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  <p:sldId id="314" r:id="rId59"/>
    <p:sldId id="315" r:id="rId60"/>
    <p:sldId id="316" r:id="rId61"/>
    <p:sldId id="317" r:id="rId62"/>
    <p:sldId id="318" r:id="rId63"/>
  </p:sldIdLst>
  <p:sldSz cx="10693400" cy="7556500"/>
  <p:notesSz cx="10693400" cy="75565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918" y="-9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31" Type="http://schemas.openxmlformats.org/officeDocument/2006/relationships/image" Target="../media/image30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02005" y="2342515"/>
            <a:ext cx="9089390" cy="15868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604010" y="4231640"/>
            <a:ext cx="7485380" cy="18891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3/14/2022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1">
                <a:solidFill>
                  <a:srgbClr val="CCEBFF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bg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3/14/2022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774191" y="347979"/>
            <a:ext cx="9144000" cy="4267200"/>
          </a:xfrm>
          <a:custGeom>
            <a:avLst/>
            <a:gdLst/>
            <a:ahLst/>
            <a:cxnLst/>
            <a:rect l="l" t="t" r="r" b="b"/>
            <a:pathLst>
              <a:path w="9144000" h="4267200">
                <a:moveTo>
                  <a:pt x="0" y="4267200"/>
                </a:moveTo>
                <a:lnTo>
                  <a:pt x="9144000" y="4267200"/>
                </a:lnTo>
                <a:lnTo>
                  <a:pt x="9144000" y="0"/>
                </a:lnTo>
                <a:lnTo>
                  <a:pt x="0" y="0"/>
                </a:lnTo>
                <a:lnTo>
                  <a:pt x="0" y="426720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635239" y="6782307"/>
            <a:ext cx="54863" cy="51815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412735" y="6834123"/>
            <a:ext cx="252984" cy="155447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780287" y="7041388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9"/>
                </a:moveTo>
                <a:lnTo>
                  <a:pt x="9137904" y="48769"/>
                </a:lnTo>
                <a:lnTo>
                  <a:pt x="9137904" y="0"/>
                </a:lnTo>
                <a:lnTo>
                  <a:pt x="0" y="0"/>
                </a:lnTo>
                <a:lnTo>
                  <a:pt x="0" y="4876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780287" y="6696964"/>
            <a:ext cx="6657340" cy="60960"/>
          </a:xfrm>
          <a:custGeom>
            <a:avLst/>
            <a:gdLst/>
            <a:ahLst/>
            <a:cxnLst/>
            <a:rect l="l" t="t" r="r" b="b"/>
            <a:pathLst>
              <a:path w="6657340" h="60959">
                <a:moveTo>
                  <a:pt x="0" y="60960"/>
                </a:moveTo>
                <a:lnTo>
                  <a:pt x="6656832" y="60960"/>
                </a:lnTo>
                <a:lnTo>
                  <a:pt x="6656832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9354311" y="6696964"/>
            <a:ext cx="563880" cy="60960"/>
          </a:xfrm>
          <a:custGeom>
            <a:avLst/>
            <a:gdLst/>
            <a:ahLst/>
            <a:cxnLst/>
            <a:rect l="l" t="t" r="r" b="b"/>
            <a:pathLst>
              <a:path w="563879" h="60959">
                <a:moveTo>
                  <a:pt x="0" y="60960"/>
                </a:moveTo>
                <a:lnTo>
                  <a:pt x="563880" y="60960"/>
                </a:lnTo>
                <a:lnTo>
                  <a:pt x="563880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780287" y="6575043"/>
            <a:ext cx="6657340" cy="52069"/>
          </a:xfrm>
          <a:custGeom>
            <a:avLst/>
            <a:gdLst/>
            <a:ahLst/>
            <a:cxnLst/>
            <a:rect l="l" t="t" r="r" b="b"/>
            <a:pathLst>
              <a:path w="6657340" h="52070">
                <a:moveTo>
                  <a:pt x="0" y="51815"/>
                </a:moveTo>
                <a:lnTo>
                  <a:pt x="6656832" y="51815"/>
                </a:lnTo>
                <a:lnTo>
                  <a:pt x="6656832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9354311" y="6575043"/>
            <a:ext cx="563880" cy="52069"/>
          </a:xfrm>
          <a:custGeom>
            <a:avLst/>
            <a:gdLst/>
            <a:ahLst/>
            <a:cxnLst/>
            <a:rect l="l" t="t" r="r" b="b"/>
            <a:pathLst>
              <a:path w="563879" h="52070">
                <a:moveTo>
                  <a:pt x="0" y="51815"/>
                </a:moveTo>
                <a:lnTo>
                  <a:pt x="563880" y="51815"/>
                </a:lnTo>
                <a:lnTo>
                  <a:pt x="563880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780288" y="5209539"/>
            <a:ext cx="9138285" cy="1313815"/>
          </a:xfrm>
          <a:custGeom>
            <a:avLst/>
            <a:gdLst/>
            <a:ahLst/>
            <a:cxnLst/>
            <a:rect l="l" t="t" r="r" b="b"/>
            <a:pathLst>
              <a:path w="9138285" h="1313815">
                <a:moveTo>
                  <a:pt x="9137904" y="0"/>
                </a:moveTo>
                <a:lnTo>
                  <a:pt x="0" y="0"/>
                </a:lnTo>
                <a:lnTo>
                  <a:pt x="0" y="1228344"/>
                </a:lnTo>
                <a:lnTo>
                  <a:pt x="0" y="1313688"/>
                </a:lnTo>
                <a:lnTo>
                  <a:pt x="9137904" y="1313688"/>
                </a:lnTo>
                <a:lnTo>
                  <a:pt x="9137904" y="1228344"/>
                </a:lnTo>
                <a:lnTo>
                  <a:pt x="91379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780287" y="5108955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8"/>
                </a:moveTo>
                <a:lnTo>
                  <a:pt x="9137904" y="48768"/>
                </a:lnTo>
                <a:lnTo>
                  <a:pt x="9137904" y="0"/>
                </a:lnTo>
                <a:lnTo>
                  <a:pt x="0" y="0"/>
                </a:lnTo>
                <a:lnTo>
                  <a:pt x="0" y="4876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bg object 26"/>
          <p:cNvSpPr/>
          <p:nvPr/>
        </p:nvSpPr>
        <p:spPr>
          <a:xfrm>
            <a:off x="780287" y="4987035"/>
            <a:ext cx="9138285" cy="60960"/>
          </a:xfrm>
          <a:custGeom>
            <a:avLst/>
            <a:gdLst/>
            <a:ahLst/>
            <a:cxnLst/>
            <a:rect l="l" t="t" r="r" b="b"/>
            <a:pathLst>
              <a:path w="9138285" h="60960">
                <a:moveTo>
                  <a:pt x="0" y="60959"/>
                </a:moveTo>
                <a:lnTo>
                  <a:pt x="9137904" y="60959"/>
                </a:lnTo>
                <a:lnTo>
                  <a:pt x="9137904" y="0"/>
                </a:lnTo>
                <a:lnTo>
                  <a:pt x="0" y="0"/>
                </a:lnTo>
                <a:lnTo>
                  <a:pt x="0" y="6095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bg object 27"/>
          <p:cNvSpPr/>
          <p:nvPr/>
        </p:nvSpPr>
        <p:spPr>
          <a:xfrm>
            <a:off x="780287" y="4895596"/>
            <a:ext cx="9138285" cy="9525"/>
          </a:xfrm>
          <a:custGeom>
            <a:avLst/>
            <a:gdLst/>
            <a:ahLst/>
            <a:cxnLst/>
            <a:rect l="l" t="t" r="r" b="b"/>
            <a:pathLst>
              <a:path w="9138285" h="9525">
                <a:moveTo>
                  <a:pt x="0" y="9143"/>
                </a:moveTo>
                <a:lnTo>
                  <a:pt x="9137904" y="9143"/>
                </a:lnTo>
                <a:lnTo>
                  <a:pt x="9137904" y="0"/>
                </a:lnTo>
                <a:lnTo>
                  <a:pt x="0" y="0"/>
                </a:lnTo>
                <a:lnTo>
                  <a:pt x="0" y="914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bg object 28"/>
          <p:cNvSpPr/>
          <p:nvPr/>
        </p:nvSpPr>
        <p:spPr>
          <a:xfrm>
            <a:off x="780287" y="4703572"/>
            <a:ext cx="9138285" cy="18415"/>
          </a:xfrm>
          <a:custGeom>
            <a:avLst/>
            <a:gdLst/>
            <a:ahLst/>
            <a:cxnLst/>
            <a:rect l="l" t="t" r="r" b="b"/>
            <a:pathLst>
              <a:path w="9138285" h="18414">
                <a:moveTo>
                  <a:pt x="0" y="18287"/>
                </a:moveTo>
                <a:lnTo>
                  <a:pt x="9137904" y="18287"/>
                </a:lnTo>
                <a:lnTo>
                  <a:pt x="9137904" y="0"/>
                </a:lnTo>
                <a:lnTo>
                  <a:pt x="0" y="0"/>
                </a:lnTo>
                <a:lnTo>
                  <a:pt x="0" y="1828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bg object 29"/>
          <p:cNvSpPr/>
          <p:nvPr/>
        </p:nvSpPr>
        <p:spPr>
          <a:xfrm>
            <a:off x="774191" y="4609083"/>
            <a:ext cx="9144000" cy="94615"/>
          </a:xfrm>
          <a:custGeom>
            <a:avLst/>
            <a:gdLst/>
            <a:ahLst/>
            <a:cxnLst/>
            <a:rect l="l" t="t" r="r" b="b"/>
            <a:pathLst>
              <a:path w="9144000" h="94614">
                <a:moveTo>
                  <a:pt x="9144000" y="0"/>
                </a:moveTo>
                <a:lnTo>
                  <a:pt x="9144000" y="94488"/>
                </a:lnTo>
                <a:lnTo>
                  <a:pt x="0" y="94488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bg object 30"/>
          <p:cNvSpPr/>
          <p:nvPr/>
        </p:nvSpPr>
        <p:spPr>
          <a:xfrm>
            <a:off x="774191" y="4703572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9144000" y="0"/>
                </a:moveTo>
                <a:lnTo>
                  <a:pt x="9144000" y="18287"/>
                </a:lnTo>
                <a:lnTo>
                  <a:pt x="0" y="18287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7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bg object 31"/>
          <p:cNvSpPr/>
          <p:nvPr/>
        </p:nvSpPr>
        <p:spPr>
          <a:xfrm>
            <a:off x="774191" y="4721860"/>
            <a:ext cx="9144000" cy="91440"/>
          </a:xfrm>
          <a:custGeom>
            <a:avLst/>
            <a:gdLst/>
            <a:ahLst/>
            <a:cxnLst/>
            <a:rect l="l" t="t" r="r" b="b"/>
            <a:pathLst>
              <a:path w="9144000" h="91439">
                <a:moveTo>
                  <a:pt x="9144000" y="0"/>
                </a:moveTo>
                <a:lnTo>
                  <a:pt x="9144000" y="91439"/>
                </a:lnTo>
                <a:lnTo>
                  <a:pt x="0" y="9143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bg object 32"/>
          <p:cNvSpPr/>
          <p:nvPr/>
        </p:nvSpPr>
        <p:spPr>
          <a:xfrm>
            <a:off x="774191" y="4813300"/>
            <a:ext cx="9144000" cy="82550"/>
          </a:xfrm>
          <a:custGeom>
            <a:avLst/>
            <a:gdLst/>
            <a:ahLst/>
            <a:cxnLst/>
            <a:rect l="l" t="t" r="r" b="b"/>
            <a:pathLst>
              <a:path w="9144000" h="82550">
                <a:moveTo>
                  <a:pt x="9144000" y="0"/>
                </a:moveTo>
                <a:lnTo>
                  <a:pt x="9144000" y="82295"/>
                </a:lnTo>
                <a:lnTo>
                  <a:pt x="0" y="82295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8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bg object 33"/>
          <p:cNvSpPr/>
          <p:nvPr/>
        </p:nvSpPr>
        <p:spPr>
          <a:xfrm>
            <a:off x="774191" y="4895595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4000" y="0"/>
                </a:moveTo>
                <a:lnTo>
                  <a:pt x="9144000" y="9143"/>
                </a:lnTo>
                <a:lnTo>
                  <a:pt x="0" y="9143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bg object 34"/>
          <p:cNvSpPr/>
          <p:nvPr/>
        </p:nvSpPr>
        <p:spPr>
          <a:xfrm>
            <a:off x="774191" y="4904739"/>
            <a:ext cx="9144000" cy="82550"/>
          </a:xfrm>
          <a:custGeom>
            <a:avLst/>
            <a:gdLst/>
            <a:ahLst/>
            <a:cxnLst/>
            <a:rect l="l" t="t" r="r" b="b"/>
            <a:pathLst>
              <a:path w="9144000" h="82550">
                <a:moveTo>
                  <a:pt x="9144000" y="0"/>
                </a:moveTo>
                <a:lnTo>
                  <a:pt x="9144000" y="82296"/>
                </a:lnTo>
                <a:lnTo>
                  <a:pt x="0" y="82296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9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bg object 35"/>
          <p:cNvSpPr/>
          <p:nvPr/>
        </p:nvSpPr>
        <p:spPr>
          <a:xfrm>
            <a:off x="774191" y="4987036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9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bg object 36"/>
          <p:cNvSpPr/>
          <p:nvPr/>
        </p:nvSpPr>
        <p:spPr>
          <a:xfrm>
            <a:off x="774191" y="5017516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79"/>
                </a:lnTo>
                <a:lnTo>
                  <a:pt x="0" y="3047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A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bg object 37"/>
          <p:cNvSpPr/>
          <p:nvPr/>
        </p:nvSpPr>
        <p:spPr>
          <a:xfrm>
            <a:off x="774191" y="5047995"/>
            <a:ext cx="9144000" cy="60960"/>
          </a:xfrm>
          <a:custGeom>
            <a:avLst/>
            <a:gdLst/>
            <a:ahLst/>
            <a:cxnLst/>
            <a:rect l="l" t="t" r="r" b="b"/>
            <a:pathLst>
              <a:path w="9144000" h="60960">
                <a:moveTo>
                  <a:pt x="9144000" y="0"/>
                </a:moveTo>
                <a:lnTo>
                  <a:pt x="9144000" y="60959"/>
                </a:lnTo>
                <a:lnTo>
                  <a:pt x="0" y="6095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A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bg object 38"/>
          <p:cNvSpPr/>
          <p:nvPr/>
        </p:nvSpPr>
        <p:spPr>
          <a:xfrm>
            <a:off x="774191" y="5108955"/>
            <a:ext cx="9144000" cy="48895"/>
          </a:xfrm>
          <a:custGeom>
            <a:avLst/>
            <a:gdLst/>
            <a:ahLst/>
            <a:cxnLst/>
            <a:rect l="l" t="t" r="r" b="b"/>
            <a:pathLst>
              <a:path w="9144000" h="48895">
                <a:moveTo>
                  <a:pt x="9144000" y="0"/>
                </a:moveTo>
                <a:lnTo>
                  <a:pt x="9144000" y="48768"/>
                </a:lnTo>
                <a:lnTo>
                  <a:pt x="0" y="48768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B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bg object 39"/>
          <p:cNvSpPr/>
          <p:nvPr/>
        </p:nvSpPr>
        <p:spPr>
          <a:xfrm>
            <a:off x="774191" y="5157723"/>
            <a:ext cx="9144000" cy="52069"/>
          </a:xfrm>
          <a:custGeom>
            <a:avLst/>
            <a:gdLst/>
            <a:ahLst/>
            <a:cxnLst/>
            <a:rect l="l" t="t" r="r" b="b"/>
            <a:pathLst>
              <a:path w="9144000" h="52070">
                <a:moveTo>
                  <a:pt x="9144000" y="0"/>
                </a:moveTo>
                <a:lnTo>
                  <a:pt x="9144000" y="51815"/>
                </a:lnTo>
                <a:lnTo>
                  <a:pt x="0" y="51815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B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bg object 40"/>
          <p:cNvSpPr/>
          <p:nvPr/>
        </p:nvSpPr>
        <p:spPr>
          <a:xfrm>
            <a:off x="774191" y="5209539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4000" y="0"/>
                </a:moveTo>
                <a:lnTo>
                  <a:pt x="9144000" y="9143"/>
                </a:lnTo>
                <a:lnTo>
                  <a:pt x="0" y="9143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bg object 41"/>
          <p:cNvSpPr/>
          <p:nvPr/>
        </p:nvSpPr>
        <p:spPr>
          <a:xfrm>
            <a:off x="774191" y="5218683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C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bg object 42"/>
          <p:cNvSpPr/>
          <p:nvPr/>
        </p:nvSpPr>
        <p:spPr>
          <a:xfrm>
            <a:off x="774191" y="5249164"/>
            <a:ext cx="9144000" cy="40005"/>
          </a:xfrm>
          <a:custGeom>
            <a:avLst/>
            <a:gdLst/>
            <a:ahLst/>
            <a:cxnLst/>
            <a:rect l="l" t="t" r="r" b="b"/>
            <a:pathLst>
              <a:path w="9144000" h="40004">
                <a:moveTo>
                  <a:pt x="9144000" y="0"/>
                </a:moveTo>
                <a:lnTo>
                  <a:pt x="9144000" y="39624"/>
                </a:lnTo>
                <a:lnTo>
                  <a:pt x="0" y="39624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CB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bg object 43"/>
          <p:cNvSpPr/>
          <p:nvPr/>
        </p:nvSpPr>
        <p:spPr>
          <a:xfrm>
            <a:off x="774191" y="5288787"/>
            <a:ext cx="9144000" cy="43180"/>
          </a:xfrm>
          <a:custGeom>
            <a:avLst/>
            <a:gdLst/>
            <a:ahLst/>
            <a:cxnLst/>
            <a:rect l="l" t="t" r="r" b="b"/>
            <a:pathLst>
              <a:path w="9144000" h="43179">
                <a:moveTo>
                  <a:pt x="9144000" y="0"/>
                </a:moveTo>
                <a:lnTo>
                  <a:pt x="9144000" y="42672"/>
                </a:lnTo>
                <a:lnTo>
                  <a:pt x="0" y="42672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D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bg object 44"/>
          <p:cNvSpPr/>
          <p:nvPr/>
        </p:nvSpPr>
        <p:spPr>
          <a:xfrm>
            <a:off x="774191" y="5331460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9144000" y="0"/>
                </a:moveTo>
                <a:lnTo>
                  <a:pt x="9144000" y="18288"/>
                </a:lnTo>
                <a:lnTo>
                  <a:pt x="0" y="18288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D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bg object 45"/>
          <p:cNvSpPr/>
          <p:nvPr/>
        </p:nvSpPr>
        <p:spPr>
          <a:xfrm>
            <a:off x="774191" y="5349748"/>
            <a:ext cx="9144000" cy="12700"/>
          </a:xfrm>
          <a:custGeom>
            <a:avLst/>
            <a:gdLst/>
            <a:ahLst/>
            <a:cxnLst/>
            <a:rect l="l" t="t" r="r" b="b"/>
            <a:pathLst>
              <a:path w="9144000" h="12700">
                <a:moveTo>
                  <a:pt x="9144000" y="0"/>
                </a:moveTo>
                <a:lnTo>
                  <a:pt x="9144000" y="12191"/>
                </a:lnTo>
                <a:lnTo>
                  <a:pt x="0" y="12191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E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bg object 46"/>
          <p:cNvSpPr/>
          <p:nvPr/>
        </p:nvSpPr>
        <p:spPr>
          <a:xfrm>
            <a:off x="774191" y="5361939"/>
            <a:ext cx="9144000" cy="40005"/>
          </a:xfrm>
          <a:custGeom>
            <a:avLst/>
            <a:gdLst/>
            <a:ahLst/>
            <a:cxnLst/>
            <a:rect l="l" t="t" r="r" b="b"/>
            <a:pathLst>
              <a:path w="9144000" h="40004">
                <a:moveTo>
                  <a:pt x="9144000" y="0"/>
                </a:moveTo>
                <a:lnTo>
                  <a:pt x="9144000" y="39624"/>
                </a:lnTo>
                <a:lnTo>
                  <a:pt x="0" y="39624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E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bg object 47"/>
          <p:cNvSpPr/>
          <p:nvPr/>
        </p:nvSpPr>
        <p:spPr>
          <a:xfrm>
            <a:off x="774191" y="5401563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4000" y="0"/>
                </a:moveTo>
                <a:lnTo>
                  <a:pt x="9144000" y="9143"/>
                </a:lnTo>
                <a:lnTo>
                  <a:pt x="0" y="9143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F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bg object 48"/>
          <p:cNvSpPr/>
          <p:nvPr/>
        </p:nvSpPr>
        <p:spPr>
          <a:xfrm>
            <a:off x="774191" y="5410707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F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bg object 49"/>
          <p:cNvSpPr/>
          <p:nvPr/>
        </p:nvSpPr>
        <p:spPr>
          <a:xfrm>
            <a:off x="774191" y="5441187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bg object 50"/>
          <p:cNvSpPr/>
          <p:nvPr/>
        </p:nvSpPr>
        <p:spPr>
          <a:xfrm>
            <a:off x="774191" y="5471668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79"/>
                </a:lnTo>
                <a:lnTo>
                  <a:pt x="0" y="3047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0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bg object 51"/>
          <p:cNvSpPr/>
          <p:nvPr/>
        </p:nvSpPr>
        <p:spPr>
          <a:xfrm>
            <a:off x="774191" y="5502148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9143999" y="0"/>
                </a:moveTo>
                <a:lnTo>
                  <a:pt x="9144000" y="21335"/>
                </a:lnTo>
                <a:lnTo>
                  <a:pt x="0" y="21335"/>
                </a:lnTo>
                <a:lnTo>
                  <a:pt x="0" y="0"/>
                </a:lnTo>
                <a:lnTo>
                  <a:pt x="9143999" y="0"/>
                </a:lnTo>
                <a:close/>
              </a:path>
            </a:pathLst>
          </a:custGeom>
          <a:solidFill>
            <a:srgbClr val="0070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bg object 52"/>
          <p:cNvSpPr/>
          <p:nvPr/>
        </p:nvSpPr>
        <p:spPr>
          <a:xfrm>
            <a:off x="774191" y="5523483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9144000" y="0"/>
                </a:moveTo>
                <a:lnTo>
                  <a:pt x="9144000" y="18288"/>
                </a:lnTo>
                <a:lnTo>
                  <a:pt x="0" y="18288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1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bg object 53"/>
          <p:cNvSpPr/>
          <p:nvPr/>
        </p:nvSpPr>
        <p:spPr>
          <a:xfrm>
            <a:off x="774191" y="5541772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79"/>
                </a:lnTo>
                <a:lnTo>
                  <a:pt x="0" y="3047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1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bg object 54"/>
          <p:cNvSpPr/>
          <p:nvPr/>
        </p:nvSpPr>
        <p:spPr>
          <a:xfrm>
            <a:off x="774191" y="5572251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2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bg object 55"/>
          <p:cNvSpPr/>
          <p:nvPr/>
        </p:nvSpPr>
        <p:spPr>
          <a:xfrm>
            <a:off x="774191" y="5602731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2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bg object 56"/>
          <p:cNvSpPr/>
          <p:nvPr/>
        </p:nvSpPr>
        <p:spPr>
          <a:xfrm>
            <a:off x="774191" y="5633212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3C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bg object 57"/>
          <p:cNvSpPr/>
          <p:nvPr/>
        </p:nvSpPr>
        <p:spPr>
          <a:xfrm>
            <a:off x="774191" y="5663692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4000" y="0"/>
                </a:moveTo>
                <a:lnTo>
                  <a:pt x="9144000" y="9144"/>
                </a:lnTo>
                <a:lnTo>
                  <a:pt x="0" y="9144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3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bg object 58"/>
          <p:cNvSpPr/>
          <p:nvPr/>
        </p:nvSpPr>
        <p:spPr>
          <a:xfrm>
            <a:off x="774192" y="5672836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9144000" y="0"/>
                </a:moveTo>
                <a:lnTo>
                  <a:pt x="0" y="0"/>
                </a:lnTo>
                <a:lnTo>
                  <a:pt x="0" y="3048"/>
                </a:lnTo>
                <a:lnTo>
                  <a:pt x="0" y="21336"/>
                </a:lnTo>
                <a:lnTo>
                  <a:pt x="9144000" y="21336"/>
                </a:lnTo>
                <a:lnTo>
                  <a:pt x="9144000" y="304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4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bg object 59"/>
          <p:cNvSpPr/>
          <p:nvPr/>
        </p:nvSpPr>
        <p:spPr>
          <a:xfrm>
            <a:off x="774192" y="5694172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7601712" y="0"/>
                </a:moveTo>
                <a:lnTo>
                  <a:pt x="0" y="0"/>
                </a:lnTo>
                <a:lnTo>
                  <a:pt x="0" y="21336"/>
                </a:lnTo>
                <a:lnTo>
                  <a:pt x="7601712" y="21336"/>
                </a:lnTo>
                <a:lnTo>
                  <a:pt x="7601712" y="0"/>
                </a:lnTo>
                <a:close/>
              </a:path>
              <a:path w="9144000" h="2158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4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bg object 60"/>
          <p:cNvSpPr/>
          <p:nvPr/>
        </p:nvSpPr>
        <p:spPr>
          <a:xfrm>
            <a:off x="774192" y="5715507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7601712" y="0"/>
                </a:moveTo>
                <a:lnTo>
                  <a:pt x="0" y="0"/>
                </a:lnTo>
                <a:lnTo>
                  <a:pt x="0" y="18288"/>
                </a:lnTo>
                <a:lnTo>
                  <a:pt x="7601712" y="18288"/>
                </a:lnTo>
                <a:lnTo>
                  <a:pt x="7601712" y="0"/>
                </a:lnTo>
                <a:close/>
              </a:path>
              <a:path w="9144000" h="18414">
                <a:moveTo>
                  <a:pt x="9144000" y="0"/>
                </a:moveTo>
                <a:lnTo>
                  <a:pt x="8580120" y="0"/>
                </a:lnTo>
                <a:lnTo>
                  <a:pt x="8580120" y="18288"/>
                </a:lnTo>
                <a:lnTo>
                  <a:pt x="9144000" y="1828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4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bg object 61"/>
          <p:cNvSpPr/>
          <p:nvPr/>
        </p:nvSpPr>
        <p:spPr>
          <a:xfrm>
            <a:off x="774192" y="5733795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9144000" y="0"/>
                </a:moveTo>
                <a:lnTo>
                  <a:pt x="0" y="0"/>
                </a:lnTo>
                <a:lnTo>
                  <a:pt x="0" y="15240"/>
                </a:lnTo>
                <a:lnTo>
                  <a:pt x="0" y="21336"/>
                </a:lnTo>
                <a:lnTo>
                  <a:pt x="9144000" y="21336"/>
                </a:lnTo>
                <a:lnTo>
                  <a:pt x="9144000" y="1524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5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bg object 62"/>
          <p:cNvSpPr/>
          <p:nvPr/>
        </p:nvSpPr>
        <p:spPr>
          <a:xfrm>
            <a:off x="774191" y="5755131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9143999" y="0"/>
                </a:moveTo>
                <a:lnTo>
                  <a:pt x="9144000" y="21336"/>
                </a:lnTo>
                <a:lnTo>
                  <a:pt x="0" y="21336"/>
                </a:lnTo>
                <a:lnTo>
                  <a:pt x="0" y="0"/>
                </a:lnTo>
                <a:lnTo>
                  <a:pt x="9143999" y="0"/>
                </a:lnTo>
                <a:close/>
              </a:path>
            </a:pathLst>
          </a:custGeom>
          <a:solidFill>
            <a:srgbClr val="0075C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bg object 63"/>
          <p:cNvSpPr/>
          <p:nvPr/>
        </p:nvSpPr>
        <p:spPr>
          <a:xfrm>
            <a:off x="774192" y="5776467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0" y="0"/>
                </a:lnTo>
                <a:lnTo>
                  <a:pt x="0" y="9144"/>
                </a:lnTo>
                <a:lnTo>
                  <a:pt x="0" y="30480"/>
                </a:lnTo>
                <a:lnTo>
                  <a:pt x="9144000" y="30480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6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bg object 64"/>
          <p:cNvSpPr/>
          <p:nvPr/>
        </p:nvSpPr>
        <p:spPr>
          <a:xfrm>
            <a:off x="774192" y="5806948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bg object 65"/>
          <p:cNvSpPr/>
          <p:nvPr/>
        </p:nvSpPr>
        <p:spPr>
          <a:xfrm>
            <a:off x="774192" y="5837427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bg object 66"/>
          <p:cNvSpPr/>
          <p:nvPr/>
        </p:nvSpPr>
        <p:spPr>
          <a:xfrm>
            <a:off x="774192" y="5867907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6662928" y="0"/>
                </a:moveTo>
                <a:lnTo>
                  <a:pt x="0" y="0"/>
                </a:lnTo>
                <a:lnTo>
                  <a:pt x="0" y="9144"/>
                </a:lnTo>
                <a:lnTo>
                  <a:pt x="6662928" y="9144"/>
                </a:lnTo>
                <a:lnTo>
                  <a:pt x="6662928" y="0"/>
                </a:lnTo>
                <a:close/>
              </a:path>
              <a:path w="9144000" h="9525">
                <a:moveTo>
                  <a:pt x="9144000" y="0"/>
                </a:moveTo>
                <a:lnTo>
                  <a:pt x="8580120" y="0"/>
                </a:lnTo>
                <a:lnTo>
                  <a:pt x="8580120" y="9144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bg object 67"/>
          <p:cNvSpPr/>
          <p:nvPr/>
        </p:nvSpPr>
        <p:spPr>
          <a:xfrm>
            <a:off x="774192" y="5877051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6662928" y="0"/>
                </a:moveTo>
                <a:lnTo>
                  <a:pt x="0" y="0"/>
                </a:lnTo>
                <a:lnTo>
                  <a:pt x="0" y="21336"/>
                </a:lnTo>
                <a:lnTo>
                  <a:pt x="6662928" y="21336"/>
                </a:lnTo>
                <a:lnTo>
                  <a:pt x="6662928" y="0"/>
                </a:lnTo>
                <a:close/>
              </a:path>
              <a:path w="9144000" h="2158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8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bg object 68"/>
          <p:cNvSpPr/>
          <p:nvPr/>
        </p:nvSpPr>
        <p:spPr>
          <a:xfrm>
            <a:off x="774192" y="5898387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6662928" y="0"/>
                </a:moveTo>
                <a:lnTo>
                  <a:pt x="0" y="0"/>
                </a:lnTo>
                <a:lnTo>
                  <a:pt x="0" y="18288"/>
                </a:lnTo>
                <a:lnTo>
                  <a:pt x="6662928" y="18288"/>
                </a:lnTo>
                <a:lnTo>
                  <a:pt x="6662928" y="0"/>
                </a:lnTo>
                <a:close/>
              </a:path>
              <a:path w="9144000" h="18414">
                <a:moveTo>
                  <a:pt x="9144000" y="0"/>
                </a:moveTo>
                <a:lnTo>
                  <a:pt x="8580120" y="0"/>
                </a:lnTo>
                <a:lnTo>
                  <a:pt x="8580120" y="18288"/>
                </a:lnTo>
                <a:lnTo>
                  <a:pt x="9144000" y="1828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bg object 69"/>
          <p:cNvSpPr/>
          <p:nvPr/>
        </p:nvSpPr>
        <p:spPr>
          <a:xfrm>
            <a:off x="774192" y="5916675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6662928" y="0"/>
                </a:moveTo>
                <a:lnTo>
                  <a:pt x="0" y="0"/>
                </a:lnTo>
                <a:lnTo>
                  <a:pt x="0" y="9144"/>
                </a:lnTo>
                <a:lnTo>
                  <a:pt x="6662928" y="9144"/>
                </a:lnTo>
                <a:lnTo>
                  <a:pt x="6662928" y="0"/>
                </a:lnTo>
                <a:close/>
              </a:path>
              <a:path w="9144000" h="9525">
                <a:moveTo>
                  <a:pt x="9144000" y="0"/>
                </a:moveTo>
                <a:lnTo>
                  <a:pt x="8580120" y="0"/>
                </a:lnTo>
                <a:lnTo>
                  <a:pt x="8580120" y="9144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bg object 70"/>
          <p:cNvSpPr/>
          <p:nvPr/>
        </p:nvSpPr>
        <p:spPr>
          <a:xfrm>
            <a:off x="774192" y="5925819"/>
            <a:ext cx="9144000" cy="43180"/>
          </a:xfrm>
          <a:custGeom>
            <a:avLst/>
            <a:gdLst/>
            <a:ahLst/>
            <a:cxnLst/>
            <a:rect l="l" t="t" r="r" b="b"/>
            <a:pathLst>
              <a:path w="9144000" h="43179">
                <a:moveTo>
                  <a:pt x="6662928" y="0"/>
                </a:moveTo>
                <a:lnTo>
                  <a:pt x="0" y="0"/>
                </a:lnTo>
                <a:lnTo>
                  <a:pt x="0" y="21336"/>
                </a:lnTo>
                <a:lnTo>
                  <a:pt x="0" y="42672"/>
                </a:lnTo>
                <a:lnTo>
                  <a:pt x="6662928" y="42672"/>
                </a:lnTo>
                <a:lnTo>
                  <a:pt x="6662928" y="21336"/>
                </a:lnTo>
                <a:lnTo>
                  <a:pt x="6662928" y="0"/>
                </a:lnTo>
                <a:close/>
              </a:path>
              <a:path w="9144000" h="4317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8580120" y="42672"/>
                </a:lnTo>
                <a:lnTo>
                  <a:pt x="9144000" y="42672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bg object 71"/>
          <p:cNvSpPr/>
          <p:nvPr/>
        </p:nvSpPr>
        <p:spPr>
          <a:xfrm>
            <a:off x="774192" y="5968492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6662928" y="0"/>
                </a:moveTo>
                <a:lnTo>
                  <a:pt x="0" y="0"/>
                </a:lnTo>
                <a:lnTo>
                  <a:pt x="0" y="9144"/>
                </a:lnTo>
                <a:lnTo>
                  <a:pt x="6662928" y="9144"/>
                </a:lnTo>
                <a:lnTo>
                  <a:pt x="6662928" y="0"/>
                </a:lnTo>
                <a:close/>
              </a:path>
              <a:path w="9144000" h="9525">
                <a:moveTo>
                  <a:pt x="9144000" y="0"/>
                </a:moveTo>
                <a:lnTo>
                  <a:pt x="8580120" y="0"/>
                </a:lnTo>
                <a:lnTo>
                  <a:pt x="8580120" y="9144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A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bg object 72"/>
          <p:cNvSpPr/>
          <p:nvPr/>
        </p:nvSpPr>
        <p:spPr>
          <a:xfrm>
            <a:off x="774192" y="5977636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bg object 73"/>
          <p:cNvSpPr/>
          <p:nvPr/>
        </p:nvSpPr>
        <p:spPr>
          <a:xfrm>
            <a:off x="774192" y="6008116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4000" y="0"/>
                </a:moveTo>
                <a:lnTo>
                  <a:pt x="0" y="0"/>
                </a:lnTo>
                <a:lnTo>
                  <a:pt x="0" y="3048"/>
                </a:lnTo>
                <a:lnTo>
                  <a:pt x="0" y="9144"/>
                </a:lnTo>
                <a:lnTo>
                  <a:pt x="6662928" y="9144"/>
                </a:lnTo>
                <a:lnTo>
                  <a:pt x="6662928" y="3048"/>
                </a:lnTo>
                <a:lnTo>
                  <a:pt x="8580120" y="3048"/>
                </a:lnTo>
                <a:lnTo>
                  <a:pt x="8580120" y="9144"/>
                </a:lnTo>
                <a:lnTo>
                  <a:pt x="9144000" y="9144"/>
                </a:lnTo>
                <a:lnTo>
                  <a:pt x="9144000" y="304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bg object 74"/>
          <p:cNvSpPr/>
          <p:nvPr/>
        </p:nvSpPr>
        <p:spPr>
          <a:xfrm>
            <a:off x="774192" y="6017260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6662928" y="0"/>
                </a:moveTo>
                <a:lnTo>
                  <a:pt x="0" y="0"/>
                </a:lnTo>
                <a:lnTo>
                  <a:pt x="0" y="21336"/>
                </a:lnTo>
                <a:lnTo>
                  <a:pt x="6662928" y="21336"/>
                </a:lnTo>
                <a:lnTo>
                  <a:pt x="6662928" y="0"/>
                </a:lnTo>
                <a:close/>
              </a:path>
              <a:path w="9144000" h="2158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bg object 75"/>
          <p:cNvSpPr/>
          <p:nvPr/>
        </p:nvSpPr>
        <p:spPr>
          <a:xfrm>
            <a:off x="774192" y="6038595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bg object 76"/>
          <p:cNvSpPr/>
          <p:nvPr/>
        </p:nvSpPr>
        <p:spPr>
          <a:xfrm>
            <a:off x="774192" y="6069075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6662928" y="0"/>
                </a:moveTo>
                <a:lnTo>
                  <a:pt x="0" y="0"/>
                </a:lnTo>
                <a:lnTo>
                  <a:pt x="0" y="9144"/>
                </a:lnTo>
                <a:lnTo>
                  <a:pt x="6662928" y="9144"/>
                </a:lnTo>
                <a:lnTo>
                  <a:pt x="6662928" y="0"/>
                </a:lnTo>
                <a:close/>
              </a:path>
              <a:path w="9144000" h="9525">
                <a:moveTo>
                  <a:pt x="9144000" y="0"/>
                </a:moveTo>
                <a:lnTo>
                  <a:pt x="8580120" y="0"/>
                </a:lnTo>
                <a:lnTo>
                  <a:pt x="8580120" y="9144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bg object 77"/>
          <p:cNvSpPr/>
          <p:nvPr/>
        </p:nvSpPr>
        <p:spPr>
          <a:xfrm>
            <a:off x="774192" y="6078219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6662928" y="0"/>
                </a:moveTo>
                <a:lnTo>
                  <a:pt x="0" y="0"/>
                </a:lnTo>
                <a:lnTo>
                  <a:pt x="0" y="21336"/>
                </a:lnTo>
                <a:lnTo>
                  <a:pt x="6662928" y="21336"/>
                </a:lnTo>
                <a:lnTo>
                  <a:pt x="6662928" y="0"/>
                </a:lnTo>
                <a:close/>
              </a:path>
              <a:path w="9144000" h="2158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C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bg object 78"/>
          <p:cNvSpPr/>
          <p:nvPr/>
        </p:nvSpPr>
        <p:spPr>
          <a:xfrm>
            <a:off x="774192" y="6099555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9144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9144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9144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bg object 79"/>
          <p:cNvSpPr/>
          <p:nvPr/>
        </p:nvSpPr>
        <p:spPr>
          <a:xfrm>
            <a:off x="774192" y="6130036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3675888" y="0"/>
                </a:moveTo>
                <a:lnTo>
                  <a:pt x="0" y="0"/>
                </a:lnTo>
                <a:lnTo>
                  <a:pt x="0" y="30480"/>
                </a:lnTo>
                <a:lnTo>
                  <a:pt x="3675888" y="30480"/>
                </a:lnTo>
                <a:lnTo>
                  <a:pt x="3675888" y="0"/>
                </a:lnTo>
                <a:close/>
              </a:path>
              <a:path w="9144000" h="30479">
                <a:moveTo>
                  <a:pt x="6662928" y="0"/>
                </a:moveTo>
                <a:lnTo>
                  <a:pt x="5398008" y="0"/>
                </a:lnTo>
                <a:lnTo>
                  <a:pt x="5398008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bg object 80"/>
          <p:cNvSpPr/>
          <p:nvPr/>
        </p:nvSpPr>
        <p:spPr>
          <a:xfrm>
            <a:off x="774192" y="6160516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6662928" y="0"/>
                </a:moveTo>
                <a:lnTo>
                  <a:pt x="0" y="0"/>
                </a:lnTo>
                <a:lnTo>
                  <a:pt x="0" y="3048"/>
                </a:lnTo>
                <a:lnTo>
                  <a:pt x="0" y="18288"/>
                </a:lnTo>
                <a:lnTo>
                  <a:pt x="6662928" y="18288"/>
                </a:lnTo>
                <a:lnTo>
                  <a:pt x="6662928" y="3048"/>
                </a:lnTo>
                <a:lnTo>
                  <a:pt x="6662928" y="0"/>
                </a:lnTo>
                <a:close/>
              </a:path>
              <a:path w="9144000" h="18414">
                <a:moveTo>
                  <a:pt x="9144000" y="0"/>
                </a:moveTo>
                <a:lnTo>
                  <a:pt x="8580120" y="0"/>
                </a:lnTo>
                <a:lnTo>
                  <a:pt x="8580120" y="3048"/>
                </a:lnTo>
                <a:lnTo>
                  <a:pt x="8580120" y="18288"/>
                </a:lnTo>
                <a:lnTo>
                  <a:pt x="9144000" y="18288"/>
                </a:lnTo>
                <a:lnTo>
                  <a:pt x="9144000" y="304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bg object 81"/>
          <p:cNvSpPr/>
          <p:nvPr/>
        </p:nvSpPr>
        <p:spPr>
          <a:xfrm>
            <a:off x="774192" y="6178804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6662928" y="0"/>
                </a:moveTo>
                <a:lnTo>
                  <a:pt x="0" y="0"/>
                </a:lnTo>
                <a:lnTo>
                  <a:pt x="0" y="21336"/>
                </a:lnTo>
                <a:lnTo>
                  <a:pt x="6662928" y="21336"/>
                </a:lnTo>
                <a:lnTo>
                  <a:pt x="6662928" y="0"/>
                </a:lnTo>
                <a:close/>
              </a:path>
              <a:path w="9144000" h="2158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bg object 82"/>
          <p:cNvSpPr/>
          <p:nvPr/>
        </p:nvSpPr>
        <p:spPr>
          <a:xfrm>
            <a:off x="774192" y="6200139"/>
            <a:ext cx="9144000" cy="40005"/>
          </a:xfrm>
          <a:custGeom>
            <a:avLst/>
            <a:gdLst/>
            <a:ahLst/>
            <a:cxnLst/>
            <a:rect l="l" t="t" r="r" b="b"/>
            <a:pathLst>
              <a:path w="9144000" h="40004">
                <a:moveTo>
                  <a:pt x="9144000" y="0"/>
                </a:moveTo>
                <a:lnTo>
                  <a:pt x="0" y="0"/>
                </a:lnTo>
                <a:lnTo>
                  <a:pt x="0" y="27432"/>
                </a:lnTo>
                <a:lnTo>
                  <a:pt x="0" y="39624"/>
                </a:lnTo>
                <a:lnTo>
                  <a:pt x="6662928" y="39624"/>
                </a:lnTo>
                <a:lnTo>
                  <a:pt x="6662928" y="27432"/>
                </a:lnTo>
                <a:lnTo>
                  <a:pt x="8580120" y="27432"/>
                </a:lnTo>
                <a:lnTo>
                  <a:pt x="8580120" y="39624"/>
                </a:lnTo>
                <a:lnTo>
                  <a:pt x="9144000" y="39624"/>
                </a:lnTo>
                <a:lnTo>
                  <a:pt x="9144000" y="27432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bg object 83"/>
          <p:cNvSpPr/>
          <p:nvPr/>
        </p:nvSpPr>
        <p:spPr>
          <a:xfrm>
            <a:off x="774192" y="6239763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F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bg object 84"/>
          <p:cNvSpPr/>
          <p:nvPr/>
        </p:nvSpPr>
        <p:spPr>
          <a:xfrm>
            <a:off x="774192" y="6270243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27432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27432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27432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27432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bg object 85"/>
          <p:cNvSpPr/>
          <p:nvPr/>
        </p:nvSpPr>
        <p:spPr>
          <a:xfrm>
            <a:off x="774192" y="6300724"/>
            <a:ext cx="9144000" cy="12700"/>
          </a:xfrm>
          <a:custGeom>
            <a:avLst/>
            <a:gdLst/>
            <a:ahLst/>
            <a:cxnLst/>
            <a:rect l="l" t="t" r="r" b="b"/>
            <a:pathLst>
              <a:path w="9144000" h="12700">
                <a:moveTo>
                  <a:pt x="4678680" y="0"/>
                </a:moveTo>
                <a:lnTo>
                  <a:pt x="0" y="0"/>
                </a:lnTo>
                <a:lnTo>
                  <a:pt x="0" y="12192"/>
                </a:lnTo>
                <a:lnTo>
                  <a:pt x="4678680" y="12192"/>
                </a:lnTo>
                <a:lnTo>
                  <a:pt x="4678680" y="0"/>
                </a:lnTo>
                <a:close/>
              </a:path>
              <a:path w="9144000" h="12700">
                <a:moveTo>
                  <a:pt x="6662928" y="0"/>
                </a:moveTo>
                <a:lnTo>
                  <a:pt x="5263896" y="0"/>
                </a:lnTo>
                <a:lnTo>
                  <a:pt x="5263896" y="12192"/>
                </a:lnTo>
                <a:lnTo>
                  <a:pt x="6662928" y="12192"/>
                </a:lnTo>
                <a:lnTo>
                  <a:pt x="6662928" y="0"/>
                </a:lnTo>
                <a:close/>
              </a:path>
              <a:path w="9144000" h="12700">
                <a:moveTo>
                  <a:pt x="9144000" y="0"/>
                </a:moveTo>
                <a:lnTo>
                  <a:pt x="8580120" y="0"/>
                </a:lnTo>
                <a:lnTo>
                  <a:pt x="8580120" y="12192"/>
                </a:lnTo>
                <a:lnTo>
                  <a:pt x="9144000" y="12192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0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bg object 86"/>
          <p:cNvSpPr/>
          <p:nvPr/>
        </p:nvSpPr>
        <p:spPr>
          <a:xfrm>
            <a:off x="774192" y="6312916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0" y="0"/>
                </a:lnTo>
                <a:lnTo>
                  <a:pt x="0" y="24384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24384"/>
                </a:lnTo>
                <a:lnTo>
                  <a:pt x="8580120" y="24384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2438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bg object 87"/>
          <p:cNvSpPr/>
          <p:nvPr/>
        </p:nvSpPr>
        <p:spPr>
          <a:xfrm>
            <a:off x="774192" y="6343395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bg object 88"/>
          <p:cNvSpPr/>
          <p:nvPr/>
        </p:nvSpPr>
        <p:spPr>
          <a:xfrm>
            <a:off x="774191" y="6373875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3999" y="0"/>
                </a:moveTo>
                <a:lnTo>
                  <a:pt x="9144000" y="9143"/>
                </a:lnTo>
                <a:lnTo>
                  <a:pt x="0" y="9143"/>
                </a:lnTo>
                <a:lnTo>
                  <a:pt x="0" y="0"/>
                </a:lnTo>
                <a:lnTo>
                  <a:pt x="9143999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bg object 89"/>
          <p:cNvSpPr/>
          <p:nvPr/>
        </p:nvSpPr>
        <p:spPr>
          <a:xfrm>
            <a:off x="774191" y="6383021"/>
            <a:ext cx="9144000" cy="48895"/>
          </a:xfrm>
          <a:custGeom>
            <a:avLst/>
            <a:gdLst/>
            <a:ahLst/>
            <a:cxnLst/>
            <a:rect l="l" t="t" r="r" b="b"/>
            <a:pathLst>
              <a:path w="9144000" h="48895">
                <a:moveTo>
                  <a:pt x="0" y="0"/>
                </a:moveTo>
                <a:lnTo>
                  <a:pt x="9144000" y="0"/>
                </a:lnTo>
                <a:lnTo>
                  <a:pt x="9144000" y="48766"/>
                </a:lnTo>
                <a:lnTo>
                  <a:pt x="0" y="48766"/>
                </a:lnTo>
                <a:lnTo>
                  <a:pt x="0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bg object 90"/>
          <p:cNvSpPr/>
          <p:nvPr/>
        </p:nvSpPr>
        <p:spPr>
          <a:xfrm>
            <a:off x="774191" y="6431787"/>
            <a:ext cx="9144000" cy="12700"/>
          </a:xfrm>
          <a:custGeom>
            <a:avLst/>
            <a:gdLst/>
            <a:ahLst/>
            <a:cxnLst/>
            <a:rect l="l" t="t" r="r" b="b"/>
            <a:pathLst>
              <a:path w="9144000" h="12700">
                <a:moveTo>
                  <a:pt x="9144000" y="0"/>
                </a:moveTo>
                <a:lnTo>
                  <a:pt x="9144000" y="12192"/>
                </a:lnTo>
                <a:lnTo>
                  <a:pt x="0" y="12192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bg object 91"/>
          <p:cNvSpPr/>
          <p:nvPr/>
        </p:nvSpPr>
        <p:spPr>
          <a:xfrm>
            <a:off x="774191" y="6443981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0" y="0"/>
                </a:moveTo>
                <a:lnTo>
                  <a:pt x="9144000" y="0"/>
                </a:lnTo>
                <a:lnTo>
                  <a:pt x="9144000" y="30478"/>
                </a:lnTo>
                <a:lnTo>
                  <a:pt x="0" y="30478"/>
                </a:lnTo>
                <a:lnTo>
                  <a:pt x="0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bg object 92"/>
          <p:cNvSpPr/>
          <p:nvPr/>
        </p:nvSpPr>
        <p:spPr>
          <a:xfrm>
            <a:off x="774191" y="6474460"/>
            <a:ext cx="9144000" cy="40005"/>
          </a:xfrm>
          <a:custGeom>
            <a:avLst/>
            <a:gdLst/>
            <a:ahLst/>
            <a:cxnLst/>
            <a:rect l="l" t="t" r="r" b="b"/>
            <a:pathLst>
              <a:path w="9144000" h="40004">
                <a:moveTo>
                  <a:pt x="9144000" y="0"/>
                </a:moveTo>
                <a:lnTo>
                  <a:pt x="9144000" y="39623"/>
                </a:lnTo>
                <a:lnTo>
                  <a:pt x="0" y="39623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bg object 93"/>
          <p:cNvSpPr/>
          <p:nvPr/>
        </p:nvSpPr>
        <p:spPr>
          <a:xfrm>
            <a:off x="774191" y="6514083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3999" y="0"/>
                </a:moveTo>
                <a:lnTo>
                  <a:pt x="9144000" y="9144"/>
                </a:lnTo>
                <a:lnTo>
                  <a:pt x="0" y="9144"/>
                </a:lnTo>
                <a:lnTo>
                  <a:pt x="0" y="0"/>
                </a:lnTo>
                <a:lnTo>
                  <a:pt x="9143999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bg object 94"/>
          <p:cNvSpPr/>
          <p:nvPr/>
        </p:nvSpPr>
        <p:spPr>
          <a:xfrm>
            <a:off x="774191" y="6523227"/>
            <a:ext cx="9144000" cy="52069"/>
          </a:xfrm>
          <a:custGeom>
            <a:avLst/>
            <a:gdLst/>
            <a:ahLst/>
            <a:cxnLst/>
            <a:rect l="l" t="t" r="r" b="b"/>
            <a:pathLst>
              <a:path w="9144000" h="52070">
                <a:moveTo>
                  <a:pt x="9144000" y="0"/>
                </a:moveTo>
                <a:lnTo>
                  <a:pt x="9144000" y="51816"/>
                </a:lnTo>
                <a:lnTo>
                  <a:pt x="0" y="51816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bg object 95"/>
          <p:cNvSpPr/>
          <p:nvPr/>
        </p:nvSpPr>
        <p:spPr>
          <a:xfrm>
            <a:off x="774191" y="6575043"/>
            <a:ext cx="9144000" cy="40005"/>
          </a:xfrm>
          <a:custGeom>
            <a:avLst/>
            <a:gdLst/>
            <a:ahLst/>
            <a:cxnLst/>
            <a:rect l="l" t="t" r="r" b="b"/>
            <a:pathLst>
              <a:path w="9144000" h="40004">
                <a:moveTo>
                  <a:pt x="9144000" y="0"/>
                </a:moveTo>
                <a:lnTo>
                  <a:pt x="9144000" y="39623"/>
                </a:lnTo>
                <a:lnTo>
                  <a:pt x="0" y="39623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bg object 96"/>
          <p:cNvSpPr/>
          <p:nvPr/>
        </p:nvSpPr>
        <p:spPr>
          <a:xfrm>
            <a:off x="774191" y="6614669"/>
            <a:ext cx="9144000" cy="12700"/>
          </a:xfrm>
          <a:custGeom>
            <a:avLst/>
            <a:gdLst/>
            <a:ahLst/>
            <a:cxnLst/>
            <a:rect l="l" t="t" r="r" b="b"/>
            <a:pathLst>
              <a:path w="9144000" h="12700">
                <a:moveTo>
                  <a:pt x="0" y="0"/>
                </a:moveTo>
                <a:lnTo>
                  <a:pt x="9144000" y="0"/>
                </a:lnTo>
                <a:lnTo>
                  <a:pt x="9144000" y="12190"/>
                </a:lnTo>
                <a:lnTo>
                  <a:pt x="0" y="12190"/>
                </a:lnTo>
                <a:lnTo>
                  <a:pt x="0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bg object 97"/>
          <p:cNvSpPr/>
          <p:nvPr/>
        </p:nvSpPr>
        <p:spPr>
          <a:xfrm>
            <a:off x="774191" y="6626860"/>
            <a:ext cx="9144000" cy="70485"/>
          </a:xfrm>
          <a:custGeom>
            <a:avLst/>
            <a:gdLst/>
            <a:ahLst/>
            <a:cxnLst/>
            <a:rect l="l" t="t" r="r" b="b"/>
            <a:pathLst>
              <a:path w="9144000" h="70484">
                <a:moveTo>
                  <a:pt x="9144000" y="0"/>
                </a:moveTo>
                <a:lnTo>
                  <a:pt x="9144000" y="70104"/>
                </a:lnTo>
                <a:lnTo>
                  <a:pt x="0" y="70104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bg object 98"/>
          <p:cNvSpPr/>
          <p:nvPr/>
        </p:nvSpPr>
        <p:spPr>
          <a:xfrm>
            <a:off x="774191" y="6696963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5">
                <a:moveTo>
                  <a:pt x="9144000" y="0"/>
                </a:moveTo>
                <a:lnTo>
                  <a:pt x="9144000" y="18288"/>
                </a:lnTo>
                <a:lnTo>
                  <a:pt x="0" y="18288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bg object 99"/>
          <p:cNvSpPr/>
          <p:nvPr/>
        </p:nvSpPr>
        <p:spPr>
          <a:xfrm>
            <a:off x="774191" y="6715251"/>
            <a:ext cx="9144000" cy="43180"/>
          </a:xfrm>
          <a:custGeom>
            <a:avLst/>
            <a:gdLst/>
            <a:ahLst/>
            <a:cxnLst/>
            <a:rect l="l" t="t" r="r" b="b"/>
            <a:pathLst>
              <a:path w="9144000" h="43179">
                <a:moveTo>
                  <a:pt x="9144000" y="0"/>
                </a:moveTo>
                <a:lnTo>
                  <a:pt x="9144000" y="42672"/>
                </a:lnTo>
                <a:lnTo>
                  <a:pt x="0" y="42672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bg object 100"/>
          <p:cNvSpPr/>
          <p:nvPr/>
        </p:nvSpPr>
        <p:spPr>
          <a:xfrm>
            <a:off x="774191" y="6757924"/>
            <a:ext cx="9144000" cy="91440"/>
          </a:xfrm>
          <a:custGeom>
            <a:avLst/>
            <a:gdLst/>
            <a:ahLst/>
            <a:cxnLst/>
            <a:rect l="l" t="t" r="r" b="b"/>
            <a:pathLst>
              <a:path w="9144000" h="91440">
                <a:moveTo>
                  <a:pt x="9144000" y="0"/>
                </a:moveTo>
                <a:lnTo>
                  <a:pt x="9144000" y="91439"/>
                </a:lnTo>
                <a:lnTo>
                  <a:pt x="0" y="9143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bg object 101"/>
          <p:cNvSpPr/>
          <p:nvPr/>
        </p:nvSpPr>
        <p:spPr>
          <a:xfrm>
            <a:off x="774191" y="6849363"/>
            <a:ext cx="9144000" cy="109855"/>
          </a:xfrm>
          <a:custGeom>
            <a:avLst/>
            <a:gdLst/>
            <a:ahLst/>
            <a:cxnLst/>
            <a:rect l="l" t="t" r="r" b="b"/>
            <a:pathLst>
              <a:path w="9144000" h="109854">
                <a:moveTo>
                  <a:pt x="9144000" y="0"/>
                </a:moveTo>
                <a:lnTo>
                  <a:pt x="9144000" y="109727"/>
                </a:lnTo>
                <a:lnTo>
                  <a:pt x="0" y="109727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bg object 102"/>
          <p:cNvSpPr/>
          <p:nvPr/>
        </p:nvSpPr>
        <p:spPr>
          <a:xfrm>
            <a:off x="774191" y="6959092"/>
            <a:ext cx="9144000" cy="82550"/>
          </a:xfrm>
          <a:custGeom>
            <a:avLst/>
            <a:gdLst/>
            <a:ahLst/>
            <a:cxnLst/>
            <a:rect l="l" t="t" r="r" b="b"/>
            <a:pathLst>
              <a:path w="9144000" h="82550">
                <a:moveTo>
                  <a:pt x="9144000" y="0"/>
                </a:moveTo>
                <a:lnTo>
                  <a:pt x="9144000" y="82295"/>
                </a:lnTo>
                <a:lnTo>
                  <a:pt x="0" y="82295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bg object 103"/>
          <p:cNvSpPr/>
          <p:nvPr/>
        </p:nvSpPr>
        <p:spPr>
          <a:xfrm>
            <a:off x="774191" y="7041389"/>
            <a:ext cx="9144000" cy="48895"/>
          </a:xfrm>
          <a:custGeom>
            <a:avLst/>
            <a:gdLst/>
            <a:ahLst/>
            <a:cxnLst/>
            <a:rect l="l" t="t" r="r" b="b"/>
            <a:pathLst>
              <a:path w="9144000" h="48895">
                <a:moveTo>
                  <a:pt x="0" y="0"/>
                </a:moveTo>
                <a:lnTo>
                  <a:pt x="9144000" y="0"/>
                </a:lnTo>
                <a:lnTo>
                  <a:pt x="9144000" y="48766"/>
                </a:lnTo>
                <a:lnTo>
                  <a:pt x="0" y="48766"/>
                </a:lnTo>
                <a:lnTo>
                  <a:pt x="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bg object 104"/>
          <p:cNvSpPr/>
          <p:nvPr/>
        </p:nvSpPr>
        <p:spPr>
          <a:xfrm>
            <a:off x="774191" y="7090157"/>
            <a:ext cx="9144000" cy="116205"/>
          </a:xfrm>
          <a:custGeom>
            <a:avLst/>
            <a:gdLst/>
            <a:ahLst/>
            <a:cxnLst/>
            <a:rect l="l" t="t" r="r" b="b"/>
            <a:pathLst>
              <a:path w="9144000" h="116204">
                <a:moveTo>
                  <a:pt x="9144000" y="0"/>
                </a:moveTo>
                <a:lnTo>
                  <a:pt x="0" y="0"/>
                </a:lnTo>
                <a:lnTo>
                  <a:pt x="0" y="115822"/>
                </a:lnTo>
                <a:lnTo>
                  <a:pt x="9144000" y="115822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5" name="bg object 10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638544" y="6401307"/>
            <a:ext cx="829055" cy="216407"/>
          </a:xfrm>
          <a:prstGeom prst="rect">
            <a:avLst/>
          </a:prstGeom>
        </p:spPr>
      </p:pic>
      <p:pic>
        <p:nvPicPr>
          <p:cNvPr id="106" name="bg object 10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629400" y="6617717"/>
            <a:ext cx="844296" cy="131062"/>
          </a:xfrm>
          <a:prstGeom prst="rect">
            <a:avLst/>
          </a:prstGeom>
        </p:spPr>
      </p:pic>
      <p:pic>
        <p:nvPicPr>
          <p:cNvPr id="107" name="bg object 10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659880" y="6750050"/>
            <a:ext cx="786383" cy="166370"/>
          </a:xfrm>
          <a:prstGeom prst="rect">
            <a:avLst/>
          </a:prstGeom>
        </p:spPr>
      </p:pic>
      <p:sp>
        <p:nvSpPr>
          <p:cNvPr id="108" name="bg object 108"/>
          <p:cNvSpPr/>
          <p:nvPr/>
        </p:nvSpPr>
        <p:spPr>
          <a:xfrm>
            <a:off x="6687312" y="6437883"/>
            <a:ext cx="728980" cy="45720"/>
          </a:xfrm>
          <a:custGeom>
            <a:avLst/>
            <a:gdLst/>
            <a:ahLst/>
            <a:cxnLst/>
            <a:rect l="l" t="t" r="r" b="b"/>
            <a:pathLst>
              <a:path w="728979" h="45720">
                <a:moveTo>
                  <a:pt x="728472" y="0"/>
                </a:moveTo>
                <a:lnTo>
                  <a:pt x="0" y="0"/>
                </a:lnTo>
                <a:lnTo>
                  <a:pt x="0" y="45719"/>
                </a:lnTo>
                <a:lnTo>
                  <a:pt x="728472" y="45719"/>
                </a:lnTo>
                <a:lnTo>
                  <a:pt x="728472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bg object 109"/>
          <p:cNvSpPr/>
          <p:nvPr/>
        </p:nvSpPr>
        <p:spPr>
          <a:xfrm>
            <a:off x="6687312" y="6483604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2"/>
                </a:lnTo>
                <a:lnTo>
                  <a:pt x="728472" y="12192"/>
                </a:lnTo>
                <a:lnTo>
                  <a:pt x="728472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bg object 110"/>
          <p:cNvSpPr/>
          <p:nvPr/>
        </p:nvSpPr>
        <p:spPr>
          <a:xfrm>
            <a:off x="6687312" y="6495795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5"/>
                </a:lnTo>
                <a:lnTo>
                  <a:pt x="728472" y="21335"/>
                </a:lnTo>
                <a:lnTo>
                  <a:pt x="728472" y="0"/>
                </a:lnTo>
                <a:close/>
              </a:path>
            </a:pathLst>
          </a:custGeom>
          <a:solidFill>
            <a:srgbClr val="007C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bg object 111"/>
          <p:cNvSpPr/>
          <p:nvPr/>
        </p:nvSpPr>
        <p:spPr>
          <a:xfrm>
            <a:off x="6687312" y="6517131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6"/>
                </a:lnTo>
                <a:lnTo>
                  <a:pt x="728472" y="21336"/>
                </a:lnTo>
                <a:lnTo>
                  <a:pt x="728472" y="0"/>
                </a:lnTo>
                <a:close/>
              </a:path>
            </a:pathLst>
          </a:custGeom>
          <a:solidFill>
            <a:srgbClr val="007C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bg object 112"/>
          <p:cNvSpPr/>
          <p:nvPr/>
        </p:nvSpPr>
        <p:spPr>
          <a:xfrm>
            <a:off x="6687312" y="6538468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1"/>
                </a:lnTo>
                <a:lnTo>
                  <a:pt x="728472" y="12191"/>
                </a:lnTo>
                <a:lnTo>
                  <a:pt x="728472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bg object 113"/>
          <p:cNvSpPr/>
          <p:nvPr/>
        </p:nvSpPr>
        <p:spPr>
          <a:xfrm>
            <a:off x="6687312" y="6550660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7D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bg object 114"/>
          <p:cNvSpPr/>
          <p:nvPr/>
        </p:nvSpPr>
        <p:spPr>
          <a:xfrm>
            <a:off x="6687312" y="6556756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40"/>
                </a:lnTo>
                <a:lnTo>
                  <a:pt x="728472" y="15240"/>
                </a:lnTo>
                <a:lnTo>
                  <a:pt x="728472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bg object 115"/>
          <p:cNvSpPr/>
          <p:nvPr/>
        </p:nvSpPr>
        <p:spPr>
          <a:xfrm>
            <a:off x="6687312" y="6571995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5"/>
                </a:lnTo>
                <a:lnTo>
                  <a:pt x="728472" y="6095"/>
                </a:lnTo>
                <a:lnTo>
                  <a:pt x="728472" y="0"/>
                </a:lnTo>
                <a:close/>
              </a:path>
            </a:pathLst>
          </a:custGeom>
          <a:solidFill>
            <a:srgbClr val="007E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bg object 116"/>
          <p:cNvSpPr/>
          <p:nvPr/>
        </p:nvSpPr>
        <p:spPr>
          <a:xfrm>
            <a:off x="6687312" y="6578092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39"/>
                </a:lnTo>
                <a:lnTo>
                  <a:pt x="728472" y="15239"/>
                </a:lnTo>
                <a:lnTo>
                  <a:pt x="728472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bg object 117"/>
          <p:cNvSpPr/>
          <p:nvPr/>
        </p:nvSpPr>
        <p:spPr>
          <a:xfrm>
            <a:off x="6687312" y="6593331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2"/>
                </a:lnTo>
                <a:lnTo>
                  <a:pt x="728472" y="12192"/>
                </a:lnTo>
                <a:lnTo>
                  <a:pt x="728472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bg object 118"/>
          <p:cNvSpPr/>
          <p:nvPr/>
        </p:nvSpPr>
        <p:spPr>
          <a:xfrm>
            <a:off x="6687312" y="6605524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5"/>
                </a:lnTo>
                <a:lnTo>
                  <a:pt x="728472" y="6095"/>
                </a:lnTo>
                <a:lnTo>
                  <a:pt x="728472" y="0"/>
                </a:lnTo>
                <a:close/>
              </a:path>
            </a:pathLst>
          </a:custGeom>
          <a:solidFill>
            <a:srgbClr val="007F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bg object 119"/>
          <p:cNvSpPr/>
          <p:nvPr/>
        </p:nvSpPr>
        <p:spPr>
          <a:xfrm>
            <a:off x="6687312" y="6611619"/>
            <a:ext cx="728980" cy="9525"/>
          </a:xfrm>
          <a:custGeom>
            <a:avLst/>
            <a:gdLst/>
            <a:ahLst/>
            <a:cxnLst/>
            <a:rect l="l" t="t" r="r" b="b"/>
            <a:pathLst>
              <a:path w="728979" h="9525">
                <a:moveTo>
                  <a:pt x="728472" y="0"/>
                </a:moveTo>
                <a:lnTo>
                  <a:pt x="0" y="0"/>
                </a:lnTo>
                <a:lnTo>
                  <a:pt x="0" y="9143"/>
                </a:lnTo>
                <a:lnTo>
                  <a:pt x="728472" y="9143"/>
                </a:lnTo>
                <a:lnTo>
                  <a:pt x="728472" y="0"/>
                </a:lnTo>
                <a:close/>
              </a:path>
            </a:pathLst>
          </a:custGeom>
          <a:solidFill>
            <a:srgbClr val="007F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bg object 120"/>
          <p:cNvSpPr/>
          <p:nvPr/>
        </p:nvSpPr>
        <p:spPr>
          <a:xfrm>
            <a:off x="6687312" y="6620763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bg object 121"/>
          <p:cNvSpPr/>
          <p:nvPr/>
        </p:nvSpPr>
        <p:spPr>
          <a:xfrm>
            <a:off x="6687312" y="6626860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80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bg object 122"/>
          <p:cNvSpPr/>
          <p:nvPr/>
        </p:nvSpPr>
        <p:spPr>
          <a:xfrm>
            <a:off x="6687312" y="6632956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40"/>
                </a:lnTo>
                <a:lnTo>
                  <a:pt x="728472" y="15240"/>
                </a:lnTo>
                <a:lnTo>
                  <a:pt x="728472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bg object 123"/>
          <p:cNvSpPr/>
          <p:nvPr/>
        </p:nvSpPr>
        <p:spPr>
          <a:xfrm>
            <a:off x="6687312" y="6648195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1"/>
                </a:lnTo>
                <a:lnTo>
                  <a:pt x="728472" y="12191"/>
                </a:lnTo>
                <a:lnTo>
                  <a:pt x="728472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bg object 124"/>
          <p:cNvSpPr/>
          <p:nvPr/>
        </p:nvSpPr>
        <p:spPr>
          <a:xfrm>
            <a:off x="6687312" y="6660387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1"/>
                </a:lnTo>
                <a:lnTo>
                  <a:pt x="728472" y="12191"/>
                </a:lnTo>
                <a:lnTo>
                  <a:pt x="728472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bg object 125"/>
          <p:cNvSpPr/>
          <p:nvPr/>
        </p:nvSpPr>
        <p:spPr>
          <a:xfrm>
            <a:off x="6687312" y="6672580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40"/>
                </a:lnTo>
                <a:lnTo>
                  <a:pt x="728472" y="15240"/>
                </a:lnTo>
                <a:lnTo>
                  <a:pt x="728472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" name="bg object 126"/>
          <p:cNvSpPr/>
          <p:nvPr/>
        </p:nvSpPr>
        <p:spPr>
          <a:xfrm>
            <a:off x="6687312" y="6687819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5"/>
                </a:lnTo>
                <a:lnTo>
                  <a:pt x="728472" y="6095"/>
                </a:lnTo>
                <a:lnTo>
                  <a:pt x="728472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" name="bg object 127"/>
          <p:cNvSpPr/>
          <p:nvPr/>
        </p:nvSpPr>
        <p:spPr>
          <a:xfrm>
            <a:off x="6687312" y="6693916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5"/>
                </a:lnTo>
                <a:lnTo>
                  <a:pt x="728472" y="21335"/>
                </a:lnTo>
                <a:lnTo>
                  <a:pt x="728472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bg object 128"/>
          <p:cNvSpPr/>
          <p:nvPr/>
        </p:nvSpPr>
        <p:spPr>
          <a:xfrm>
            <a:off x="6687312" y="6715251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bg object 129"/>
          <p:cNvSpPr/>
          <p:nvPr/>
        </p:nvSpPr>
        <p:spPr>
          <a:xfrm>
            <a:off x="6687312" y="6721348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5"/>
                </a:lnTo>
                <a:lnTo>
                  <a:pt x="728472" y="6095"/>
                </a:lnTo>
                <a:lnTo>
                  <a:pt x="728472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bg object 130"/>
          <p:cNvSpPr/>
          <p:nvPr/>
        </p:nvSpPr>
        <p:spPr>
          <a:xfrm>
            <a:off x="6687312" y="6727443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39"/>
                </a:lnTo>
                <a:lnTo>
                  <a:pt x="728472" y="15239"/>
                </a:lnTo>
                <a:lnTo>
                  <a:pt x="728472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bg object 131"/>
          <p:cNvSpPr/>
          <p:nvPr/>
        </p:nvSpPr>
        <p:spPr>
          <a:xfrm>
            <a:off x="6687312" y="6742683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2"/>
                </a:lnTo>
                <a:lnTo>
                  <a:pt x="728472" y="12192"/>
                </a:lnTo>
                <a:lnTo>
                  <a:pt x="728472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" name="bg object 132"/>
          <p:cNvSpPr/>
          <p:nvPr/>
        </p:nvSpPr>
        <p:spPr>
          <a:xfrm>
            <a:off x="6687312" y="6754875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6"/>
                </a:lnTo>
                <a:lnTo>
                  <a:pt x="728472" y="21336"/>
                </a:lnTo>
                <a:lnTo>
                  <a:pt x="728472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" name="bg object 133"/>
          <p:cNvSpPr/>
          <p:nvPr/>
        </p:nvSpPr>
        <p:spPr>
          <a:xfrm>
            <a:off x="6687312" y="6776212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86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bg object 134"/>
          <p:cNvSpPr/>
          <p:nvPr/>
        </p:nvSpPr>
        <p:spPr>
          <a:xfrm>
            <a:off x="6687312" y="6782307"/>
            <a:ext cx="728980" cy="27940"/>
          </a:xfrm>
          <a:custGeom>
            <a:avLst/>
            <a:gdLst/>
            <a:ahLst/>
            <a:cxnLst/>
            <a:rect l="l" t="t" r="r" b="b"/>
            <a:pathLst>
              <a:path w="728979" h="27940">
                <a:moveTo>
                  <a:pt x="728472" y="0"/>
                </a:moveTo>
                <a:lnTo>
                  <a:pt x="0" y="0"/>
                </a:lnTo>
                <a:lnTo>
                  <a:pt x="0" y="27432"/>
                </a:lnTo>
                <a:lnTo>
                  <a:pt x="728472" y="27432"/>
                </a:lnTo>
                <a:lnTo>
                  <a:pt x="728472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bg object 135"/>
          <p:cNvSpPr/>
          <p:nvPr/>
        </p:nvSpPr>
        <p:spPr>
          <a:xfrm>
            <a:off x="6687312" y="6809739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5"/>
                </a:lnTo>
                <a:lnTo>
                  <a:pt x="728472" y="21335"/>
                </a:lnTo>
                <a:lnTo>
                  <a:pt x="728472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" name="bg object 136"/>
          <p:cNvSpPr/>
          <p:nvPr/>
        </p:nvSpPr>
        <p:spPr>
          <a:xfrm>
            <a:off x="6687312" y="6831075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2"/>
                </a:lnTo>
                <a:lnTo>
                  <a:pt x="728472" y="12192"/>
                </a:lnTo>
                <a:lnTo>
                  <a:pt x="728472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" name="bg object 137"/>
          <p:cNvSpPr/>
          <p:nvPr/>
        </p:nvSpPr>
        <p:spPr>
          <a:xfrm>
            <a:off x="6687312" y="6843268"/>
            <a:ext cx="728980" cy="45720"/>
          </a:xfrm>
          <a:custGeom>
            <a:avLst/>
            <a:gdLst/>
            <a:ahLst/>
            <a:cxnLst/>
            <a:rect l="l" t="t" r="r" b="b"/>
            <a:pathLst>
              <a:path w="728979" h="45720">
                <a:moveTo>
                  <a:pt x="728472" y="0"/>
                </a:moveTo>
                <a:lnTo>
                  <a:pt x="0" y="0"/>
                </a:lnTo>
                <a:lnTo>
                  <a:pt x="0" y="45719"/>
                </a:lnTo>
                <a:lnTo>
                  <a:pt x="728472" y="45719"/>
                </a:lnTo>
                <a:lnTo>
                  <a:pt x="728472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bg object 138"/>
          <p:cNvSpPr/>
          <p:nvPr/>
        </p:nvSpPr>
        <p:spPr>
          <a:xfrm>
            <a:off x="6693407" y="6443980"/>
            <a:ext cx="716280" cy="439420"/>
          </a:xfrm>
          <a:custGeom>
            <a:avLst/>
            <a:gdLst/>
            <a:ahLst/>
            <a:cxnLst/>
            <a:rect l="l" t="t" r="r" b="b"/>
            <a:pathLst>
              <a:path w="716279" h="439420">
                <a:moveTo>
                  <a:pt x="356616" y="0"/>
                </a:moveTo>
                <a:lnTo>
                  <a:pt x="298487" y="2935"/>
                </a:lnTo>
                <a:lnTo>
                  <a:pt x="243449" y="11411"/>
                </a:lnTo>
                <a:lnTo>
                  <a:pt x="192216" y="24935"/>
                </a:lnTo>
                <a:lnTo>
                  <a:pt x="145499" y="43013"/>
                </a:lnTo>
                <a:lnTo>
                  <a:pt x="104013" y="65151"/>
                </a:lnTo>
                <a:lnTo>
                  <a:pt x="68470" y="90855"/>
                </a:lnTo>
                <a:lnTo>
                  <a:pt x="39584" y="119631"/>
                </a:lnTo>
                <a:lnTo>
                  <a:pt x="4636" y="184426"/>
                </a:lnTo>
                <a:lnTo>
                  <a:pt x="0" y="219457"/>
                </a:lnTo>
                <a:lnTo>
                  <a:pt x="4636" y="255228"/>
                </a:lnTo>
                <a:lnTo>
                  <a:pt x="39584" y="320625"/>
                </a:lnTo>
                <a:lnTo>
                  <a:pt x="68470" y="349374"/>
                </a:lnTo>
                <a:lnTo>
                  <a:pt x="104012" y="374904"/>
                </a:lnTo>
                <a:lnTo>
                  <a:pt x="145499" y="396776"/>
                </a:lnTo>
                <a:lnTo>
                  <a:pt x="192216" y="414552"/>
                </a:lnTo>
                <a:lnTo>
                  <a:pt x="243449" y="427792"/>
                </a:lnTo>
                <a:lnTo>
                  <a:pt x="298487" y="436059"/>
                </a:lnTo>
                <a:lnTo>
                  <a:pt x="356616" y="438912"/>
                </a:lnTo>
                <a:lnTo>
                  <a:pt x="414829" y="436059"/>
                </a:lnTo>
                <a:lnTo>
                  <a:pt x="470099" y="427792"/>
                </a:lnTo>
                <a:lnTo>
                  <a:pt x="521674" y="414552"/>
                </a:lnTo>
                <a:lnTo>
                  <a:pt x="568805" y="396776"/>
                </a:lnTo>
                <a:lnTo>
                  <a:pt x="610743" y="374904"/>
                </a:lnTo>
                <a:lnTo>
                  <a:pt x="646736" y="349374"/>
                </a:lnTo>
                <a:lnTo>
                  <a:pt x="676037" y="320625"/>
                </a:lnTo>
                <a:lnTo>
                  <a:pt x="697894" y="289097"/>
                </a:lnTo>
                <a:lnTo>
                  <a:pt x="716280" y="219457"/>
                </a:lnTo>
                <a:lnTo>
                  <a:pt x="711558" y="184426"/>
                </a:lnTo>
                <a:lnTo>
                  <a:pt x="676037" y="119631"/>
                </a:lnTo>
                <a:lnTo>
                  <a:pt x="646736" y="90855"/>
                </a:lnTo>
                <a:lnTo>
                  <a:pt x="610743" y="65151"/>
                </a:lnTo>
                <a:lnTo>
                  <a:pt x="568805" y="43013"/>
                </a:lnTo>
                <a:lnTo>
                  <a:pt x="521674" y="24935"/>
                </a:lnTo>
                <a:lnTo>
                  <a:pt x="470099" y="11411"/>
                </a:lnTo>
                <a:lnTo>
                  <a:pt x="414829" y="2935"/>
                </a:lnTo>
                <a:lnTo>
                  <a:pt x="35661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" name="bg object 139"/>
          <p:cNvSpPr/>
          <p:nvPr/>
        </p:nvSpPr>
        <p:spPr>
          <a:xfrm>
            <a:off x="6687312" y="6437883"/>
            <a:ext cx="728980" cy="45720"/>
          </a:xfrm>
          <a:custGeom>
            <a:avLst/>
            <a:gdLst/>
            <a:ahLst/>
            <a:cxnLst/>
            <a:rect l="l" t="t" r="r" b="b"/>
            <a:pathLst>
              <a:path w="728979" h="45720">
                <a:moveTo>
                  <a:pt x="728472" y="0"/>
                </a:moveTo>
                <a:lnTo>
                  <a:pt x="0" y="0"/>
                </a:lnTo>
                <a:lnTo>
                  <a:pt x="0" y="45719"/>
                </a:lnTo>
                <a:lnTo>
                  <a:pt x="728472" y="45719"/>
                </a:lnTo>
                <a:lnTo>
                  <a:pt x="728472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bg object 140"/>
          <p:cNvSpPr/>
          <p:nvPr/>
        </p:nvSpPr>
        <p:spPr>
          <a:xfrm>
            <a:off x="6687312" y="6483604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2"/>
                </a:lnTo>
                <a:lnTo>
                  <a:pt x="728472" y="12192"/>
                </a:lnTo>
                <a:lnTo>
                  <a:pt x="728472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" name="bg object 141"/>
          <p:cNvSpPr/>
          <p:nvPr/>
        </p:nvSpPr>
        <p:spPr>
          <a:xfrm>
            <a:off x="6687312" y="6495795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5"/>
                </a:lnTo>
                <a:lnTo>
                  <a:pt x="728472" y="21335"/>
                </a:lnTo>
                <a:lnTo>
                  <a:pt x="728472" y="0"/>
                </a:lnTo>
                <a:close/>
              </a:path>
            </a:pathLst>
          </a:custGeom>
          <a:solidFill>
            <a:srgbClr val="007C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" name="bg object 142"/>
          <p:cNvSpPr/>
          <p:nvPr/>
        </p:nvSpPr>
        <p:spPr>
          <a:xfrm>
            <a:off x="6687312" y="6517131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6"/>
                </a:lnTo>
                <a:lnTo>
                  <a:pt x="728472" y="21336"/>
                </a:lnTo>
                <a:lnTo>
                  <a:pt x="728472" y="0"/>
                </a:lnTo>
                <a:close/>
              </a:path>
            </a:pathLst>
          </a:custGeom>
          <a:solidFill>
            <a:srgbClr val="007C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" name="bg object 143"/>
          <p:cNvSpPr/>
          <p:nvPr/>
        </p:nvSpPr>
        <p:spPr>
          <a:xfrm>
            <a:off x="6687312" y="6538468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1"/>
                </a:lnTo>
                <a:lnTo>
                  <a:pt x="728472" y="12191"/>
                </a:lnTo>
                <a:lnTo>
                  <a:pt x="728472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" name="bg object 144"/>
          <p:cNvSpPr/>
          <p:nvPr/>
        </p:nvSpPr>
        <p:spPr>
          <a:xfrm>
            <a:off x="6687312" y="6550660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7D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" name="bg object 145"/>
          <p:cNvSpPr/>
          <p:nvPr/>
        </p:nvSpPr>
        <p:spPr>
          <a:xfrm>
            <a:off x="6687312" y="6556756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40"/>
                </a:lnTo>
                <a:lnTo>
                  <a:pt x="728472" y="15240"/>
                </a:lnTo>
                <a:lnTo>
                  <a:pt x="728472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" name="bg object 146"/>
          <p:cNvSpPr/>
          <p:nvPr/>
        </p:nvSpPr>
        <p:spPr>
          <a:xfrm>
            <a:off x="6687312" y="6571995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5"/>
                </a:lnTo>
                <a:lnTo>
                  <a:pt x="728472" y="6095"/>
                </a:lnTo>
                <a:lnTo>
                  <a:pt x="728472" y="0"/>
                </a:lnTo>
                <a:close/>
              </a:path>
            </a:pathLst>
          </a:custGeom>
          <a:solidFill>
            <a:srgbClr val="007E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" name="bg object 147"/>
          <p:cNvSpPr/>
          <p:nvPr/>
        </p:nvSpPr>
        <p:spPr>
          <a:xfrm>
            <a:off x="6687312" y="6578092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39"/>
                </a:lnTo>
                <a:lnTo>
                  <a:pt x="728472" y="15239"/>
                </a:lnTo>
                <a:lnTo>
                  <a:pt x="728472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" name="bg object 148"/>
          <p:cNvSpPr/>
          <p:nvPr/>
        </p:nvSpPr>
        <p:spPr>
          <a:xfrm>
            <a:off x="6687312" y="6593331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2"/>
                </a:lnTo>
                <a:lnTo>
                  <a:pt x="728472" y="12192"/>
                </a:lnTo>
                <a:lnTo>
                  <a:pt x="728472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" name="bg object 149"/>
          <p:cNvSpPr/>
          <p:nvPr/>
        </p:nvSpPr>
        <p:spPr>
          <a:xfrm>
            <a:off x="6687312" y="6605524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5"/>
                </a:lnTo>
                <a:lnTo>
                  <a:pt x="728472" y="6095"/>
                </a:lnTo>
                <a:lnTo>
                  <a:pt x="728472" y="0"/>
                </a:lnTo>
                <a:close/>
              </a:path>
            </a:pathLst>
          </a:custGeom>
          <a:solidFill>
            <a:srgbClr val="007F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" name="bg object 150"/>
          <p:cNvSpPr/>
          <p:nvPr/>
        </p:nvSpPr>
        <p:spPr>
          <a:xfrm>
            <a:off x="6687312" y="6611619"/>
            <a:ext cx="728980" cy="9525"/>
          </a:xfrm>
          <a:custGeom>
            <a:avLst/>
            <a:gdLst/>
            <a:ahLst/>
            <a:cxnLst/>
            <a:rect l="l" t="t" r="r" b="b"/>
            <a:pathLst>
              <a:path w="728979" h="9525">
                <a:moveTo>
                  <a:pt x="728472" y="0"/>
                </a:moveTo>
                <a:lnTo>
                  <a:pt x="0" y="0"/>
                </a:lnTo>
                <a:lnTo>
                  <a:pt x="0" y="9143"/>
                </a:lnTo>
                <a:lnTo>
                  <a:pt x="728472" y="9143"/>
                </a:lnTo>
                <a:lnTo>
                  <a:pt x="728472" y="0"/>
                </a:lnTo>
                <a:close/>
              </a:path>
            </a:pathLst>
          </a:custGeom>
          <a:solidFill>
            <a:srgbClr val="007F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" name="bg object 151"/>
          <p:cNvSpPr/>
          <p:nvPr/>
        </p:nvSpPr>
        <p:spPr>
          <a:xfrm>
            <a:off x="6687312" y="6620763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" name="bg object 152"/>
          <p:cNvSpPr/>
          <p:nvPr/>
        </p:nvSpPr>
        <p:spPr>
          <a:xfrm>
            <a:off x="6687312" y="6626860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80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" name="bg object 153"/>
          <p:cNvSpPr/>
          <p:nvPr/>
        </p:nvSpPr>
        <p:spPr>
          <a:xfrm>
            <a:off x="6687312" y="6632956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40"/>
                </a:lnTo>
                <a:lnTo>
                  <a:pt x="728472" y="15240"/>
                </a:lnTo>
                <a:lnTo>
                  <a:pt x="728472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" name="bg object 154"/>
          <p:cNvSpPr/>
          <p:nvPr/>
        </p:nvSpPr>
        <p:spPr>
          <a:xfrm>
            <a:off x="6687312" y="6648195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1"/>
                </a:lnTo>
                <a:lnTo>
                  <a:pt x="728472" y="12191"/>
                </a:lnTo>
                <a:lnTo>
                  <a:pt x="728472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" name="bg object 155"/>
          <p:cNvSpPr/>
          <p:nvPr/>
        </p:nvSpPr>
        <p:spPr>
          <a:xfrm>
            <a:off x="6687312" y="6660387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1"/>
                </a:lnTo>
                <a:lnTo>
                  <a:pt x="728472" y="12191"/>
                </a:lnTo>
                <a:lnTo>
                  <a:pt x="728472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" name="bg object 156"/>
          <p:cNvSpPr/>
          <p:nvPr/>
        </p:nvSpPr>
        <p:spPr>
          <a:xfrm>
            <a:off x="6687312" y="6672580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40"/>
                </a:lnTo>
                <a:lnTo>
                  <a:pt x="728472" y="15240"/>
                </a:lnTo>
                <a:lnTo>
                  <a:pt x="728472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" name="bg object 157"/>
          <p:cNvSpPr/>
          <p:nvPr/>
        </p:nvSpPr>
        <p:spPr>
          <a:xfrm>
            <a:off x="6687312" y="6687819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5"/>
                </a:lnTo>
                <a:lnTo>
                  <a:pt x="728472" y="6095"/>
                </a:lnTo>
                <a:lnTo>
                  <a:pt x="728472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" name="bg object 158"/>
          <p:cNvSpPr/>
          <p:nvPr/>
        </p:nvSpPr>
        <p:spPr>
          <a:xfrm>
            <a:off x="6687312" y="6693916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5"/>
                </a:lnTo>
                <a:lnTo>
                  <a:pt x="728472" y="21335"/>
                </a:lnTo>
                <a:lnTo>
                  <a:pt x="728472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" name="bg object 159"/>
          <p:cNvSpPr/>
          <p:nvPr/>
        </p:nvSpPr>
        <p:spPr>
          <a:xfrm>
            <a:off x="6687312" y="6715251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" name="bg object 160"/>
          <p:cNvSpPr/>
          <p:nvPr/>
        </p:nvSpPr>
        <p:spPr>
          <a:xfrm>
            <a:off x="6687312" y="6721348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5"/>
                </a:lnTo>
                <a:lnTo>
                  <a:pt x="728472" y="6095"/>
                </a:lnTo>
                <a:lnTo>
                  <a:pt x="728472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" name="bg object 161"/>
          <p:cNvSpPr/>
          <p:nvPr/>
        </p:nvSpPr>
        <p:spPr>
          <a:xfrm>
            <a:off x="6687312" y="6727443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39"/>
                </a:lnTo>
                <a:lnTo>
                  <a:pt x="728472" y="15239"/>
                </a:lnTo>
                <a:lnTo>
                  <a:pt x="728472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" name="bg object 162"/>
          <p:cNvSpPr/>
          <p:nvPr/>
        </p:nvSpPr>
        <p:spPr>
          <a:xfrm>
            <a:off x="6687312" y="6742683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2"/>
                </a:lnTo>
                <a:lnTo>
                  <a:pt x="728472" y="12192"/>
                </a:lnTo>
                <a:lnTo>
                  <a:pt x="728472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" name="bg object 163"/>
          <p:cNvSpPr/>
          <p:nvPr/>
        </p:nvSpPr>
        <p:spPr>
          <a:xfrm>
            <a:off x="6687312" y="6754875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6"/>
                </a:lnTo>
                <a:lnTo>
                  <a:pt x="728472" y="21336"/>
                </a:lnTo>
                <a:lnTo>
                  <a:pt x="728472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" name="bg object 164"/>
          <p:cNvSpPr/>
          <p:nvPr/>
        </p:nvSpPr>
        <p:spPr>
          <a:xfrm>
            <a:off x="6687312" y="6776212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86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" name="bg object 165"/>
          <p:cNvSpPr/>
          <p:nvPr/>
        </p:nvSpPr>
        <p:spPr>
          <a:xfrm>
            <a:off x="6687312" y="6782307"/>
            <a:ext cx="728980" cy="27940"/>
          </a:xfrm>
          <a:custGeom>
            <a:avLst/>
            <a:gdLst/>
            <a:ahLst/>
            <a:cxnLst/>
            <a:rect l="l" t="t" r="r" b="b"/>
            <a:pathLst>
              <a:path w="728979" h="27940">
                <a:moveTo>
                  <a:pt x="728472" y="0"/>
                </a:moveTo>
                <a:lnTo>
                  <a:pt x="0" y="0"/>
                </a:lnTo>
                <a:lnTo>
                  <a:pt x="0" y="27432"/>
                </a:lnTo>
                <a:lnTo>
                  <a:pt x="728472" y="27432"/>
                </a:lnTo>
                <a:lnTo>
                  <a:pt x="728472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" name="bg object 166"/>
          <p:cNvSpPr/>
          <p:nvPr/>
        </p:nvSpPr>
        <p:spPr>
          <a:xfrm>
            <a:off x="6687312" y="6809739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5"/>
                </a:lnTo>
                <a:lnTo>
                  <a:pt x="728472" y="21335"/>
                </a:lnTo>
                <a:lnTo>
                  <a:pt x="728472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" name="bg object 167"/>
          <p:cNvSpPr/>
          <p:nvPr/>
        </p:nvSpPr>
        <p:spPr>
          <a:xfrm>
            <a:off x="6687312" y="6831075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2"/>
                </a:lnTo>
                <a:lnTo>
                  <a:pt x="728472" y="12192"/>
                </a:lnTo>
                <a:lnTo>
                  <a:pt x="728472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" name="bg object 168"/>
          <p:cNvSpPr/>
          <p:nvPr/>
        </p:nvSpPr>
        <p:spPr>
          <a:xfrm>
            <a:off x="6687312" y="6489699"/>
            <a:ext cx="728980" cy="399415"/>
          </a:xfrm>
          <a:custGeom>
            <a:avLst/>
            <a:gdLst/>
            <a:ahLst/>
            <a:cxnLst/>
            <a:rect l="l" t="t" r="r" b="b"/>
            <a:pathLst>
              <a:path w="728979" h="399415">
                <a:moveTo>
                  <a:pt x="646176" y="0"/>
                </a:moveTo>
                <a:lnTo>
                  <a:pt x="88392" y="0"/>
                </a:lnTo>
                <a:lnTo>
                  <a:pt x="88392" y="45720"/>
                </a:lnTo>
                <a:lnTo>
                  <a:pt x="646176" y="45720"/>
                </a:lnTo>
                <a:lnTo>
                  <a:pt x="646176" y="0"/>
                </a:lnTo>
                <a:close/>
              </a:path>
              <a:path w="728979" h="399415">
                <a:moveTo>
                  <a:pt x="728472" y="353568"/>
                </a:moveTo>
                <a:lnTo>
                  <a:pt x="0" y="353568"/>
                </a:lnTo>
                <a:lnTo>
                  <a:pt x="0" y="399288"/>
                </a:lnTo>
                <a:lnTo>
                  <a:pt x="728472" y="399288"/>
                </a:lnTo>
                <a:lnTo>
                  <a:pt x="728472" y="353568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" name="bg object 169"/>
          <p:cNvSpPr/>
          <p:nvPr/>
        </p:nvSpPr>
        <p:spPr>
          <a:xfrm>
            <a:off x="6775703" y="6535419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39"/>
                </a:lnTo>
                <a:lnTo>
                  <a:pt x="557784" y="15239"/>
                </a:lnTo>
                <a:lnTo>
                  <a:pt x="557784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" name="bg object 170"/>
          <p:cNvSpPr/>
          <p:nvPr/>
        </p:nvSpPr>
        <p:spPr>
          <a:xfrm>
            <a:off x="6775703" y="6550660"/>
            <a:ext cx="558165" cy="21590"/>
          </a:xfrm>
          <a:custGeom>
            <a:avLst/>
            <a:gdLst/>
            <a:ahLst/>
            <a:cxnLst/>
            <a:rect l="l" t="t" r="r" b="b"/>
            <a:pathLst>
              <a:path w="558165" h="21590">
                <a:moveTo>
                  <a:pt x="557784" y="0"/>
                </a:moveTo>
                <a:lnTo>
                  <a:pt x="0" y="0"/>
                </a:lnTo>
                <a:lnTo>
                  <a:pt x="0" y="21336"/>
                </a:lnTo>
                <a:lnTo>
                  <a:pt x="557784" y="21336"/>
                </a:lnTo>
                <a:lnTo>
                  <a:pt x="557784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" name="bg object 171"/>
          <p:cNvSpPr/>
          <p:nvPr/>
        </p:nvSpPr>
        <p:spPr>
          <a:xfrm>
            <a:off x="6775703" y="6571995"/>
            <a:ext cx="558165" cy="21590"/>
          </a:xfrm>
          <a:custGeom>
            <a:avLst/>
            <a:gdLst/>
            <a:ahLst/>
            <a:cxnLst/>
            <a:rect l="l" t="t" r="r" b="b"/>
            <a:pathLst>
              <a:path w="558165" h="21590">
                <a:moveTo>
                  <a:pt x="557784" y="0"/>
                </a:moveTo>
                <a:lnTo>
                  <a:pt x="0" y="0"/>
                </a:lnTo>
                <a:lnTo>
                  <a:pt x="0" y="21335"/>
                </a:lnTo>
                <a:lnTo>
                  <a:pt x="557784" y="21335"/>
                </a:lnTo>
                <a:lnTo>
                  <a:pt x="557784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" name="bg object 172"/>
          <p:cNvSpPr/>
          <p:nvPr/>
        </p:nvSpPr>
        <p:spPr>
          <a:xfrm>
            <a:off x="6775703" y="6593331"/>
            <a:ext cx="558165" cy="3175"/>
          </a:xfrm>
          <a:custGeom>
            <a:avLst/>
            <a:gdLst/>
            <a:ahLst/>
            <a:cxnLst/>
            <a:rect l="l" t="t" r="r" b="b"/>
            <a:pathLst>
              <a:path w="558165" h="3175">
                <a:moveTo>
                  <a:pt x="557784" y="0"/>
                </a:moveTo>
                <a:lnTo>
                  <a:pt x="0" y="0"/>
                </a:lnTo>
                <a:lnTo>
                  <a:pt x="0" y="3048"/>
                </a:lnTo>
                <a:lnTo>
                  <a:pt x="557784" y="3048"/>
                </a:lnTo>
                <a:lnTo>
                  <a:pt x="557784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" name="bg object 173"/>
          <p:cNvSpPr/>
          <p:nvPr/>
        </p:nvSpPr>
        <p:spPr>
          <a:xfrm>
            <a:off x="6775703" y="6596380"/>
            <a:ext cx="558165" cy="21590"/>
          </a:xfrm>
          <a:custGeom>
            <a:avLst/>
            <a:gdLst/>
            <a:ahLst/>
            <a:cxnLst/>
            <a:rect l="l" t="t" r="r" b="b"/>
            <a:pathLst>
              <a:path w="558165" h="21590">
                <a:moveTo>
                  <a:pt x="557784" y="0"/>
                </a:moveTo>
                <a:lnTo>
                  <a:pt x="0" y="0"/>
                </a:lnTo>
                <a:lnTo>
                  <a:pt x="0" y="21336"/>
                </a:lnTo>
                <a:lnTo>
                  <a:pt x="557784" y="21336"/>
                </a:lnTo>
                <a:lnTo>
                  <a:pt x="557784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" name="bg object 174"/>
          <p:cNvSpPr/>
          <p:nvPr/>
        </p:nvSpPr>
        <p:spPr>
          <a:xfrm>
            <a:off x="6775703" y="6617716"/>
            <a:ext cx="558165" cy="6350"/>
          </a:xfrm>
          <a:custGeom>
            <a:avLst/>
            <a:gdLst/>
            <a:ahLst/>
            <a:cxnLst/>
            <a:rect l="l" t="t" r="r" b="b"/>
            <a:pathLst>
              <a:path w="558165" h="6350">
                <a:moveTo>
                  <a:pt x="557784" y="0"/>
                </a:moveTo>
                <a:lnTo>
                  <a:pt x="0" y="0"/>
                </a:lnTo>
                <a:lnTo>
                  <a:pt x="0" y="6095"/>
                </a:lnTo>
                <a:lnTo>
                  <a:pt x="557784" y="6095"/>
                </a:lnTo>
                <a:lnTo>
                  <a:pt x="557784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" name="bg object 175"/>
          <p:cNvSpPr/>
          <p:nvPr/>
        </p:nvSpPr>
        <p:spPr>
          <a:xfrm>
            <a:off x="6775703" y="6623812"/>
            <a:ext cx="558165" cy="9525"/>
          </a:xfrm>
          <a:custGeom>
            <a:avLst/>
            <a:gdLst/>
            <a:ahLst/>
            <a:cxnLst/>
            <a:rect l="l" t="t" r="r" b="b"/>
            <a:pathLst>
              <a:path w="558165" h="9525">
                <a:moveTo>
                  <a:pt x="557784" y="0"/>
                </a:moveTo>
                <a:lnTo>
                  <a:pt x="0" y="0"/>
                </a:lnTo>
                <a:lnTo>
                  <a:pt x="0" y="9144"/>
                </a:lnTo>
                <a:lnTo>
                  <a:pt x="557784" y="9144"/>
                </a:lnTo>
                <a:lnTo>
                  <a:pt x="557784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" name="bg object 176"/>
          <p:cNvSpPr/>
          <p:nvPr/>
        </p:nvSpPr>
        <p:spPr>
          <a:xfrm>
            <a:off x="6775703" y="6632956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40"/>
                </a:lnTo>
                <a:lnTo>
                  <a:pt x="557784" y="15240"/>
                </a:lnTo>
                <a:lnTo>
                  <a:pt x="557784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" name="bg object 177"/>
          <p:cNvSpPr/>
          <p:nvPr/>
        </p:nvSpPr>
        <p:spPr>
          <a:xfrm>
            <a:off x="6775703" y="6648195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41"/>
                </a:lnTo>
                <a:lnTo>
                  <a:pt x="557784" y="15241"/>
                </a:lnTo>
                <a:lnTo>
                  <a:pt x="557784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" name="bg object 178"/>
          <p:cNvSpPr/>
          <p:nvPr/>
        </p:nvSpPr>
        <p:spPr>
          <a:xfrm>
            <a:off x="6775703" y="6663437"/>
            <a:ext cx="558165" cy="12700"/>
          </a:xfrm>
          <a:custGeom>
            <a:avLst/>
            <a:gdLst/>
            <a:ahLst/>
            <a:cxnLst/>
            <a:rect l="l" t="t" r="r" b="b"/>
            <a:pathLst>
              <a:path w="558165" h="12700">
                <a:moveTo>
                  <a:pt x="557784" y="0"/>
                </a:moveTo>
                <a:lnTo>
                  <a:pt x="0" y="0"/>
                </a:lnTo>
                <a:lnTo>
                  <a:pt x="0" y="12190"/>
                </a:lnTo>
                <a:lnTo>
                  <a:pt x="557784" y="12190"/>
                </a:lnTo>
                <a:lnTo>
                  <a:pt x="557784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" name="bg object 179"/>
          <p:cNvSpPr/>
          <p:nvPr/>
        </p:nvSpPr>
        <p:spPr>
          <a:xfrm>
            <a:off x="6775703" y="6675627"/>
            <a:ext cx="558165" cy="3175"/>
          </a:xfrm>
          <a:custGeom>
            <a:avLst/>
            <a:gdLst/>
            <a:ahLst/>
            <a:cxnLst/>
            <a:rect l="l" t="t" r="r" b="b"/>
            <a:pathLst>
              <a:path w="558165" h="3175">
                <a:moveTo>
                  <a:pt x="557784" y="0"/>
                </a:moveTo>
                <a:lnTo>
                  <a:pt x="0" y="0"/>
                </a:lnTo>
                <a:lnTo>
                  <a:pt x="0" y="3048"/>
                </a:lnTo>
                <a:lnTo>
                  <a:pt x="557784" y="3048"/>
                </a:lnTo>
                <a:lnTo>
                  <a:pt x="557784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" name="bg object 180"/>
          <p:cNvSpPr/>
          <p:nvPr/>
        </p:nvSpPr>
        <p:spPr>
          <a:xfrm>
            <a:off x="6775703" y="6678675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40"/>
                </a:lnTo>
                <a:lnTo>
                  <a:pt x="557784" y="15240"/>
                </a:lnTo>
                <a:lnTo>
                  <a:pt x="557784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" name="bg object 181"/>
          <p:cNvSpPr/>
          <p:nvPr/>
        </p:nvSpPr>
        <p:spPr>
          <a:xfrm>
            <a:off x="6775703" y="6693916"/>
            <a:ext cx="558165" cy="6350"/>
          </a:xfrm>
          <a:custGeom>
            <a:avLst/>
            <a:gdLst/>
            <a:ahLst/>
            <a:cxnLst/>
            <a:rect l="l" t="t" r="r" b="b"/>
            <a:pathLst>
              <a:path w="558165" h="6350">
                <a:moveTo>
                  <a:pt x="557784" y="0"/>
                </a:moveTo>
                <a:lnTo>
                  <a:pt x="0" y="0"/>
                </a:lnTo>
                <a:lnTo>
                  <a:pt x="0" y="6095"/>
                </a:lnTo>
                <a:lnTo>
                  <a:pt x="557784" y="6095"/>
                </a:lnTo>
                <a:lnTo>
                  <a:pt x="557784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" name="bg object 182"/>
          <p:cNvSpPr/>
          <p:nvPr/>
        </p:nvSpPr>
        <p:spPr>
          <a:xfrm>
            <a:off x="6775703" y="6700012"/>
            <a:ext cx="558165" cy="9525"/>
          </a:xfrm>
          <a:custGeom>
            <a:avLst/>
            <a:gdLst/>
            <a:ahLst/>
            <a:cxnLst/>
            <a:rect l="l" t="t" r="r" b="b"/>
            <a:pathLst>
              <a:path w="558165" h="9525">
                <a:moveTo>
                  <a:pt x="557784" y="0"/>
                </a:moveTo>
                <a:lnTo>
                  <a:pt x="0" y="0"/>
                </a:lnTo>
                <a:lnTo>
                  <a:pt x="0" y="9144"/>
                </a:lnTo>
                <a:lnTo>
                  <a:pt x="557784" y="9144"/>
                </a:lnTo>
                <a:lnTo>
                  <a:pt x="557784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" name="bg object 183"/>
          <p:cNvSpPr/>
          <p:nvPr/>
        </p:nvSpPr>
        <p:spPr>
          <a:xfrm>
            <a:off x="6775703" y="6709156"/>
            <a:ext cx="558165" cy="21590"/>
          </a:xfrm>
          <a:custGeom>
            <a:avLst/>
            <a:gdLst/>
            <a:ahLst/>
            <a:cxnLst/>
            <a:rect l="l" t="t" r="r" b="b"/>
            <a:pathLst>
              <a:path w="558165" h="21590">
                <a:moveTo>
                  <a:pt x="557784" y="0"/>
                </a:moveTo>
                <a:lnTo>
                  <a:pt x="0" y="0"/>
                </a:lnTo>
                <a:lnTo>
                  <a:pt x="0" y="21336"/>
                </a:lnTo>
                <a:lnTo>
                  <a:pt x="557784" y="21336"/>
                </a:lnTo>
                <a:lnTo>
                  <a:pt x="557784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" name="bg object 184"/>
          <p:cNvSpPr/>
          <p:nvPr/>
        </p:nvSpPr>
        <p:spPr>
          <a:xfrm>
            <a:off x="6775703" y="6730492"/>
            <a:ext cx="558165" cy="27940"/>
          </a:xfrm>
          <a:custGeom>
            <a:avLst/>
            <a:gdLst/>
            <a:ahLst/>
            <a:cxnLst/>
            <a:rect l="l" t="t" r="r" b="b"/>
            <a:pathLst>
              <a:path w="558165" h="27940">
                <a:moveTo>
                  <a:pt x="557784" y="0"/>
                </a:moveTo>
                <a:lnTo>
                  <a:pt x="0" y="0"/>
                </a:lnTo>
                <a:lnTo>
                  <a:pt x="0" y="27431"/>
                </a:lnTo>
                <a:lnTo>
                  <a:pt x="557784" y="27431"/>
                </a:lnTo>
                <a:lnTo>
                  <a:pt x="557784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" name="bg object 185"/>
          <p:cNvSpPr/>
          <p:nvPr/>
        </p:nvSpPr>
        <p:spPr>
          <a:xfrm>
            <a:off x="6775703" y="6757924"/>
            <a:ext cx="558165" cy="18415"/>
          </a:xfrm>
          <a:custGeom>
            <a:avLst/>
            <a:gdLst/>
            <a:ahLst/>
            <a:cxnLst/>
            <a:rect l="l" t="t" r="r" b="b"/>
            <a:pathLst>
              <a:path w="558165" h="18415">
                <a:moveTo>
                  <a:pt x="557784" y="0"/>
                </a:moveTo>
                <a:lnTo>
                  <a:pt x="0" y="0"/>
                </a:lnTo>
                <a:lnTo>
                  <a:pt x="0" y="18287"/>
                </a:lnTo>
                <a:lnTo>
                  <a:pt x="557784" y="18287"/>
                </a:lnTo>
                <a:lnTo>
                  <a:pt x="557784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" name="bg object 186"/>
          <p:cNvSpPr/>
          <p:nvPr/>
        </p:nvSpPr>
        <p:spPr>
          <a:xfrm>
            <a:off x="6775703" y="6776212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40"/>
                </a:lnTo>
                <a:lnTo>
                  <a:pt x="557784" y="15240"/>
                </a:lnTo>
                <a:lnTo>
                  <a:pt x="557784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" name="bg object 187"/>
          <p:cNvSpPr/>
          <p:nvPr/>
        </p:nvSpPr>
        <p:spPr>
          <a:xfrm>
            <a:off x="6775703" y="6791451"/>
            <a:ext cx="558165" cy="40005"/>
          </a:xfrm>
          <a:custGeom>
            <a:avLst/>
            <a:gdLst/>
            <a:ahLst/>
            <a:cxnLst/>
            <a:rect l="l" t="t" r="r" b="b"/>
            <a:pathLst>
              <a:path w="558165" h="40004">
                <a:moveTo>
                  <a:pt x="557784" y="0"/>
                </a:moveTo>
                <a:lnTo>
                  <a:pt x="0" y="0"/>
                </a:lnTo>
                <a:lnTo>
                  <a:pt x="0" y="39624"/>
                </a:lnTo>
                <a:lnTo>
                  <a:pt x="557784" y="39624"/>
                </a:lnTo>
                <a:lnTo>
                  <a:pt x="557784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" name="bg object 188"/>
          <p:cNvSpPr/>
          <p:nvPr/>
        </p:nvSpPr>
        <p:spPr>
          <a:xfrm>
            <a:off x="6781800" y="6495795"/>
            <a:ext cx="546100" cy="329565"/>
          </a:xfrm>
          <a:custGeom>
            <a:avLst/>
            <a:gdLst/>
            <a:ahLst/>
            <a:cxnLst/>
            <a:rect l="l" t="t" r="r" b="b"/>
            <a:pathLst>
              <a:path w="546100" h="329565">
                <a:moveTo>
                  <a:pt x="271272" y="0"/>
                </a:moveTo>
                <a:lnTo>
                  <a:pt x="216735" y="3321"/>
                </a:lnTo>
                <a:lnTo>
                  <a:pt x="165877" y="12858"/>
                </a:lnTo>
                <a:lnTo>
                  <a:pt x="119806" y="27967"/>
                </a:lnTo>
                <a:lnTo>
                  <a:pt x="79629" y="48005"/>
                </a:lnTo>
                <a:lnTo>
                  <a:pt x="46452" y="72330"/>
                </a:lnTo>
                <a:lnTo>
                  <a:pt x="5530" y="131266"/>
                </a:lnTo>
                <a:lnTo>
                  <a:pt x="0" y="164591"/>
                </a:lnTo>
                <a:lnTo>
                  <a:pt x="5530" y="197917"/>
                </a:lnTo>
                <a:lnTo>
                  <a:pt x="46452" y="256853"/>
                </a:lnTo>
                <a:lnTo>
                  <a:pt x="79628" y="281177"/>
                </a:lnTo>
                <a:lnTo>
                  <a:pt x="119806" y="301216"/>
                </a:lnTo>
                <a:lnTo>
                  <a:pt x="165877" y="316325"/>
                </a:lnTo>
                <a:lnTo>
                  <a:pt x="216735" y="325862"/>
                </a:lnTo>
                <a:lnTo>
                  <a:pt x="271272" y="329183"/>
                </a:lnTo>
                <a:lnTo>
                  <a:pt x="326814" y="325862"/>
                </a:lnTo>
                <a:lnTo>
                  <a:pt x="378428" y="316325"/>
                </a:lnTo>
                <a:lnTo>
                  <a:pt x="425041" y="301216"/>
                </a:lnTo>
                <a:lnTo>
                  <a:pt x="465581" y="281177"/>
                </a:lnTo>
                <a:lnTo>
                  <a:pt x="498979" y="256853"/>
                </a:lnTo>
                <a:lnTo>
                  <a:pt x="540055" y="197917"/>
                </a:lnTo>
                <a:lnTo>
                  <a:pt x="545592" y="164591"/>
                </a:lnTo>
                <a:lnTo>
                  <a:pt x="540055" y="131266"/>
                </a:lnTo>
                <a:lnTo>
                  <a:pt x="498979" y="72330"/>
                </a:lnTo>
                <a:lnTo>
                  <a:pt x="465582" y="48005"/>
                </a:lnTo>
                <a:lnTo>
                  <a:pt x="425041" y="27967"/>
                </a:lnTo>
                <a:lnTo>
                  <a:pt x="378428" y="12858"/>
                </a:lnTo>
                <a:lnTo>
                  <a:pt x="326814" y="3321"/>
                </a:lnTo>
                <a:lnTo>
                  <a:pt x="27127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" name="bg object 189"/>
          <p:cNvSpPr/>
          <p:nvPr/>
        </p:nvSpPr>
        <p:spPr>
          <a:xfrm>
            <a:off x="6775703" y="6489700"/>
            <a:ext cx="558165" cy="45720"/>
          </a:xfrm>
          <a:custGeom>
            <a:avLst/>
            <a:gdLst/>
            <a:ahLst/>
            <a:cxnLst/>
            <a:rect l="l" t="t" r="r" b="b"/>
            <a:pathLst>
              <a:path w="558165" h="45720">
                <a:moveTo>
                  <a:pt x="557784" y="0"/>
                </a:moveTo>
                <a:lnTo>
                  <a:pt x="0" y="0"/>
                </a:lnTo>
                <a:lnTo>
                  <a:pt x="0" y="45719"/>
                </a:lnTo>
                <a:lnTo>
                  <a:pt x="557784" y="45719"/>
                </a:lnTo>
                <a:lnTo>
                  <a:pt x="55778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" name="bg object 190"/>
          <p:cNvSpPr/>
          <p:nvPr/>
        </p:nvSpPr>
        <p:spPr>
          <a:xfrm>
            <a:off x="6775703" y="6535419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39"/>
                </a:lnTo>
                <a:lnTo>
                  <a:pt x="557784" y="15239"/>
                </a:lnTo>
                <a:lnTo>
                  <a:pt x="557784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" name="bg object 191"/>
          <p:cNvSpPr/>
          <p:nvPr/>
        </p:nvSpPr>
        <p:spPr>
          <a:xfrm>
            <a:off x="6775703" y="6550660"/>
            <a:ext cx="558165" cy="21590"/>
          </a:xfrm>
          <a:custGeom>
            <a:avLst/>
            <a:gdLst/>
            <a:ahLst/>
            <a:cxnLst/>
            <a:rect l="l" t="t" r="r" b="b"/>
            <a:pathLst>
              <a:path w="558165" h="21590">
                <a:moveTo>
                  <a:pt x="557784" y="0"/>
                </a:moveTo>
                <a:lnTo>
                  <a:pt x="0" y="0"/>
                </a:lnTo>
                <a:lnTo>
                  <a:pt x="0" y="21336"/>
                </a:lnTo>
                <a:lnTo>
                  <a:pt x="557784" y="21336"/>
                </a:lnTo>
                <a:lnTo>
                  <a:pt x="557784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" name="bg object 192"/>
          <p:cNvSpPr/>
          <p:nvPr/>
        </p:nvSpPr>
        <p:spPr>
          <a:xfrm>
            <a:off x="6775703" y="6571995"/>
            <a:ext cx="558165" cy="21590"/>
          </a:xfrm>
          <a:custGeom>
            <a:avLst/>
            <a:gdLst/>
            <a:ahLst/>
            <a:cxnLst/>
            <a:rect l="l" t="t" r="r" b="b"/>
            <a:pathLst>
              <a:path w="558165" h="21590">
                <a:moveTo>
                  <a:pt x="557784" y="0"/>
                </a:moveTo>
                <a:lnTo>
                  <a:pt x="0" y="0"/>
                </a:lnTo>
                <a:lnTo>
                  <a:pt x="0" y="21335"/>
                </a:lnTo>
                <a:lnTo>
                  <a:pt x="557784" y="21335"/>
                </a:lnTo>
                <a:lnTo>
                  <a:pt x="557784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" name="bg object 193"/>
          <p:cNvSpPr/>
          <p:nvPr/>
        </p:nvSpPr>
        <p:spPr>
          <a:xfrm>
            <a:off x="6775703" y="6593331"/>
            <a:ext cx="558165" cy="3175"/>
          </a:xfrm>
          <a:custGeom>
            <a:avLst/>
            <a:gdLst/>
            <a:ahLst/>
            <a:cxnLst/>
            <a:rect l="l" t="t" r="r" b="b"/>
            <a:pathLst>
              <a:path w="558165" h="3175">
                <a:moveTo>
                  <a:pt x="557784" y="0"/>
                </a:moveTo>
                <a:lnTo>
                  <a:pt x="0" y="0"/>
                </a:lnTo>
                <a:lnTo>
                  <a:pt x="0" y="3048"/>
                </a:lnTo>
                <a:lnTo>
                  <a:pt x="557784" y="3048"/>
                </a:lnTo>
                <a:lnTo>
                  <a:pt x="557784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" name="bg object 194"/>
          <p:cNvSpPr/>
          <p:nvPr/>
        </p:nvSpPr>
        <p:spPr>
          <a:xfrm>
            <a:off x="6775703" y="6596380"/>
            <a:ext cx="558165" cy="21590"/>
          </a:xfrm>
          <a:custGeom>
            <a:avLst/>
            <a:gdLst/>
            <a:ahLst/>
            <a:cxnLst/>
            <a:rect l="l" t="t" r="r" b="b"/>
            <a:pathLst>
              <a:path w="558165" h="21590">
                <a:moveTo>
                  <a:pt x="557784" y="0"/>
                </a:moveTo>
                <a:lnTo>
                  <a:pt x="0" y="0"/>
                </a:lnTo>
                <a:lnTo>
                  <a:pt x="0" y="21336"/>
                </a:lnTo>
                <a:lnTo>
                  <a:pt x="557784" y="21336"/>
                </a:lnTo>
                <a:lnTo>
                  <a:pt x="557784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" name="bg object 195"/>
          <p:cNvSpPr/>
          <p:nvPr/>
        </p:nvSpPr>
        <p:spPr>
          <a:xfrm>
            <a:off x="6775703" y="6617716"/>
            <a:ext cx="558165" cy="6350"/>
          </a:xfrm>
          <a:custGeom>
            <a:avLst/>
            <a:gdLst/>
            <a:ahLst/>
            <a:cxnLst/>
            <a:rect l="l" t="t" r="r" b="b"/>
            <a:pathLst>
              <a:path w="558165" h="6350">
                <a:moveTo>
                  <a:pt x="557784" y="0"/>
                </a:moveTo>
                <a:lnTo>
                  <a:pt x="0" y="0"/>
                </a:lnTo>
                <a:lnTo>
                  <a:pt x="0" y="6095"/>
                </a:lnTo>
                <a:lnTo>
                  <a:pt x="557784" y="6095"/>
                </a:lnTo>
                <a:lnTo>
                  <a:pt x="557784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" name="bg object 196"/>
          <p:cNvSpPr/>
          <p:nvPr/>
        </p:nvSpPr>
        <p:spPr>
          <a:xfrm>
            <a:off x="6775703" y="6623812"/>
            <a:ext cx="558165" cy="9525"/>
          </a:xfrm>
          <a:custGeom>
            <a:avLst/>
            <a:gdLst/>
            <a:ahLst/>
            <a:cxnLst/>
            <a:rect l="l" t="t" r="r" b="b"/>
            <a:pathLst>
              <a:path w="558165" h="9525">
                <a:moveTo>
                  <a:pt x="557784" y="0"/>
                </a:moveTo>
                <a:lnTo>
                  <a:pt x="0" y="0"/>
                </a:lnTo>
                <a:lnTo>
                  <a:pt x="0" y="9144"/>
                </a:lnTo>
                <a:lnTo>
                  <a:pt x="557784" y="9144"/>
                </a:lnTo>
                <a:lnTo>
                  <a:pt x="557784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" name="bg object 197"/>
          <p:cNvSpPr/>
          <p:nvPr/>
        </p:nvSpPr>
        <p:spPr>
          <a:xfrm>
            <a:off x="6775703" y="6632956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40"/>
                </a:lnTo>
                <a:lnTo>
                  <a:pt x="557784" y="15240"/>
                </a:lnTo>
                <a:lnTo>
                  <a:pt x="557784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" name="bg object 198"/>
          <p:cNvSpPr/>
          <p:nvPr/>
        </p:nvSpPr>
        <p:spPr>
          <a:xfrm>
            <a:off x="6775703" y="6648195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41"/>
                </a:lnTo>
                <a:lnTo>
                  <a:pt x="557784" y="15241"/>
                </a:lnTo>
                <a:lnTo>
                  <a:pt x="557784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" name="bg object 199"/>
          <p:cNvSpPr/>
          <p:nvPr/>
        </p:nvSpPr>
        <p:spPr>
          <a:xfrm>
            <a:off x="6775703" y="6663437"/>
            <a:ext cx="558165" cy="12700"/>
          </a:xfrm>
          <a:custGeom>
            <a:avLst/>
            <a:gdLst/>
            <a:ahLst/>
            <a:cxnLst/>
            <a:rect l="l" t="t" r="r" b="b"/>
            <a:pathLst>
              <a:path w="558165" h="12700">
                <a:moveTo>
                  <a:pt x="557784" y="0"/>
                </a:moveTo>
                <a:lnTo>
                  <a:pt x="0" y="0"/>
                </a:lnTo>
                <a:lnTo>
                  <a:pt x="0" y="12190"/>
                </a:lnTo>
                <a:lnTo>
                  <a:pt x="557784" y="12190"/>
                </a:lnTo>
                <a:lnTo>
                  <a:pt x="557784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" name="bg object 200"/>
          <p:cNvSpPr/>
          <p:nvPr/>
        </p:nvSpPr>
        <p:spPr>
          <a:xfrm>
            <a:off x="6775703" y="6675627"/>
            <a:ext cx="558165" cy="3175"/>
          </a:xfrm>
          <a:custGeom>
            <a:avLst/>
            <a:gdLst/>
            <a:ahLst/>
            <a:cxnLst/>
            <a:rect l="l" t="t" r="r" b="b"/>
            <a:pathLst>
              <a:path w="558165" h="3175">
                <a:moveTo>
                  <a:pt x="557784" y="0"/>
                </a:moveTo>
                <a:lnTo>
                  <a:pt x="0" y="0"/>
                </a:lnTo>
                <a:lnTo>
                  <a:pt x="0" y="3048"/>
                </a:lnTo>
                <a:lnTo>
                  <a:pt x="557784" y="3048"/>
                </a:lnTo>
                <a:lnTo>
                  <a:pt x="557784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" name="bg object 201"/>
          <p:cNvSpPr/>
          <p:nvPr/>
        </p:nvSpPr>
        <p:spPr>
          <a:xfrm>
            <a:off x="6775703" y="6678675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40"/>
                </a:lnTo>
                <a:lnTo>
                  <a:pt x="557784" y="15240"/>
                </a:lnTo>
                <a:lnTo>
                  <a:pt x="557784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" name="bg object 202"/>
          <p:cNvSpPr/>
          <p:nvPr/>
        </p:nvSpPr>
        <p:spPr>
          <a:xfrm>
            <a:off x="6775703" y="6693916"/>
            <a:ext cx="558165" cy="6350"/>
          </a:xfrm>
          <a:custGeom>
            <a:avLst/>
            <a:gdLst/>
            <a:ahLst/>
            <a:cxnLst/>
            <a:rect l="l" t="t" r="r" b="b"/>
            <a:pathLst>
              <a:path w="558165" h="6350">
                <a:moveTo>
                  <a:pt x="557784" y="0"/>
                </a:moveTo>
                <a:lnTo>
                  <a:pt x="0" y="0"/>
                </a:lnTo>
                <a:lnTo>
                  <a:pt x="0" y="6095"/>
                </a:lnTo>
                <a:lnTo>
                  <a:pt x="557784" y="6095"/>
                </a:lnTo>
                <a:lnTo>
                  <a:pt x="557784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" name="bg object 203"/>
          <p:cNvSpPr/>
          <p:nvPr/>
        </p:nvSpPr>
        <p:spPr>
          <a:xfrm>
            <a:off x="6775703" y="6700012"/>
            <a:ext cx="558165" cy="9525"/>
          </a:xfrm>
          <a:custGeom>
            <a:avLst/>
            <a:gdLst/>
            <a:ahLst/>
            <a:cxnLst/>
            <a:rect l="l" t="t" r="r" b="b"/>
            <a:pathLst>
              <a:path w="558165" h="9525">
                <a:moveTo>
                  <a:pt x="557784" y="0"/>
                </a:moveTo>
                <a:lnTo>
                  <a:pt x="0" y="0"/>
                </a:lnTo>
                <a:lnTo>
                  <a:pt x="0" y="9144"/>
                </a:lnTo>
                <a:lnTo>
                  <a:pt x="557784" y="9144"/>
                </a:lnTo>
                <a:lnTo>
                  <a:pt x="557784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" name="bg object 204"/>
          <p:cNvSpPr/>
          <p:nvPr/>
        </p:nvSpPr>
        <p:spPr>
          <a:xfrm>
            <a:off x="6775703" y="6709156"/>
            <a:ext cx="558165" cy="21590"/>
          </a:xfrm>
          <a:custGeom>
            <a:avLst/>
            <a:gdLst/>
            <a:ahLst/>
            <a:cxnLst/>
            <a:rect l="l" t="t" r="r" b="b"/>
            <a:pathLst>
              <a:path w="558165" h="21590">
                <a:moveTo>
                  <a:pt x="557784" y="0"/>
                </a:moveTo>
                <a:lnTo>
                  <a:pt x="0" y="0"/>
                </a:lnTo>
                <a:lnTo>
                  <a:pt x="0" y="21336"/>
                </a:lnTo>
                <a:lnTo>
                  <a:pt x="557784" y="21336"/>
                </a:lnTo>
                <a:lnTo>
                  <a:pt x="557784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" name="bg object 205"/>
          <p:cNvSpPr/>
          <p:nvPr/>
        </p:nvSpPr>
        <p:spPr>
          <a:xfrm>
            <a:off x="6775703" y="6730492"/>
            <a:ext cx="558165" cy="27940"/>
          </a:xfrm>
          <a:custGeom>
            <a:avLst/>
            <a:gdLst/>
            <a:ahLst/>
            <a:cxnLst/>
            <a:rect l="l" t="t" r="r" b="b"/>
            <a:pathLst>
              <a:path w="558165" h="27940">
                <a:moveTo>
                  <a:pt x="557784" y="0"/>
                </a:moveTo>
                <a:lnTo>
                  <a:pt x="0" y="0"/>
                </a:lnTo>
                <a:lnTo>
                  <a:pt x="0" y="27431"/>
                </a:lnTo>
                <a:lnTo>
                  <a:pt x="557784" y="27431"/>
                </a:lnTo>
                <a:lnTo>
                  <a:pt x="557784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" name="bg object 206"/>
          <p:cNvSpPr/>
          <p:nvPr/>
        </p:nvSpPr>
        <p:spPr>
          <a:xfrm>
            <a:off x="6775703" y="6757924"/>
            <a:ext cx="558165" cy="18415"/>
          </a:xfrm>
          <a:custGeom>
            <a:avLst/>
            <a:gdLst/>
            <a:ahLst/>
            <a:cxnLst/>
            <a:rect l="l" t="t" r="r" b="b"/>
            <a:pathLst>
              <a:path w="558165" h="18415">
                <a:moveTo>
                  <a:pt x="557784" y="0"/>
                </a:moveTo>
                <a:lnTo>
                  <a:pt x="0" y="0"/>
                </a:lnTo>
                <a:lnTo>
                  <a:pt x="0" y="18287"/>
                </a:lnTo>
                <a:lnTo>
                  <a:pt x="557784" y="18287"/>
                </a:lnTo>
                <a:lnTo>
                  <a:pt x="557784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" name="bg object 207"/>
          <p:cNvSpPr/>
          <p:nvPr/>
        </p:nvSpPr>
        <p:spPr>
          <a:xfrm>
            <a:off x="6775704" y="6776212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64008" y="0"/>
                </a:moveTo>
                <a:lnTo>
                  <a:pt x="0" y="0"/>
                </a:lnTo>
                <a:lnTo>
                  <a:pt x="0" y="15240"/>
                </a:lnTo>
                <a:lnTo>
                  <a:pt x="64008" y="15240"/>
                </a:lnTo>
                <a:lnTo>
                  <a:pt x="64008" y="0"/>
                </a:lnTo>
                <a:close/>
              </a:path>
              <a:path w="558165" h="15240">
                <a:moveTo>
                  <a:pt x="557784" y="0"/>
                </a:moveTo>
                <a:lnTo>
                  <a:pt x="490728" y="0"/>
                </a:lnTo>
                <a:lnTo>
                  <a:pt x="490728" y="15240"/>
                </a:lnTo>
                <a:lnTo>
                  <a:pt x="557784" y="15240"/>
                </a:lnTo>
                <a:lnTo>
                  <a:pt x="557784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" name="bg object 208"/>
          <p:cNvSpPr/>
          <p:nvPr/>
        </p:nvSpPr>
        <p:spPr>
          <a:xfrm>
            <a:off x="6775704" y="6791451"/>
            <a:ext cx="558165" cy="40005"/>
          </a:xfrm>
          <a:custGeom>
            <a:avLst/>
            <a:gdLst/>
            <a:ahLst/>
            <a:cxnLst/>
            <a:rect l="l" t="t" r="r" b="b"/>
            <a:pathLst>
              <a:path w="558165" h="40004">
                <a:moveTo>
                  <a:pt x="557784" y="0"/>
                </a:moveTo>
                <a:lnTo>
                  <a:pt x="0" y="0"/>
                </a:lnTo>
                <a:lnTo>
                  <a:pt x="0" y="3048"/>
                </a:lnTo>
                <a:lnTo>
                  <a:pt x="0" y="39624"/>
                </a:lnTo>
                <a:lnTo>
                  <a:pt x="557784" y="39624"/>
                </a:lnTo>
                <a:lnTo>
                  <a:pt x="557784" y="3048"/>
                </a:lnTo>
                <a:lnTo>
                  <a:pt x="557784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" name="bg object 209"/>
          <p:cNvSpPr/>
          <p:nvPr/>
        </p:nvSpPr>
        <p:spPr>
          <a:xfrm>
            <a:off x="6839712" y="6529324"/>
            <a:ext cx="426720" cy="48895"/>
          </a:xfrm>
          <a:custGeom>
            <a:avLst/>
            <a:gdLst/>
            <a:ahLst/>
            <a:cxnLst/>
            <a:rect l="l" t="t" r="r" b="b"/>
            <a:pathLst>
              <a:path w="426720" h="48895">
                <a:moveTo>
                  <a:pt x="426720" y="0"/>
                </a:moveTo>
                <a:lnTo>
                  <a:pt x="0" y="0"/>
                </a:lnTo>
                <a:lnTo>
                  <a:pt x="0" y="48767"/>
                </a:lnTo>
                <a:lnTo>
                  <a:pt x="426720" y="48767"/>
                </a:lnTo>
                <a:lnTo>
                  <a:pt x="42672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" name="bg object 210"/>
          <p:cNvSpPr/>
          <p:nvPr/>
        </p:nvSpPr>
        <p:spPr>
          <a:xfrm>
            <a:off x="6839712" y="6578092"/>
            <a:ext cx="426720" cy="21590"/>
          </a:xfrm>
          <a:custGeom>
            <a:avLst/>
            <a:gdLst/>
            <a:ahLst/>
            <a:cxnLst/>
            <a:rect l="l" t="t" r="r" b="b"/>
            <a:pathLst>
              <a:path w="426720" h="21590">
                <a:moveTo>
                  <a:pt x="426720" y="0"/>
                </a:moveTo>
                <a:lnTo>
                  <a:pt x="0" y="0"/>
                </a:lnTo>
                <a:lnTo>
                  <a:pt x="0" y="21335"/>
                </a:lnTo>
                <a:lnTo>
                  <a:pt x="426720" y="21335"/>
                </a:lnTo>
                <a:lnTo>
                  <a:pt x="42672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" name="bg object 211"/>
          <p:cNvSpPr/>
          <p:nvPr/>
        </p:nvSpPr>
        <p:spPr>
          <a:xfrm>
            <a:off x="6839712" y="6599427"/>
            <a:ext cx="426720" cy="15240"/>
          </a:xfrm>
          <a:custGeom>
            <a:avLst/>
            <a:gdLst/>
            <a:ahLst/>
            <a:cxnLst/>
            <a:rect l="l" t="t" r="r" b="b"/>
            <a:pathLst>
              <a:path w="426720" h="15240">
                <a:moveTo>
                  <a:pt x="426720" y="0"/>
                </a:moveTo>
                <a:lnTo>
                  <a:pt x="0" y="0"/>
                </a:lnTo>
                <a:lnTo>
                  <a:pt x="0" y="15240"/>
                </a:lnTo>
                <a:lnTo>
                  <a:pt x="426720" y="15240"/>
                </a:lnTo>
                <a:lnTo>
                  <a:pt x="426720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" name="bg object 212"/>
          <p:cNvSpPr/>
          <p:nvPr/>
        </p:nvSpPr>
        <p:spPr>
          <a:xfrm>
            <a:off x="6839712" y="6614668"/>
            <a:ext cx="426720" cy="27940"/>
          </a:xfrm>
          <a:custGeom>
            <a:avLst/>
            <a:gdLst/>
            <a:ahLst/>
            <a:cxnLst/>
            <a:rect l="l" t="t" r="r" b="b"/>
            <a:pathLst>
              <a:path w="426720" h="27940">
                <a:moveTo>
                  <a:pt x="426720" y="0"/>
                </a:moveTo>
                <a:lnTo>
                  <a:pt x="0" y="0"/>
                </a:lnTo>
                <a:lnTo>
                  <a:pt x="0" y="27431"/>
                </a:lnTo>
                <a:lnTo>
                  <a:pt x="426720" y="27431"/>
                </a:lnTo>
                <a:lnTo>
                  <a:pt x="42672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" name="bg object 213"/>
          <p:cNvSpPr/>
          <p:nvPr/>
        </p:nvSpPr>
        <p:spPr>
          <a:xfrm>
            <a:off x="6839712" y="6642100"/>
            <a:ext cx="426720" cy="3175"/>
          </a:xfrm>
          <a:custGeom>
            <a:avLst/>
            <a:gdLst/>
            <a:ahLst/>
            <a:cxnLst/>
            <a:rect l="l" t="t" r="r" b="b"/>
            <a:pathLst>
              <a:path w="426720" h="3175">
                <a:moveTo>
                  <a:pt x="426720" y="0"/>
                </a:moveTo>
                <a:lnTo>
                  <a:pt x="0" y="0"/>
                </a:lnTo>
                <a:lnTo>
                  <a:pt x="0" y="3047"/>
                </a:lnTo>
                <a:lnTo>
                  <a:pt x="426720" y="3047"/>
                </a:lnTo>
                <a:lnTo>
                  <a:pt x="42672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" name="bg object 214"/>
          <p:cNvSpPr/>
          <p:nvPr/>
        </p:nvSpPr>
        <p:spPr>
          <a:xfrm>
            <a:off x="6839712" y="6645148"/>
            <a:ext cx="426720" cy="15240"/>
          </a:xfrm>
          <a:custGeom>
            <a:avLst/>
            <a:gdLst/>
            <a:ahLst/>
            <a:cxnLst/>
            <a:rect l="l" t="t" r="r" b="b"/>
            <a:pathLst>
              <a:path w="426720" h="15240">
                <a:moveTo>
                  <a:pt x="426720" y="0"/>
                </a:moveTo>
                <a:lnTo>
                  <a:pt x="0" y="0"/>
                </a:lnTo>
                <a:lnTo>
                  <a:pt x="0" y="15239"/>
                </a:lnTo>
                <a:lnTo>
                  <a:pt x="426720" y="15239"/>
                </a:lnTo>
                <a:lnTo>
                  <a:pt x="42672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" name="bg object 215"/>
          <p:cNvSpPr/>
          <p:nvPr/>
        </p:nvSpPr>
        <p:spPr>
          <a:xfrm>
            <a:off x="6839712" y="6660387"/>
            <a:ext cx="426720" cy="21590"/>
          </a:xfrm>
          <a:custGeom>
            <a:avLst/>
            <a:gdLst/>
            <a:ahLst/>
            <a:cxnLst/>
            <a:rect l="l" t="t" r="r" b="b"/>
            <a:pathLst>
              <a:path w="426720" h="21590">
                <a:moveTo>
                  <a:pt x="426720" y="0"/>
                </a:moveTo>
                <a:lnTo>
                  <a:pt x="0" y="0"/>
                </a:lnTo>
                <a:lnTo>
                  <a:pt x="0" y="21335"/>
                </a:lnTo>
                <a:lnTo>
                  <a:pt x="426720" y="21335"/>
                </a:lnTo>
                <a:lnTo>
                  <a:pt x="42672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" name="bg object 216"/>
          <p:cNvSpPr/>
          <p:nvPr/>
        </p:nvSpPr>
        <p:spPr>
          <a:xfrm>
            <a:off x="6839712" y="6681724"/>
            <a:ext cx="426720" cy="3175"/>
          </a:xfrm>
          <a:custGeom>
            <a:avLst/>
            <a:gdLst/>
            <a:ahLst/>
            <a:cxnLst/>
            <a:rect l="l" t="t" r="r" b="b"/>
            <a:pathLst>
              <a:path w="426720" h="3175">
                <a:moveTo>
                  <a:pt x="426720" y="0"/>
                </a:moveTo>
                <a:lnTo>
                  <a:pt x="0" y="0"/>
                </a:lnTo>
                <a:lnTo>
                  <a:pt x="0" y="3047"/>
                </a:lnTo>
                <a:lnTo>
                  <a:pt x="426720" y="3047"/>
                </a:lnTo>
                <a:lnTo>
                  <a:pt x="426720" y="0"/>
                </a:lnTo>
                <a:close/>
              </a:path>
            </a:pathLst>
          </a:custGeom>
          <a:solidFill>
            <a:srgbClr val="0086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" name="bg object 217"/>
          <p:cNvSpPr/>
          <p:nvPr/>
        </p:nvSpPr>
        <p:spPr>
          <a:xfrm>
            <a:off x="6839712" y="6684772"/>
            <a:ext cx="426720" cy="27940"/>
          </a:xfrm>
          <a:custGeom>
            <a:avLst/>
            <a:gdLst/>
            <a:ahLst/>
            <a:cxnLst/>
            <a:rect l="l" t="t" r="r" b="b"/>
            <a:pathLst>
              <a:path w="426720" h="27940">
                <a:moveTo>
                  <a:pt x="426720" y="0"/>
                </a:moveTo>
                <a:lnTo>
                  <a:pt x="0" y="0"/>
                </a:lnTo>
                <a:lnTo>
                  <a:pt x="0" y="27431"/>
                </a:lnTo>
                <a:lnTo>
                  <a:pt x="426720" y="27431"/>
                </a:lnTo>
                <a:lnTo>
                  <a:pt x="42672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" name="bg object 218"/>
          <p:cNvSpPr/>
          <p:nvPr/>
        </p:nvSpPr>
        <p:spPr>
          <a:xfrm>
            <a:off x="6839712" y="6712204"/>
            <a:ext cx="426720" cy="15240"/>
          </a:xfrm>
          <a:custGeom>
            <a:avLst/>
            <a:gdLst/>
            <a:ahLst/>
            <a:cxnLst/>
            <a:rect l="l" t="t" r="r" b="b"/>
            <a:pathLst>
              <a:path w="426720" h="15240">
                <a:moveTo>
                  <a:pt x="426720" y="0"/>
                </a:moveTo>
                <a:lnTo>
                  <a:pt x="0" y="0"/>
                </a:lnTo>
                <a:lnTo>
                  <a:pt x="0" y="15240"/>
                </a:lnTo>
                <a:lnTo>
                  <a:pt x="426720" y="15240"/>
                </a:lnTo>
                <a:lnTo>
                  <a:pt x="42672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" name="bg object 219"/>
          <p:cNvSpPr/>
          <p:nvPr/>
        </p:nvSpPr>
        <p:spPr>
          <a:xfrm>
            <a:off x="6839712" y="6727443"/>
            <a:ext cx="426720" cy="15240"/>
          </a:xfrm>
          <a:custGeom>
            <a:avLst/>
            <a:gdLst/>
            <a:ahLst/>
            <a:cxnLst/>
            <a:rect l="l" t="t" r="r" b="b"/>
            <a:pathLst>
              <a:path w="426720" h="15240">
                <a:moveTo>
                  <a:pt x="426720" y="0"/>
                </a:moveTo>
                <a:lnTo>
                  <a:pt x="0" y="0"/>
                </a:lnTo>
                <a:lnTo>
                  <a:pt x="0" y="15239"/>
                </a:lnTo>
                <a:lnTo>
                  <a:pt x="426720" y="15239"/>
                </a:lnTo>
                <a:lnTo>
                  <a:pt x="42672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" name="bg object 220"/>
          <p:cNvSpPr/>
          <p:nvPr/>
        </p:nvSpPr>
        <p:spPr>
          <a:xfrm>
            <a:off x="6839712" y="6742683"/>
            <a:ext cx="426720" cy="52069"/>
          </a:xfrm>
          <a:custGeom>
            <a:avLst/>
            <a:gdLst/>
            <a:ahLst/>
            <a:cxnLst/>
            <a:rect l="l" t="t" r="r" b="b"/>
            <a:pathLst>
              <a:path w="426720" h="52070">
                <a:moveTo>
                  <a:pt x="426720" y="0"/>
                </a:moveTo>
                <a:lnTo>
                  <a:pt x="0" y="0"/>
                </a:lnTo>
                <a:lnTo>
                  <a:pt x="0" y="51816"/>
                </a:lnTo>
                <a:lnTo>
                  <a:pt x="426720" y="51816"/>
                </a:lnTo>
                <a:lnTo>
                  <a:pt x="426720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" name="bg object 221"/>
          <p:cNvSpPr/>
          <p:nvPr/>
        </p:nvSpPr>
        <p:spPr>
          <a:xfrm>
            <a:off x="6845807" y="6535419"/>
            <a:ext cx="414655" cy="250190"/>
          </a:xfrm>
          <a:custGeom>
            <a:avLst/>
            <a:gdLst/>
            <a:ahLst/>
            <a:cxnLst/>
            <a:rect l="l" t="t" r="r" b="b"/>
            <a:pathLst>
              <a:path w="414654" h="250190">
                <a:moveTo>
                  <a:pt x="207264" y="0"/>
                </a:moveTo>
                <a:lnTo>
                  <a:pt x="151694" y="4388"/>
                </a:lnTo>
                <a:lnTo>
                  <a:pt x="102051" y="16820"/>
                </a:lnTo>
                <a:lnTo>
                  <a:pt x="60198" y="36194"/>
                </a:lnTo>
                <a:lnTo>
                  <a:pt x="27996" y="61411"/>
                </a:lnTo>
                <a:lnTo>
                  <a:pt x="0" y="124967"/>
                </a:lnTo>
                <a:lnTo>
                  <a:pt x="7309" y="158566"/>
                </a:lnTo>
                <a:lnTo>
                  <a:pt x="60198" y="213740"/>
                </a:lnTo>
                <a:lnTo>
                  <a:pt x="102051" y="233115"/>
                </a:lnTo>
                <a:lnTo>
                  <a:pt x="151694" y="245547"/>
                </a:lnTo>
                <a:lnTo>
                  <a:pt x="207264" y="249935"/>
                </a:lnTo>
                <a:lnTo>
                  <a:pt x="262833" y="245547"/>
                </a:lnTo>
                <a:lnTo>
                  <a:pt x="312476" y="233115"/>
                </a:lnTo>
                <a:lnTo>
                  <a:pt x="354329" y="213740"/>
                </a:lnTo>
                <a:lnTo>
                  <a:pt x="386531" y="188524"/>
                </a:lnTo>
                <a:lnTo>
                  <a:pt x="414527" y="124967"/>
                </a:lnTo>
                <a:lnTo>
                  <a:pt x="407218" y="91369"/>
                </a:lnTo>
                <a:lnTo>
                  <a:pt x="354330" y="36194"/>
                </a:lnTo>
                <a:lnTo>
                  <a:pt x="312476" y="16820"/>
                </a:lnTo>
                <a:lnTo>
                  <a:pt x="262833" y="4388"/>
                </a:lnTo>
                <a:lnTo>
                  <a:pt x="20726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" name="bg object 222"/>
          <p:cNvSpPr/>
          <p:nvPr/>
        </p:nvSpPr>
        <p:spPr>
          <a:xfrm>
            <a:off x="6839712" y="6529324"/>
            <a:ext cx="426720" cy="48895"/>
          </a:xfrm>
          <a:custGeom>
            <a:avLst/>
            <a:gdLst/>
            <a:ahLst/>
            <a:cxnLst/>
            <a:rect l="l" t="t" r="r" b="b"/>
            <a:pathLst>
              <a:path w="426720" h="48895">
                <a:moveTo>
                  <a:pt x="426720" y="0"/>
                </a:moveTo>
                <a:lnTo>
                  <a:pt x="0" y="0"/>
                </a:lnTo>
                <a:lnTo>
                  <a:pt x="0" y="48767"/>
                </a:lnTo>
                <a:lnTo>
                  <a:pt x="426720" y="48767"/>
                </a:lnTo>
                <a:lnTo>
                  <a:pt x="42672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" name="bg object 223"/>
          <p:cNvSpPr/>
          <p:nvPr/>
        </p:nvSpPr>
        <p:spPr>
          <a:xfrm>
            <a:off x="6839712" y="6578092"/>
            <a:ext cx="426720" cy="21590"/>
          </a:xfrm>
          <a:custGeom>
            <a:avLst/>
            <a:gdLst/>
            <a:ahLst/>
            <a:cxnLst/>
            <a:rect l="l" t="t" r="r" b="b"/>
            <a:pathLst>
              <a:path w="426720" h="21590">
                <a:moveTo>
                  <a:pt x="426720" y="0"/>
                </a:moveTo>
                <a:lnTo>
                  <a:pt x="0" y="0"/>
                </a:lnTo>
                <a:lnTo>
                  <a:pt x="0" y="21335"/>
                </a:lnTo>
                <a:lnTo>
                  <a:pt x="426720" y="21335"/>
                </a:lnTo>
                <a:lnTo>
                  <a:pt x="42672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" name="bg object 224"/>
          <p:cNvSpPr/>
          <p:nvPr/>
        </p:nvSpPr>
        <p:spPr>
          <a:xfrm>
            <a:off x="6839712" y="6599427"/>
            <a:ext cx="426720" cy="15240"/>
          </a:xfrm>
          <a:custGeom>
            <a:avLst/>
            <a:gdLst/>
            <a:ahLst/>
            <a:cxnLst/>
            <a:rect l="l" t="t" r="r" b="b"/>
            <a:pathLst>
              <a:path w="426720" h="15240">
                <a:moveTo>
                  <a:pt x="426720" y="0"/>
                </a:moveTo>
                <a:lnTo>
                  <a:pt x="0" y="0"/>
                </a:lnTo>
                <a:lnTo>
                  <a:pt x="0" y="15240"/>
                </a:lnTo>
                <a:lnTo>
                  <a:pt x="426720" y="15240"/>
                </a:lnTo>
                <a:lnTo>
                  <a:pt x="426720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" name="bg object 225"/>
          <p:cNvSpPr/>
          <p:nvPr/>
        </p:nvSpPr>
        <p:spPr>
          <a:xfrm>
            <a:off x="6839712" y="6614668"/>
            <a:ext cx="426720" cy="27940"/>
          </a:xfrm>
          <a:custGeom>
            <a:avLst/>
            <a:gdLst/>
            <a:ahLst/>
            <a:cxnLst/>
            <a:rect l="l" t="t" r="r" b="b"/>
            <a:pathLst>
              <a:path w="426720" h="27940">
                <a:moveTo>
                  <a:pt x="426720" y="0"/>
                </a:moveTo>
                <a:lnTo>
                  <a:pt x="0" y="0"/>
                </a:lnTo>
                <a:lnTo>
                  <a:pt x="0" y="27431"/>
                </a:lnTo>
                <a:lnTo>
                  <a:pt x="426720" y="27431"/>
                </a:lnTo>
                <a:lnTo>
                  <a:pt x="42672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" name="bg object 226"/>
          <p:cNvSpPr/>
          <p:nvPr/>
        </p:nvSpPr>
        <p:spPr>
          <a:xfrm>
            <a:off x="6839712" y="6642100"/>
            <a:ext cx="426720" cy="3175"/>
          </a:xfrm>
          <a:custGeom>
            <a:avLst/>
            <a:gdLst/>
            <a:ahLst/>
            <a:cxnLst/>
            <a:rect l="l" t="t" r="r" b="b"/>
            <a:pathLst>
              <a:path w="426720" h="3175">
                <a:moveTo>
                  <a:pt x="426720" y="0"/>
                </a:moveTo>
                <a:lnTo>
                  <a:pt x="0" y="0"/>
                </a:lnTo>
                <a:lnTo>
                  <a:pt x="0" y="3047"/>
                </a:lnTo>
                <a:lnTo>
                  <a:pt x="426720" y="3047"/>
                </a:lnTo>
                <a:lnTo>
                  <a:pt x="42672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" name="bg object 227"/>
          <p:cNvSpPr/>
          <p:nvPr/>
        </p:nvSpPr>
        <p:spPr>
          <a:xfrm>
            <a:off x="6839712" y="6645148"/>
            <a:ext cx="426720" cy="15240"/>
          </a:xfrm>
          <a:custGeom>
            <a:avLst/>
            <a:gdLst/>
            <a:ahLst/>
            <a:cxnLst/>
            <a:rect l="l" t="t" r="r" b="b"/>
            <a:pathLst>
              <a:path w="426720" h="15240">
                <a:moveTo>
                  <a:pt x="426720" y="0"/>
                </a:moveTo>
                <a:lnTo>
                  <a:pt x="0" y="0"/>
                </a:lnTo>
                <a:lnTo>
                  <a:pt x="0" y="15239"/>
                </a:lnTo>
                <a:lnTo>
                  <a:pt x="426720" y="15239"/>
                </a:lnTo>
                <a:lnTo>
                  <a:pt x="42672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" name="bg object 228"/>
          <p:cNvSpPr/>
          <p:nvPr/>
        </p:nvSpPr>
        <p:spPr>
          <a:xfrm>
            <a:off x="6839712" y="6660387"/>
            <a:ext cx="426720" cy="21590"/>
          </a:xfrm>
          <a:custGeom>
            <a:avLst/>
            <a:gdLst/>
            <a:ahLst/>
            <a:cxnLst/>
            <a:rect l="l" t="t" r="r" b="b"/>
            <a:pathLst>
              <a:path w="426720" h="21590">
                <a:moveTo>
                  <a:pt x="426720" y="0"/>
                </a:moveTo>
                <a:lnTo>
                  <a:pt x="0" y="0"/>
                </a:lnTo>
                <a:lnTo>
                  <a:pt x="0" y="21335"/>
                </a:lnTo>
                <a:lnTo>
                  <a:pt x="426720" y="21335"/>
                </a:lnTo>
                <a:lnTo>
                  <a:pt x="42672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" name="bg object 229"/>
          <p:cNvSpPr/>
          <p:nvPr/>
        </p:nvSpPr>
        <p:spPr>
          <a:xfrm>
            <a:off x="6839712" y="6681724"/>
            <a:ext cx="426720" cy="3175"/>
          </a:xfrm>
          <a:custGeom>
            <a:avLst/>
            <a:gdLst/>
            <a:ahLst/>
            <a:cxnLst/>
            <a:rect l="l" t="t" r="r" b="b"/>
            <a:pathLst>
              <a:path w="426720" h="3175">
                <a:moveTo>
                  <a:pt x="426720" y="0"/>
                </a:moveTo>
                <a:lnTo>
                  <a:pt x="0" y="0"/>
                </a:lnTo>
                <a:lnTo>
                  <a:pt x="0" y="3047"/>
                </a:lnTo>
                <a:lnTo>
                  <a:pt x="426720" y="3047"/>
                </a:lnTo>
                <a:lnTo>
                  <a:pt x="426720" y="0"/>
                </a:lnTo>
                <a:close/>
              </a:path>
            </a:pathLst>
          </a:custGeom>
          <a:solidFill>
            <a:srgbClr val="0086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" name="bg object 230"/>
          <p:cNvSpPr/>
          <p:nvPr/>
        </p:nvSpPr>
        <p:spPr>
          <a:xfrm>
            <a:off x="6839712" y="6684772"/>
            <a:ext cx="426720" cy="27940"/>
          </a:xfrm>
          <a:custGeom>
            <a:avLst/>
            <a:gdLst/>
            <a:ahLst/>
            <a:cxnLst/>
            <a:rect l="l" t="t" r="r" b="b"/>
            <a:pathLst>
              <a:path w="426720" h="27940">
                <a:moveTo>
                  <a:pt x="426720" y="0"/>
                </a:moveTo>
                <a:lnTo>
                  <a:pt x="0" y="0"/>
                </a:lnTo>
                <a:lnTo>
                  <a:pt x="0" y="27431"/>
                </a:lnTo>
                <a:lnTo>
                  <a:pt x="426720" y="27431"/>
                </a:lnTo>
                <a:lnTo>
                  <a:pt x="42672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" name="bg object 231"/>
          <p:cNvSpPr/>
          <p:nvPr/>
        </p:nvSpPr>
        <p:spPr>
          <a:xfrm>
            <a:off x="6839712" y="6712204"/>
            <a:ext cx="426720" cy="15240"/>
          </a:xfrm>
          <a:custGeom>
            <a:avLst/>
            <a:gdLst/>
            <a:ahLst/>
            <a:cxnLst/>
            <a:rect l="l" t="t" r="r" b="b"/>
            <a:pathLst>
              <a:path w="426720" h="15240">
                <a:moveTo>
                  <a:pt x="426720" y="0"/>
                </a:moveTo>
                <a:lnTo>
                  <a:pt x="0" y="0"/>
                </a:lnTo>
                <a:lnTo>
                  <a:pt x="0" y="15240"/>
                </a:lnTo>
                <a:lnTo>
                  <a:pt x="426720" y="15240"/>
                </a:lnTo>
                <a:lnTo>
                  <a:pt x="42672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" name="bg object 232"/>
          <p:cNvSpPr/>
          <p:nvPr/>
        </p:nvSpPr>
        <p:spPr>
          <a:xfrm>
            <a:off x="6839712" y="6727443"/>
            <a:ext cx="426720" cy="15240"/>
          </a:xfrm>
          <a:custGeom>
            <a:avLst/>
            <a:gdLst/>
            <a:ahLst/>
            <a:cxnLst/>
            <a:rect l="l" t="t" r="r" b="b"/>
            <a:pathLst>
              <a:path w="426720" h="15240">
                <a:moveTo>
                  <a:pt x="426720" y="0"/>
                </a:moveTo>
                <a:lnTo>
                  <a:pt x="0" y="0"/>
                </a:lnTo>
                <a:lnTo>
                  <a:pt x="0" y="15239"/>
                </a:lnTo>
                <a:lnTo>
                  <a:pt x="426720" y="15239"/>
                </a:lnTo>
                <a:lnTo>
                  <a:pt x="42672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" name="bg object 233"/>
          <p:cNvSpPr/>
          <p:nvPr/>
        </p:nvSpPr>
        <p:spPr>
          <a:xfrm>
            <a:off x="6839712" y="6568948"/>
            <a:ext cx="426720" cy="226060"/>
          </a:xfrm>
          <a:custGeom>
            <a:avLst/>
            <a:gdLst/>
            <a:ahLst/>
            <a:cxnLst/>
            <a:rect l="l" t="t" r="r" b="b"/>
            <a:pathLst>
              <a:path w="426720" h="226059">
                <a:moveTo>
                  <a:pt x="368808" y="0"/>
                </a:moveTo>
                <a:lnTo>
                  <a:pt x="51816" y="0"/>
                </a:lnTo>
                <a:lnTo>
                  <a:pt x="51816" y="24384"/>
                </a:lnTo>
                <a:lnTo>
                  <a:pt x="368808" y="24384"/>
                </a:lnTo>
                <a:lnTo>
                  <a:pt x="368808" y="0"/>
                </a:lnTo>
                <a:close/>
              </a:path>
              <a:path w="426720" h="226059">
                <a:moveTo>
                  <a:pt x="426720" y="173736"/>
                </a:moveTo>
                <a:lnTo>
                  <a:pt x="0" y="173736"/>
                </a:lnTo>
                <a:lnTo>
                  <a:pt x="0" y="225552"/>
                </a:lnTo>
                <a:lnTo>
                  <a:pt x="426720" y="225552"/>
                </a:lnTo>
                <a:lnTo>
                  <a:pt x="426720" y="173736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" name="bg object 234"/>
          <p:cNvSpPr/>
          <p:nvPr/>
        </p:nvSpPr>
        <p:spPr>
          <a:xfrm>
            <a:off x="6891527" y="6593331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4"/>
                </a:lnTo>
                <a:lnTo>
                  <a:pt x="316992" y="9144"/>
                </a:lnTo>
                <a:lnTo>
                  <a:pt x="316992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" name="bg object 235"/>
          <p:cNvSpPr/>
          <p:nvPr/>
        </p:nvSpPr>
        <p:spPr>
          <a:xfrm>
            <a:off x="6891527" y="6602475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2"/>
                </a:lnTo>
                <a:lnTo>
                  <a:pt x="316992" y="12192"/>
                </a:lnTo>
                <a:lnTo>
                  <a:pt x="316992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" name="bg object 236"/>
          <p:cNvSpPr/>
          <p:nvPr/>
        </p:nvSpPr>
        <p:spPr>
          <a:xfrm>
            <a:off x="6891527" y="6614668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3"/>
                </a:lnTo>
                <a:lnTo>
                  <a:pt x="316992" y="9143"/>
                </a:lnTo>
                <a:lnTo>
                  <a:pt x="316992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" name="bg object 237"/>
          <p:cNvSpPr/>
          <p:nvPr/>
        </p:nvSpPr>
        <p:spPr>
          <a:xfrm>
            <a:off x="6891527" y="6623812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2"/>
                </a:lnTo>
                <a:lnTo>
                  <a:pt x="316992" y="12192"/>
                </a:lnTo>
                <a:lnTo>
                  <a:pt x="316992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" name="bg object 238"/>
          <p:cNvSpPr/>
          <p:nvPr/>
        </p:nvSpPr>
        <p:spPr>
          <a:xfrm>
            <a:off x="6891527" y="6636004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4"/>
                </a:lnTo>
                <a:lnTo>
                  <a:pt x="316992" y="9144"/>
                </a:lnTo>
                <a:lnTo>
                  <a:pt x="316992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" name="bg object 239"/>
          <p:cNvSpPr/>
          <p:nvPr/>
        </p:nvSpPr>
        <p:spPr>
          <a:xfrm>
            <a:off x="6891527" y="6645148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1"/>
                </a:lnTo>
                <a:lnTo>
                  <a:pt x="316992" y="12191"/>
                </a:lnTo>
                <a:lnTo>
                  <a:pt x="316992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" name="bg object 240"/>
          <p:cNvSpPr/>
          <p:nvPr/>
        </p:nvSpPr>
        <p:spPr>
          <a:xfrm>
            <a:off x="6891527" y="6657339"/>
            <a:ext cx="317500" cy="6350"/>
          </a:xfrm>
          <a:custGeom>
            <a:avLst/>
            <a:gdLst/>
            <a:ahLst/>
            <a:cxnLst/>
            <a:rect l="l" t="t" r="r" b="b"/>
            <a:pathLst>
              <a:path w="317500" h="6350">
                <a:moveTo>
                  <a:pt x="316992" y="0"/>
                </a:moveTo>
                <a:lnTo>
                  <a:pt x="0" y="0"/>
                </a:lnTo>
                <a:lnTo>
                  <a:pt x="0" y="6097"/>
                </a:lnTo>
                <a:lnTo>
                  <a:pt x="316992" y="6097"/>
                </a:lnTo>
                <a:lnTo>
                  <a:pt x="316992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" name="bg object 241"/>
          <p:cNvSpPr/>
          <p:nvPr/>
        </p:nvSpPr>
        <p:spPr>
          <a:xfrm>
            <a:off x="6891527" y="6663437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6"/>
                </a:lnTo>
                <a:lnTo>
                  <a:pt x="316992" y="3046"/>
                </a:lnTo>
                <a:lnTo>
                  <a:pt x="316992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" name="bg object 242"/>
          <p:cNvSpPr/>
          <p:nvPr/>
        </p:nvSpPr>
        <p:spPr>
          <a:xfrm>
            <a:off x="6891527" y="6666483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8"/>
                </a:lnTo>
                <a:lnTo>
                  <a:pt x="316992" y="3048"/>
                </a:lnTo>
                <a:lnTo>
                  <a:pt x="316992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" name="bg object 243"/>
          <p:cNvSpPr/>
          <p:nvPr/>
        </p:nvSpPr>
        <p:spPr>
          <a:xfrm>
            <a:off x="6891527" y="6669531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4"/>
                </a:lnTo>
                <a:lnTo>
                  <a:pt x="316992" y="9144"/>
                </a:lnTo>
                <a:lnTo>
                  <a:pt x="316992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" name="bg object 244"/>
          <p:cNvSpPr/>
          <p:nvPr/>
        </p:nvSpPr>
        <p:spPr>
          <a:xfrm>
            <a:off x="6891527" y="6678675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3"/>
                </a:lnTo>
                <a:lnTo>
                  <a:pt x="316992" y="9143"/>
                </a:lnTo>
                <a:lnTo>
                  <a:pt x="316992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" name="bg object 245"/>
          <p:cNvSpPr/>
          <p:nvPr/>
        </p:nvSpPr>
        <p:spPr>
          <a:xfrm>
            <a:off x="6891527" y="6687819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1"/>
                </a:lnTo>
                <a:lnTo>
                  <a:pt x="316992" y="12191"/>
                </a:lnTo>
                <a:lnTo>
                  <a:pt x="316992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" name="bg object 246"/>
          <p:cNvSpPr/>
          <p:nvPr/>
        </p:nvSpPr>
        <p:spPr>
          <a:xfrm>
            <a:off x="6891527" y="6700012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4"/>
                </a:lnTo>
                <a:lnTo>
                  <a:pt x="316992" y="9144"/>
                </a:lnTo>
                <a:lnTo>
                  <a:pt x="316992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" name="bg object 247"/>
          <p:cNvSpPr/>
          <p:nvPr/>
        </p:nvSpPr>
        <p:spPr>
          <a:xfrm>
            <a:off x="6891527" y="6709156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2"/>
                </a:lnTo>
                <a:lnTo>
                  <a:pt x="316992" y="12192"/>
                </a:lnTo>
                <a:lnTo>
                  <a:pt x="316992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" name="bg object 248"/>
          <p:cNvSpPr/>
          <p:nvPr/>
        </p:nvSpPr>
        <p:spPr>
          <a:xfrm>
            <a:off x="6891527" y="6721348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3"/>
                </a:lnTo>
                <a:lnTo>
                  <a:pt x="316992" y="9143"/>
                </a:lnTo>
                <a:lnTo>
                  <a:pt x="316992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" name="bg object 249"/>
          <p:cNvSpPr/>
          <p:nvPr/>
        </p:nvSpPr>
        <p:spPr>
          <a:xfrm>
            <a:off x="6891527" y="6730492"/>
            <a:ext cx="317500" cy="21590"/>
          </a:xfrm>
          <a:custGeom>
            <a:avLst/>
            <a:gdLst/>
            <a:ahLst/>
            <a:cxnLst/>
            <a:rect l="l" t="t" r="r" b="b"/>
            <a:pathLst>
              <a:path w="317500" h="21590">
                <a:moveTo>
                  <a:pt x="316992" y="0"/>
                </a:moveTo>
                <a:lnTo>
                  <a:pt x="0" y="0"/>
                </a:lnTo>
                <a:lnTo>
                  <a:pt x="0" y="21335"/>
                </a:lnTo>
                <a:lnTo>
                  <a:pt x="316992" y="21335"/>
                </a:lnTo>
                <a:lnTo>
                  <a:pt x="316992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" name="bg object 250"/>
          <p:cNvSpPr/>
          <p:nvPr/>
        </p:nvSpPr>
        <p:spPr>
          <a:xfrm>
            <a:off x="6897624" y="6575043"/>
            <a:ext cx="304800" cy="170815"/>
          </a:xfrm>
          <a:custGeom>
            <a:avLst/>
            <a:gdLst/>
            <a:ahLst/>
            <a:cxnLst/>
            <a:rect l="l" t="t" r="r" b="b"/>
            <a:pathLst>
              <a:path w="304800" h="170815">
                <a:moveTo>
                  <a:pt x="152400" y="0"/>
                </a:moveTo>
                <a:lnTo>
                  <a:pt x="93868" y="6905"/>
                </a:lnTo>
                <a:lnTo>
                  <a:pt x="45339" y="25526"/>
                </a:lnTo>
                <a:lnTo>
                  <a:pt x="12239" y="52720"/>
                </a:lnTo>
                <a:lnTo>
                  <a:pt x="0" y="85343"/>
                </a:lnTo>
                <a:lnTo>
                  <a:pt x="12239" y="117967"/>
                </a:lnTo>
                <a:lnTo>
                  <a:pt x="45339" y="145161"/>
                </a:lnTo>
                <a:lnTo>
                  <a:pt x="93868" y="163782"/>
                </a:lnTo>
                <a:lnTo>
                  <a:pt x="152400" y="170687"/>
                </a:lnTo>
                <a:lnTo>
                  <a:pt x="212217" y="163782"/>
                </a:lnTo>
                <a:lnTo>
                  <a:pt x="260604" y="145161"/>
                </a:lnTo>
                <a:lnTo>
                  <a:pt x="292989" y="117967"/>
                </a:lnTo>
                <a:lnTo>
                  <a:pt x="304800" y="85343"/>
                </a:lnTo>
                <a:lnTo>
                  <a:pt x="292988" y="52720"/>
                </a:lnTo>
                <a:lnTo>
                  <a:pt x="260603" y="25526"/>
                </a:lnTo>
                <a:lnTo>
                  <a:pt x="212217" y="6905"/>
                </a:lnTo>
                <a:lnTo>
                  <a:pt x="15240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" name="bg object 251"/>
          <p:cNvSpPr/>
          <p:nvPr/>
        </p:nvSpPr>
        <p:spPr>
          <a:xfrm>
            <a:off x="6891527" y="6568948"/>
            <a:ext cx="317500" cy="24765"/>
          </a:xfrm>
          <a:custGeom>
            <a:avLst/>
            <a:gdLst/>
            <a:ahLst/>
            <a:cxnLst/>
            <a:rect l="l" t="t" r="r" b="b"/>
            <a:pathLst>
              <a:path w="317500" h="24765">
                <a:moveTo>
                  <a:pt x="316992" y="0"/>
                </a:moveTo>
                <a:lnTo>
                  <a:pt x="0" y="0"/>
                </a:lnTo>
                <a:lnTo>
                  <a:pt x="0" y="24383"/>
                </a:lnTo>
                <a:lnTo>
                  <a:pt x="316992" y="24383"/>
                </a:lnTo>
                <a:lnTo>
                  <a:pt x="316992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" name="bg object 252"/>
          <p:cNvSpPr/>
          <p:nvPr/>
        </p:nvSpPr>
        <p:spPr>
          <a:xfrm>
            <a:off x="6891527" y="6593331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4"/>
                </a:lnTo>
                <a:lnTo>
                  <a:pt x="316992" y="9144"/>
                </a:lnTo>
                <a:lnTo>
                  <a:pt x="316992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" name="bg object 253"/>
          <p:cNvSpPr/>
          <p:nvPr/>
        </p:nvSpPr>
        <p:spPr>
          <a:xfrm>
            <a:off x="6891527" y="6602475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2"/>
                </a:lnTo>
                <a:lnTo>
                  <a:pt x="316992" y="12192"/>
                </a:lnTo>
                <a:lnTo>
                  <a:pt x="316992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" name="bg object 254"/>
          <p:cNvSpPr/>
          <p:nvPr/>
        </p:nvSpPr>
        <p:spPr>
          <a:xfrm>
            <a:off x="6891527" y="6614668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3"/>
                </a:lnTo>
                <a:lnTo>
                  <a:pt x="316992" y="9143"/>
                </a:lnTo>
                <a:lnTo>
                  <a:pt x="316992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" name="bg object 255"/>
          <p:cNvSpPr/>
          <p:nvPr/>
        </p:nvSpPr>
        <p:spPr>
          <a:xfrm>
            <a:off x="6891527" y="6623812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2"/>
                </a:lnTo>
                <a:lnTo>
                  <a:pt x="316992" y="12192"/>
                </a:lnTo>
                <a:lnTo>
                  <a:pt x="316992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" name="bg object 256"/>
          <p:cNvSpPr/>
          <p:nvPr/>
        </p:nvSpPr>
        <p:spPr>
          <a:xfrm>
            <a:off x="6891527" y="6636004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4"/>
                </a:lnTo>
                <a:lnTo>
                  <a:pt x="316992" y="9144"/>
                </a:lnTo>
                <a:lnTo>
                  <a:pt x="316992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" name="bg object 257"/>
          <p:cNvSpPr/>
          <p:nvPr/>
        </p:nvSpPr>
        <p:spPr>
          <a:xfrm>
            <a:off x="6891527" y="6645148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1"/>
                </a:lnTo>
                <a:lnTo>
                  <a:pt x="316992" y="12191"/>
                </a:lnTo>
                <a:lnTo>
                  <a:pt x="316992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" name="bg object 258"/>
          <p:cNvSpPr/>
          <p:nvPr/>
        </p:nvSpPr>
        <p:spPr>
          <a:xfrm>
            <a:off x="6891527" y="6657339"/>
            <a:ext cx="317500" cy="6350"/>
          </a:xfrm>
          <a:custGeom>
            <a:avLst/>
            <a:gdLst/>
            <a:ahLst/>
            <a:cxnLst/>
            <a:rect l="l" t="t" r="r" b="b"/>
            <a:pathLst>
              <a:path w="317500" h="6350">
                <a:moveTo>
                  <a:pt x="316992" y="0"/>
                </a:moveTo>
                <a:lnTo>
                  <a:pt x="0" y="0"/>
                </a:lnTo>
                <a:lnTo>
                  <a:pt x="0" y="6097"/>
                </a:lnTo>
                <a:lnTo>
                  <a:pt x="316992" y="6097"/>
                </a:lnTo>
                <a:lnTo>
                  <a:pt x="316992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" name="bg object 259"/>
          <p:cNvSpPr/>
          <p:nvPr/>
        </p:nvSpPr>
        <p:spPr>
          <a:xfrm>
            <a:off x="6891527" y="6663437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6"/>
                </a:lnTo>
                <a:lnTo>
                  <a:pt x="316992" y="3046"/>
                </a:lnTo>
                <a:lnTo>
                  <a:pt x="316992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" name="bg object 260"/>
          <p:cNvSpPr/>
          <p:nvPr/>
        </p:nvSpPr>
        <p:spPr>
          <a:xfrm>
            <a:off x="6891527" y="6666483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8"/>
                </a:lnTo>
                <a:lnTo>
                  <a:pt x="316992" y="3048"/>
                </a:lnTo>
                <a:lnTo>
                  <a:pt x="316992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" name="bg object 261"/>
          <p:cNvSpPr/>
          <p:nvPr/>
        </p:nvSpPr>
        <p:spPr>
          <a:xfrm>
            <a:off x="6891527" y="6669531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4"/>
                </a:lnTo>
                <a:lnTo>
                  <a:pt x="316992" y="9144"/>
                </a:lnTo>
                <a:lnTo>
                  <a:pt x="316992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" name="bg object 262"/>
          <p:cNvSpPr/>
          <p:nvPr/>
        </p:nvSpPr>
        <p:spPr>
          <a:xfrm>
            <a:off x="6891527" y="6678675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3"/>
                </a:lnTo>
                <a:lnTo>
                  <a:pt x="316992" y="9143"/>
                </a:lnTo>
                <a:lnTo>
                  <a:pt x="316992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" name="bg object 263"/>
          <p:cNvSpPr/>
          <p:nvPr/>
        </p:nvSpPr>
        <p:spPr>
          <a:xfrm>
            <a:off x="6891527" y="6687819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1"/>
                </a:lnTo>
                <a:lnTo>
                  <a:pt x="316992" y="12191"/>
                </a:lnTo>
                <a:lnTo>
                  <a:pt x="316992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" name="bg object 264"/>
          <p:cNvSpPr/>
          <p:nvPr/>
        </p:nvSpPr>
        <p:spPr>
          <a:xfrm>
            <a:off x="6891527" y="6700012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4"/>
                </a:lnTo>
                <a:lnTo>
                  <a:pt x="316992" y="9144"/>
                </a:lnTo>
                <a:lnTo>
                  <a:pt x="316992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" name="bg object 265"/>
          <p:cNvSpPr/>
          <p:nvPr/>
        </p:nvSpPr>
        <p:spPr>
          <a:xfrm>
            <a:off x="6891527" y="6709156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2"/>
                </a:lnTo>
                <a:lnTo>
                  <a:pt x="316992" y="12192"/>
                </a:lnTo>
                <a:lnTo>
                  <a:pt x="316992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" name="bg object 266"/>
          <p:cNvSpPr/>
          <p:nvPr/>
        </p:nvSpPr>
        <p:spPr>
          <a:xfrm>
            <a:off x="6891527" y="6721348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3"/>
                </a:lnTo>
                <a:lnTo>
                  <a:pt x="316992" y="9143"/>
                </a:lnTo>
                <a:lnTo>
                  <a:pt x="316992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" name="bg object 267"/>
          <p:cNvSpPr/>
          <p:nvPr/>
        </p:nvSpPr>
        <p:spPr>
          <a:xfrm>
            <a:off x="6446520" y="6239763"/>
            <a:ext cx="762000" cy="512445"/>
          </a:xfrm>
          <a:custGeom>
            <a:avLst/>
            <a:gdLst/>
            <a:ahLst/>
            <a:cxnLst/>
            <a:rect l="l" t="t" r="r" b="b"/>
            <a:pathLst>
              <a:path w="762000" h="512445">
                <a:moveTo>
                  <a:pt x="618744" y="0"/>
                </a:moveTo>
                <a:lnTo>
                  <a:pt x="0" y="0"/>
                </a:lnTo>
                <a:lnTo>
                  <a:pt x="0" y="33528"/>
                </a:lnTo>
                <a:lnTo>
                  <a:pt x="618744" y="33528"/>
                </a:lnTo>
                <a:lnTo>
                  <a:pt x="618744" y="0"/>
                </a:lnTo>
                <a:close/>
              </a:path>
              <a:path w="762000" h="512445">
                <a:moveTo>
                  <a:pt x="762000" y="490728"/>
                </a:moveTo>
                <a:lnTo>
                  <a:pt x="445008" y="490728"/>
                </a:lnTo>
                <a:lnTo>
                  <a:pt x="445008" y="512064"/>
                </a:lnTo>
                <a:lnTo>
                  <a:pt x="762000" y="512064"/>
                </a:lnTo>
                <a:lnTo>
                  <a:pt x="762000" y="490728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" name="bg object 268"/>
          <p:cNvSpPr/>
          <p:nvPr/>
        </p:nvSpPr>
        <p:spPr>
          <a:xfrm>
            <a:off x="6446520" y="6273292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2"/>
                </a:lnTo>
                <a:lnTo>
                  <a:pt x="618744" y="12192"/>
                </a:lnTo>
                <a:lnTo>
                  <a:pt x="618744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" name="bg object 269"/>
          <p:cNvSpPr/>
          <p:nvPr/>
        </p:nvSpPr>
        <p:spPr>
          <a:xfrm>
            <a:off x="6446520" y="6285483"/>
            <a:ext cx="619125" cy="15240"/>
          </a:xfrm>
          <a:custGeom>
            <a:avLst/>
            <a:gdLst/>
            <a:ahLst/>
            <a:cxnLst/>
            <a:rect l="l" t="t" r="r" b="b"/>
            <a:pathLst>
              <a:path w="619125" h="15239">
                <a:moveTo>
                  <a:pt x="618744" y="0"/>
                </a:moveTo>
                <a:lnTo>
                  <a:pt x="0" y="0"/>
                </a:lnTo>
                <a:lnTo>
                  <a:pt x="0" y="15239"/>
                </a:lnTo>
                <a:lnTo>
                  <a:pt x="618744" y="15239"/>
                </a:lnTo>
                <a:lnTo>
                  <a:pt x="618744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" name="bg object 270"/>
          <p:cNvSpPr/>
          <p:nvPr/>
        </p:nvSpPr>
        <p:spPr>
          <a:xfrm>
            <a:off x="6446520" y="6300724"/>
            <a:ext cx="619125" cy="21590"/>
          </a:xfrm>
          <a:custGeom>
            <a:avLst/>
            <a:gdLst/>
            <a:ahLst/>
            <a:cxnLst/>
            <a:rect l="l" t="t" r="r" b="b"/>
            <a:pathLst>
              <a:path w="619125" h="21589">
                <a:moveTo>
                  <a:pt x="618744" y="0"/>
                </a:moveTo>
                <a:lnTo>
                  <a:pt x="0" y="0"/>
                </a:lnTo>
                <a:lnTo>
                  <a:pt x="0" y="21335"/>
                </a:lnTo>
                <a:lnTo>
                  <a:pt x="618744" y="21335"/>
                </a:lnTo>
                <a:lnTo>
                  <a:pt x="618744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" name="bg object 271"/>
          <p:cNvSpPr/>
          <p:nvPr/>
        </p:nvSpPr>
        <p:spPr>
          <a:xfrm>
            <a:off x="6446520" y="6322060"/>
            <a:ext cx="619125" cy="15240"/>
          </a:xfrm>
          <a:custGeom>
            <a:avLst/>
            <a:gdLst/>
            <a:ahLst/>
            <a:cxnLst/>
            <a:rect l="l" t="t" r="r" b="b"/>
            <a:pathLst>
              <a:path w="619125" h="15239">
                <a:moveTo>
                  <a:pt x="618744" y="0"/>
                </a:moveTo>
                <a:lnTo>
                  <a:pt x="0" y="0"/>
                </a:lnTo>
                <a:lnTo>
                  <a:pt x="0" y="15239"/>
                </a:lnTo>
                <a:lnTo>
                  <a:pt x="618744" y="15239"/>
                </a:lnTo>
                <a:lnTo>
                  <a:pt x="618744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" name="bg object 272"/>
          <p:cNvSpPr/>
          <p:nvPr/>
        </p:nvSpPr>
        <p:spPr>
          <a:xfrm>
            <a:off x="6446520" y="6337300"/>
            <a:ext cx="619125" cy="9525"/>
          </a:xfrm>
          <a:custGeom>
            <a:avLst/>
            <a:gdLst/>
            <a:ahLst/>
            <a:cxnLst/>
            <a:rect l="l" t="t" r="r" b="b"/>
            <a:pathLst>
              <a:path w="619125" h="9525">
                <a:moveTo>
                  <a:pt x="618744" y="0"/>
                </a:moveTo>
                <a:lnTo>
                  <a:pt x="0" y="0"/>
                </a:lnTo>
                <a:lnTo>
                  <a:pt x="0" y="9143"/>
                </a:lnTo>
                <a:lnTo>
                  <a:pt x="618744" y="9143"/>
                </a:lnTo>
                <a:lnTo>
                  <a:pt x="618744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" name="bg object 273"/>
          <p:cNvSpPr/>
          <p:nvPr/>
        </p:nvSpPr>
        <p:spPr>
          <a:xfrm>
            <a:off x="6446520" y="6346443"/>
            <a:ext cx="619125" cy="3175"/>
          </a:xfrm>
          <a:custGeom>
            <a:avLst/>
            <a:gdLst/>
            <a:ahLst/>
            <a:cxnLst/>
            <a:rect l="l" t="t" r="r" b="b"/>
            <a:pathLst>
              <a:path w="619125" h="3175">
                <a:moveTo>
                  <a:pt x="618744" y="0"/>
                </a:moveTo>
                <a:lnTo>
                  <a:pt x="0" y="0"/>
                </a:lnTo>
                <a:lnTo>
                  <a:pt x="0" y="3047"/>
                </a:lnTo>
                <a:lnTo>
                  <a:pt x="618744" y="3047"/>
                </a:lnTo>
                <a:lnTo>
                  <a:pt x="618744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" name="bg object 274"/>
          <p:cNvSpPr/>
          <p:nvPr/>
        </p:nvSpPr>
        <p:spPr>
          <a:xfrm>
            <a:off x="6446520" y="6349492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2"/>
                </a:lnTo>
                <a:lnTo>
                  <a:pt x="618744" y="12192"/>
                </a:lnTo>
                <a:lnTo>
                  <a:pt x="618744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" name="bg object 275"/>
          <p:cNvSpPr/>
          <p:nvPr/>
        </p:nvSpPr>
        <p:spPr>
          <a:xfrm>
            <a:off x="6446520" y="6361683"/>
            <a:ext cx="619125" cy="3175"/>
          </a:xfrm>
          <a:custGeom>
            <a:avLst/>
            <a:gdLst/>
            <a:ahLst/>
            <a:cxnLst/>
            <a:rect l="l" t="t" r="r" b="b"/>
            <a:pathLst>
              <a:path w="619125" h="3175">
                <a:moveTo>
                  <a:pt x="618744" y="0"/>
                </a:moveTo>
                <a:lnTo>
                  <a:pt x="0" y="0"/>
                </a:lnTo>
                <a:lnTo>
                  <a:pt x="0" y="3047"/>
                </a:lnTo>
                <a:lnTo>
                  <a:pt x="618744" y="3047"/>
                </a:lnTo>
                <a:lnTo>
                  <a:pt x="618744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" name="bg object 276"/>
          <p:cNvSpPr/>
          <p:nvPr/>
        </p:nvSpPr>
        <p:spPr>
          <a:xfrm>
            <a:off x="6446520" y="6364731"/>
            <a:ext cx="619125" cy="9525"/>
          </a:xfrm>
          <a:custGeom>
            <a:avLst/>
            <a:gdLst/>
            <a:ahLst/>
            <a:cxnLst/>
            <a:rect l="l" t="t" r="r" b="b"/>
            <a:pathLst>
              <a:path w="619125" h="9525">
                <a:moveTo>
                  <a:pt x="618744" y="0"/>
                </a:moveTo>
                <a:lnTo>
                  <a:pt x="0" y="0"/>
                </a:lnTo>
                <a:lnTo>
                  <a:pt x="0" y="9144"/>
                </a:lnTo>
                <a:lnTo>
                  <a:pt x="618744" y="9144"/>
                </a:lnTo>
                <a:lnTo>
                  <a:pt x="618744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" name="bg object 277"/>
          <p:cNvSpPr/>
          <p:nvPr/>
        </p:nvSpPr>
        <p:spPr>
          <a:xfrm>
            <a:off x="6446520" y="6373875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2"/>
                </a:lnTo>
                <a:lnTo>
                  <a:pt x="618744" y="12192"/>
                </a:lnTo>
                <a:lnTo>
                  <a:pt x="618744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" name="bg object 278"/>
          <p:cNvSpPr/>
          <p:nvPr/>
        </p:nvSpPr>
        <p:spPr>
          <a:xfrm>
            <a:off x="6446520" y="6386068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1"/>
                </a:lnTo>
                <a:lnTo>
                  <a:pt x="618744" y="12191"/>
                </a:lnTo>
                <a:lnTo>
                  <a:pt x="618744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" name="bg object 279"/>
          <p:cNvSpPr/>
          <p:nvPr/>
        </p:nvSpPr>
        <p:spPr>
          <a:xfrm>
            <a:off x="6446520" y="6398260"/>
            <a:ext cx="619125" cy="6350"/>
          </a:xfrm>
          <a:custGeom>
            <a:avLst/>
            <a:gdLst/>
            <a:ahLst/>
            <a:cxnLst/>
            <a:rect l="l" t="t" r="r" b="b"/>
            <a:pathLst>
              <a:path w="619125" h="6350">
                <a:moveTo>
                  <a:pt x="618744" y="0"/>
                </a:moveTo>
                <a:lnTo>
                  <a:pt x="0" y="0"/>
                </a:lnTo>
                <a:lnTo>
                  <a:pt x="0" y="6095"/>
                </a:lnTo>
                <a:lnTo>
                  <a:pt x="618744" y="6095"/>
                </a:lnTo>
                <a:lnTo>
                  <a:pt x="618744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" name="bg object 280"/>
          <p:cNvSpPr/>
          <p:nvPr/>
        </p:nvSpPr>
        <p:spPr>
          <a:xfrm>
            <a:off x="6446520" y="6404356"/>
            <a:ext cx="619125" cy="6350"/>
          </a:xfrm>
          <a:custGeom>
            <a:avLst/>
            <a:gdLst/>
            <a:ahLst/>
            <a:cxnLst/>
            <a:rect l="l" t="t" r="r" b="b"/>
            <a:pathLst>
              <a:path w="619125" h="6350">
                <a:moveTo>
                  <a:pt x="618744" y="0"/>
                </a:moveTo>
                <a:lnTo>
                  <a:pt x="0" y="0"/>
                </a:lnTo>
                <a:lnTo>
                  <a:pt x="0" y="6096"/>
                </a:lnTo>
                <a:lnTo>
                  <a:pt x="618744" y="6096"/>
                </a:lnTo>
                <a:lnTo>
                  <a:pt x="618744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" name="bg object 281"/>
          <p:cNvSpPr/>
          <p:nvPr/>
        </p:nvSpPr>
        <p:spPr>
          <a:xfrm>
            <a:off x="6446520" y="6410451"/>
            <a:ext cx="619125" cy="15240"/>
          </a:xfrm>
          <a:custGeom>
            <a:avLst/>
            <a:gdLst/>
            <a:ahLst/>
            <a:cxnLst/>
            <a:rect l="l" t="t" r="r" b="b"/>
            <a:pathLst>
              <a:path w="619125" h="15239">
                <a:moveTo>
                  <a:pt x="618744" y="0"/>
                </a:moveTo>
                <a:lnTo>
                  <a:pt x="0" y="0"/>
                </a:lnTo>
                <a:lnTo>
                  <a:pt x="0" y="15240"/>
                </a:lnTo>
                <a:lnTo>
                  <a:pt x="618744" y="15240"/>
                </a:lnTo>
                <a:lnTo>
                  <a:pt x="618744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" name="bg object 282"/>
          <p:cNvSpPr/>
          <p:nvPr/>
        </p:nvSpPr>
        <p:spPr>
          <a:xfrm>
            <a:off x="6446520" y="6425692"/>
            <a:ext cx="619125" cy="3175"/>
          </a:xfrm>
          <a:custGeom>
            <a:avLst/>
            <a:gdLst/>
            <a:ahLst/>
            <a:cxnLst/>
            <a:rect l="l" t="t" r="r" b="b"/>
            <a:pathLst>
              <a:path w="619125" h="3175">
                <a:moveTo>
                  <a:pt x="618744" y="0"/>
                </a:moveTo>
                <a:lnTo>
                  <a:pt x="0" y="0"/>
                </a:lnTo>
                <a:lnTo>
                  <a:pt x="0" y="3048"/>
                </a:lnTo>
                <a:lnTo>
                  <a:pt x="618744" y="3048"/>
                </a:lnTo>
                <a:lnTo>
                  <a:pt x="618744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" name="bg object 283"/>
          <p:cNvSpPr/>
          <p:nvPr/>
        </p:nvSpPr>
        <p:spPr>
          <a:xfrm>
            <a:off x="6446520" y="6428739"/>
            <a:ext cx="619125" cy="15240"/>
          </a:xfrm>
          <a:custGeom>
            <a:avLst/>
            <a:gdLst/>
            <a:ahLst/>
            <a:cxnLst/>
            <a:rect l="l" t="t" r="r" b="b"/>
            <a:pathLst>
              <a:path w="619125" h="15239">
                <a:moveTo>
                  <a:pt x="618744" y="0"/>
                </a:moveTo>
                <a:lnTo>
                  <a:pt x="0" y="0"/>
                </a:lnTo>
                <a:lnTo>
                  <a:pt x="0" y="15240"/>
                </a:lnTo>
                <a:lnTo>
                  <a:pt x="618744" y="15240"/>
                </a:lnTo>
                <a:lnTo>
                  <a:pt x="618744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" name="bg object 284"/>
          <p:cNvSpPr/>
          <p:nvPr/>
        </p:nvSpPr>
        <p:spPr>
          <a:xfrm>
            <a:off x="6446520" y="6443980"/>
            <a:ext cx="619125" cy="18415"/>
          </a:xfrm>
          <a:custGeom>
            <a:avLst/>
            <a:gdLst/>
            <a:ahLst/>
            <a:cxnLst/>
            <a:rect l="l" t="t" r="r" b="b"/>
            <a:pathLst>
              <a:path w="619125" h="18414">
                <a:moveTo>
                  <a:pt x="618744" y="0"/>
                </a:moveTo>
                <a:lnTo>
                  <a:pt x="0" y="0"/>
                </a:lnTo>
                <a:lnTo>
                  <a:pt x="0" y="18288"/>
                </a:lnTo>
                <a:lnTo>
                  <a:pt x="618744" y="18288"/>
                </a:lnTo>
                <a:lnTo>
                  <a:pt x="618744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" name="bg object 285"/>
          <p:cNvSpPr/>
          <p:nvPr/>
        </p:nvSpPr>
        <p:spPr>
          <a:xfrm>
            <a:off x="6446520" y="6462268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1"/>
                </a:lnTo>
                <a:lnTo>
                  <a:pt x="618744" y="12191"/>
                </a:lnTo>
                <a:lnTo>
                  <a:pt x="618744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" name="bg object 286"/>
          <p:cNvSpPr/>
          <p:nvPr/>
        </p:nvSpPr>
        <p:spPr>
          <a:xfrm>
            <a:off x="6446520" y="6474460"/>
            <a:ext cx="619125" cy="33655"/>
          </a:xfrm>
          <a:custGeom>
            <a:avLst/>
            <a:gdLst/>
            <a:ahLst/>
            <a:cxnLst/>
            <a:rect l="l" t="t" r="r" b="b"/>
            <a:pathLst>
              <a:path w="619125" h="33654">
                <a:moveTo>
                  <a:pt x="618744" y="0"/>
                </a:moveTo>
                <a:lnTo>
                  <a:pt x="0" y="0"/>
                </a:lnTo>
                <a:lnTo>
                  <a:pt x="0" y="33527"/>
                </a:lnTo>
                <a:lnTo>
                  <a:pt x="618744" y="33527"/>
                </a:lnTo>
                <a:lnTo>
                  <a:pt x="61874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" name="bg object 287"/>
          <p:cNvSpPr/>
          <p:nvPr/>
        </p:nvSpPr>
        <p:spPr>
          <a:xfrm>
            <a:off x="6452615" y="6245860"/>
            <a:ext cx="607060" cy="256540"/>
          </a:xfrm>
          <a:custGeom>
            <a:avLst/>
            <a:gdLst/>
            <a:ahLst/>
            <a:cxnLst/>
            <a:rect l="l" t="t" r="r" b="b"/>
            <a:pathLst>
              <a:path w="607059" h="256540">
                <a:moveTo>
                  <a:pt x="606552" y="0"/>
                </a:moveTo>
                <a:lnTo>
                  <a:pt x="597408" y="0"/>
                </a:lnTo>
                <a:lnTo>
                  <a:pt x="408432" y="21335"/>
                </a:lnTo>
                <a:lnTo>
                  <a:pt x="246887" y="57911"/>
                </a:lnTo>
                <a:lnTo>
                  <a:pt x="103632" y="134111"/>
                </a:lnTo>
                <a:lnTo>
                  <a:pt x="45720" y="170687"/>
                </a:lnTo>
                <a:lnTo>
                  <a:pt x="0" y="219455"/>
                </a:lnTo>
                <a:lnTo>
                  <a:pt x="0" y="256031"/>
                </a:lnTo>
                <a:lnTo>
                  <a:pt x="39624" y="210311"/>
                </a:lnTo>
                <a:lnTo>
                  <a:pt x="94487" y="161543"/>
                </a:lnTo>
                <a:lnTo>
                  <a:pt x="161543" y="121919"/>
                </a:lnTo>
                <a:lnTo>
                  <a:pt x="237743" y="85343"/>
                </a:lnTo>
                <a:lnTo>
                  <a:pt x="408432" y="39623"/>
                </a:lnTo>
                <a:lnTo>
                  <a:pt x="597408" y="21335"/>
                </a:lnTo>
                <a:lnTo>
                  <a:pt x="606552" y="21335"/>
                </a:lnTo>
                <a:lnTo>
                  <a:pt x="60655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" name="bg object 288"/>
          <p:cNvSpPr/>
          <p:nvPr/>
        </p:nvSpPr>
        <p:spPr>
          <a:xfrm>
            <a:off x="6446520" y="6239763"/>
            <a:ext cx="619125" cy="33655"/>
          </a:xfrm>
          <a:custGeom>
            <a:avLst/>
            <a:gdLst/>
            <a:ahLst/>
            <a:cxnLst/>
            <a:rect l="l" t="t" r="r" b="b"/>
            <a:pathLst>
              <a:path w="619125" h="33654">
                <a:moveTo>
                  <a:pt x="618744" y="0"/>
                </a:moveTo>
                <a:lnTo>
                  <a:pt x="0" y="0"/>
                </a:lnTo>
                <a:lnTo>
                  <a:pt x="0" y="33528"/>
                </a:lnTo>
                <a:lnTo>
                  <a:pt x="618744" y="33528"/>
                </a:lnTo>
                <a:lnTo>
                  <a:pt x="618744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" name="bg object 289"/>
          <p:cNvSpPr/>
          <p:nvPr/>
        </p:nvSpPr>
        <p:spPr>
          <a:xfrm>
            <a:off x="6446520" y="6273292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2"/>
                </a:lnTo>
                <a:lnTo>
                  <a:pt x="618744" y="12192"/>
                </a:lnTo>
                <a:lnTo>
                  <a:pt x="618744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" name="bg object 290"/>
          <p:cNvSpPr/>
          <p:nvPr/>
        </p:nvSpPr>
        <p:spPr>
          <a:xfrm>
            <a:off x="6446520" y="6285483"/>
            <a:ext cx="619125" cy="15240"/>
          </a:xfrm>
          <a:custGeom>
            <a:avLst/>
            <a:gdLst/>
            <a:ahLst/>
            <a:cxnLst/>
            <a:rect l="l" t="t" r="r" b="b"/>
            <a:pathLst>
              <a:path w="619125" h="15239">
                <a:moveTo>
                  <a:pt x="618744" y="0"/>
                </a:moveTo>
                <a:lnTo>
                  <a:pt x="0" y="0"/>
                </a:lnTo>
                <a:lnTo>
                  <a:pt x="0" y="15239"/>
                </a:lnTo>
                <a:lnTo>
                  <a:pt x="618744" y="15239"/>
                </a:lnTo>
                <a:lnTo>
                  <a:pt x="618744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" name="bg object 291"/>
          <p:cNvSpPr/>
          <p:nvPr/>
        </p:nvSpPr>
        <p:spPr>
          <a:xfrm>
            <a:off x="6446520" y="6300724"/>
            <a:ext cx="619125" cy="21590"/>
          </a:xfrm>
          <a:custGeom>
            <a:avLst/>
            <a:gdLst/>
            <a:ahLst/>
            <a:cxnLst/>
            <a:rect l="l" t="t" r="r" b="b"/>
            <a:pathLst>
              <a:path w="619125" h="21589">
                <a:moveTo>
                  <a:pt x="618744" y="0"/>
                </a:moveTo>
                <a:lnTo>
                  <a:pt x="0" y="0"/>
                </a:lnTo>
                <a:lnTo>
                  <a:pt x="0" y="21335"/>
                </a:lnTo>
                <a:lnTo>
                  <a:pt x="618744" y="21335"/>
                </a:lnTo>
                <a:lnTo>
                  <a:pt x="618744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" name="bg object 292"/>
          <p:cNvSpPr/>
          <p:nvPr/>
        </p:nvSpPr>
        <p:spPr>
          <a:xfrm>
            <a:off x="6446520" y="6322060"/>
            <a:ext cx="619125" cy="15240"/>
          </a:xfrm>
          <a:custGeom>
            <a:avLst/>
            <a:gdLst/>
            <a:ahLst/>
            <a:cxnLst/>
            <a:rect l="l" t="t" r="r" b="b"/>
            <a:pathLst>
              <a:path w="619125" h="15239">
                <a:moveTo>
                  <a:pt x="618744" y="0"/>
                </a:moveTo>
                <a:lnTo>
                  <a:pt x="0" y="0"/>
                </a:lnTo>
                <a:lnTo>
                  <a:pt x="0" y="15239"/>
                </a:lnTo>
                <a:lnTo>
                  <a:pt x="618744" y="15239"/>
                </a:lnTo>
                <a:lnTo>
                  <a:pt x="618744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" name="bg object 293"/>
          <p:cNvSpPr/>
          <p:nvPr/>
        </p:nvSpPr>
        <p:spPr>
          <a:xfrm>
            <a:off x="6446520" y="6337300"/>
            <a:ext cx="619125" cy="9525"/>
          </a:xfrm>
          <a:custGeom>
            <a:avLst/>
            <a:gdLst/>
            <a:ahLst/>
            <a:cxnLst/>
            <a:rect l="l" t="t" r="r" b="b"/>
            <a:pathLst>
              <a:path w="619125" h="9525">
                <a:moveTo>
                  <a:pt x="618744" y="0"/>
                </a:moveTo>
                <a:lnTo>
                  <a:pt x="0" y="0"/>
                </a:lnTo>
                <a:lnTo>
                  <a:pt x="0" y="9143"/>
                </a:lnTo>
                <a:lnTo>
                  <a:pt x="618744" y="9143"/>
                </a:lnTo>
                <a:lnTo>
                  <a:pt x="618744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" name="bg object 294"/>
          <p:cNvSpPr/>
          <p:nvPr/>
        </p:nvSpPr>
        <p:spPr>
          <a:xfrm>
            <a:off x="6446520" y="6346443"/>
            <a:ext cx="619125" cy="3175"/>
          </a:xfrm>
          <a:custGeom>
            <a:avLst/>
            <a:gdLst/>
            <a:ahLst/>
            <a:cxnLst/>
            <a:rect l="l" t="t" r="r" b="b"/>
            <a:pathLst>
              <a:path w="619125" h="3175">
                <a:moveTo>
                  <a:pt x="618744" y="0"/>
                </a:moveTo>
                <a:lnTo>
                  <a:pt x="0" y="0"/>
                </a:lnTo>
                <a:lnTo>
                  <a:pt x="0" y="3047"/>
                </a:lnTo>
                <a:lnTo>
                  <a:pt x="618744" y="3047"/>
                </a:lnTo>
                <a:lnTo>
                  <a:pt x="618744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" name="bg object 295"/>
          <p:cNvSpPr/>
          <p:nvPr/>
        </p:nvSpPr>
        <p:spPr>
          <a:xfrm>
            <a:off x="6446520" y="6349492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2"/>
                </a:lnTo>
                <a:lnTo>
                  <a:pt x="618744" y="12192"/>
                </a:lnTo>
                <a:lnTo>
                  <a:pt x="618744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" name="bg object 296"/>
          <p:cNvSpPr/>
          <p:nvPr/>
        </p:nvSpPr>
        <p:spPr>
          <a:xfrm>
            <a:off x="6446520" y="6361683"/>
            <a:ext cx="619125" cy="3175"/>
          </a:xfrm>
          <a:custGeom>
            <a:avLst/>
            <a:gdLst/>
            <a:ahLst/>
            <a:cxnLst/>
            <a:rect l="l" t="t" r="r" b="b"/>
            <a:pathLst>
              <a:path w="619125" h="3175">
                <a:moveTo>
                  <a:pt x="618744" y="0"/>
                </a:moveTo>
                <a:lnTo>
                  <a:pt x="0" y="0"/>
                </a:lnTo>
                <a:lnTo>
                  <a:pt x="0" y="3047"/>
                </a:lnTo>
                <a:lnTo>
                  <a:pt x="618744" y="3047"/>
                </a:lnTo>
                <a:lnTo>
                  <a:pt x="618744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" name="bg object 297"/>
          <p:cNvSpPr/>
          <p:nvPr/>
        </p:nvSpPr>
        <p:spPr>
          <a:xfrm>
            <a:off x="6446520" y="6364731"/>
            <a:ext cx="619125" cy="9525"/>
          </a:xfrm>
          <a:custGeom>
            <a:avLst/>
            <a:gdLst/>
            <a:ahLst/>
            <a:cxnLst/>
            <a:rect l="l" t="t" r="r" b="b"/>
            <a:pathLst>
              <a:path w="619125" h="9525">
                <a:moveTo>
                  <a:pt x="618744" y="0"/>
                </a:moveTo>
                <a:lnTo>
                  <a:pt x="0" y="0"/>
                </a:lnTo>
                <a:lnTo>
                  <a:pt x="0" y="9144"/>
                </a:lnTo>
                <a:lnTo>
                  <a:pt x="618744" y="9144"/>
                </a:lnTo>
                <a:lnTo>
                  <a:pt x="618744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" name="bg object 298"/>
          <p:cNvSpPr/>
          <p:nvPr/>
        </p:nvSpPr>
        <p:spPr>
          <a:xfrm>
            <a:off x="6446520" y="6373875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2"/>
                </a:lnTo>
                <a:lnTo>
                  <a:pt x="618744" y="12192"/>
                </a:lnTo>
                <a:lnTo>
                  <a:pt x="618744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" name="bg object 299"/>
          <p:cNvSpPr/>
          <p:nvPr/>
        </p:nvSpPr>
        <p:spPr>
          <a:xfrm>
            <a:off x="6446520" y="6386068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1"/>
                </a:lnTo>
                <a:lnTo>
                  <a:pt x="618744" y="12191"/>
                </a:lnTo>
                <a:lnTo>
                  <a:pt x="618744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" name="bg object 300"/>
          <p:cNvSpPr/>
          <p:nvPr/>
        </p:nvSpPr>
        <p:spPr>
          <a:xfrm>
            <a:off x="6446520" y="6398260"/>
            <a:ext cx="619125" cy="6350"/>
          </a:xfrm>
          <a:custGeom>
            <a:avLst/>
            <a:gdLst/>
            <a:ahLst/>
            <a:cxnLst/>
            <a:rect l="l" t="t" r="r" b="b"/>
            <a:pathLst>
              <a:path w="619125" h="6350">
                <a:moveTo>
                  <a:pt x="618744" y="0"/>
                </a:moveTo>
                <a:lnTo>
                  <a:pt x="0" y="0"/>
                </a:lnTo>
                <a:lnTo>
                  <a:pt x="0" y="6095"/>
                </a:lnTo>
                <a:lnTo>
                  <a:pt x="618744" y="6095"/>
                </a:lnTo>
                <a:lnTo>
                  <a:pt x="618744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" name="bg object 301"/>
          <p:cNvSpPr/>
          <p:nvPr/>
        </p:nvSpPr>
        <p:spPr>
          <a:xfrm>
            <a:off x="6446520" y="6404356"/>
            <a:ext cx="619125" cy="6350"/>
          </a:xfrm>
          <a:custGeom>
            <a:avLst/>
            <a:gdLst/>
            <a:ahLst/>
            <a:cxnLst/>
            <a:rect l="l" t="t" r="r" b="b"/>
            <a:pathLst>
              <a:path w="619125" h="6350">
                <a:moveTo>
                  <a:pt x="618744" y="0"/>
                </a:moveTo>
                <a:lnTo>
                  <a:pt x="0" y="0"/>
                </a:lnTo>
                <a:lnTo>
                  <a:pt x="0" y="6096"/>
                </a:lnTo>
                <a:lnTo>
                  <a:pt x="618744" y="6096"/>
                </a:lnTo>
                <a:lnTo>
                  <a:pt x="618744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" name="bg object 302"/>
          <p:cNvSpPr/>
          <p:nvPr/>
        </p:nvSpPr>
        <p:spPr>
          <a:xfrm>
            <a:off x="6446520" y="6410451"/>
            <a:ext cx="619125" cy="15240"/>
          </a:xfrm>
          <a:custGeom>
            <a:avLst/>
            <a:gdLst/>
            <a:ahLst/>
            <a:cxnLst/>
            <a:rect l="l" t="t" r="r" b="b"/>
            <a:pathLst>
              <a:path w="619125" h="15239">
                <a:moveTo>
                  <a:pt x="618744" y="0"/>
                </a:moveTo>
                <a:lnTo>
                  <a:pt x="0" y="0"/>
                </a:lnTo>
                <a:lnTo>
                  <a:pt x="0" y="15240"/>
                </a:lnTo>
                <a:lnTo>
                  <a:pt x="618744" y="15240"/>
                </a:lnTo>
                <a:lnTo>
                  <a:pt x="618744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" name="bg object 303"/>
          <p:cNvSpPr/>
          <p:nvPr/>
        </p:nvSpPr>
        <p:spPr>
          <a:xfrm>
            <a:off x="6446520" y="6425692"/>
            <a:ext cx="619125" cy="3175"/>
          </a:xfrm>
          <a:custGeom>
            <a:avLst/>
            <a:gdLst/>
            <a:ahLst/>
            <a:cxnLst/>
            <a:rect l="l" t="t" r="r" b="b"/>
            <a:pathLst>
              <a:path w="619125" h="3175">
                <a:moveTo>
                  <a:pt x="618744" y="0"/>
                </a:moveTo>
                <a:lnTo>
                  <a:pt x="0" y="0"/>
                </a:lnTo>
                <a:lnTo>
                  <a:pt x="0" y="3048"/>
                </a:lnTo>
                <a:lnTo>
                  <a:pt x="618744" y="3048"/>
                </a:lnTo>
                <a:lnTo>
                  <a:pt x="618744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" name="bg object 304"/>
          <p:cNvSpPr/>
          <p:nvPr/>
        </p:nvSpPr>
        <p:spPr>
          <a:xfrm>
            <a:off x="6446520" y="6428739"/>
            <a:ext cx="619125" cy="15240"/>
          </a:xfrm>
          <a:custGeom>
            <a:avLst/>
            <a:gdLst/>
            <a:ahLst/>
            <a:cxnLst/>
            <a:rect l="l" t="t" r="r" b="b"/>
            <a:pathLst>
              <a:path w="619125" h="15239">
                <a:moveTo>
                  <a:pt x="618744" y="0"/>
                </a:moveTo>
                <a:lnTo>
                  <a:pt x="0" y="0"/>
                </a:lnTo>
                <a:lnTo>
                  <a:pt x="0" y="15240"/>
                </a:lnTo>
                <a:lnTo>
                  <a:pt x="618744" y="15240"/>
                </a:lnTo>
                <a:lnTo>
                  <a:pt x="618744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" name="bg object 305"/>
          <p:cNvSpPr/>
          <p:nvPr/>
        </p:nvSpPr>
        <p:spPr>
          <a:xfrm>
            <a:off x="6446520" y="6443980"/>
            <a:ext cx="619125" cy="18415"/>
          </a:xfrm>
          <a:custGeom>
            <a:avLst/>
            <a:gdLst/>
            <a:ahLst/>
            <a:cxnLst/>
            <a:rect l="l" t="t" r="r" b="b"/>
            <a:pathLst>
              <a:path w="619125" h="18414">
                <a:moveTo>
                  <a:pt x="618744" y="0"/>
                </a:moveTo>
                <a:lnTo>
                  <a:pt x="0" y="0"/>
                </a:lnTo>
                <a:lnTo>
                  <a:pt x="0" y="18288"/>
                </a:lnTo>
                <a:lnTo>
                  <a:pt x="618744" y="18288"/>
                </a:lnTo>
                <a:lnTo>
                  <a:pt x="618744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" name="bg object 306"/>
          <p:cNvSpPr/>
          <p:nvPr/>
        </p:nvSpPr>
        <p:spPr>
          <a:xfrm>
            <a:off x="6446520" y="6462268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1"/>
                </a:lnTo>
                <a:lnTo>
                  <a:pt x="618744" y="12191"/>
                </a:lnTo>
                <a:lnTo>
                  <a:pt x="618744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" name="bg object 307"/>
          <p:cNvSpPr/>
          <p:nvPr/>
        </p:nvSpPr>
        <p:spPr>
          <a:xfrm>
            <a:off x="6370320" y="6474460"/>
            <a:ext cx="695325" cy="100965"/>
          </a:xfrm>
          <a:custGeom>
            <a:avLst/>
            <a:gdLst/>
            <a:ahLst/>
            <a:cxnLst/>
            <a:rect l="l" t="t" r="r" b="b"/>
            <a:pathLst>
              <a:path w="695325" h="100965">
                <a:moveTo>
                  <a:pt x="152400" y="70104"/>
                </a:moveTo>
                <a:lnTo>
                  <a:pt x="0" y="70104"/>
                </a:lnTo>
                <a:lnTo>
                  <a:pt x="0" y="100584"/>
                </a:lnTo>
                <a:lnTo>
                  <a:pt x="152400" y="100584"/>
                </a:lnTo>
                <a:lnTo>
                  <a:pt x="152400" y="70104"/>
                </a:lnTo>
                <a:close/>
              </a:path>
              <a:path w="695325" h="100965">
                <a:moveTo>
                  <a:pt x="694944" y="0"/>
                </a:moveTo>
                <a:lnTo>
                  <a:pt x="76200" y="0"/>
                </a:lnTo>
                <a:lnTo>
                  <a:pt x="76200" y="33528"/>
                </a:lnTo>
                <a:lnTo>
                  <a:pt x="694944" y="33528"/>
                </a:lnTo>
                <a:lnTo>
                  <a:pt x="69494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" name="bg object 308"/>
          <p:cNvSpPr/>
          <p:nvPr/>
        </p:nvSpPr>
        <p:spPr>
          <a:xfrm>
            <a:off x="6370320" y="6575043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3"/>
                </a:lnTo>
                <a:lnTo>
                  <a:pt x="152400" y="12193"/>
                </a:lnTo>
                <a:lnTo>
                  <a:pt x="15240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" name="bg object 309"/>
          <p:cNvSpPr/>
          <p:nvPr/>
        </p:nvSpPr>
        <p:spPr>
          <a:xfrm>
            <a:off x="6370320" y="6587237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38"/>
                </a:lnTo>
                <a:lnTo>
                  <a:pt x="152400" y="15238"/>
                </a:lnTo>
                <a:lnTo>
                  <a:pt x="15240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" name="bg object 310"/>
          <p:cNvSpPr/>
          <p:nvPr/>
        </p:nvSpPr>
        <p:spPr>
          <a:xfrm>
            <a:off x="6370320" y="6602475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40"/>
                </a:lnTo>
                <a:lnTo>
                  <a:pt x="152400" y="15240"/>
                </a:lnTo>
                <a:lnTo>
                  <a:pt x="15240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" name="bg object 311"/>
          <p:cNvSpPr/>
          <p:nvPr/>
        </p:nvSpPr>
        <p:spPr>
          <a:xfrm>
            <a:off x="6370320" y="6617716"/>
            <a:ext cx="152400" cy="18415"/>
          </a:xfrm>
          <a:custGeom>
            <a:avLst/>
            <a:gdLst/>
            <a:ahLst/>
            <a:cxnLst/>
            <a:rect l="l" t="t" r="r" b="b"/>
            <a:pathLst>
              <a:path w="152400" h="18415">
                <a:moveTo>
                  <a:pt x="152400" y="0"/>
                </a:moveTo>
                <a:lnTo>
                  <a:pt x="0" y="0"/>
                </a:lnTo>
                <a:lnTo>
                  <a:pt x="0" y="18287"/>
                </a:lnTo>
                <a:lnTo>
                  <a:pt x="152400" y="1828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" name="bg object 312"/>
          <p:cNvSpPr/>
          <p:nvPr/>
        </p:nvSpPr>
        <p:spPr>
          <a:xfrm>
            <a:off x="6370320" y="6636004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" name="bg object 313"/>
          <p:cNvSpPr/>
          <p:nvPr/>
        </p:nvSpPr>
        <p:spPr>
          <a:xfrm>
            <a:off x="6370320" y="6642100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7"/>
                </a:lnTo>
                <a:lnTo>
                  <a:pt x="152400" y="304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" name="bg object 314"/>
          <p:cNvSpPr/>
          <p:nvPr/>
        </p:nvSpPr>
        <p:spPr>
          <a:xfrm>
            <a:off x="6370320" y="6645148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1"/>
                </a:lnTo>
                <a:lnTo>
                  <a:pt x="152400" y="12191"/>
                </a:lnTo>
                <a:lnTo>
                  <a:pt x="15240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" name="bg object 315"/>
          <p:cNvSpPr/>
          <p:nvPr/>
        </p:nvSpPr>
        <p:spPr>
          <a:xfrm>
            <a:off x="6370320" y="6657339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7"/>
                </a:lnTo>
                <a:lnTo>
                  <a:pt x="152400" y="609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" name="bg object 316"/>
          <p:cNvSpPr/>
          <p:nvPr/>
        </p:nvSpPr>
        <p:spPr>
          <a:xfrm>
            <a:off x="6370320" y="6663437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6"/>
                </a:lnTo>
                <a:lnTo>
                  <a:pt x="152400" y="304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" name="bg object 317"/>
          <p:cNvSpPr/>
          <p:nvPr/>
        </p:nvSpPr>
        <p:spPr>
          <a:xfrm>
            <a:off x="6370320" y="6666483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2"/>
                </a:lnTo>
                <a:lnTo>
                  <a:pt x="152400" y="12192"/>
                </a:lnTo>
                <a:lnTo>
                  <a:pt x="15240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" name="bg object 318"/>
          <p:cNvSpPr/>
          <p:nvPr/>
        </p:nvSpPr>
        <p:spPr>
          <a:xfrm>
            <a:off x="6370320" y="6678675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" name="bg object 319"/>
          <p:cNvSpPr/>
          <p:nvPr/>
        </p:nvSpPr>
        <p:spPr>
          <a:xfrm>
            <a:off x="6370320" y="6684772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7"/>
                </a:lnTo>
                <a:lnTo>
                  <a:pt x="152400" y="304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" name="bg object 320"/>
          <p:cNvSpPr/>
          <p:nvPr/>
        </p:nvSpPr>
        <p:spPr>
          <a:xfrm>
            <a:off x="6370320" y="6687819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" name="bg object 321"/>
          <p:cNvSpPr/>
          <p:nvPr/>
        </p:nvSpPr>
        <p:spPr>
          <a:xfrm>
            <a:off x="6370320" y="6693916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" name="bg object 322"/>
          <p:cNvSpPr/>
          <p:nvPr/>
        </p:nvSpPr>
        <p:spPr>
          <a:xfrm>
            <a:off x="6370320" y="6700012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7"/>
                </a:lnTo>
                <a:lnTo>
                  <a:pt x="152400" y="609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" name="bg object 323"/>
          <p:cNvSpPr/>
          <p:nvPr/>
        </p:nvSpPr>
        <p:spPr>
          <a:xfrm>
            <a:off x="6370320" y="6706109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6"/>
                </a:lnTo>
                <a:lnTo>
                  <a:pt x="152400" y="304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" name="bg object 324"/>
          <p:cNvSpPr/>
          <p:nvPr/>
        </p:nvSpPr>
        <p:spPr>
          <a:xfrm>
            <a:off x="6370320" y="6709156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" name="bg object 325"/>
          <p:cNvSpPr/>
          <p:nvPr/>
        </p:nvSpPr>
        <p:spPr>
          <a:xfrm>
            <a:off x="6370320" y="6715251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2"/>
                </a:lnTo>
                <a:lnTo>
                  <a:pt x="152400" y="12192"/>
                </a:lnTo>
                <a:lnTo>
                  <a:pt x="152400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" name="bg object 326"/>
          <p:cNvSpPr/>
          <p:nvPr/>
        </p:nvSpPr>
        <p:spPr>
          <a:xfrm>
            <a:off x="6370320" y="6727443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7"/>
                </a:lnTo>
                <a:lnTo>
                  <a:pt x="152400" y="3047"/>
                </a:lnTo>
                <a:lnTo>
                  <a:pt x="152400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" name="bg object 327"/>
          <p:cNvSpPr/>
          <p:nvPr/>
        </p:nvSpPr>
        <p:spPr>
          <a:xfrm>
            <a:off x="6370320" y="6730492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" name="bg object 328"/>
          <p:cNvSpPr/>
          <p:nvPr/>
        </p:nvSpPr>
        <p:spPr>
          <a:xfrm>
            <a:off x="6370320" y="6736587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" name="bg object 329"/>
          <p:cNvSpPr/>
          <p:nvPr/>
        </p:nvSpPr>
        <p:spPr>
          <a:xfrm>
            <a:off x="6370320" y="6742683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" name="bg object 330"/>
          <p:cNvSpPr/>
          <p:nvPr/>
        </p:nvSpPr>
        <p:spPr>
          <a:xfrm>
            <a:off x="6370320" y="6748780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8"/>
                </a:lnTo>
                <a:lnTo>
                  <a:pt x="152400" y="3048"/>
                </a:lnTo>
                <a:lnTo>
                  <a:pt x="152400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" name="bg object 331"/>
          <p:cNvSpPr/>
          <p:nvPr/>
        </p:nvSpPr>
        <p:spPr>
          <a:xfrm>
            <a:off x="6370320" y="6751827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2"/>
                </a:lnTo>
                <a:lnTo>
                  <a:pt x="152400" y="12192"/>
                </a:lnTo>
                <a:lnTo>
                  <a:pt x="152400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" name="bg object 332"/>
          <p:cNvSpPr/>
          <p:nvPr/>
        </p:nvSpPr>
        <p:spPr>
          <a:xfrm>
            <a:off x="6370320" y="6764019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" name="bg object 333"/>
          <p:cNvSpPr/>
          <p:nvPr/>
        </p:nvSpPr>
        <p:spPr>
          <a:xfrm>
            <a:off x="6370320" y="6770116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7"/>
                </a:lnTo>
                <a:lnTo>
                  <a:pt x="152400" y="3047"/>
                </a:lnTo>
                <a:lnTo>
                  <a:pt x="152400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" name="bg object 334"/>
          <p:cNvSpPr/>
          <p:nvPr/>
        </p:nvSpPr>
        <p:spPr>
          <a:xfrm>
            <a:off x="6370320" y="6773163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" name="bg object 335"/>
          <p:cNvSpPr/>
          <p:nvPr/>
        </p:nvSpPr>
        <p:spPr>
          <a:xfrm>
            <a:off x="6370320" y="6779260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" name="bg object 336"/>
          <p:cNvSpPr/>
          <p:nvPr/>
        </p:nvSpPr>
        <p:spPr>
          <a:xfrm>
            <a:off x="6370320" y="6785356"/>
            <a:ext cx="152400" cy="9525"/>
          </a:xfrm>
          <a:custGeom>
            <a:avLst/>
            <a:gdLst/>
            <a:ahLst/>
            <a:cxnLst/>
            <a:rect l="l" t="t" r="r" b="b"/>
            <a:pathLst>
              <a:path w="152400" h="9525">
                <a:moveTo>
                  <a:pt x="152400" y="0"/>
                </a:moveTo>
                <a:lnTo>
                  <a:pt x="0" y="0"/>
                </a:lnTo>
                <a:lnTo>
                  <a:pt x="0" y="9144"/>
                </a:lnTo>
                <a:lnTo>
                  <a:pt x="152400" y="9144"/>
                </a:lnTo>
                <a:lnTo>
                  <a:pt x="152400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" name="bg object 337"/>
          <p:cNvSpPr/>
          <p:nvPr/>
        </p:nvSpPr>
        <p:spPr>
          <a:xfrm>
            <a:off x="6370320" y="6794499"/>
            <a:ext cx="152400" cy="18415"/>
          </a:xfrm>
          <a:custGeom>
            <a:avLst/>
            <a:gdLst/>
            <a:ahLst/>
            <a:cxnLst/>
            <a:rect l="l" t="t" r="r" b="b"/>
            <a:pathLst>
              <a:path w="152400" h="18415">
                <a:moveTo>
                  <a:pt x="152400" y="0"/>
                </a:moveTo>
                <a:lnTo>
                  <a:pt x="0" y="0"/>
                </a:lnTo>
                <a:lnTo>
                  <a:pt x="0" y="12192"/>
                </a:lnTo>
                <a:lnTo>
                  <a:pt x="0" y="18288"/>
                </a:lnTo>
                <a:lnTo>
                  <a:pt x="152400" y="18288"/>
                </a:lnTo>
                <a:lnTo>
                  <a:pt x="152400" y="12192"/>
                </a:lnTo>
                <a:lnTo>
                  <a:pt x="152400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" name="bg object 338"/>
          <p:cNvSpPr/>
          <p:nvPr/>
        </p:nvSpPr>
        <p:spPr>
          <a:xfrm>
            <a:off x="6370320" y="6812787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" name="bg object 339"/>
          <p:cNvSpPr/>
          <p:nvPr/>
        </p:nvSpPr>
        <p:spPr>
          <a:xfrm>
            <a:off x="6370320" y="6818883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40"/>
                </a:lnTo>
                <a:lnTo>
                  <a:pt x="152400" y="15240"/>
                </a:lnTo>
                <a:lnTo>
                  <a:pt x="152400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" name="bg object 340"/>
          <p:cNvSpPr/>
          <p:nvPr/>
        </p:nvSpPr>
        <p:spPr>
          <a:xfrm>
            <a:off x="6370320" y="6834124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39"/>
                </a:lnTo>
                <a:lnTo>
                  <a:pt x="152400" y="15239"/>
                </a:lnTo>
                <a:lnTo>
                  <a:pt x="152400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" name="bg object 341"/>
          <p:cNvSpPr/>
          <p:nvPr/>
        </p:nvSpPr>
        <p:spPr>
          <a:xfrm>
            <a:off x="6370320" y="6849363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1"/>
                </a:lnTo>
                <a:lnTo>
                  <a:pt x="152400" y="12191"/>
                </a:lnTo>
                <a:lnTo>
                  <a:pt x="152400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" name="bg object 342"/>
          <p:cNvSpPr/>
          <p:nvPr/>
        </p:nvSpPr>
        <p:spPr>
          <a:xfrm>
            <a:off x="6370320" y="6861556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40"/>
                </a:lnTo>
                <a:lnTo>
                  <a:pt x="152400" y="15240"/>
                </a:lnTo>
                <a:lnTo>
                  <a:pt x="152400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" name="bg object 343"/>
          <p:cNvSpPr/>
          <p:nvPr/>
        </p:nvSpPr>
        <p:spPr>
          <a:xfrm>
            <a:off x="6370320" y="6876795"/>
            <a:ext cx="152400" cy="24765"/>
          </a:xfrm>
          <a:custGeom>
            <a:avLst/>
            <a:gdLst/>
            <a:ahLst/>
            <a:cxnLst/>
            <a:rect l="l" t="t" r="r" b="b"/>
            <a:pathLst>
              <a:path w="152400" h="24765">
                <a:moveTo>
                  <a:pt x="152400" y="0"/>
                </a:moveTo>
                <a:lnTo>
                  <a:pt x="0" y="0"/>
                </a:lnTo>
                <a:lnTo>
                  <a:pt x="0" y="24383"/>
                </a:lnTo>
                <a:lnTo>
                  <a:pt x="152400" y="24383"/>
                </a:lnTo>
                <a:lnTo>
                  <a:pt x="152400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" name="bg object 344"/>
          <p:cNvSpPr/>
          <p:nvPr/>
        </p:nvSpPr>
        <p:spPr>
          <a:xfrm>
            <a:off x="6376415" y="6550660"/>
            <a:ext cx="140335" cy="341630"/>
          </a:xfrm>
          <a:custGeom>
            <a:avLst/>
            <a:gdLst/>
            <a:ahLst/>
            <a:cxnLst/>
            <a:rect l="l" t="t" r="r" b="b"/>
            <a:pathLst>
              <a:path w="140334" h="341629">
                <a:moveTo>
                  <a:pt x="48768" y="0"/>
                </a:moveTo>
                <a:lnTo>
                  <a:pt x="18287" y="0"/>
                </a:lnTo>
                <a:lnTo>
                  <a:pt x="0" y="45720"/>
                </a:lnTo>
                <a:lnTo>
                  <a:pt x="0" y="103632"/>
                </a:lnTo>
                <a:lnTo>
                  <a:pt x="9144" y="170688"/>
                </a:lnTo>
                <a:lnTo>
                  <a:pt x="27432" y="228600"/>
                </a:lnTo>
                <a:lnTo>
                  <a:pt x="67056" y="286512"/>
                </a:lnTo>
                <a:lnTo>
                  <a:pt x="112775" y="341376"/>
                </a:lnTo>
                <a:lnTo>
                  <a:pt x="140208" y="341376"/>
                </a:lnTo>
                <a:lnTo>
                  <a:pt x="94487" y="286512"/>
                </a:lnTo>
                <a:lnTo>
                  <a:pt x="57912" y="228600"/>
                </a:lnTo>
                <a:lnTo>
                  <a:pt x="27432" y="170688"/>
                </a:lnTo>
                <a:lnTo>
                  <a:pt x="18287" y="103632"/>
                </a:lnTo>
                <a:lnTo>
                  <a:pt x="27432" y="45720"/>
                </a:lnTo>
                <a:lnTo>
                  <a:pt x="4876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" name="bg object 345"/>
          <p:cNvSpPr/>
          <p:nvPr/>
        </p:nvSpPr>
        <p:spPr>
          <a:xfrm>
            <a:off x="6370320" y="6544563"/>
            <a:ext cx="152400" cy="30480"/>
          </a:xfrm>
          <a:custGeom>
            <a:avLst/>
            <a:gdLst/>
            <a:ahLst/>
            <a:cxnLst/>
            <a:rect l="l" t="t" r="r" b="b"/>
            <a:pathLst>
              <a:path w="152400" h="30479">
                <a:moveTo>
                  <a:pt x="152400" y="0"/>
                </a:moveTo>
                <a:lnTo>
                  <a:pt x="0" y="0"/>
                </a:lnTo>
                <a:lnTo>
                  <a:pt x="0" y="30480"/>
                </a:lnTo>
                <a:lnTo>
                  <a:pt x="152400" y="30480"/>
                </a:lnTo>
                <a:lnTo>
                  <a:pt x="152400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" name="bg object 346"/>
          <p:cNvSpPr/>
          <p:nvPr/>
        </p:nvSpPr>
        <p:spPr>
          <a:xfrm>
            <a:off x="6370320" y="6575043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3"/>
                </a:lnTo>
                <a:lnTo>
                  <a:pt x="152400" y="12193"/>
                </a:lnTo>
                <a:lnTo>
                  <a:pt x="15240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" name="bg object 347"/>
          <p:cNvSpPr/>
          <p:nvPr/>
        </p:nvSpPr>
        <p:spPr>
          <a:xfrm>
            <a:off x="6370320" y="6587237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38"/>
                </a:lnTo>
                <a:lnTo>
                  <a:pt x="152400" y="15238"/>
                </a:lnTo>
                <a:lnTo>
                  <a:pt x="15240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" name="bg object 348"/>
          <p:cNvSpPr/>
          <p:nvPr/>
        </p:nvSpPr>
        <p:spPr>
          <a:xfrm>
            <a:off x="6370320" y="6602475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40"/>
                </a:lnTo>
                <a:lnTo>
                  <a:pt x="152400" y="15240"/>
                </a:lnTo>
                <a:lnTo>
                  <a:pt x="15240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" name="bg object 349"/>
          <p:cNvSpPr/>
          <p:nvPr/>
        </p:nvSpPr>
        <p:spPr>
          <a:xfrm>
            <a:off x="6370320" y="6617716"/>
            <a:ext cx="152400" cy="18415"/>
          </a:xfrm>
          <a:custGeom>
            <a:avLst/>
            <a:gdLst/>
            <a:ahLst/>
            <a:cxnLst/>
            <a:rect l="l" t="t" r="r" b="b"/>
            <a:pathLst>
              <a:path w="152400" h="18415">
                <a:moveTo>
                  <a:pt x="152400" y="0"/>
                </a:moveTo>
                <a:lnTo>
                  <a:pt x="0" y="0"/>
                </a:lnTo>
                <a:lnTo>
                  <a:pt x="0" y="18287"/>
                </a:lnTo>
                <a:lnTo>
                  <a:pt x="152400" y="1828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" name="bg object 350"/>
          <p:cNvSpPr/>
          <p:nvPr/>
        </p:nvSpPr>
        <p:spPr>
          <a:xfrm>
            <a:off x="6370320" y="6636004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" name="bg object 351"/>
          <p:cNvSpPr/>
          <p:nvPr/>
        </p:nvSpPr>
        <p:spPr>
          <a:xfrm>
            <a:off x="6370320" y="6642100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7"/>
                </a:lnTo>
                <a:lnTo>
                  <a:pt x="152400" y="304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" name="bg object 352"/>
          <p:cNvSpPr/>
          <p:nvPr/>
        </p:nvSpPr>
        <p:spPr>
          <a:xfrm>
            <a:off x="6370320" y="6645148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1"/>
                </a:lnTo>
                <a:lnTo>
                  <a:pt x="152400" y="12191"/>
                </a:lnTo>
                <a:lnTo>
                  <a:pt x="15240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" name="bg object 353"/>
          <p:cNvSpPr/>
          <p:nvPr/>
        </p:nvSpPr>
        <p:spPr>
          <a:xfrm>
            <a:off x="6370320" y="6657339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7"/>
                </a:lnTo>
                <a:lnTo>
                  <a:pt x="152400" y="609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" name="bg object 354"/>
          <p:cNvSpPr/>
          <p:nvPr/>
        </p:nvSpPr>
        <p:spPr>
          <a:xfrm>
            <a:off x="6370320" y="6663437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6"/>
                </a:lnTo>
                <a:lnTo>
                  <a:pt x="152400" y="304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" name="bg object 355"/>
          <p:cNvSpPr/>
          <p:nvPr/>
        </p:nvSpPr>
        <p:spPr>
          <a:xfrm>
            <a:off x="6370320" y="6666483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2"/>
                </a:lnTo>
                <a:lnTo>
                  <a:pt x="152400" y="12192"/>
                </a:lnTo>
                <a:lnTo>
                  <a:pt x="15240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" name="bg object 356"/>
          <p:cNvSpPr/>
          <p:nvPr/>
        </p:nvSpPr>
        <p:spPr>
          <a:xfrm>
            <a:off x="6370320" y="6678675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" name="bg object 357"/>
          <p:cNvSpPr/>
          <p:nvPr/>
        </p:nvSpPr>
        <p:spPr>
          <a:xfrm>
            <a:off x="6370320" y="6684772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7"/>
                </a:lnTo>
                <a:lnTo>
                  <a:pt x="152400" y="304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" name="bg object 358"/>
          <p:cNvSpPr/>
          <p:nvPr/>
        </p:nvSpPr>
        <p:spPr>
          <a:xfrm>
            <a:off x="6370320" y="6687819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" name="bg object 359"/>
          <p:cNvSpPr/>
          <p:nvPr/>
        </p:nvSpPr>
        <p:spPr>
          <a:xfrm>
            <a:off x="6370320" y="6693916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" name="bg object 360"/>
          <p:cNvSpPr/>
          <p:nvPr/>
        </p:nvSpPr>
        <p:spPr>
          <a:xfrm>
            <a:off x="6370320" y="6700012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7"/>
                </a:lnTo>
                <a:lnTo>
                  <a:pt x="152400" y="609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" name="bg object 361"/>
          <p:cNvSpPr/>
          <p:nvPr/>
        </p:nvSpPr>
        <p:spPr>
          <a:xfrm>
            <a:off x="6370320" y="6706109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6"/>
                </a:lnTo>
                <a:lnTo>
                  <a:pt x="152400" y="304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" name="bg object 362"/>
          <p:cNvSpPr/>
          <p:nvPr/>
        </p:nvSpPr>
        <p:spPr>
          <a:xfrm>
            <a:off x="6370320" y="6709156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" name="bg object 363"/>
          <p:cNvSpPr/>
          <p:nvPr/>
        </p:nvSpPr>
        <p:spPr>
          <a:xfrm>
            <a:off x="6370320" y="6715251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2"/>
                </a:lnTo>
                <a:lnTo>
                  <a:pt x="152400" y="12192"/>
                </a:lnTo>
                <a:lnTo>
                  <a:pt x="152400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" name="bg object 364"/>
          <p:cNvSpPr/>
          <p:nvPr/>
        </p:nvSpPr>
        <p:spPr>
          <a:xfrm>
            <a:off x="6370320" y="6727443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7"/>
                </a:lnTo>
                <a:lnTo>
                  <a:pt x="152400" y="3047"/>
                </a:lnTo>
                <a:lnTo>
                  <a:pt x="152400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" name="bg object 365"/>
          <p:cNvSpPr/>
          <p:nvPr/>
        </p:nvSpPr>
        <p:spPr>
          <a:xfrm>
            <a:off x="6370320" y="6730492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" name="bg object 366"/>
          <p:cNvSpPr/>
          <p:nvPr/>
        </p:nvSpPr>
        <p:spPr>
          <a:xfrm>
            <a:off x="6370320" y="6736587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" name="bg object 367"/>
          <p:cNvSpPr/>
          <p:nvPr/>
        </p:nvSpPr>
        <p:spPr>
          <a:xfrm>
            <a:off x="6370320" y="6742683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" name="bg object 368"/>
          <p:cNvSpPr/>
          <p:nvPr/>
        </p:nvSpPr>
        <p:spPr>
          <a:xfrm>
            <a:off x="6370320" y="6748780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8"/>
                </a:lnTo>
                <a:lnTo>
                  <a:pt x="152400" y="3048"/>
                </a:lnTo>
                <a:lnTo>
                  <a:pt x="152400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" name="bg object 369"/>
          <p:cNvSpPr/>
          <p:nvPr/>
        </p:nvSpPr>
        <p:spPr>
          <a:xfrm>
            <a:off x="6370320" y="6751827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2"/>
                </a:lnTo>
                <a:lnTo>
                  <a:pt x="152400" y="12192"/>
                </a:lnTo>
                <a:lnTo>
                  <a:pt x="152400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" name="bg object 370"/>
          <p:cNvSpPr/>
          <p:nvPr/>
        </p:nvSpPr>
        <p:spPr>
          <a:xfrm>
            <a:off x="6370320" y="6764019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" name="bg object 371"/>
          <p:cNvSpPr/>
          <p:nvPr/>
        </p:nvSpPr>
        <p:spPr>
          <a:xfrm>
            <a:off x="6370320" y="6770116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7"/>
                </a:lnTo>
                <a:lnTo>
                  <a:pt x="152400" y="3047"/>
                </a:lnTo>
                <a:lnTo>
                  <a:pt x="152400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" name="bg object 372"/>
          <p:cNvSpPr/>
          <p:nvPr/>
        </p:nvSpPr>
        <p:spPr>
          <a:xfrm>
            <a:off x="6370320" y="6773163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" name="bg object 373"/>
          <p:cNvSpPr/>
          <p:nvPr/>
        </p:nvSpPr>
        <p:spPr>
          <a:xfrm>
            <a:off x="6370320" y="6779260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" name="bg object 374"/>
          <p:cNvSpPr/>
          <p:nvPr/>
        </p:nvSpPr>
        <p:spPr>
          <a:xfrm>
            <a:off x="6370320" y="6785356"/>
            <a:ext cx="152400" cy="9525"/>
          </a:xfrm>
          <a:custGeom>
            <a:avLst/>
            <a:gdLst/>
            <a:ahLst/>
            <a:cxnLst/>
            <a:rect l="l" t="t" r="r" b="b"/>
            <a:pathLst>
              <a:path w="152400" h="9525">
                <a:moveTo>
                  <a:pt x="152400" y="0"/>
                </a:moveTo>
                <a:lnTo>
                  <a:pt x="0" y="0"/>
                </a:lnTo>
                <a:lnTo>
                  <a:pt x="0" y="9144"/>
                </a:lnTo>
                <a:lnTo>
                  <a:pt x="152400" y="9144"/>
                </a:lnTo>
                <a:lnTo>
                  <a:pt x="152400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" name="bg object 375"/>
          <p:cNvSpPr/>
          <p:nvPr/>
        </p:nvSpPr>
        <p:spPr>
          <a:xfrm>
            <a:off x="6370320" y="6794499"/>
            <a:ext cx="152400" cy="18415"/>
          </a:xfrm>
          <a:custGeom>
            <a:avLst/>
            <a:gdLst/>
            <a:ahLst/>
            <a:cxnLst/>
            <a:rect l="l" t="t" r="r" b="b"/>
            <a:pathLst>
              <a:path w="152400" h="18415">
                <a:moveTo>
                  <a:pt x="152400" y="0"/>
                </a:moveTo>
                <a:lnTo>
                  <a:pt x="0" y="0"/>
                </a:lnTo>
                <a:lnTo>
                  <a:pt x="0" y="12192"/>
                </a:lnTo>
                <a:lnTo>
                  <a:pt x="0" y="18288"/>
                </a:lnTo>
                <a:lnTo>
                  <a:pt x="152400" y="18288"/>
                </a:lnTo>
                <a:lnTo>
                  <a:pt x="152400" y="12192"/>
                </a:lnTo>
                <a:lnTo>
                  <a:pt x="152400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" name="bg object 376"/>
          <p:cNvSpPr/>
          <p:nvPr/>
        </p:nvSpPr>
        <p:spPr>
          <a:xfrm>
            <a:off x="6370320" y="6812787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" name="bg object 377"/>
          <p:cNvSpPr/>
          <p:nvPr/>
        </p:nvSpPr>
        <p:spPr>
          <a:xfrm>
            <a:off x="6370320" y="6818883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40"/>
                </a:lnTo>
                <a:lnTo>
                  <a:pt x="152400" y="15240"/>
                </a:lnTo>
                <a:lnTo>
                  <a:pt x="152400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" name="bg object 378"/>
          <p:cNvSpPr/>
          <p:nvPr/>
        </p:nvSpPr>
        <p:spPr>
          <a:xfrm>
            <a:off x="6370320" y="6834124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39"/>
                </a:lnTo>
                <a:lnTo>
                  <a:pt x="152400" y="15239"/>
                </a:lnTo>
                <a:lnTo>
                  <a:pt x="152400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" name="bg object 379"/>
          <p:cNvSpPr/>
          <p:nvPr/>
        </p:nvSpPr>
        <p:spPr>
          <a:xfrm>
            <a:off x="6370320" y="6849363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1"/>
                </a:lnTo>
                <a:lnTo>
                  <a:pt x="152400" y="12191"/>
                </a:lnTo>
                <a:lnTo>
                  <a:pt x="152400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" name="bg object 380"/>
          <p:cNvSpPr/>
          <p:nvPr/>
        </p:nvSpPr>
        <p:spPr>
          <a:xfrm>
            <a:off x="6370320" y="6861556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40"/>
                </a:lnTo>
                <a:lnTo>
                  <a:pt x="152400" y="15240"/>
                </a:lnTo>
                <a:lnTo>
                  <a:pt x="152400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" name="bg object 381"/>
          <p:cNvSpPr/>
          <p:nvPr/>
        </p:nvSpPr>
        <p:spPr>
          <a:xfrm>
            <a:off x="6370320" y="6876795"/>
            <a:ext cx="152400" cy="24765"/>
          </a:xfrm>
          <a:custGeom>
            <a:avLst/>
            <a:gdLst/>
            <a:ahLst/>
            <a:cxnLst/>
            <a:rect l="l" t="t" r="r" b="b"/>
            <a:pathLst>
              <a:path w="152400" h="24765">
                <a:moveTo>
                  <a:pt x="152400" y="0"/>
                </a:moveTo>
                <a:lnTo>
                  <a:pt x="0" y="0"/>
                </a:lnTo>
                <a:lnTo>
                  <a:pt x="0" y="24383"/>
                </a:lnTo>
                <a:lnTo>
                  <a:pt x="152400" y="24383"/>
                </a:lnTo>
                <a:lnTo>
                  <a:pt x="152400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82" name="bg object 382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458712" y="6737350"/>
            <a:ext cx="1173480" cy="337566"/>
          </a:xfrm>
          <a:prstGeom prst="rect">
            <a:avLst/>
          </a:prstGeom>
        </p:spPr>
      </p:pic>
      <p:pic>
        <p:nvPicPr>
          <p:cNvPr id="383" name="bg object 383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6443471" y="6297675"/>
            <a:ext cx="896112" cy="438911"/>
          </a:xfrm>
          <a:prstGeom prst="rect">
            <a:avLst/>
          </a:prstGeom>
        </p:spPr>
      </p:pic>
      <p:pic>
        <p:nvPicPr>
          <p:cNvPr id="384" name="bg object 384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7187183" y="6255004"/>
            <a:ext cx="152400" cy="48768"/>
          </a:xfrm>
          <a:prstGeom prst="rect">
            <a:avLst/>
          </a:prstGeom>
        </p:spPr>
      </p:pic>
      <p:pic>
        <p:nvPicPr>
          <p:cNvPr id="385" name="bg object 385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6976871" y="6611619"/>
            <a:ext cx="146303" cy="97536"/>
          </a:xfrm>
          <a:prstGeom prst="rect">
            <a:avLst/>
          </a:prstGeom>
        </p:spPr>
      </p:pic>
      <p:pic>
        <p:nvPicPr>
          <p:cNvPr id="386" name="bg object 386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4395215" y="6596380"/>
            <a:ext cx="978408" cy="228599"/>
          </a:xfrm>
          <a:prstGeom prst="rect">
            <a:avLst/>
          </a:prstGeom>
        </p:spPr>
      </p:pic>
      <p:pic>
        <p:nvPicPr>
          <p:cNvPr id="387" name="bg object 387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4376927" y="6636004"/>
            <a:ext cx="1011936" cy="557783"/>
          </a:xfrm>
          <a:prstGeom prst="rect">
            <a:avLst/>
          </a:prstGeom>
        </p:spPr>
      </p:pic>
      <p:pic>
        <p:nvPicPr>
          <p:cNvPr id="388" name="bg object 388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4450080" y="6867651"/>
            <a:ext cx="859536" cy="131063"/>
          </a:xfrm>
          <a:prstGeom prst="rect">
            <a:avLst/>
          </a:prstGeom>
        </p:spPr>
      </p:pic>
      <p:pic>
        <p:nvPicPr>
          <p:cNvPr id="389" name="bg object 389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4614671" y="6669531"/>
            <a:ext cx="551688" cy="67055"/>
          </a:xfrm>
          <a:prstGeom prst="rect">
            <a:avLst/>
          </a:prstGeom>
        </p:spPr>
      </p:pic>
      <p:pic>
        <p:nvPicPr>
          <p:cNvPr id="390" name="bg object 390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4486656" y="6876795"/>
            <a:ext cx="801624" cy="283463"/>
          </a:xfrm>
          <a:prstGeom prst="rect">
            <a:avLst/>
          </a:prstGeom>
        </p:spPr>
      </p:pic>
      <p:pic>
        <p:nvPicPr>
          <p:cNvPr id="391" name="bg object 391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4498847" y="6736589"/>
            <a:ext cx="786384" cy="140206"/>
          </a:xfrm>
          <a:prstGeom prst="rect">
            <a:avLst/>
          </a:prstGeom>
        </p:spPr>
      </p:pic>
      <p:sp>
        <p:nvSpPr>
          <p:cNvPr id="392" name="bg object 392"/>
          <p:cNvSpPr/>
          <p:nvPr/>
        </p:nvSpPr>
        <p:spPr>
          <a:xfrm>
            <a:off x="4529327" y="6687819"/>
            <a:ext cx="716280" cy="30480"/>
          </a:xfrm>
          <a:custGeom>
            <a:avLst/>
            <a:gdLst/>
            <a:ahLst/>
            <a:cxnLst/>
            <a:rect l="l" t="t" r="r" b="b"/>
            <a:pathLst>
              <a:path w="716279" h="30479">
                <a:moveTo>
                  <a:pt x="716280" y="0"/>
                </a:moveTo>
                <a:lnTo>
                  <a:pt x="0" y="0"/>
                </a:lnTo>
                <a:lnTo>
                  <a:pt x="0" y="30479"/>
                </a:lnTo>
                <a:lnTo>
                  <a:pt x="716280" y="30479"/>
                </a:lnTo>
                <a:lnTo>
                  <a:pt x="716280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" name="bg object 393"/>
          <p:cNvSpPr/>
          <p:nvPr/>
        </p:nvSpPr>
        <p:spPr>
          <a:xfrm>
            <a:off x="4529327" y="6718300"/>
            <a:ext cx="716280" cy="18415"/>
          </a:xfrm>
          <a:custGeom>
            <a:avLst/>
            <a:gdLst/>
            <a:ahLst/>
            <a:cxnLst/>
            <a:rect l="l" t="t" r="r" b="b"/>
            <a:pathLst>
              <a:path w="716279" h="18415">
                <a:moveTo>
                  <a:pt x="716280" y="0"/>
                </a:moveTo>
                <a:lnTo>
                  <a:pt x="0" y="0"/>
                </a:lnTo>
                <a:lnTo>
                  <a:pt x="0" y="18287"/>
                </a:lnTo>
                <a:lnTo>
                  <a:pt x="716280" y="18287"/>
                </a:lnTo>
                <a:lnTo>
                  <a:pt x="716280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" name="bg object 394"/>
          <p:cNvSpPr/>
          <p:nvPr/>
        </p:nvSpPr>
        <p:spPr>
          <a:xfrm>
            <a:off x="4529327" y="6736587"/>
            <a:ext cx="716280" cy="12700"/>
          </a:xfrm>
          <a:custGeom>
            <a:avLst/>
            <a:gdLst/>
            <a:ahLst/>
            <a:cxnLst/>
            <a:rect l="l" t="t" r="r" b="b"/>
            <a:pathLst>
              <a:path w="716279" h="12700">
                <a:moveTo>
                  <a:pt x="716280" y="0"/>
                </a:moveTo>
                <a:lnTo>
                  <a:pt x="0" y="0"/>
                </a:lnTo>
                <a:lnTo>
                  <a:pt x="0" y="12191"/>
                </a:lnTo>
                <a:lnTo>
                  <a:pt x="716280" y="12191"/>
                </a:lnTo>
                <a:lnTo>
                  <a:pt x="716280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" name="bg object 395"/>
          <p:cNvSpPr/>
          <p:nvPr/>
        </p:nvSpPr>
        <p:spPr>
          <a:xfrm>
            <a:off x="4529327" y="6748780"/>
            <a:ext cx="716280" cy="21590"/>
          </a:xfrm>
          <a:custGeom>
            <a:avLst/>
            <a:gdLst/>
            <a:ahLst/>
            <a:cxnLst/>
            <a:rect l="l" t="t" r="r" b="b"/>
            <a:pathLst>
              <a:path w="716279" h="21590">
                <a:moveTo>
                  <a:pt x="716280" y="0"/>
                </a:moveTo>
                <a:lnTo>
                  <a:pt x="0" y="0"/>
                </a:lnTo>
                <a:lnTo>
                  <a:pt x="0" y="21336"/>
                </a:lnTo>
                <a:lnTo>
                  <a:pt x="716280" y="21336"/>
                </a:lnTo>
                <a:lnTo>
                  <a:pt x="716280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" name="bg object 396"/>
          <p:cNvSpPr/>
          <p:nvPr/>
        </p:nvSpPr>
        <p:spPr>
          <a:xfrm>
            <a:off x="4529327" y="6770116"/>
            <a:ext cx="716280" cy="18415"/>
          </a:xfrm>
          <a:custGeom>
            <a:avLst/>
            <a:gdLst/>
            <a:ahLst/>
            <a:cxnLst/>
            <a:rect l="l" t="t" r="r" b="b"/>
            <a:pathLst>
              <a:path w="716279" h="18415">
                <a:moveTo>
                  <a:pt x="716280" y="0"/>
                </a:moveTo>
                <a:lnTo>
                  <a:pt x="0" y="0"/>
                </a:lnTo>
                <a:lnTo>
                  <a:pt x="0" y="18287"/>
                </a:lnTo>
                <a:lnTo>
                  <a:pt x="716280" y="18287"/>
                </a:lnTo>
                <a:lnTo>
                  <a:pt x="716280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" name="bg object 397"/>
          <p:cNvSpPr/>
          <p:nvPr/>
        </p:nvSpPr>
        <p:spPr>
          <a:xfrm>
            <a:off x="4529327" y="6788404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6"/>
                </a:lnTo>
                <a:lnTo>
                  <a:pt x="716280" y="6096"/>
                </a:lnTo>
                <a:lnTo>
                  <a:pt x="716280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" name="bg object 398"/>
          <p:cNvSpPr/>
          <p:nvPr/>
        </p:nvSpPr>
        <p:spPr>
          <a:xfrm>
            <a:off x="4529328" y="6794499"/>
            <a:ext cx="716280" cy="18415"/>
          </a:xfrm>
          <a:custGeom>
            <a:avLst/>
            <a:gdLst/>
            <a:ahLst/>
            <a:cxnLst/>
            <a:rect l="l" t="t" r="r" b="b"/>
            <a:pathLst>
              <a:path w="716279" h="18415">
                <a:moveTo>
                  <a:pt x="716280" y="0"/>
                </a:moveTo>
                <a:lnTo>
                  <a:pt x="0" y="0"/>
                </a:lnTo>
                <a:lnTo>
                  <a:pt x="0" y="6096"/>
                </a:lnTo>
                <a:lnTo>
                  <a:pt x="0" y="18288"/>
                </a:lnTo>
                <a:lnTo>
                  <a:pt x="716280" y="18288"/>
                </a:lnTo>
                <a:lnTo>
                  <a:pt x="716280" y="6096"/>
                </a:lnTo>
                <a:lnTo>
                  <a:pt x="716280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" name="bg object 399"/>
          <p:cNvSpPr/>
          <p:nvPr/>
        </p:nvSpPr>
        <p:spPr>
          <a:xfrm>
            <a:off x="4529327" y="6812787"/>
            <a:ext cx="716280" cy="15240"/>
          </a:xfrm>
          <a:custGeom>
            <a:avLst/>
            <a:gdLst/>
            <a:ahLst/>
            <a:cxnLst/>
            <a:rect l="l" t="t" r="r" b="b"/>
            <a:pathLst>
              <a:path w="716279" h="15240">
                <a:moveTo>
                  <a:pt x="716280" y="0"/>
                </a:moveTo>
                <a:lnTo>
                  <a:pt x="0" y="0"/>
                </a:lnTo>
                <a:lnTo>
                  <a:pt x="0" y="15239"/>
                </a:lnTo>
                <a:lnTo>
                  <a:pt x="716280" y="15239"/>
                </a:lnTo>
                <a:lnTo>
                  <a:pt x="716280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" name="bg object 400"/>
          <p:cNvSpPr/>
          <p:nvPr/>
        </p:nvSpPr>
        <p:spPr>
          <a:xfrm>
            <a:off x="4529327" y="6828027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6"/>
                </a:lnTo>
                <a:lnTo>
                  <a:pt x="716280" y="6096"/>
                </a:lnTo>
                <a:lnTo>
                  <a:pt x="716280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" name="bg object 401"/>
          <p:cNvSpPr/>
          <p:nvPr/>
        </p:nvSpPr>
        <p:spPr>
          <a:xfrm>
            <a:off x="4529327" y="6834124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" name="bg object 402"/>
          <p:cNvSpPr/>
          <p:nvPr/>
        </p:nvSpPr>
        <p:spPr>
          <a:xfrm>
            <a:off x="4529327" y="6840219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" name="bg object 403"/>
          <p:cNvSpPr/>
          <p:nvPr/>
        </p:nvSpPr>
        <p:spPr>
          <a:xfrm>
            <a:off x="4529327" y="6846316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" name="bg object 404"/>
          <p:cNvSpPr/>
          <p:nvPr/>
        </p:nvSpPr>
        <p:spPr>
          <a:xfrm>
            <a:off x="4529327" y="6852412"/>
            <a:ext cx="716280" cy="12700"/>
          </a:xfrm>
          <a:custGeom>
            <a:avLst/>
            <a:gdLst/>
            <a:ahLst/>
            <a:cxnLst/>
            <a:rect l="l" t="t" r="r" b="b"/>
            <a:pathLst>
              <a:path w="716279" h="12700">
                <a:moveTo>
                  <a:pt x="716280" y="0"/>
                </a:moveTo>
                <a:lnTo>
                  <a:pt x="0" y="0"/>
                </a:lnTo>
                <a:lnTo>
                  <a:pt x="0" y="12192"/>
                </a:lnTo>
                <a:lnTo>
                  <a:pt x="716280" y="12192"/>
                </a:lnTo>
                <a:lnTo>
                  <a:pt x="716280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" name="bg object 405"/>
          <p:cNvSpPr/>
          <p:nvPr/>
        </p:nvSpPr>
        <p:spPr>
          <a:xfrm>
            <a:off x="4529327" y="6864604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6"/>
                </a:lnTo>
                <a:lnTo>
                  <a:pt x="716280" y="6096"/>
                </a:lnTo>
                <a:lnTo>
                  <a:pt x="716280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" name="bg object 406"/>
          <p:cNvSpPr/>
          <p:nvPr/>
        </p:nvSpPr>
        <p:spPr>
          <a:xfrm>
            <a:off x="4529327" y="6870700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" name="bg object 407"/>
          <p:cNvSpPr/>
          <p:nvPr/>
        </p:nvSpPr>
        <p:spPr>
          <a:xfrm>
            <a:off x="4529327" y="6876795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" name="bg object 408"/>
          <p:cNvSpPr/>
          <p:nvPr/>
        </p:nvSpPr>
        <p:spPr>
          <a:xfrm>
            <a:off x="4529327" y="6882892"/>
            <a:ext cx="716280" cy="9525"/>
          </a:xfrm>
          <a:custGeom>
            <a:avLst/>
            <a:gdLst/>
            <a:ahLst/>
            <a:cxnLst/>
            <a:rect l="l" t="t" r="r" b="b"/>
            <a:pathLst>
              <a:path w="716279" h="9525">
                <a:moveTo>
                  <a:pt x="716280" y="0"/>
                </a:moveTo>
                <a:lnTo>
                  <a:pt x="0" y="0"/>
                </a:lnTo>
                <a:lnTo>
                  <a:pt x="0" y="9143"/>
                </a:lnTo>
                <a:lnTo>
                  <a:pt x="716280" y="9143"/>
                </a:lnTo>
                <a:lnTo>
                  <a:pt x="716280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" name="bg object 409"/>
          <p:cNvSpPr/>
          <p:nvPr/>
        </p:nvSpPr>
        <p:spPr>
          <a:xfrm>
            <a:off x="4529327" y="6892036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6"/>
                </a:lnTo>
                <a:lnTo>
                  <a:pt x="716280" y="6096"/>
                </a:lnTo>
                <a:lnTo>
                  <a:pt x="716280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" name="bg object 410"/>
          <p:cNvSpPr/>
          <p:nvPr/>
        </p:nvSpPr>
        <p:spPr>
          <a:xfrm>
            <a:off x="4529327" y="6898131"/>
            <a:ext cx="716280" cy="12700"/>
          </a:xfrm>
          <a:custGeom>
            <a:avLst/>
            <a:gdLst/>
            <a:ahLst/>
            <a:cxnLst/>
            <a:rect l="l" t="t" r="r" b="b"/>
            <a:pathLst>
              <a:path w="716279" h="12700">
                <a:moveTo>
                  <a:pt x="716280" y="0"/>
                </a:moveTo>
                <a:lnTo>
                  <a:pt x="0" y="0"/>
                </a:lnTo>
                <a:lnTo>
                  <a:pt x="0" y="12192"/>
                </a:lnTo>
                <a:lnTo>
                  <a:pt x="716280" y="12192"/>
                </a:lnTo>
                <a:lnTo>
                  <a:pt x="716280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" name="bg object 411"/>
          <p:cNvSpPr/>
          <p:nvPr/>
        </p:nvSpPr>
        <p:spPr>
          <a:xfrm>
            <a:off x="4529327" y="6910324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" name="bg object 412"/>
          <p:cNvSpPr/>
          <p:nvPr/>
        </p:nvSpPr>
        <p:spPr>
          <a:xfrm>
            <a:off x="4529327" y="6916419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" name="bg object 413"/>
          <p:cNvSpPr/>
          <p:nvPr/>
        </p:nvSpPr>
        <p:spPr>
          <a:xfrm>
            <a:off x="4529327" y="6922516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" name="bg object 414"/>
          <p:cNvSpPr/>
          <p:nvPr/>
        </p:nvSpPr>
        <p:spPr>
          <a:xfrm>
            <a:off x="4529327" y="6928612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6"/>
                </a:lnTo>
                <a:lnTo>
                  <a:pt x="716280" y="6096"/>
                </a:lnTo>
                <a:lnTo>
                  <a:pt x="716280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" name="bg object 415"/>
          <p:cNvSpPr/>
          <p:nvPr/>
        </p:nvSpPr>
        <p:spPr>
          <a:xfrm>
            <a:off x="4529327" y="6934707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7"/>
                </a:lnTo>
                <a:lnTo>
                  <a:pt x="716280" y="6097"/>
                </a:lnTo>
                <a:lnTo>
                  <a:pt x="716280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" name="bg object 416"/>
          <p:cNvSpPr/>
          <p:nvPr/>
        </p:nvSpPr>
        <p:spPr>
          <a:xfrm>
            <a:off x="4529327" y="6940805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4"/>
                </a:lnTo>
                <a:lnTo>
                  <a:pt x="716280" y="6094"/>
                </a:lnTo>
                <a:lnTo>
                  <a:pt x="716280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" name="bg object 417"/>
          <p:cNvSpPr/>
          <p:nvPr/>
        </p:nvSpPr>
        <p:spPr>
          <a:xfrm>
            <a:off x="4529327" y="6946900"/>
            <a:ext cx="716280" cy="9525"/>
          </a:xfrm>
          <a:custGeom>
            <a:avLst/>
            <a:gdLst/>
            <a:ahLst/>
            <a:cxnLst/>
            <a:rect l="l" t="t" r="r" b="b"/>
            <a:pathLst>
              <a:path w="716279" h="9525">
                <a:moveTo>
                  <a:pt x="716280" y="0"/>
                </a:moveTo>
                <a:lnTo>
                  <a:pt x="0" y="0"/>
                </a:lnTo>
                <a:lnTo>
                  <a:pt x="0" y="9143"/>
                </a:lnTo>
                <a:lnTo>
                  <a:pt x="716280" y="9143"/>
                </a:lnTo>
                <a:lnTo>
                  <a:pt x="716280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" name="bg object 418"/>
          <p:cNvSpPr/>
          <p:nvPr/>
        </p:nvSpPr>
        <p:spPr>
          <a:xfrm>
            <a:off x="4529327" y="6956043"/>
            <a:ext cx="716280" cy="12700"/>
          </a:xfrm>
          <a:custGeom>
            <a:avLst/>
            <a:gdLst/>
            <a:ahLst/>
            <a:cxnLst/>
            <a:rect l="l" t="t" r="r" b="b"/>
            <a:pathLst>
              <a:path w="716279" h="12700">
                <a:moveTo>
                  <a:pt x="716280" y="0"/>
                </a:moveTo>
                <a:lnTo>
                  <a:pt x="0" y="0"/>
                </a:lnTo>
                <a:lnTo>
                  <a:pt x="0" y="12191"/>
                </a:lnTo>
                <a:lnTo>
                  <a:pt x="716280" y="12191"/>
                </a:lnTo>
                <a:lnTo>
                  <a:pt x="71628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" name="bg object 419"/>
          <p:cNvSpPr/>
          <p:nvPr/>
        </p:nvSpPr>
        <p:spPr>
          <a:xfrm>
            <a:off x="4529327" y="6968236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6"/>
                </a:lnTo>
                <a:lnTo>
                  <a:pt x="716280" y="6096"/>
                </a:lnTo>
                <a:lnTo>
                  <a:pt x="71628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" name="bg object 420"/>
          <p:cNvSpPr/>
          <p:nvPr/>
        </p:nvSpPr>
        <p:spPr>
          <a:xfrm>
            <a:off x="4529327" y="6974331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6"/>
                </a:lnTo>
                <a:lnTo>
                  <a:pt x="716280" y="6096"/>
                </a:lnTo>
                <a:lnTo>
                  <a:pt x="716280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" name="bg object 421"/>
          <p:cNvSpPr/>
          <p:nvPr/>
        </p:nvSpPr>
        <p:spPr>
          <a:xfrm>
            <a:off x="4529327" y="6980427"/>
            <a:ext cx="716280" cy="12700"/>
          </a:xfrm>
          <a:custGeom>
            <a:avLst/>
            <a:gdLst/>
            <a:ahLst/>
            <a:cxnLst/>
            <a:rect l="l" t="t" r="r" b="b"/>
            <a:pathLst>
              <a:path w="716279" h="12700">
                <a:moveTo>
                  <a:pt x="716280" y="0"/>
                </a:moveTo>
                <a:lnTo>
                  <a:pt x="0" y="0"/>
                </a:lnTo>
                <a:lnTo>
                  <a:pt x="0" y="12192"/>
                </a:lnTo>
                <a:lnTo>
                  <a:pt x="716280" y="12192"/>
                </a:lnTo>
                <a:lnTo>
                  <a:pt x="71628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" name="bg object 422"/>
          <p:cNvSpPr/>
          <p:nvPr/>
        </p:nvSpPr>
        <p:spPr>
          <a:xfrm>
            <a:off x="4529327" y="6992619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" name="bg object 423"/>
          <p:cNvSpPr/>
          <p:nvPr/>
        </p:nvSpPr>
        <p:spPr>
          <a:xfrm>
            <a:off x="4529327" y="6998716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" name="bg object 424"/>
          <p:cNvSpPr/>
          <p:nvPr/>
        </p:nvSpPr>
        <p:spPr>
          <a:xfrm>
            <a:off x="4529327" y="7004812"/>
            <a:ext cx="716280" cy="21590"/>
          </a:xfrm>
          <a:custGeom>
            <a:avLst/>
            <a:gdLst/>
            <a:ahLst/>
            <a:cxnLst/>
            <a:rect l="l" t="t" r="r" b="b"/>
            <a:pathLst>
              <a:path w="716279" h="21590">
                <a:moveTo>
                  <a:pt x="716280" y="0"/>
                </a:moveTo>
                <a:lnTo>
                  <a:pt x="0" y="0"/>
                </a:lnTo>
                <a:lnTo>
                  <a:pt x="0" y="21336"/>
                </a:lnTo>
                <a:lnTo>
                  <a:pt x="716280" y="21336"/>
                </a:lnTo>
                <a:lnTo>
                  <a:pt x="71628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" name="bg object 425"/>
          <p:cNvSpPr/>
          <p:nvPr/>
        </p:nvSpPr>
        <p:spPr>
          <a:xfrm>
            <a:off x="4529327" y="7026148"/>
            <a:ext cx="716280" cy="18415"/>
          </a:xfrm>
          <a:custGeom>
            <a:avLst/>
            <a:gdLst/>
            <a:ahLst/>
            <a:cxnLst/>
            <a:rect l="l" t="t" r="r" b="b"/>
            <a:pathLst>
              <a:path w="716279" h="18415">
                <a:moveTo>
                  <a:pt x="716280" y="0"/>
                </a:moveTo>
                <a:lnTo>
                  <a:pt x="0" y="0"/>
                </a:lnTo>
                <a:lnTo>
                  <a:pt x="0" y="18287"/>
                </a:lnTo>
                <a:lnTo>
                  <a:pt x="716280" y="18287"/>
                </a:lnTo>
                <a:lnTo>
                  <a:pt x="71628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" name="bg object 426"/>
          <p:cNvSpPr/>
          <p:nvPr/>
        </p:nvSpPr>
        <p:spPr>
          <a:xfrm>
            <a:off x="4529327" y="7044436"/>
            <a:ext cx="716280" cy="18415"/>
          </a:xfrm>
          <a:custGeom>
            <a:avLst/>
            <a:gdLst/>
            <a:ahLst/>
            <a:cxnLst/>
            <a:rect l="l" t="t" r="r" b="b"/>
            <a:pathLst>
              <a:path w="716279" h="18415">
                <a:moveTo>
                  <a:pt x="716280" y="0"/>
                </a:moveTo>
                <a:lnTo>
                  <a:pt x="0" y="0"/>
                </a:lnTo>
                <a:lnTo>
                  <a:pt x="0" y="18288"/>
                </a:lnTo>
                <a:lnTo>
                  <a:pt x="716280" y="18288"/>
                </a:lnTo>
                <a:lnTo>
                  <a:pt x="71628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" name="bg object 427"/>
          <p:cNvSpPr/>
          <p:nvPr/>
        </p:nvSpPr>
        <p:spPr>
          <a:xfrm>
            <a:off x="4529327" y="7062724"/>
            <a:ext cx="716280" cy="12700"/>
          </a:xfrm>
          <a:custGeom>
            <a:avLst/>
            <a:gdLst/>
            <a:ahLst/>
            <a:cxnLst/>
            <a:rect l="l" t="t" r="r" b="b"/>
            <a:pathLst>
              <a:path w="716279" h="12700">
                <a:moveTo>
                  <a:pt x="716280" y="0"/>
                </a:moveTo>
                <a:lnTo>
                  <a:pt x="0" y="0"/>
                </a:lnTo>
                <a:lnTo>
                  <a:pt x="0" y="12191"/>
                </a:lnTo>
                <a:lnTo>
                  <a:pt x="716280" y="12191"/>
                </a:lnTo>
                <a:lnTo>
                  <a:pt x="71628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" name="bg object 428"/>
          <p:cNvSpPr/>
          <p:nvPr/>
        </p:nvSpPr>
        <p:spPr>
          <a:xfrm>
            <a:off x="4529327" y="7074916"/>
            <a:ext cx="716280" cy="36830"/>
          </a:xfrm>
          <a:custGeom>
            <a:avLst/>
            <a:gdLst/>
            <a:ahLst/>
            <a:cxnLst/>
            <a:rect l="l" t="t" r="r" b="b"/>
            <a:pathLst>
              <a:path w="716279" h="36829">
                <a:moveTo>
                  <a:pt x="716280" y="0"/>
                </a:moveTo>
                <a:lnTo>
                  <a:pt x="0" y="0"/>
                </a:lnTo>
                <a:lnTo>
                  <a:pt x="0" y="36575"/>
                </a:lnTo>
                <a:lnTo>
                  <a:pt x="716280" y="36575"/>
                </a:lnTo>
                <a:lnTo>
                  <a:pt x="716280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" name="bg object 429"/>
          <p:cNvSpPr/>
          <p:nvPr/>
        </p:nvSpPr>
        <p:spPr>
          <a:xfrm>
            <a:off x="4535424" y="6693916"/>
            <a:ext cx="704215" cy="411480"/>
          </a:xfrm>
          <a:custGeom>
            <a:avLst/>
            <a:gdLst/>
            <a:ahLst/>
            <a:cxnLst/>
            <a:rect l="l" t="t" r="r" b="b"/>
            <a:pathLst>
              <a:path w="704214" h="411479">
                <a:moveTo>
                  <a:pt x="350520" y="0"/>
                </a:moveTo>
                <a:lnTo>
                  <a:pt x="294043" y="2673"/>
                </a:lnTo>
                <a:lnTo>
                  <a:pt x="240328" y="10411"/>
                </a:lnTo>
                <a:lnTo>
                  <a:pt x="190125" y="22795"/>
                </a:lnTo>
                <a:lnTo>
                  <a:pt x="144182" y="39404"/>
                </a:lnTo>
                <a:lnTo>
                  <a:pt x="103251" y="59816"/>
                </a:lnTo>
                <a:lnTo>
                  <a:pt x="68080" y="83612"/>
                </a:lnTo>
                <a:lnTo>
                  <a:pt x="39419" y="110371"/>
                </a:lnTo>
                <a:lnTo>
                  <a:pt x="4629" y="171093"/>
                </a:lnTo>
                <a:lnTo>
                  <a:pt x="0" y="204215"/>
                </a:lnTo>
                <a:lnTo>
                  <a:pt x="4629" y="238164"/>
                </a:lnTo>
                <a:lnTo>
                  <a:pt x="39419" y="300063"/>
                </a:lnTo>
                <a:lnTo>
                  <a:pt x="68080" y="327208"/>
                </a:lnTo>
                <a:lnTo>
                  <a:pt x="103251" y="351281"/>
                </a:lnTo>
                <a:lnTo>
                  <a:pt x="144182" y="371880"/>
                </a:lnTo>
                <a:lnTo>
                  <a:pt x="190125" y="388601"/>
                </a:lnTo>
                <a:lnTo>
                  <a:pt x="240328" y="401043"/>
                </a:lnTo>
                <a:lnTo>
                  <a:pt x="294043" y="408803"/>
                </a:lnTo>
                <a:lnTo>
                  <a:pt x="350520" y="411479"/>
                </a:lnTo>
                <a:lnTo>
                  <a:pt x="407822" y="408803"/>
                </a:lnTo>
                <a:lnTo>
                  <a:pt x="462198" y="401043"/>
                </a:lnTo>
                <a:lnTo>
                  <a:pt x="512917" y="388601"/>
                </a:lnTo>
                <a:lnTo>
                  <a:pt x="559247" y="371880"/>
                </a:lnTo>
                <a:lnTo>
                  <a:pt x="600456" y="351281"/>
                </a:lnTo>
                <a:lnTo>
                  <a:pt x="635812" y="327208"/>
                </a:lnTo>
                <a:lnTo>
                  <a:pt x="664585" y="300063"/>
                </a:lnTo>
                <a:lnTo>
                  <a:pt x="699455" y="238164"/>
                </a:lnTo>
                <a:lnTo>
                  <a:pt x="704088" y="204215"/>
                </a:lnTo>
                <a:lnTo>
                  <a:pt x="699455" y="171093"/>
                </a:lnTo>
                <a:lnTo>
                  <a:pt x="664585" y="110371"/>
                </a:lnTo>
                <a:lnTo>
                  <a:pt x="635812" y="83612"/>
                </a:lnTo>
                <a:lnTo>
                  <a:pt x="600456" y="59816"/>
                </a:lnTo>
                <a:lnTo>
                  <a:pt x="559247" y="39404"/>
                </a:lnTo>
                <a:lnTo>
                  <a:pt x="512917" y="22795"/>
                </a:lnTo>
                <a:lnTo>
                  <a:pt x="462198" y="10411"/>
                </a:lnTo>
                <a:lnTo>
                  <a:pt x="407822" y="2673"/>
                </a:lnTo>
                <a:lnTo>
                  <a:pt x="35052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" name="bg object 430"/>
          <p:cNvSpPr/>
          <p:nvPr/>
        </p:nvSpPr>
        <p:spPr>
          <a:xfrm>
            <a:off x="4529327" y="6687819"/>
            <a:ext cx="716280" cy="30480"/>
          </a:xfrm>
          <a:custGeom>
            <a:avLst/>
            <a:gdLst/>
            <a:ahLst/>
            <a:cxnLst/>
            <a:rect l="l" t="t" r="r" b="b"/>
            <a:pathLst>
              <a:path w="716279" h="30479">
                <a:moveTo>
                  <a:pt x="716280" y="0"/>
                </a:moveTo>
                <a:lnTo>
                  <a:pt x="0" y="0"/>
                </a:lnTo>
                <a:lnTo>
                  <a:pt x="0" y="30479"/>
                </a:lnTo>
                <a:lnTo>
                  <a:pt x="716280" y="30479"/>
                </a:lnTo>
                <a:lnTo>
                  <a:pt x="716280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" name="bg object 431"/>
          <p:cNvSpPr/>
          <p:nvPr/>
        </p:nvSpPr>
        <p:spPr>
          <a:xfrm>
            <a:off x="4529327" y="6718300"/>
            <a:ext cx="716280" cy="18415"/>
          </a:xfrm>
          <a:custGeom>
            <a:avLst/>
            <a:gdLst/>
            <a:ahLst/>
            <a:cxnLst/>
            <a:rect l="l" t="t" r="r" b="b"/>
            <a:pathLst>
              <a:path w="716279" h="18415">
                <a:moveTo>
                  <a:pt x="716280" y="0"/>
                </a:moveTo>
                <a:lnTo>
                  <a:pt x="0" y="0"/>
                </a:lnTo>
                <a:lnTo>
                  <a:pt x="0" y="18287"/>
                </a:lnTo>
                <a:lnTo>
                  <a:pt x="716280" y="18287"/>
                </a:lnTo>
                <a:lnTo>
                  <a:pt x="716280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" name="bg object 432"/>
          <p:cNvSpPr/>
          <p:nvPr/>
        </p:nvSpPr>
        <p:spPr>
          <a:xfrm>
            <a:off x="4529327" y="6736587"/>
            <a:ext cx="716280" cy="12700"/>
          </a:xfrm>
          <a:custGeom>
            <a:avLst/>
            <a:gdLst/>
            <a:ahLst/>
            <a:cxnLst/>
            <a:rect l="l" t="t" r="r" b="b"/>
            <a:pathLst>
              <a:path w="716279" h="12700">
                <a:moveTo>
                  <a:pt x="716280" y="0"/>
                </a:moveTo>
                <a:lnTo>
                  <a:pt x="0" y="0"/>
                </a:lnTo>
                <a:lnTo>
                  <a:pt x="0" y="12191"/>
                </a:lnTo>
                <a:lnTo>
                  <a:pt x="716280" y="12191"/>
                </a:lnTo>
                <a:lnTo>
                  <a:pt x="716280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" name="bg object 433"/>
          <p:cNvSpPr/>
          <p:nvPr/>
        </p:nvSpPr>
        <p:spPr>
          <a:xfrm>
            <a:off x="4529327" y="6748780"/>
            <a:ext cx="716280" cy="21590"/>
          </a:xfrm>
          <a:custGeom>
            <a:avLst/>
            <a:gdLst/>
            <a:ahLst/>
            <a:cxnLst/>
            <a:rect l="l" t="t" r="r" b="b"/>
            <a:pathLst>
              <a:path w="716279" h="21590">
                <a:moveTo>
                  <a:pt x="716280" y="0"/>
                </a:moveTo>
                <a:lnTo>
                  <a:pt x="0" y="0"/>
                </a:lnTo>
                <a:lnTo>
                  <a:pt x="0" y="21336"/>
                </a:lnTo>
                <a:lnTo>
                  <a:pt x="716280" y="21336"/>
                </a:lnTo>
                <a:lnTo>
                  <a:pt x="716280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" name="bg object 434"/>
          <p:cNvSpPr/>
          <p:nvPr/>
        </p:nvSpPr>
        <p:spPr>
          <a:xfrm>
            <a:off x="4529327" y="6770116"/>
            <a:ext cx="716280" cy="18415"/>
          </a:xfrm>
          <a:custGeom>
            <a:avLst/>
            <a:gdLst/>
            <a:ahLst/>
            <a:cxnLst/>
            <a:rect l="l" t="t" r="r" b="b"/>
            <a:pathLst>
              <a:path w="716279" h="18415">
                <a:moveTo>
                  <a:pt x="716280" y="0"/>
                </a:moveTo>
                <a:lnTo>
                  <a:pt x="0" y="0"/>
                </a:lnTo>
                <a:lnTo>
                  <a:pt x="0" y="18287"/>
                </a:lnTo>
                <a:lnTo>
                  <a:pt x="716280" y="18287"/>
                </a:lnTo>
                <a:lnTo>
                  <a:pt x="716280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" name="bg object 435"/>
          <p:cNvSpPr/>
          <p:nvPr/>
        </p:nvSpPr>
        <p:spPr>
          <a:xfrm>
            <a:off x="4529327" y="6788404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6"/>
                </a:lnTo>
                <a:lnTo>
                  <a:pt x="716280" y="6096"/>
                </a:lnTo>
                <a:lnTo>
                  <a:pt x="716280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" name="bg object 436"/>
          <p:cNvSpPr/>
          <p:nvPr/>
        </p:nvSpPr>
        <p:spPr>
          <a:xfrm>
            <a:off x="4529328" y="6794499"/>
            <a:ext cx="716280" cy="18415"/>
          </a:xfrm>
          <a:custGeom>
            <a:avLst/>
            <a:gdLst/>
            <a:ahLst/>
            <a:cxnLst/>
            <a:rect l="l" t="t" r="r" b="b"/>
            <a:pathLst>
              <a:path w="716279" h="18415">
                <a:moveTo>
                  <a:pt x="716280" y="0"/>
                </a:moveTo>
                <a:lnTo>
                  <a:pt x="0" y="0"/>
                </a:lnTo>
                <a:lnTo>
                  <a:pt x="0" y="6096"/>
                </a:lnTo>
                <a:lnTo>
                  <a:pt x="0" y="18288"/>
                </a:lnTo>
                <a:lnTo>
                  <a:pt x="716280" y="18288"/>
                </a:lnTo>
                <a:lnTo>
                  <a:pt x="716280" y="6096"/>
                </a:lnTo>
                <a:lnTo>
                  <a:pt x="716280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" name="bg object 437"/>
          <p:cNvSpPr/>
          <p:nvPr/>
        </p:nvSpPr>
        <p:spPr>
          <a:xfrm>
            <a:off x="4529327" y="6812787"/>
            <a:ext cx="716280" cy="15240"/>
          </a:xfrm>
          <a:custGeom>
            <a:avLst/>
            <a:gdLst/>
            <a:ahLst/>
            <a:cxnLst/>
            <a:rect l="l" t="t" r="r" b="b"/>
            <a:pathLst>
              <a:path w="716279" h="15240">
                <a:moveTo>
                  <a:pt x="716280" y="0"/>
                </a:moveTo>
                <a:lnTo>
                  <a:pt x="0" y="0"/>
                </a:lnTo>
                <a:lnTo>
                  <a:pt x="0" y="15239"/>
                </a:lnTo>
                <a:lnTo>
                  <a:pt x="716280" y="15239"/>
                </a:lnTo>
                <a:lnTo>
                  <a:pt x="716280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" name="bg object 438"/>
          <p:cNvSpPr/>
          <p:nvPr/>
        </p:nvSpPr>
        <p:spPr>
          <a:xfrm>
            <a:off x="4529327" y="6828027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6"/>
                </a:lnTo>
                <a:lnTo>
                  <a:pt x="716280" y="6096"/>
                </a:lnTo>
                <a:lnTo>
                  <a:pt x="716280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" name="bg object 439"/>
          <p:cNvSpPr/>
          <p:nvPr/>
        </p:nvSpPr>
        <p:spPr>
          <a:xfrm>
            <a:off x="4529327" y="6834124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" name="bg object 440"/>
          <p:cNvSpPr/>
          <p:nvPr/>
        </p:nvSpPr>
        <p:spPr>
          <a:xfrm>
            <a:off x="4529327" y="6840219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" name="bg object 441"/>
          <p:cNvSpPr/>
          <p:nvPr/>
        </p:nvSpPr>
        <p:spPr>
          <a:xfrm>
            <a:off x="4529327" y="6846316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" name="bg object 442"/>
          <p:cNvSpPr/>
          <p:nvPr/>
        </p:nvSpPr>
        <p:spPr>
          <a:xfrm>
            <a:off x="4529327" y="6852412"/>
            <a:ext cx="716280" cy="12700"/>
          </a:xfrm>
          <a:custGeom>
            <a:avLst/>
            <a:gdLst/>
            <a:ahLst/>
            <a:cxnLst/>
            <a:rect l="l" t="t" r="r" b="b"/>
            <a:pathLst>
              <a:path w="716279" h="12700">
                <a:moveTo>
                  <a:pt x="716280" y="0"/>
                </a:moveTo>
                <a:lnTo>
                  <a:pt x="0" y="0"/>
                </a:lnTo>
                <a:lnTo>
                  <a:pt x="0" y="12192"/>
                </a:lnTo>
                <a:lnTo>
                  <a:pt x="716280" y="12192"/>
                </a:lnTo>
                <a:lnTo>
                  <a:pt x="716280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" name="bg object 443"/>
          <p:cNvSpPr/>
          <p:nvPr/>
        </p:nvSpPr>
        <p:spPr>
          <a:xfrm>
            <a:off x="4529327" y="6864604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6"/>
                </a:lnTo>
                <a:lnTo>
                  <a:pt x="716280" y="6096"/>
                </a:lnTo>
                <a:lnTo>
                  <a:pt x="716280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" name="bg object 444"/>
          <p:cNvSpPr/>
          <p:nvPr/>
        </p:nvSpPr>
        <p:spPr>
          <a:xfrm>
            <a:off x="4529327" y="6870700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" name="bg object 445"/>
          <p:cNvSpPr/>
          <p:nvPr/>
        </p:nvSpPr>
        <p:spPr>
          <a:xfrm>
            <a:off x="4529327" y="6876795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" name="bg object 446"/>
          <p:cNvSpPr/>
          <p:nvPr/>
        </p:nvSpPr>
        <p:spPr>
          <a:xfrm>
            <a:off x="4529327" y="6882892"/>
            <a:ext cx="716280" cy="9525"/>
          </a:xfrm>
          <a:custGeom>
            <a:avLst/>
            <a:gdLst/>
            <a:ahLst/>
            <a:cxnLst/>
            <a:rect l="l" t="t" r="r" b="b"/>
            <a:pathLst>
              <a:path w="716279" h="9525">
                <a:moveTo>
                  <a:pt x="716280" y="0"/>
                </a:moveTo>
                <a:lnTo>
                  <a:pt x="0" y="0"/>
                </a:lnTo>
                <a:lnTo>
                  <a:pt x="0" y="9143"/>
                </a:lnTo>
                <a:lnTo>
                  <a:pt x="716280" y="9143"/>
                </a:lnTo>
                <a:lnTo>
                  <a:pt x="716280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" name="bg object 447"/>
          <p:cNvSpPr/>
          <p:nvPr/>
        </p:nvSpPr>
        <p:spPr>
          <a:xfrm>
            <a:off x="4529327" y="6892036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6"/>
                </a:lnTo>
                <a:lnTo>
                  <a:pt x="716280" y="6096"/>
                </a:lnTo>
                <a:lnTo>
                  <a:pt x="716280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" name="bg object 448"/>
          <p:cNvSpPr/>
          <p:nvPr/>
        </p:nvSpPr>
        <p:spPr>
          <a:xfrm>
            <a:off x="4529327" y="6898131"/>
            <a:ext cx="716280" cy="12700"/>
          </a:xfrm>
          <a:custGeom>
            <a:avLst/>
            <a:gdLst/>
            <a:ahLst/>
            <a:cxnLst/>
            <a:rect l="l" t="t" r="r" b="b"/>
            <a:pathLst>
              <a:path w="716279" h="12700">
                <a:moveTo>
                  <a:pt x="716280" y="0"/>
                </a:moveTo>
                <a:lnTo>
                  <a:pt x="0" y="0"/>
                </a:lnTo>
                <a:lnTo>
                  <a:pt x="0" y="12192"/>
                </a:lnTo>
                <a:lnTo>
                  <a:pt x="716280" y="12192"/>
                </a:lnTo>
                <a:lnTo>
                  <a:pt x="716280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" name="bg object 449"/>
          <p:cNvSpPr/>
          <p:nvPr/>
        </p:nvSpPr>
        <p:spPr>
          <a:xfrm>
            <a:off x="4529327" y="6910324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" name="bg object 450"/>
          <p:cNvSpPr/>
          <p:nvPr/>
        </p:nvSpPr>
        <p:spPr>
          <a:xfrm>
            <a:off x="4529327" y="6916419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" name="bg object 451"/>
          <p:cNvSpPr/>
          <p:nvPr/>
        </p:nvSpPr>
        <p:spPr>
          <a:xfrm>
            <a:off x="4529327" y="6922516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" name="bg object 452"/>
          <p:cNvSpPr/>
          <p:nvPr/>
        </p:nvSpPr>
        <p:spPr>
          <a:xfrm>
            <a:off x="4529327" y="6928612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6"/>
                </a:lnTo>
                <a:lnTo>
                  <a:pt x="716280" y="6096"/>
                </a:lnTo>
                <a:lnTo>
                  <a:pt x="716280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" name="bg object 453"/>
          <p:cNvSpPr/>
          <p:nvPr/>
        </p:nvSpPr>
        <p:spPr>
          <a:xfrm>
            <a:off x="4529327" y="6934707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7"/>
                </a:lnTo>
                <a:lnTo>
                  <a:pt x="716280" y="6097"/>
                </a:lnTo>
                <a:lnTo>
                  <a:pt x="716280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" name="bg object 454"/>
          <p:cNvSpPr/>
          <p:nvPr/>
        </p:nvSpPr>
        <p:spPr>
          <a:xfrm>
            <a:off x="4529327" y="6940805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4"/>
                </a:lnTo>
                <a:lnTo>
                  <a:pt x="716280" y="6094"/>
                </a:lnTo>
                <a:lnTo>
                  <a:pt x="716280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5" name="bg object 455"/>
          <p:cNvSpPr/>
          <p:nvPr/>
        </p:nvSpPr>
        <p:spPr>
          <a:xfrm>
            <a:off x="4529327" y="6946900"/>
            <a:ext cx="716280" cy="9525"/>
          </a:xfrm>
          <a:custGeom>
            <a:avLst/>
            <a:gdLst/>
            <a:ahLst/>
            <a:cxnLst/>
            <a:rect l="l" t="t" r="r" b="b"/>
            <a:pathLst>
              <a:path w="716279" h="9525">
                <a:moveTo>
                  <a:pt x="716280" y="0"/>
                </a:moveTo>
                <a:lnTo>
                  <a:pt x="0" y="0"/>
                </a:lnTo>
                <a:lnTo>
                  <a:pt x="0" y="9143"/>
                </a:lnTo>
                <a:lnTo>
                  <a:pt x="716280" y="9143"/>
                </a:lnTo>
                <a:lnTo>
                  <a:pt x="716280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6" name="bg object 456"/>
          <p:cNvSpPr/>
          <p:nvPr/>
        </p:nvSpPr>
        <p:spPr>
          <a:xfrm>
            <a:off x="4529327" y="6956043"/>
            <a:ext cx="716280" cy="12700"/>
          </a:xfrm>
          <a:custGeom>
            <a:avLst/>
            <a:gdLst/>
            <a:ahLst/>
            <a:cxnLst/>
            <a:rect l="l" t="t" r="r" b="b"/>
            <a:pathLst>
              <a:path w="716279" h="12700">
                <a:moveTo>
                  <a:pt x="716280" y="0"/>
                </a:moveTo>
                <a:lnTo>
                  <a:pt x="0" y="0"/>
                </a:lnTo>
                <a:lnTo>
                  <a:pt x="0" y="12191"/>
                </a:lnTo>
                <a:lnTo>
                  <a:pt x="716280" y="12191"/>
                </a:lnTo>
                <a:lnTo>
                  <a:pt x="71628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" name="bg object 457"/>
          <p:cNvSpPr/>
          <p:nvPr/>
        </p:nvSpPr>
        <p:spPr>
          <a:xfrm>
            <a:off x="4529327" y="6968236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6"/>
                </a:lnTo>
                <a:lnTo>
                  <a:pt x="716280" y="6096"/>
                </a:lnTo>
                <a:lnTo>
                  <a:pt x="71628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" name="bg object 458"/>
          <p:cNvSpPr/>
          <p:nvPr/>
        </p:nvSpPr>
        <p:spPr>
          <a:xfrm>
            <a:off x="4529327" y="6974331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6"/>
                </a:lnTo>
                <a:lnTo>
                  <a:pt x="716280" y="6096"/>
                </a:lnTo>
                <a:lnTo>
                  <a:pt x="716280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" name="bg object 459"/>
          <p:cNvSpPr/>
          <p:nvPr/>
        </p:nvSpPr>
        <p:spPr>
          <a:xfrm>
            <a:off x="4529327" y="6980427"/>
            <a:ext cx="716280" cy="12700"/>
          </a:xfrm>
          <a:custGeom>
            <a:avLst/>
            <a:gdLst/>
            <a:ahLst/>
            <a:cxnLst/>
            <a:rect l="l" t="t" r="r" b="b"/>
            <a:pathLst>
              <a:path w="716279" h="12700">
                <a:moveTo>
                  <a:pt x="716280" y="0"/>
                </a:moveTo>
                <a:lnTo>
                  <a:pt x="0" y="0"/>
                </a:lnTo>
                <a:lnTo>
                  <a:pt x="0" y="12192"/>
                </a:lnTo>
                <a:lnTo>
                  <a:pt x="716280" y="12192"/>
                </a:lnTo>
                <a:lnTo>
                  <a:pt x="71628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" name="bg object 460"/>
          <p:cNvSpPr/>
          <p:nvPr/>
        </p:nvSpPr>
        <p:spPr>
          <a:xfrm>
            <a:off x="4529327" y="6992619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" name="bg object 461"/>
          <p:cNvSpPr/>
          <p:nvPr/>
        </p:nvSpPr>
        <p:spPr>
          <a:xfrm>
            <a:off x="4529327" y="6998716"/>
            <a:ext cx="716280" cy="6350"/>
          </a:xfrm>
          <a:custGeom>
            <a:avLst/>
            <a:gdLst/>
            <a:ahLst/>
            <a:cxnLst/>
            <a:rect l="l" t="t" r="r" b="b"/>
            <a:pathLst>
              <a:path w="716279" h="6350">
                <a:moveTo>
                  <a:pt x="716280" y="0"/>
                </a:moveTo>
                <a:lnTo>
                  <a:pt x="0" y="0"/>
                </a:lnTo>
                <a:lnTo>
                  <a:pt x="0" y="6095"/>
                </a:lnTo>
                <a:lnTo>
                  <a:pt x="716280" y="6095"/>
                </a:lnTo>
                <a:lnTo>
                  <a:pt x="71628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2" name="bg object 462"/>
          <p:cNvSpPr/>
          <p:nvPr/>
        </p:nvSpPr>
        <p:spPr>
          <a:xfrm>
            <a:off x="4529327" y="7004812"/>
            <a:ext cx="716280" cy="21590"/>
          </a:xfrm>
          <a:custGeom>
            <a:avLst/>
            <a:gdLst/>
            <a:ahLst/>
            <a:cxnLst/>
            <a:rect l="l" t="t" r="r" b="b"/>
            <a:pathLst>
              <a:path w="716279" h="21590">
                <a:moveTo>
                  <a:pt x="716280" y="0"/>
                </a:moveTo>
                <a:lnTo>
                  <a:pt x="0" y="0"/>
                </a:lnTo>
                <a:lnTo>
                  <a:pt x="0" y="21336"/>
                </a:lnTo>
                <a:lnTo>
                  <a:pt x="716280" y="21336"/>
                </a:lnTo>
                <a:lnTo>
                  <a:pt x="71628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3" name="bg object 463"/>
          <p:cNvSpPr/>
          <p:nvPr/>
        </p:nvSpPr>
        <p:spPr>
          <a:xfrm>
            <a:off x="4529327" y="7026148"/>
            <a:ext cx="716280" cy="18415"/>
          </a:xfrm>
          <a:custGeom>
            <a:avLst/>
            <a:gdLst/>
            <a:ahLst/>
            <a:cxnLst/>
            <a:rect l="l" t="t" r="r" b="b"/>
            <a:pathLst>
              <a:path w="716279" h="18415">
                <a:moveTo>
                  <a:pt x="716280" y="0"/>
                </a:moveTo>
                <a:lnTo>
                  <a:pt x="0" y="0"/>
                </a:lnTo>
                <a:lnTo>
                  <a:pt x="0" y="18287"/>
                </a:lnTo>
                <a:lnTo>
                  <a:pt x="716280" y="18287"/>
                </a:lnTo>
                <a:lnTo>
                  <a:pt x="71628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" name="bg object 464"/>
          <p:cNvSpPr/>
          <p:nvPr/>
        </p:nvSpPr>
        <p:spPr>
          <a:xfrm>
            <a:off x="4529327" y="7044436"/>
            <a:ext cx="716280" cy="18415"/>
          </a:xfrm>
          <a:custGeom>
            <a:avLst/>
            <a:gdLst/>
            <a:ahLst/>
            <a:cxnLst/>
            <a:rect l="l" t="t" r="r" b="b"/>
            <a:pathLst>
              <a:path w="716279" h="18415">
                <a:moveTo>
                  <a:pt x="716280" y="0"/>
                </a:moveTo>
                <a:lnTo>
                  <a:pt x="0" y="0"/>
                </a:lnTo>
                <a:lnTo>
                  <a:pt x="0" y="18288"/>
                </a:lnTo>
                <a:lnTo>
                  <a:pt x="716280" y="18288"/>
                </a:lnTo>
                <a:lnTo>
                  <a:pt x="71628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" name="bg object 465"/>
          <p:cNvSpPr/>
          <p:nvPr/>
        </p:nvSpPr>
        <p:spPr>
          <a:xfrm>
            <a:off x="4529327" y="7062724"/>
            <a:ext cx="716280" cy="12700"/>
          </a:xfrm>
          <a:custGeom>
            <a:avLst/>
            <a:gdLst/>
            <a:ahLst/>
            <a:cxnLst/>
            <a:rect l="l" t="t" r="r" b="b"/>
            <a:pathLst>
              <a:path w="716279" h="12700">
                <a:moveTo>
                  <a:pt x="716280" y="0"/>
                </a:moveTo>
                <a:lnTo>
                  <a:pt x="0" y="0"/>
                </a:lnTo>
                <a:lnTo>
                  <a:pt x="0" y="12191"/>
                </a:lnTo>
                <a:lnTo>
                  <a:pt x="716280" y="12191"/>
                </a:lnTo>
                <a:lnTo>
                  <a:pt x="71628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" name="bg object 466"/>
          <p:cNvSpPr/>
          <p:nvPr/>
        </p:nvSpPr>
        <p:spPr>
          <a:xfrm>
            <a:off x="4529327" y="7074916"/>
            <a:ext cx="716280" cy="36830"/>
          </a:xfrm>
          <a:custGeom>
            <a:avLst/>
            <a:gdLst/>
            <a:ahLst/>
            <a:cxnLst/>
            <a:rect l="l" t="t" r="r" b="b"/>
            <a:pathLst>
              <a:path w="716279" h="36829">
                <a:moveTo>
                  <a:pt x="716280" y="0"/>
                </a:moveTo>
                <a:lnTo>
                  <a:pt x="0" y="0"/>
                </a:lnTo>
                <a:lnTo>
                  <a:pt x="0" y="36575"/>
                </a:lnTo>
                <a:lnTo>
                  <a:pt x="716280" y="36575"/>
                </a:lnTo>
                <a:lnTo>
                  <a:pt x="716280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7" name="bg object 467"/>
          <p:cNvSpPr/>
          <p:nvPr/>
        </p:nvSpPr>
        <p:spPr>
          <a:xfrm>
            <a:off x="4556759" y="6700012"/>
            <a:ext cx="668020" cy="45720"/>
          </a:xfrm>
          <a:custGeom>
            <a:avLst/>
            <a:gdLst/>
            <a:ahLst/>
            <a:cxnLst/>
            <a:rect l="l" t="t" r="r" b="b"/>
            <a:pathLst>
              <a:path w="668020" h="45720">
                <a:moveTo>
                  <a:pt x="667512" y="0"/>
                </a:moveTo>
                <a:lnTo>
                  <a:pt x="0" y="0"/>
                </a:lnTo>
                <a:lnTo>
                  <a:pt x="0" y="45720"/>
                </a:lnTo>
                <a:lnTo>
                  <a:pt x="667512" y="45720"/>
                </a:lnTo>
                <a:lnTo>
                  <a:pt x="667512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8" name="bg object 468"/>
          <p:cNvSpPr/>
          <p:nvPr/>
        </p:nvSpPr>
        <p:spPr>
          <a:xfrm>
            <a:off x="4556759" y="6745731"/>
            <a:ext cx="668020" cy="18415"/>
          </a:xfrm>
          <a:custGeom>
            <a:avLst/>
            <a:gdLst/>
            <a:ahLst/>
            <a:cxnLst/>
            <a:rect l="l" t="t" r="r" b="b"/>
            <a:pathLst>
              <a:path w="668020" h="18415">
                <a:moveTo>
                  <a:pt x="667512" y="0"/>
                </a:moveTo>
                <a:lnTo>
                  <a:pt x="0" y="0"/>
                </a:lnTo>
                <a:lnTo>
                  <a:pt x="0" y="18288"/>
                </a:lnTo>
                <a:lnTo>
                  <a:pt x="667512" y="18288"/>
                </a:lnTo>
                <a:lnTo>
                  <a:pt x="667512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9" name="bg object 469"/>
          <p:cNvSpPr/>
          <p:nvPr/>
        </p:nvSpPr>
        <p:spPr>
          <a:xfrm>
            <a:off x="4556759" y="6764019"/>
            <a:ext cx="668020" cy="24765"/>
          </a:xfrm>
          <a:custGeom>
            <a:avLst/>
            <a:gdLst/>
            <a:ahLst/>
            <a:cxnLst/>
            <a:rect l="l" t="t" r="r" b="b"/>
            <a:pathLst>
              <a:path w="668020" h="24765">
                <a:moveTo>
                  <a:pt x="667512" y="0"/>
                </a:moveTo>
                <a:lnTo>
                  <a:pt x="0" y="0"/>
                </a:lnTo>
                <a:lnTo>
                  <a:pt x="0" y="24383"/>
                </a:lnTo>
                <a:lnTo>
                  <a:pt x="667512" y="24383"/>
                </a:lnTo>
                <a:lnTo>
                  <a:pt x="667512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0" name="bg object 470"/>
          <p:cNvSpPr/>
          <p:nvPr/>
        </p:nvSpPr>
        <p:spPr>
          <a:xfrm>
            <a:off x="4556759" y="6788404"/>
            <a:ext cx="668020" cy="30480"/>
          </a:xfrm>
          <a:custGeom>
            <a:avLst/>
            <a:gdLst/>
            <a:ahLst/>
            <a:cxnLst/>
            <a:rect l="l" t="t" r="r" b="b"/>
            <a:pathLst>
              <a:path w="668020" h="30479">
                <a:moveTo>
                  <a:pt x="667512" y="0"/>
                </a:moveTo>
                <a:lnTo>
                  <a:pt x="0" y="0"/>
                </a:lnTo>
                <a:lnTo>
                  <a:pt x="0" y="30480"/>
                </a:lnTo>
                <a:lnTo>
                  <a:pt x="667512" y="30480"/>
                </a:lnTo>
                <a:lnTo>
                  <a:pt x="667512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1" name="bg object 471"/>
          <p:cNvSpPr/>
          <p:nvPr/>
        </p:nvSpPr>
        <p:spPr>
          <a:xfrm>
            <a:off x="4556759" y="6818883"/>
            <a:ext cx="668020" cy="21590"/>
          </a:xfrm>
          <a:custGeom>
            <a:avLst/>
            <a:gdLst/>
            <a:ahLst/>
            <a:cxnLst/>
            <a:rect l="l" t="t" r="r" b="b"/>
            <a:pathLst>
              <a:path w="668020" h="21590">
                <a:moveTo>
                  <a:pt x="667512" y="0"/>
                </a:moveTo>
                <a:lnTo>
                  <a:pt x="0" y="0"/>
                </a:lnTo>
                <a:lnTo>
                  <a:pt x="0" y="21336"/>
                </a:lnTo>
                <a:lnTo>
                  <a:pt x="667512" y="21336"/>
                </a:lnTo>
                <a:lnTo>
                  <a:pt x="667512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2" name="bg object 472"/>
          <p:cNvSpPr/>
          <p:nvPr/>
        </p:nvSpPr>
        <p:spPr>
          <a:xfrm>
            <a:off x="4556759" y="6840219"/>
            <a:ext cx="668020" cy="12700"/>
          </a:xfrm>
          <a:custGeom>
            <a:avLst/>
            <a:gdLst/>
            <a:ahLst/>
            <a:cxnLst/>
            <a:rect l="l" t="t" r="r" b="b"/>
            <a:pathLst>
              <a:path w="668020" h="12700">
                <a:moveTo>
                  <a:pt x="667512" y="0"/>
                </a:moveTo>
                <a:lnTo>
                  <a:pt x="0" y="0"/>
                </a:lnTo>
                <a:lnTo>
                  <a:pt x="0" y="12191"/>
                </a:lnTo>
                <a:lnTo>
                  <a:pt x="667512" y="12191"/>
                </a:lnTo>
                <a:lnTo>
                  <a:pt x="667512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3" name="bg object 473"/>
          <p:cNvSpPr/>
          <p:nvPr/>
        </p:nvSpPr>
        <p:spPr>
          <a:xfrm>
            <a:off x="4556759" y="6852412"/>
            <a:ext cx="668020" cy="6350"/>
          </a:xfrm>
          <a:custGeom>
            <a:avLst/>
            <a:gdLst/>
            <a:ahLst/>
            <a:cxnLst/>
            <a:rect l="l" t="t" r="r" b="b"/>
            <a:pathLst>
              <a:path w="668020" h="6350">
                <a:moveTo>
                  <a:pt x="667512" y="0"/>
                </a:moveTo>
                <a:lnTo>
                  <a:pt x="0" y="0"/>
                </a:lnTo>
                <a:lnTo>
                  <a:pt x="0" y="6096"/>
                </a:lnTo>
                <a:lnTo>
                  <a:pt x="667512" y="6096"/>
                </a:lnTo>
                <a:lnTo>
                  <a:pt x="667512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4" name="bg object 474"/>
          <p:cNvSpPr/>
          <p:nvPr/>
        </p:nvSpPr>
        <p:spPr>
          <a:xfrm>
            <a:off x="4556759" y="6858507"/>
            <a:ext cx="668020" cy="18415"/>
          </a:xfrm>
          <a:custGeom>
            <a:avLst/>
            <a:gdLst/>
            <a:ahLst/>
            <a:cxnLst/>
            <a:rect l="l" t="t" r="r" b="b"/>
            <a:pathLst>
              <a:path w="668020" h="18415">
                <a:moveTo>
                  <a:pt x="667512" y="0"/>
                </a:moveTo>
                <a:lnTo>
                  <a:pt x="0" y="0"/>
                </a:lnTo>
                <a:lnTo>
                  <a:pt x="0" y="18288"/>
                </a:lnTo>
                <a:lnTo>
                  <a:pt x="667512" y="18288"/>
                </a:lnTo>
                <a:lnTo>
                  <a:pt x="667512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5" name="bg object 475"/>
          <p:cNvSpPr/>
          <p:nvPr/>
        </p:nvSpPr>
        <p:spPr>
          <a:xfrm>
            <a:off x="4556759" y="6876795"/>
            <a:ext cx="668020" cy="6350"/>
          </a:xfrm>
          <a:custGeom>
            <a:avLst/>
            <a:gdLst/>
            <a:ahLst/>
            <a:cxnLst/>
            <a:rect l="l" t="t" r="r" b="b"/>
            <a:pathLst>
              <a:path w="668020" h="6350">
                <a:moveTo>
                  <a:pt x="667512" y="0"/>
                </a:moveTo>
                <a:lnTo>
                  <a:pt x="0" y="0"/>
                </a:lnTo>
                <a:lnTo>
                  <a:pt x="0" y="6095"/>
                </a:lnTo>
                <a:lnTo>
                  <a:pt x="667512" y="6095"/>
                </a:lnTo>
                <a:lnTo>
                  <a:pt x="667512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6" name="bg object 476"/>
          <p:cNvSpPr/>
          <p:nvPr/>
        </p:nvSpPr>
        <p:spPr>
          <a:xfrm>
            <a:off x="4556759" y="6882892"/>
            <a:ext cx="668020" cy="12700"/>
          </a:xfrm>
          <a:custGeom>
            <a:avLst/>
            <a:gdLst/>
            <a:ahLst/>
            <a:cxnLst/>
            <a:rect l="l" t="t" r="r" b="b"/>
            <a:pathLst>
              <a:path w="668020" h="12700">
                <a:moveTo>
                  <a:pt x="667512" y="0"/>
                </a:moveTo>
                <a:lnTo>
                  <a:pt x="0" y="0"/>
                </a:lnTo>
                <a:lnTo>
                  <a:pt x="0" y="12191"/>
                </a:lnTo>
                <a:lnTo>
                  <a:pt x="667512" y="12191"/>
                </a:lnTo>
                <a:lnTo>
                  <a:pt x="667512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7" name="bg object 477"/>
          <p:cNvSpPr/>
          <p:nvPr/>
        </p:nvSpPr>
        <p:spPr>
          <a:xfrm>
            <a:off x="4556759" y="6895083"/>
            <a:ext cx="668020" cy="18415"/>
          </a:xfrm>
          <a:custGeom>
            <a:avLst/>
            <a:gdLst/>
            <a:ahLst/>
            <a:cxnLst/>
            <a:rect l="l" t="t" r="r" b="b"/>
            <a:pathLst>
              <a:path w="668020" h="18415">
                <a:moveTo>
                  <a:pt x="667512" y="0"/>
                </a:moveTo>
                <a:lnTo>
                  <a:pt x="0" y="0"/>
                </a:lnTo>
                <a:lnTo>
                  <a:pt x="0" y="18288"/>
                </a:lnTo>
                <a:lnTo>
                  <a:pt x="667512" y="18288"/>
                </a:lnTo>
                <a:lnTo>
                  <a:pt x="667512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8" name="bg object 478"/>
          <p:cNvSpPr/>
          <p:nvPr/>
        </p:nvSpPr>
        <p:spPr>
          <a:xfrm>
            <a:off x="4556759" y="6913372"/>
            <a:ext cx="668020" cy="18415"/>
          </a:xfrm>
          <a:custGeom>
            <a:avLst/>
            <a:gdLst/>
            <a:ahLst/>
            <a:cxnLst/>
            <a:rect l="l" t="t" r="r" b="b"/>
            <a:pathLst>
              <a:path w="668020" h="18415">
                <a:moveTo>
                  <a:pt x="667512" y="0"/>
                </a:moveTo>
                <a:lnTo>
                  <a:pt x="0" y="0"/>
                </a:lnTo>
                <a:lnTo>
                  <a:pt x="0" y="18287"/>
                </a:lnTo>
                <a:lnTo>
                  <a:pt x="667512" y="18287"/>
                </a:lnTo>
                <a:lnTo>
                  <a:pt x="667512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9" name="bg object 479"/>
          <p:cNvSpPr/>
          <p:nvPr/>
        </p:nvSpPr>
        <p:spPr>
          <a:xfrm>
            <a:off x="4556759" y="6931660"/>
            <a:ext cx="668020" cy="12700"/>
          </a:xfrm>
          <a:custGeom>
            <a:avLst/>
            <a:gdLst/>
            <a:ahLst/>
            <a:cxnLst/>
            <a:rect l="l" t="t" r="r" b="b"/>
            <a:pathLst>
              <a:path w="668020" h="12700">
                <a:moveTo>
                  <a:pt x="667512" y="0"/>
                </a:moveTo>
                <a:lnTo>
                  <a:pt x="0" y="0"/>
                </a:lnTo>
                <a:lnTo>
                  <a:pt x="0" y="12192"/>
                </a:lnTo>
                <a:lnTo>
                  <a:pt x="667512" y="12192"/>
                </a:lnTo>
                <a:lnTo>
                  <a:pt x="667512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0" name="bg object 480"/>
          <p:cNvSpPr/>
          <p:nvPr/>
        </p:nvSpPr>
        <p:spPr>
          <a:xfrm>
            <a:off x="4556759" y="6943851"/>
            <a:ext cx="668020" cy="6350"/>
          </a:xfrm>
          <a:custGeom>
            <a:avLst/>
            <a:gdLst/>
            <a:ahLst/>
            <a:cxnLst/>
            <a:rect l="l" t="t" r="r" b="b"/>
            <a:pathLst>
              <a:path w="668020" h="6350">
                <a:moveTo>
                  <a:pt x="667512" y="0"/>
                </a:moveTo>
                <a:lnTo>
                  <a:pt x="0" y="0"/>
                </a:lnTo>
                <a:lnTo>
                  <a:pt x="0" y="6096"/>
                </a:lnTo>
                <a:lnTo>
                  <a:pt x="667512" y="6096"/>
                </a:lnTo>
                <a:lnTo>
                  <a:pt x="667512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1" name="bg object 481"/>
          <p:cNvSpPr/>
          <p:nvPr/>
        </p:nvSpPr>
        <p:spPr>
          <a:xfrm>
            <a:off x="4556759" y="6949948"/>
            <a:ext cx="668020" cy="21590"/>
          </a:xfrm>
          <a:custGeom>
            <a:avLst/>
            <a:gdLst/>
            <a:ahLst/>
            <a:cxnLst/>
            <a:rect l="l" t="t" r="r" b="b"/>
            <a:pathLst>
              <a:path w="668020" h="21590">
                <a:moveTo>
                  <a:pt x="667512" y="0"/>
                </a:moveTo>
                <a:lnTo>
                  <a:pt x="0" y="0"/>
                </a:lnTo>
                <a:lnTo>
                  <a:pt x="0" y="21335"/>
                </a:lnTo>
                <a:lnTo>
                  <a:pt x="667512" y="21335"/>
                </a:lnTo>
                <a:lnTo>
                  <a:pt x="667512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2" name="bg object 482"/>
          <p:cNvSpPr/>
          <p:nvPr/>
        </p:nvSpPr>
        <p:spPr>
          <a:xfrm>
            <a:off x="4556759" y="6971283"/>
            <a:ext cx="668020" cy="6350"/>
          </a:xfrm>
          <a:custGeom>
            <a:avLst/>
            <a:gdLst/>
            <a:ahLst/>
            <a:cxnLst/>
            <a:rect l="l" t="t" r="r" b="b"/>
            <a:pathLst>
              <a:path w="668020" h="6350">
                <a:moveTo>
                  <a:pt x="667512" y="0"/>
                </a:moveTo>
                <a:lnTo>
                  <a:pt x="0" y="0"/>
                </a:lnTo>
                <a:lnTo>
                  <a:pt x="0" y="6096"/>
                </a:lnTo>
                <a:lnTo>
                  <a:pt x="667512" y="6096"/>
                </a:lnTo>
                <a:lnTo>
                  <a:pt x="667512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3" name="bg object 483"/>
          <p:cNvSpPr/>
          <p:nvPr/>
        </p:nvSpPr>
        <p:spPr>
          <a:xfrm>
            <a:off x="4556759" y="6977380"/>
            <a:ext cx="668020" cy="24765"/>
          </a:xfrm>
          <a:custGeom>
            <a:avLst/>
            <a:gdLst/>
            <a:ahLst/>
            <a:cxnLst/>
            <a:rect l="l" t="t" r="r" b="b"/>
            <a:pathLst>
              <a:path w="668020" h="24765">
                <a:moveTo>
                  <a:pt x="667512" y="0"/>
                </a:moveTo>
                <a:lnTo>
                  <a:pt x="0" y="0"/>
                </a:lnTo>
                <a:lnTo>
                  <a:pt x="0" y="24384"/>
                </a:lnTo>
                <a:lnTo>
                  <a:pt x="667512" y="24384"/>
                </a:lnTo>
                <a:lnTo>
                  <a:pt x="667512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4" name="bg object 484"/>
          <p:cNvSpPr/>
          <p:nvPr/>
        </p:nvSpPr>
        <p:spPr>
          <a:xfrm>
            <a:off x="4556759" y="7001763"/>
            <a:ext cx="668020" cy="24765"/>
          </a:xfrm>
          <a:custGeom>
            <a:avLst/>
            <a:gdLst/>
            <a:ahLst/>
            <a:cxnLst/>
            <a:rect l="l" t="t" r="r" b="b"/>
            <a:pathLst>
              <a:path w="668020" h="24765">
                <a:moveTo>
                  <a:pt x="667512" y="0"/>
                </a:moveTo>
                <a:lnTo>
                  <a:pt x="0" y="0"/>
                </a:lnTo>
                <a:lnTo>
                  <a:pt x="0" y="24383"/>
                </a:lnTo>
                <a:lnTo>
                  <a:pt x="667512" y="24383"/>
                </a:lnTo>
                <a:lnTo>
                  <a:pt x="667512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5" name="bg object 485"/>
          <p:cNvSpPr/>
          <p:nvPr/>
        </p:nvSpPr>
        <p:spPr>
          <a:xfrm>
            <a:off x="4556759" y="7026148"/>
            <a:ext cx="668020" cy="18415"/>
          </a:xfrm>
          <a:custGeom>
            <a:avLst/>
            <a:gdLst/>
            <a:ahLst/>
            <a:cxnLst/>
            <a:rect l="l" t="t" r="r" b="b"/>
            <a:pathLst>
              <a:path w="668020" h="18415">
                <a:moveTo>
                  <a:pt x="667512" y="0"/>
                </a:moveTo>
                <a:lnTo>
                  <a:pt x="0" y="0"/>
                </a:lnTo>
                <a:lnTo>
                  <a:pt x="0" y="18287"/>
                </a:lnTo>
                <a:lnTo>
                  <a:pt x="667512" y="18287"/>
                </a:lnTo>
                <a:lnTo>
                  <a:pt x="667512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6" name="bg object 486"/>
          <p:cNvSpPr/>
          <p:nvPr/>
        </p:nvSpPr>
        <p:spPr>
          <a:xfrm>
            <a:off x="4556759" y="7044436"/>
            <a:ext cx="668020" cy="52069"/>
          </a:xfrm>
          <a:custGeom>
            <a:avLst/>
            <a:gdLst/>
            <a:ahLst/>
            <a:cxnLst/>
            <a:rect l="l" t="t" r="r" b="b"/>
            <a:pathLst>
              <a:path w="668020" h="52070">
                <a:moveTo>
                  <a:pt x="667512" y="0"/>
                </a:moveTo>
                <a:lnTo>
                  <a:pt x="0" y="0"/>
                </a:lnTo>
                <a:lnTo>
                  <a:pt x="0" y="51816"/>
                </a:lnTo>
                <a:lnTo>
                  <a:pt x="667512" y="51816"/>
                </a:lnTo>
                <a:lnTo>
                  <a:pt x="667512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7" name="bg object 487"/>
          <p:cNvSpPr/>
          <p:nvPr/>
        </p:nvSpPr>
        <p:spPr>
          <a:xfrm>
            <a:off x="4562856" y="6706109"/>
            <a:ext cx="655320" cy="381000"/>
          </a:xfrm>
          <a:custGeom>
            <a:avLst/>
            <a:gdLst/>
            <a:ahLst/>
            <a:cxnLst/>
            <a:rect l="l" t="t" r="r" b="b"/>
            <a:pathLst>
              <a:path w="655320" h="381000">
                <a:moveTo>
                  <a:pt x="326136" y="0"/>
                </a:moveTo>
                <a:lnTo>
                  <a:pt x="267588" y="3073"/>
                </a:lnTo>
                <a:lnTo>
                  <a:pt x="212452" y="11940"/>
                </a:lnTo>
                <a:lnTo>
                  <a:pt x="161656" y="26077"/>
                </a:lnTo>
                <a:lnTo>
                  <a:pt x="116129" y="44954"/>
                </a:lnTo>
                <a:lnTo>
                  <a:pt x="76797" y="68046"/>
                </a:lnTo>
                <a:lnTo>
                  <a:pt x="44591" y="94825"/>
                </a:lnTo>
                <a:lnTo>
                  <a:pt x="20437" y="124766"/>
                </a:lnTo>
                <a:lnTo>
                  <a:pt x="0" y="192022"/>
                </a:lnTo>
                <a:lnTo>
                  <a:pt x="5263" y="225797"/>
                </a:lnTo>
                <a:lnTo>
                  <a:pt x="44591" y="287075"/>
                </a:lnTo>
                <a:lnTo>
                  <a:pt x="76797" y="313474"/>
                </a:lnTo>
                <a:lnTo>
                  <a:pt x="116129" y="336311"/>
                </a:lnTo>
                <a:lnTo>
                  <a:pt x="161656" y="355034"/>
                </a:lnTo>
                <a:lnTo>
                  <a:pt x="212452" y="369091"/>
                </a:lnTo>
                <a:lnTo>
                  <a:pt x="267588" y="377929"/>
                </a:lnTo>
                <a:lnTo>
                  <a:pt x="326136" y="380998"/>
                </a:lnTo>
                <a:lnTo>
                  <a:pt x="385590" y="377929"/>
                </a:lnTo>
                <a:lnTo>
                  <a:pt x="441433" y="369091"/>
                </a:lnTo>
                <a:lnTo>
                  <a:pt x="492760" y="355034"/>
                </a:lnTo>
                <a:lnTo>
                  <a:pt x="538668" y="336311"/>
                </a:lnTo>
                <a:lnTo>
                  <a:pt x="578254" y="313474"/>
                </a:lnTo>
                <a:lnTo>
                  <a:pt x="610616" y="287075"/>
                </a:lnTo>
                <a:lnTo>
                  <a:pt x="634849" y="257665"/>
                </a:lnTo>
                <a:lnTo>
                  <a:pt x="655320" y="192022"/>
                </a:lnTo>
                <a:lnTo>
                  <a:pt x="650051" y="157340"/>
                </a:lnTo>
                <a:lnTo>
                  <a:pt x="610615" y="94825"/>
                </a:lnTo>
                <a:lnTo>
                  <a:pt x="578254" y="68046"/>
                </a:lnTo>
                <a:lnTo>
                  <a:pt x="538668" y="44954"/>
                </a:lnTo>
                <a:lnTo>
                  <a:pt x="492760" y="26077"/>
                </a:lnTo>
                <a:lnTo>
                  <a:pt x="441433" y="11940"/>
                </a:lnTo>
                <a:lnTo>
                  <a:pt x="385590" y="3073"/>
                </a:lnTo>
                <a:lnTo>
                  <a:pt x="32613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8" name="bg object 488"/>
          <p:cNvSpPr/>
          <p:nvPr/>
        </p:nvSpPr>
        <p:spPr>
          <a:xfrm>
            <a:off x="4556759" y="6700012"/>
            <a:ext cx="668020" cy="45720"/>
          </a:xfrm>
          <a:custGeom>
            <a:avLst/>
            <a:gdLst/>
            <a:ahLst/>
            <a:cxnLst/>
            <a:rect l="l" t="t" r="r" b="b"/>
            <a:pathLst>
              <a:path w="668020" h="45720">
                <a:moveTo>
                  <a:pt x="667512" y="0"/>
                </a:moveTo>
                <a:lnTo>
                  <a:pt x="0" y="0"/>
                </a:lnTo>
                <a:lnTo>
                  <a:pt x="0" y="45720"/>
                </a:lnTo>
                <a:lnTo>
                  <a:pt x="667512" y="45720"/>
                </a:lnTo>
                <a:lnTo>
                  <a:pt x="667512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9" name="bg object 489"/>
          <p:cNvSpPr/>
          <p:nvPr/>
        </p:nvSpPr>
        <p:spPr>
          <a:xfrm>
            <a:off x="4556759" y="6745731"/>
            <a:ext cx="668020" cy="18415"/>
          </a:xfrm>
          <a:custGeom>
            <a:avLst/>
            <a:gdLst/>
            <a:ahLst/>
            <a:cxnLst/>
            <a:rect l="l" t="t" r="r" b="b"/>
            <a:pathLst>
              <a:path w="668020" h="18415">
                <a:moveTo>
                  <a:pt x="667512" y="0"/>
                </a:moveTo>
                <a:lnTo>
                  <a:pt x="0" y="0"/>
                </a:lnTo>
                <a:lnTo>
                  <a:pt x="0" y="18288"/>
                </a:lnTo>
                <a:lnTo>
                  <a:pt x="667512" y="18288"/>
                </a:lnTo>
                <a:lnTo>
                  <a:pt x="667512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0" name="bg object 490"/>
          <p:cNvSpPr/>
          <p:nvPr/>
        </p:nvSpPr>
        <p:spPr>
          <a:xfrm>
            <a:off x="4556759" y="6764019"/>
            <a:ext cx="668020" cy="24765"/>
          </a:xfrm>
          <a:custGeom>
            <a:avLst/>
            <a:gdLst/>
            <a:ahLst/>
            <a:cxnLst/>
            <a:rect l="l" t="t" r="r" b="b"/>
            <a:pathLst>
              <a:path w="668020" h="24765">
                <a:moveTo>
                  <a:pt x="667512" y="0"/>
                </a:moveTo>
                <a:lnTo>
                  <a:pt x="0" y="0"/>
                </a:lnTo>
                <a:lnTo>
                  <a:pt x="0" y="24383"/>
                </a:lnTo>
                <a:lnTo>
                  <a:pt x="667512" y="24383"/>
                </a:lnTo>
                <a:lnTo>
                  <a:pt x="667512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1" name="bg object 491"/>
          <p:cNvSpPr/>
          <p:nvPr/>
        </p:nvSpPr>
        <p:spPr>
          <a:xfrm>
            <a:off x="4556759" y="6788404"/>
            <a:ext cx="668020" cy="30480"/>
          </a:xfrm>
          <a:custGeom>
            <a:avLst/>
            <a:gdLst/>
            <a:ahLst/>
            <a:cxnLst/>
            <a:rect l="l" t="t" r="r" b="b"/>
            <a:pathLst>
              <a:path w="668020" h="30479">
                <a:moveTo>
                  <a:pt x="667512" y="0"/>
                </a:moveTo>
                <a:lnTo>
                  <a:pt x="0" y="0"/>
                </a:lnTo>
                <a:lnTo>
                  <a:pt x="0" y="30480"/>
                </a:lnTo>
                <a:lnTo>
                  <a:pt x="667512" y="30480"/>
                </a:lnTo>
                <a:lnTo>
                  <a:pt x="667512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2" name="bg object 492"/>
          <p:cNvSpPr/>
          <p:nvPr/>
        </p:nvSpPr>
        <p:spPr>
          <a:xfrm>
            <a:off x="4556759" y="6818883"/>
            <a:ext cx="668020" cy="21590"/>
          </a:xfrm>
          <a:custGeom>
            <a:avLst/>
            <a:gdLst/>
            <a:ahLst/>
            <a:cxnLst/>
            <a:rect l="l" t="t" r="r" b="b"/>
            <a:pathLst>
              <a:path w="668020" h="21590">
                <a:moveTo>
                  <a:pt x="667512" y="0"/>
                </a:moveTo>
                <a:lnTo>
                  <a:pt x="0" y="0"/>
                </a:lnTo>
                <a:lnTo>
                  <a:pt x="0" y="21336"/>
                </a:lnTo>
                <a:lnTo>
                  <a:pt x="667512" y="21336"/>
                </a:lnTo>
                <a:lnTo>
                  <a:pt x="667512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3" name="bg object 493"/>
          <p:cNvSpPr/>
          <p:nvPr/>
        </p:nvSpPr>
        <p:spPr>
          <a:xfrm>
            <a:off x="4556759" y="6840219"/>
            <a:ext cx="668020" cy="12700"/>
          </a:xfrm>
          <a:custGeom>
            <a:avLst/>
            <a:gdLst/>
            <a:ahLst/>
            <a:cxnLst/>
            <a:rect l="l" t="t" r="r" b="b"/>
            <a:pathLst>
              <a:path w="668020" h="12700">
                <a:moveTo>
                  <a:pt x="667512" y="0"/>
                </a:moveTo>
                <a:lnTo>
                  <a:pt x="0" y="0"/>
                </a:lnTo>
                <a:lnTo>
                  <a:pt x="0" y="12191"/>
                </a:lnTo>
                <a:lnTo>
                  <a:pt x="667512" y="12191"/>
                </a:lnTo>
                <a:lnTo>
                  <a:pt x="667512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4" name="bg object 494"/>
          <p:cNvSpPr/>
          <p:nvPr/>
        </p:nvSpPr>
        <p:spPr>
          <a:xfrm>
            <a:off x="4556759" y="6852412"/>
            <a:ext cx="668020" cy="6350"/>
          </a:xfrm>
          <a:custGeom>
            <a:avLst/>
            <a:gdLst/>
            <a:ahLst/>
            <a:cxnLst/>
            <a:rect l="l" t="t" r="r" b="b"/>
            <a:pathLst>
              <a:path w="668020" h="6350">
                <a:moveTo>
                  <a:pt x="667512" y="0"/>
                </a:moveTo>
                <a:lnTo>
                  <a:pt x="0" y="0"/>
                </a:lnTo>
                <a:lnTo>
                  <a:pt x="0" y="6096"/>
                </a:lnTo>
                <a:lnTo>
                  <a:pt x="667512" y="6096"/>
                </a:lnTo>
                <a:lnTo>
                  <a:pt x="667512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5" name="bg object 495"/>
          <p:cNvSpPr/>
          <p:nvPr/>
        </p:nvSpPr>
        <p:spPr>
          <a:xfrm>
            <a:off x="4556759" y="6858507"/>
            <a:ext cx="668020" cy="18415"/>
          </a:xfrm>
          <a:custGeom>
            <a:avLst/>
            <a:gdLst/>
            <a:ahLst/>
            <a:cxnLst/>
            <a:rect l="l" t="t" r="r" b="b"/>
            <a:pathLst>
              <a:path w="668020" h="18415">
                <a:moveTo>
                  <a:pt x="667512" y="0"/>
                </a:moveTo>
                <a:lnTo>
                  <a:pt x="0" y="0"/>
                </a:lnTo>
                <a:lnTo>
                  <a:pt x="0" y="18288"/>
                </a:lnTo>
                <a:lnTo>
                  <a:pt x="667512" y="18288"/>
                </a:lnTo>
                <a:lnTo>
                  <a:pt x="667512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6" name="bg object 496"/>
          <p:cNvSpPr/>
          <p:nvPr/>
        </p:nvSpPr>
        <p:spPr>
          <a:xfrm>
            <a:off x="4556759" y="6876795"/>
            <a:ext cx="668020" cy="6350"/>
          </a:xfrm>
          <a:custGeom>
            <a:avLst/>
            <a:gdLst/>
            <a:ahLst/>
            <a:cxnLst/>
            <a:rect l="l" t="t" r="r" b="b"/>
            <a:pathLst>
              <a:path w="668020" h="6350">
                <a:moveTo>
                  <a:pt x="667512" y="0"/>
                </a:moveTo>
                <a:lnTo>
                  <a:pt x="0" y="0"/>
                </a:lnTo>
                <a:lnTo>
                  <a:pt x="0" y="6095"/>
                </a:lnTo>
                <a:lnTo>
                  <a:pt x="667512" y="6095"/>
                </a:lnTo>
                <a:lnTo>
                  <a:pt x="667512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7" name="bg object 497"/>
          <p:cNvSpPr/>
          <p:nvPr/>
        </p:nvSpPr>
        <p:spPr>
          <a:xfrm>
            <a:off x="4556759" y="6882892"/>
            <a:ext cx="668020" cy="12700"/>
          </a:xfrm>
          <a:custGeom>
            <a:avLst/>
            <a:gdLst/>
            <a:ahLst/>
            <a:cxnLst/>
            <a:rect l="l" t="t" r="r" b="b"/>
            <a:pathLst>
              <a:path w="668020" h="12700">
                <a:moveTo>
                  <a:pt x="667512" y="0"/>
                </a:moveTo>
                <a:lnTo>
                  <a:pt x="0" y="0"/>
                </a:lnTo>
                <a:lnTo>
                  <a:pt x="0" y="12191"/>
                </a:lnTo>
                <a:lnTo>
                  <a:pt x="667512" y="12191"/>
                </a:lnTo>
                <a:lnTo>
                  <a:pt x="667512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8" name="bg object 498"/>
          <p:cNvSpPr/>
          <p:nvPr/>
        </p:nvSpPr>
        <p:spPr>
          <a:xfrm>
            <a:off x="4556759" y="6895083"/>
            <a:ext cx="668020" cy="18415"/>
          </a:xfrm>
          <a:custGeom>
            <a:avLst/>
            <a:gdLst/>
            <a:ahLst/>
            <a:cxnLst/>
            <a:rect l="l" t="t" r="r" b="b"/>
            <a:pathLst>
              <a:path w="668020" h="18415">
                <a:moveTo>
                  <a:pt x="667512" y="0"/>
                </a:moveTo>
                <a:lnTo>
                  <a:pt x="0" y="0"/>
                </a:lnTo>
                <a:lnTo>
                  <a:pt x="0" y="18288"/>
                </a:lnTo>
                <a:lnTo>
                  <a:pt x="667512" y="18288"/>
                </a:lnTo>
                <a:lnTo>
                  <a:pt x="667512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9" name="bg object 499"/>
          <p:cNvSpPr/>
          <p:nvPr/>
        </p:nvSpPr>
        <p:spPr>
          <a:xfrm>
            <a:off x="4556759" y="6913372"/>
            <a:ext cx="668020" cy="18415"/>
          </a:xfrm>
          <a:custGeom>
            <a:avLst/>
            <a:gdLst/>
            <a:ahLst/>
            <a:cxnLst/>
            <a:rect l="l" t="t" r="r" b="b"/>
            <a:pathLst>
              <a:path w="668020" h="18415">
                <a:moveTo>
                  <a:pt x="667512" y="0"/>
                </a:moveTo>
                <a:lnTo>
                  <a:pt x="0" y="0"/>
                </a:lnTo>
                <a:lnTo>
                  <a:pt x="0" y="18287"/>
                </a:lnTo>
                <a:lnTo>
                  <a:pt x="667512" y="18287"/>
                </a:lnTo>
                <a:lnTo>
                  <a:pt x="667512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0" name="bg object 500"/>
          <p:cNvSpPr/>
          <p:nvPr/>
        </p:nvSpPr>
        <p:spPr>
          <a:xfrm>
            <a:off x="4556759" y="6931660"/>
            <a:ext cx="668020" cy="12700"/>
          </a:xfrm>
          <a:custGeom>
            <a:avLst/>
            <a:gdLst/>
            <a:ahLst/>
            <a:cxnLst/>
            <a:rect l="l" t="t" r="r" b="b"/>
            <a:pathLst>
              <a:path w="668020" h="12700">
                <a:moveTo>
                  <a:pt x="667512" y="0"/>
                </a:moveTo>
                <a:lnTo>
                  <a:pt x="0" y="0"/>
                </a:lnTo>
                <a:lnTo>
                  <a:pt x="0" y="12192"/>
                </a:lnTo>
                <a:lnTo>
                  <a:pt x="667512" y="12192"/>
                </a:lnTo>
                <a:lnTo>
                  <a:pt x="667512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1" name="bg object 501"/>
          <p:cNvSpPr/>
          <p:nvPr/>
        </p:nvSpPr>
        <p:spPr>
          <a:xfrm>
            <a:off x="4556759" y="6943851"/>
            <a:ext cx="668020" cy="6350"/>
          </a:xfrm>
          <a:custGeom>
            <a:avLst/>
            <a:gdLst/>
            <a:ahLst/>
            <a:cxnLst/>
            <a:rect l="l" t="t" r="r" b="b"/>
            <a:pathLst>
              <a:path w="668020" h="6350">
                <a:moveTo>
                  <a:pt x="667512" y="0"/>
                </a:moveTo>
                <a:lnTo>
                  <a:pt x="0" y="0"/>
                </a:lnTo>
                <a:lnTo>
                  <a:pt x="0" y="6096"/>
                </a:lnTo>
                <a:lnTo>
                  <a:pt x="667512" y="6096"/>
                </a:lnTo>
                <a:lnTo>
                  <a:pt x="667512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2" name="bg object 502"/>
          <p:cNvSpPr/>
          <p:nvPr/>
        </p:nvSpPr>
        <p:spPr>
          <a:xfrm>
            <a:off x="4556759" y="6949948"/>
            <a:ext cx="668020" cy="21590"/>
          </a:xfrm>
          <a:custGeom>
            <a:avLst/>
            <a:gdLst/>
            <a:ahLst/>
            <a:cxnLst/>
            <a:rect l="l" t="t" r="r" b="b"/>
            <a:pathLst>
              <a:path w="668020" h="21590">
                <a:moveTo>
                  <a:pt x="667512" y="0"/>
                </a:moveTo>
                <a:lnTo>
                  <a:pt x="0" y="0"/>
                </a:lnTo>
                <a:lnTo>
                  <a:pt x="0" y="21335"/>
                </a:lnTo>
                <a:lnTo>
                  <a:pt x="667512" y="21335"/>
                </a:lnTo>
                <a:lnTo>
                  <a:pt x="667512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3" name="bg object 503"/>
          <p:cNvSpPr/>
          <p:nvPr/>
        </p:nvSpPr>
        <p:spPr>
          <a:xfrm>
            <a:off x="4556759" y="6971283"/>
            <a:ext cx="668020" cy="6350"/>
          </a:xfrm>
          <a:custGeom>
            <a:avLst/>
            <a:gdLst/>
            <a:ahLst/>
            <a:cxnLst/>
            <a:rect l="l" t="t" r="r" b="b"/>
            <a:pathLst>
              <a:path w="668020" h="6350">
                <a:moveTo>
                  <a:pt x="667512" y="0"/>
                </a:moveTo>
                <a:lnTo>
                  <a:pt x="0" y="0"/>
                </a:lnTo>
                <a:lnTo>
                  <a:pt x="0" y="6096"/>
                </a:lnTo>
                <a:lnTo>
                  <a:pt x="667512" y="6096"/>
                </a:lnTo>
                <a:lnTo>
                  <a:pt x="667512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4" name="bg object 504"/>
          <p:cNvSpPr/>
          <p:nvPr/>
        </p:nvSpPr>
        <p:spPr>
          <a:xfrm>
            <a:off x="4556759" y="6977380"/>
            <a:ext cx="668020" cy="24765"/>
          </a:xfrm>
          <a:custGeom>
            <a:avLst/>
            <a:gdLst/>
            <a:ahLst/>
            <a:cxnLst/>
            <a:rect l="l" t="t" r="r" b="b"/>
            <a:pathLst>
              <a:path w="668020" h="24765">
                <a:moveTo>
                  <a:pt x="667512" y="0"/>
                </a:moveTo>
                <a:lnTo>
                  <a:pt x="0" y="0"/>
                </a:lnTo>
                <a:lnTo>
                  <a:pt x="0" y="24384"/>
                </a:lnTo>
                <a:lnTo>
                  <a:pt x="667512" y="24384"/>
                </a:lnTo>
                <a:lnTo>
                  <a:pt x="667512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5" name="bg object 505"/>
          <p:cNvSpPr/>
          <p:nvPr/>
        </p:nvSpPr>
        <p:spPr>
          <a:xfrm>
            <a:off x="4556759" y="7001763"/>
            <a:ext cx="668020" cy="24765"/>
          </a:xfrm>
          <a:custGeom>
            <a:avLst/>
            <a:gdLst/>
            <a:ahLst/>
            <a:cxnLst/>
            <a:rect l="l" t="t" r="r" b="b"/>
            <a:pathLst>
              <a:path w="668020" h="24765">
                <a:moveTo>
                  <a:pt x="667512" y="0"/>
                </a:moveTo>
                <a:lnTo>
                  <a:pt x="0" y="0"/>
                </a:lnTo>
                <a:lnTo>
                  <a:pt x="0" y="24383"/>
                </a:lnTo>
                <a:lnTo>
                  <a:pt x="667512" y="24383"/>
                </a:lnTo>
                <a:lnTo>
                  <a:pt x="667512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6" name="bg object 506"/>
          <p:cNvSpPr/>
          <p:nvPr/>
        </p:nvSpPr>
        <p:spPr>
          <a:xfrm>
            <a:off x="4556759" y="7026148"/>
            <a:ext cx="668020" cy="18415"/>
          </a:xfrm>
          <a:custGeom>
            <a:avLst/>
            <a:gdLst/>
            <a:ahLst/>
            <a:cxnLst/>
            <a:rect l="l" t="t" r="r" b="b"/>
            <a:pathLst>
              <a:path w="668020" h="18415">
                <a:moveTo>
                  <a:pt x="667512" y="0"/>
                </a:moveTo>
                <a:lnTo>
                  <a:pt x="0" y="0"/>
                </a:lnTo>
                <a:lnTo>
                  <a:pt x="0" y="18287"/>
                </a:lnTo>
                <a:lnTo>
                  <a:pt x="667512" y="18287"/>
                </a:lnTo>
                <a:lnTo>
                  <a:pt x="667512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7" name="bg object 507"/>
          <p:cNvSpPr/>
          <p:nvPr/>
        </p:nvSpPr>
        <p:spPr>
          <a:xfrm>
            <a:off x="4556759" y="7044436"/>
            <a:ext cx="668020" cy="52069"/>
          </a:xfrm>
          <a:custGeom>
            <a:avLst/>
            <a:gdLst/>
            <a:ahLst/>
            <a:cxnLst/>
            <a:rect l="l" t="t" r="r" b="b"/>
            <a:pathLst>
              <a:path w="668020" h="52070">
                <a:moveTo>
                  <a:pt x="667512" y="0"/>
                </a:moveTo>
                <a:lnTo>
                  <a:pt x="0" y="0"/>
                </a:lnTo>
                <a:lnTo>
                  <a:pt x="0" y="51816"/>
                </a:lnTo>
                <a:lnTo>
                  <a:pt x="667512" y="51816"/>
                </a:lnTo>
                <a:lnTo>
                  <a:pt x="667512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8" name="bg object 508"/>
          <p:cNvSpPr/>
          <p:nvPr/>
        </p:nvSpPr>
        <p:spPr>
          <a:xfrm>
            <a:off x="4639056" y="6733539"/>
            <a:ext cx="497205" cy="24765"/>
          </a:xfrm>
          <a:custGeom>
            <a:avLst/>
            <a:gdLst/>
            <a:ahLst/>
            <a:cxnLst/>
            <a:rect l="l" t="t" r="r" b="b"/>
            <a:pathLst>
              <a:path w="497204" h="24765">
                <a:moveTo>
                  <a:pt x="496824" y="0"/>
                </a:moveTo>
                <a:lnTo>
                  <a:pt x="0" y="0"/>
                </a:lnTo>
                <a:lnTo>
                  <a:pt x="0" y="24383"/>
                </a:lnTo>
                <a:lnTo>
                  <a:pt x="496824" y="24383"/>
                </a:lnTo>
                <a:lnTo>
                  <a:pt x="496824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9" name="bg object 509"/>
          <p:cNvSpPr/>
          <p:nvPr/>
        </p:nvSpPr>
        <p:spPr>
          <a:xfrm>
            <a:off x="4639056" y="6757924"/>
            <a:ext cx="497205" cy="15240"/>
          </a:xfrm>
          <a:custGeom>
            <a:avLst/>
            <a:gdLst/>
            <a:ahLst/>
            <a:cxnLst/>
            <a:rect l="l" t="t" r="r" b="b"/>
            <a:pathLst>
              <a:path w="497204" h="15240">
                <a:moveTo>
                  <a:pt x="496824" y="0"/>
                </a:moveTo>
                <a:lnTo>
                  <a:pt x="0" y="0"/>
                </a:lnTo>
                <a:lnTo>
                  <a:pt x="0" y="15239"/>
                </a:lnTo>
                <a:lnTo>
                  <a:pt x="496824" y="15239"/>
                </a:lnTo>
                <a:lnTo>
                  <a:pt x="496824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0" name="bg object 510"/>
          <p:cNvSpPr/>
          <p:nvPr/>
        </p:nvSpPr>
        <p:spPr>
          <a:xfrm>
            <a:off x="4639056" y="6773163"/>
            <a:ext cx="497205" cy="9525"/>
          </a:xfrm>
          <a:custGeom>
            <a:avLst/>
            <a:gdLst/>
            <a:ahLst/>
            <a:cxnLst/>
            <a:rect l="l" t="t" r="r" b="b"/>
            <a:pathLst>
              <a:path w="497204" h="9525">
                <a:moveTo>
                  <a:pt x="496824" y="0"/>
                </a:moveTo>
                <a:lnTo>
                  <a:pt x="0" y="0"/>
                </a:lnTo>
                <a:lnTo>
                  <a:pt x="0" y="9143"/>
                </a:lnTo>
                <a:lnTo>
                  <a:pt x="496824" y="9143"/>
                </a:lnTo>
                <a:lnTo>
                  <a:pt x="496824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1" name="bg object 511"/>
          <p:cNvSpPr/>
          <p:nvPr/>
        </p:nvSpPr>
        <p:spPr>
          <a:xfrm>
            <a:off x="4639056" y="6782307"/>
            <a:ext cx="497205" cy="12700"/>
          </a:xfrm>
          <a:custGeom>
            <a:avLst/>
            <a:gdLst/>
            <a:ahLst/>
            <a:cxnLst/>
            <a:rect l="l" t="t" r="r" b="b"/>
            <a:pathLst>
              <a:path w="497204" h="12700">
                <a:moveTo>
                  <a:pt x="496824" y="0"/>
                </a:moveTo>
                <a:lnTo>
                  <a:pt x="0" y="0"/>
                </a:lnTo>
                <a:lnTo>
                  <a:pt x="0" y="12192"/>
                </a:lnTo>
                <a:lnTo>
                  <a:pt x="496824" y="12192"/>
                </a:lnTo>
                <a:lnTo>
                  <a:pt x="496824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2" name="bg object 512"/>
          <p:cNvSpPr/>
          <p:nvPr/>
        </p:nvSpPr>
        <p:spPr>
          <a:xfrm>
            <a:off x="4639056" y="6794500"/>
            <a:ext cx="497205" cy="15240"/>
          </a:xfrm>
          <a:custGeom>
            <a:avLst/>
            <a:gdLst/>
            <a:ahLst/>
            <a:cxnLst/>
            <a:rect l="l" t="t" r="r" b="b"/>
            <a:pathLst>
              <a:path w="497204" h="15240">
                <a:moveTo>
                  <a:pt x="496824" y="0"/>
                </a:moveTo>
                <a:lnTo>
                  <a:pt x="0" y="0"/>
                </a:lnTo>
                <a:lnTo>
                  <a:pt x="0" y="15240"/>
                </a:lnTo>
                <a:lnTo>
                  <a:pt x="496824" y="15240"/>
                </a:lnTo>
                <a:lnTo>
                  <a:pt x="496824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3" name="bg object 513"/>
          <p:cNvSpPr/>
          <p:nvPr/>
        </p:nvSpPr>
        <p:spPr>
          <a:xfrm>
            <a:off x="4639056" y="6809739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5"/>
                </a:lnTo>
                <a:lnTo>
                  <a:pt x="496824" y="6095"/>
                </a:lnTo>
                <a:lnTo>
                  <a:pt x="496824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4" name="bg object 514"/>
          <p:cNvSpPr/>
          <p:nvPr/>
        </p:nvSpPr>
        <p:spPr>
          <a:xfrm>
            <a:off x="4639056" y="6815836"/>
            <a:ext cx="497205" cy="12700"/>
          </a:xfrm>
          <a:custGeom>
            <a:avLst/>
            <a:gdLst/>
            <a:ahLst/>
            <a:cxnLst/>
            <a:rect l="l" t="t" r="r" b="b"/>
            <a:pathLst>
              <a:path w="497204" h="12700">
                <a:moveTo>
                  <a:pt x="496824" y="0"/>
                </a:moveTo>
                <a:lnTo>
                  <a:pt x="0" y="0"/>
                </a:lnTo>
                <a:lnTo>
                  <a:pt x="0" y="3048"/>
                </a:lnTo>
                <a:lnTo>
                  <a:pt x="0" y="12192"/>
                </a:lnTo>
                <a:lnTo>
                  <a:pt x="496824" y="12192"/>
                </a:lnTo>
                <a:lnTo>
                  <a:pt x="496824" y="3048"/>
                </a:lnTo>
                <a:lnTo>
                  <a:pt x="496824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5" name="bg object 515"/>
          <p:cNvSpPr/>
          <p:nvPr/>
        </p:nvSpPr>
        <p:spPr>
          <a:xfrm>
            <a:off x="4639056" y="6828027"/>
            <a:ext cx="497205" cy="12700"/>
          </a:xfrm>
          <a:custGeom>
            <a:avLst/>
            <a:gdLst/>
            <a:ahLst/>
            <a:cxnLst/>
            <a:rect l="l" t="t" r="r" b="b"/>
            <a:pathLst>
              <a:path w="497204" h="12700">
                <a:moveTo>
                  <a:pt x="496824" y="0"/>
                </a:moveTo>
                <a:lnTo>
                  <a:pt x="0" y="0"/>
                </a:lnTo>
                <a:lnTo>
                  <a:pt x="0" y="12192"/>
                </a:lnTo>
                <a:lnTo>
                  <a:pt x="496824" y="12192"/>
                </a:lnTo>
                <a:lnTo>
                  <a:pt x="496824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6" name="bg object 516"/>
          <p:cNvSpPr/>
          <p:nvPr/>
        </p:nvSpPr>
        <p:spPr>
          <a:xfrm>
            <a:off x="4639056" y="6840219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7"/>
                </a:lnTo>
                <a:lnTo>
                  <a:pt x="496824" y="3047"/>
                </a:lnTo>
                <a:lnTo>
                  <a:pt x="496824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7" name="bg object 517"/>
          <p:cNvSpPr/>
          <p:nvPr/>
        </p:nvSpPr>
        <p:spPr>
          <a:xfrm>
            <a:off x="4639056" y="6843268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5"/>
                </a:lnTo>
                <a:lnTo>
                  <a:pt x="496824" y="6095"/>
                </a:lnTo>
                <a:lnTo>
                  <a:pt x="496824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8" name="bg object 518"/>
          <p:cNvSpPr/>
          <p:nvPr/>
        </p:nvSpPr>
        <p:spPr>
          <a:xfrm>
            <a:off x="4639056" y="6849363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7"/>
                </a:lnTo>
                <a:lnTo>
                  <a:pt x="496824" y="3047"/>
                </a:lnTo>
                <a:lnTo>
                  <a:pt x="496824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9" name="bg object 519"/>
          <p:cNvSpPr/>
          <p:nvPr/>
        </p:nvSpPr>
        <p:spPr>
          <a:xfrm>
            <a:off x="4639056" y="6852412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6"/>
                </a:lnTo>
                <a:lnTo>
                  <a:pt x="496824" y="6096"/>
                </a:lnTo>
                <a:lnTo>
                  <a:pt x="496824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0" name="bg object 520"/>
          <p:cNvSpPr/>
          <p:nvPr/>
        </p:nvSpPr>
        <p:spPr>
          <a:xfrm>
            <a:off x="4639056" y="6858507"/>
            <a:ext cx="497205" cy="9525"/>
          </a:xfrm>
          <a:custGeom>
            <a:avLst/>
            <a:gdLst/>
            <a:ahLst/>
            <a:cxnLst/>
            <a:rect l="l" t="t" r="r" b="b"/>
            <a:pathLst>
              <a:path w="497204" h="9525">
                <a:moveTo>
                  <a:pt x="496824" y="0"/>
                </a:moveTo>
                <a:lnTo>
                  <a:pt x="0" y="0"/>
                </a:lnTo>
                <a:lnTo>
                  <a:pt x="0" y="9144"/>
                </a:lnTo>
                <a:lnTo>
                  <a:pt x="496824" y="9144"/>
                </a:lnTo>
                <a:lnTo>
                  <a:pt x="496824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1" name="bg object 521"/>
          <p:cNvSpPr/>
          <p:nvPr/>
        </p:nvSpPr>
        <p:spPr>
          <a:xfrm>
            <a:off x="4639056" y="6867651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8"/>
                </a:lnTo>
                <a:lnTo>
                  <a:pt x="496824" y="3048"/>
                </a:lnTo>
                <a:lnTo>
                  <a:pt x="496824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2" name="bg object 522"/>
          <p:cNvSpPr/>
          <p:nvPr/>
        </p:nvSpPr>
        <p:spPr>
          <a:xfrm>
            <a:off x="4639056" y="6870700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5"/>
                </a:lnTo>
                <a:lnTo>
                  <a:pt x="496824" y="6095"/>
                </a:lnTo>
                <a:lnTo>
                  <a:pt x="496824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3" name="bg object 523"/>
          <p:cNvSpPr/>
          <p:nvPr/>
        </p:nvSpPr>
        <p:spPr>
          <a:xfrm>
            <a:off x="4639056" y="6876795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5"/>
                </a:lnTo>
                <a:lnTo>
                  <a:pt x="496824" y="6095"/>
                </a:lnTo>
                <a:lnTo>
                  <a:pt x="496824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4" name="bg object 524"/>
          <p:cNvSpPr/>
          <p:nvPr/>
        </p:nvSpPr>
        <p:spPr>
          <a:xfrm>
            <a:off x="4639056" y="6882892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7"/>
                </a:lnTo>
                <a:lnTo>
                  <a:pt x="496824" y="3047"/>
                </a:lnTo>
                <a:lnTo>
                  <a:pt x="496824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5" name="bg object 525"/>
          <p:cNvSpPr/>
          <p:nvPr/>
        </p:nvSpPr>
        <p:spPr>
          <a:xfrm>
            <a:off x="4639056" y="6885939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5"/>
                </a:lnTo>
                <a:lnTo>
                  <a:pt x="496824" y="6095"/>
                </a:lnTo>
                <a:lnTo>
                  <a:pt x="496824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6" name="bg object 526"/>
          <p:cNvSpPr/>
          <p:nvPr/>
        </p:nvSpPr>
        <p:spPr>
          <a:xfrm>
            <a:off x="4639056" y="6892036"/>
            <a:ext cx="497205" cy="9525"/>
          </a:xfrm>
          <a:custGeom>
            <a:avLst/>
            <a:gdLst/>
            <a:ahLst/>
            <a:cxnLst/>
            <a:rect l="l" t="t" r="r" b="b"/>
            <a:pathLst>
              <a:path w="497204" h="9525">
                <a:moveTo>
                  <a:pt x="496824" y="0"/>
                </a:moveTo>
                <a:lnTo>
                  <a:pt x="0" y="0"/>
                </a:lnTo>
                <a:lnTo>
                  <a:pt x="0" y="9144"/>
                </a:lnTo>
                <a:lnTo>
                  <a:pt x="496824" y="9144"/>
                </a:lnTo>
                <a:lnTo>
                  <a:pt x="496824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7" name="bg object 527"/>
          <p:cNvSpPr/>
          <p:nvPr/>
        </p:nvSpPr>
        <p:spPr>
          <a:xfrm>
            <a:off x="4639056" y="6901180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8"/>
                </a:lnTo>
                <a:lnTo>
                  <a:pt x="496824" y="3048"/>
                </a:lnTo>
                <a:lnTo>
                  <a:pt x="496824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8" name="bg object 528"/>
          <p:cNvSpPr/>
          <p:nvPr/>
        </p:nvSpPr>
        <p:spPr>
          <a:xfrm>
            <a:off x="4639056" y="6904227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6"/>
                </a:lnTo>
                <a:lnTo>
                  <a:pt x="496824" y="6096"/>
                </a:lnTo>
                <a:lnTo>
                  <a:pt x="496824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9" name="bg object 529"/>
          <p:cNvSpPr/>
          <p:nvPr/>
        </p:nvSpPr>
        <p:spPr>
          <a:xfrm>
            <a:off x="4639056" y="6910324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5"/>
                </a:lnTo>
                <a:lnTo>
                  <a:pt x="496824" y="6095"/>
                </a:lnTo>
                <a:lnTo>
                  <a:pt x="496824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0" name="bg object 530"/>
          <p:cNvSpPr/>
          <p:nvPr/>
        </p:nvSpPr>
        <p:spPr>
          <a:xfrm>
            <a:off x="4639056" y="6916419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9"/>
                </a:lnTo>
                <a:lnTo>
                  <a:pt x="496824" y="3049"/>
                </a:lnTo>
                <a:lnTo>
                  <a:pt x="496824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1" name="bg object 531"/>
          <p:cNvSpPr/>
          <p:nvPr/>
        </p:nvSpPr>
        <p:spPr>
          <a:xfrm>
            <a:off x="4639056" y="6919469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4"/>
                </a:lnTo>
                <a:lnTo>
                  <a:pt x="496824" y="6094"/>
                </a:lnTo>
                <a:lnTo>
                  <a:pt x="496824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2" name="bg object 532"/>
          <p:cNvSpPr/>
          <p:nvPr/>
        </p:nvSpPr>
        <p:spPr>
          <a:xfrm>
            <a:off x="4639056" y="6925563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7"/>
                </a:lnTo>
                <a:lnTo>
                  <a:pt x="496824" y="3047"/>
                </a:lnTo>
                <a:lnTo>
                  <a:pt x="496824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3" name="bg object 533"/>
          <p:cNvSpPr/>
          <p:nvPr/>
        </p:nvSpPr>
        <p:spPr>
          <a:xfrm>
            <a:off x="4639056" y="6928612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6"/>
                </a:lnTo>
                <a:lnTo>
                  <a:pt x="496824" y="6096"/>
                </a:lnTo>
                <a:lnTo>
                  <a:pt x="496824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4" name="bg object 534"/>
          <p:cNvSpPr/>
          <p:nvPr/>
        </p:nvSpPr>
        <p:spPr>
          <a:xfrm>
            <a:off x="4639056" y="6934707"/>
            <a:ext cx="497205" cy="9525"/>
          </a:xfrm>
          <a:custGeom>
            <a:avLst/>
            <a:gdLst/>
            <a:ahLst/>
            <a:cxnLst/>
            <a:rect l="l" t="t" r="r" b="b"/>
            <a:pathLst>
              <a:path w="497204" h="9525">
                <a:moveTo>
                  <a:pt x="496824" y="0"/>
                </a:moveTo>
                <a:lnTo>
                  <a:pt x="0" y="0"/>
                </a:lnTo>
                <a:lnTo>
                  <a:pt x="0" y="9144"/>
                </a:lnTo>
                <a:lnTo>
                  <a:pt x="496824" y="9144"/>
                </a:lnTo>
                <a:lnTo>
                  <a:pt x="496824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5" name="bg object 535"/>
          <p:cNvSpPr/>
          <p:nvPr/>
        </p:nvSpPr>
        <p:spPr>
          <a:xfrm>
            <a:off x="4639056" y="6943851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8"/>
                </a:lnTo>
                <a:lnTo>
                  <a:pt x="496824" y="3048"/>
                </a:lnTo>
                <a:lnTo>
                  <a:pt x="496824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6" name="bg object 536"/>
          <p:cNvSpPr/>
          <p:nvPr/>
        </p:nvSpPr>
        <p:spPr>
          <a:xfrm>
            <a:off x="4639056" y="6946900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5"/>
                </a:lnTo>
                <a:lnTo>
                  <a:pt x="496824" y="6095"/>
                </a:lnTo>
                <a:lnTo>
                  <a:pt x="496824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7" name="bg object 537"/>
          <p:cNvSpPr/>
          <p:nvPr/>
        </p:nvSpPr>
        <p:spPr>
          <a:xfrm>
            <a:off x="4639056" y="6952995"/>
            <a:ext cx="497205" cy="9525"/>
          </a:xfrm>
          <a:custGeom>
            <a:avLst/>
            <a:gdLst/>
            <a:ahLst/>
            <a:cxnLst/>
            <a:rect l="l" t="t" r="r" b="b"/>
            <a:pathLst>
              <a:path w="497204" h="9525">
                <a:moveTo>
                  <a:pt x="496824" y="0"/>
                </a:moveTo>
                <a:lnTo>
                  <a:pt x="0" y="0"/>
                </a:lnTo>
                <a:lnTo>
                  <a:pt x="0" y="9143"/>
                </a:lnTo>
                <a:lnTo>
                  <a:pt x="496824" y="9143"/>
                </a:lnTo>
                <a:lnTo>
                  <a:pt x="496824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8" name="bg object 538"/>
          <p:cNvSpPr/>
          <p:nvPr/>
        </p:nvSpPr>
        <p:spPr>
          <a:xfrm>
            <a:off x="4639056" y="6962139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5"/>
                </a:lnTo>
                <a:lnTo>
                  <a:pt x="496824" y="6095"/>
                </a:lnTo>
                <a:lnTo>
                  <a:pt x="496824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9" name="bg object 539"/>
          <p:cNvSpPr/>
          <p:nvPr/>
        </p:nvSpPr>
        <p:spPr>
          <a:xfrm>
            <a:off x="4639056" y="6968236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8"/>
                </a:lnTo>
                <a:lnTo>
                  <a:pt x="496824" y="3048"/>
                </a:lnTo>
                <a:lnTo>
                  <a:pt x="496824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0" name="bg object 540"/>
          <p:cNvSpPr/>
          <p:nvPr/>
        </p:nvSpPr>
        <p:spPr>
          <a:xfrm>
            <a:off x="4639056" y="6971283"/>
            <a:ext cx="497205" cy="15240"/>
          </a:xfrm>
          <a:custGeom>
            <a:avLst/>
            <a:gdLst/>
            <a:ahLst/>
            <a:cxnLst/>
            <a:rect l="l" t="t" r="r" b="b"/>
            <a:pathLst>
              <a:path w="497204" h="15240">
                <a:moveTo>
                  <a:pt x="496824" y="0"/>
                </a:moveTo>
                <a:lnTo>
                  <a:pt x="0" y="0"/>
                </a:lnTo>
                <a:lnTo>
                  <a:pt x="0" y="15240"/>
                </a:lnTo>
                <a:lnTo>
                  <a:pt x="496824" y="15240"/>
                </a:lnTo>
                <a:lnTo>
                  <a:pt x="496824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1" name="bg object 541"/>
          <p:cNvSpPr/>
          <p:nvPr/>
        </p:nvSpPr>
        <p:spPr>
          <a:xfrm>
            <a:off x="4639056" y="6986524"/>
            <a:ext cx="497205" cy="15240"/>
          </a:xfrm>
          <a:custGeom>
            <a:avLst/>
            <a:gdLst/>
            <a:ahLst/>
            <a:cxnLst/>
            <a:rect l="l" t="t" r="r" b="b"/>
            <a:pathLst>
              <a:path w="497204" h="15240">
                <a:moveTo>
                  <a:pt x="496824" y="0"/>
                </a:moveTo>
                <a:lnTo>
                  <a:pt x="0" y="0"/>
                </a:lnTo>
                <a:lnTo>
                  <a:pt x="0" y="15239"/>
                </a:lnTo>
                <a:lnTo>
                  <a:pt x="496824" y="15239"/>
                </a:lnTo>
                <a:lnTo>
                  <a:pt x="496824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2" name="bg object 542"/>
          <p:cNvSpPr/>
          <p:nvPr/>
        </p:nvSpPr>
        <p:spPr>
          <a:xfrm>
            <a:off x="4639056" y="7001763"/>
            <a:ext cx="497205" cy="12700"/>
          </a:xfrm>
          <a:custGeom>
            <a:avLst/>
            <a:gdLst/>
            <a:ahLst/>
            <a:cxnLst/>
            <a:rect l="l" t="t" r="r" b="b"/>
            <a:pathLst>
              <a:path w="497204" h="12700">
                <a:moveTo>
                  <a:pt x="496824" y="0"/>
                </a:moveTo>
                <a:lnTo>
                  <a:pt x="0" y="0"/>
                </a:lnTo>
                <a:lnTo>
                  <a:pt x="0" y="12191"/>
                </a:lnTo>
                <a:lnTo>
                  <a:pt x="496824" y="12191"/>
                </a:lnTo>
                <a:lnTo>
                  <a:pt x="496824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3" name="bg object 543"/>
          <p:cNvSpPr/>
          <p:nvPr/>
        </p:nvSpPr>
        <p:spPr>
          <a:xfrm>
            <a:off x="4639056" y="7013956"/>
            <a:ext cx="497205" cy="9525"/>
          </a:xfrm>
          <a:custGeom>
            <a:avLst/>
            <a:gdLst/>
            <a:ahLst/>
            <a:cxnLst/>
            <a:rect l="l" t="t" r="r" b="b"/>
            <a:pathLst>
              <a:path w="497204" h="9525">
                <a:moveTo>
                  <a:pt x="496824" y="0"/>
                </a:moveTo>
                <a:lnTo>
                  <a:pt x="0" y="0"/>
                </a:lnTo>
                <a:lnTo>
                  <a:pt x="0" y="9144"/>
                </a:lnTo>
                <a:lnTo>
                  <a:pt x="496824" y="9144"/>
                </a:lnTo>
                <a:lnTo>
                  <a:pt x="496824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4" name="bg object 544"/>
          <p:cNvSpPr/>
          <p:nvPr/>
        </p:nvSpPr>
        <p:spPr>
          <a:xfrm>
            <a:off x="4639056" y="7023100"/>
            <a:ext cx="497205" cy="30480"/>
          </a:xfrm>
          <a:custGeom>
            <a:avLst/>
            <a:gdLst/>
            <a:ahLst/>
            <a:cxnLst/>
            <a:rect l="l" t="t" r="r" b="b"/>
            <a:pathLst>
              <a:path w="497204" h="30479">
                <a:moveTo>
                  <a:pt x="496824" y="0"/>
                </a:moveTo>
                <a:lnTo>
                  <a:pt x="0" y="0"/>
                </a:lnTo>
                <a:lnTo>
                  <a:pt x="0" y="30479"/>
                </a:lnTo>
                <a:lnTo>
                  <a:pt x="496824" y="30479"/>
                </a:lnTo>
                <a:lnTo>
                  <a:pt x="49682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5" name="bg object 545"/>
          <p:cNvSpPr/>
          <p:nvPr/>
        </p:nvSpPr>
        <p:spPr>
          <a:xfrm>
            <a:off x="4645151" y="6739637"/>
            <a:ext cx="485140" cy="304800"/>
          </a:xfrm>
          <a:custGeom>
            <a:avLst/>
            <a:gdLst/>
            <a:ahLst/>
            <a:cxnLst/>
            <a:rect l="l" t="t" r="r" b="b"/>
            <a:pathLst>
              <a:path w="485139" h="304800">
                <a:moveTo>
                  <a:pt x="240792" y="0"/>
                </a:moveTo>
                <a:lnTo>
                  <a:pt x="185225" y="4123"/>
                </a:lnTo>
                <a:lnTo>
                  <a:pt x="134405" y="15817"/>
                </a:lnTo>
                <a:lnTo>
                  <a:pt x="89716" y="34069"/>
                </a:lnTo>
                <a:lnTo>
                  <a:pt x="52544" y="57866"/>
                </a:lnTo>
                <a:lnTo>
                  <a:pt x="24277" y="86196"/>
                </a:lnTo>
                <a:lnTo>
                  <a:pt x="0" y="152398"/>
                </a:lnTo>
                <a:lnTo>
                  <a:pt x="6300" y="187712"/>
                </a:lnTo>
                <a:lnTo>
                  <a:pt x="52544" y="248210"/>
                </a:lnTo>
                <a:lnTo>
                  <a:pt x="89716" y="271688"/>
                </a:lnTo>
                <a:lnTo>
                  <a:pt x="134405" y="289514"/>
                </a:lnTo>
                <a:lnTo>
                  <a:pt x="185225" y="300835"/>
                </a:lnTo>
                <a:lnTo>
                  <a:pt x="240792" y="304798"/>
                </a:lnTo>
                <a:lnTo>
                  <a:pt x="296526" y="300835"/>
                </a:lnTo>
                <a:lnTo>
                  <a:pt x="347783" y="289514"/>
                </a:lnTo>
                <a:lnTo>
                  <a:pt x="393067" y="271688"/>
                </a:lnTo>
                <a:lnTo>
                  <a:pt x="430887" y="248210"/>
                </a:lnTo>
                <a:lnTo>
                  <a:pt x="459750" y="219934"/>
                </a:lnTo>
                <a:lnTo>
                  <a:pt x="484632" y="152398"/>
                </a:lnTo>
                <a:lnTo>
                  <a:pt x="478162" y="118044"/>
                </a:lnTo>
                <a:lnTo>
                  <a:pt x="430887" y="57866"/>
                </a:lnTo>
                <a:lnTo>
                  <a:pt x="393067" y="34069"/>
                </a:lnTo>
                <a:lnTo>
                  <a:pt x="347783" y="15817"/>
                </a:lnTo>
                <a:lnTo>
                  <a:pt x="296526" y="4123"/>
                </a:lnTo>
                <a:lnTo>
                  <a:pt x="24079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6" name="bg object 546"/>
          <p:cNvSpPr/>
          <p:nvPr/>
        </p:nvSpPr>
        <p:spPr>
          <a:xfrm>
            <a:off x="4639056" y="6733539"/>
            <a:ext cx="497205" cy="24765"/>
          </a:xfrm>
          <a:custGeom>
            <a:avLst/>
            <a:gdLst/>
            <a:ahLst/>
            <a:cxnLst/>
            <a:rect l="l" t="t" r="r" b="b"/>
            <a:pathLst>
              <a:path w="497204" h="24765">
                <a:moveTo>
                  <a:pt x="496824" y="0"/>
                </a:moveTo>
                <a:lnTo>
                  <a:pt x="0" y="0"/>
                </a:lnTo>
                <a:lnTo>
                  <a:pt x="0" y="24383"/>
                </a:lnTo>
                <a:lnTo>
                  <a:pt x="496824" y="24383"/>
                </a:lnTo>
                <a:lnTo>
                  <a:pt x="496824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7" name="bg object 547"/>
          <p:cNvSpPr/>
          <p:nvPr/>
        </p:nvSpPr>
        <p:spPr>
          <a:xfrm>
            <a:off x="4639056" y="6757924"/>
            <a:ext cx="497205" cy="15240"/>
          </a:xfrm>
          <a:custGeom>
            <a:avLst/>
            <a:gdLst/>
            <a:ahLst/>
            <a:cxnLst/>
            <a:rect l="l" t="t" r="r" b="b"/>
            <a:pathLst>
              <a:path w="497204" h="15240">
                <a:moveTo>
                  <a:pt x="496824" y="0"/>
                </a:moveTo>
                <a:lnTo>
                  <a:pt x="0" y="0"/>
                </a:lnTo>
                <a:lnTo>
                  <a:pt x="0" y="15239"/>
                </a:lnTo>
                <a:lnTo>
                  <a:pt x="496824" y="15239"/>
                </a:lnTo>
                <a:lnTo>
                  <a:pt x="496824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8" name="bg object 548"/>
          <p:cNvSpPr/>
          <p:nvPr/>
        </p:nvSpPr>
        <p:spPr>
          <a:xfrm>
            <a:off x="4639056" y="6773163"/>
            <a:ext cx="497205" cy="9525"/>
          </a:xfrm>
          <a:custGeom>
            <a:avLst/>
            <a:gdLst/>
            <a:ahLst/>
            <a:cxnLst/>
            <a:rect l="l" t="t" r="r" b="b"/>
            <a:pathLst>
              <a:path w="497204" h="9525">
                <a:moveTo>
                  <a:pt x="496824" y="0"/>
                </a:moveTo>
                <a:lnTo>
                  <a:pt x="0" y="0"/>
                </a:lnTo>
                <a:lnTo>
                  <a:pt x="0" y="9143"/>
                </a:lnTo>
                <a:lnTo>
                  <a:pt x="496824" y="9143"/>
                </a:lnTo>
                <a:lnTo>
                  <a:pt x="496824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9" name="bg object 549"/>
          <p:cNvSpPr/>
          <p:nvPr/>
        </p:nvSpPr>
        <p:spPr>
          <a:xfrm>
            <a:off x="4639056" y="6782307"/>
            <a:ext cx="497205" cy="12700"/>
          </a:xfrm>
          <a:custGeom>
            <a:avLst/>
            <a:gdLst/>
            <a:ahLst/>
            <a:cxnLst/>
            <a:rect l="l" t="t" r="r" b="b"/>
            <a:pathLst>
              <a:path w="497204" h="12700">
                <a:moveTo>
                  <a:pt x="496824" y="0"/>
                </a:moveTo>
                <a:lnTo>
                  <a:pt x="0" y="0"/>
                </a:lnTo>
                <a:lnTo>
                  <a:pt x="0" y="12192"/>
                </a:lnTo>
                <a:lnTo>
                  <a:pt x="496824" y="12192"/>
                </a:lnTo>
                <a:lnTo>
                  <a:pt x="496824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0" name="bg object 550"/>
          <p:cNvSpPr/>
          <p:nvPr/>
        </p:nvSpPr>
        <p:spPr>
          <a:xfrm>
            <a:off x="4639056" y="6794500"/>
            <a:ext cx="497205" cy="15240"/>
          </a:xfrm>
          <a:custGeom>
            <a:avLst/>
            <a:gdLst/>
            <a:ahLst/>
            <a:cxnLst/>
            <a:rect l="l" t="t" r="r" b="b"/>
            <a:pathLst>
              <a:path w="497204" h="15240">
                <a:moveTo>
                  <a:pt x="496824" y="0"/>
                </a:moveTo>
                <a:lnTo>
                  <a:pt x="0" y="0"/>
                </a:lnTo>
                <a:lnTo>
                  <a:pt x="0" y="15240"/>
                </a:lnTo>
                <a:lnTo>
                  <a:pt x="496824" y="15240"/>
                </a:lnTo>
                <a:lnTo>
                  <a:pt x="496824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1" name="bg object 551"/>
          <p:cNvSpPr/>
          <p:nvPr/>
        </p:nvSpPr>
        <p:spPr>
          <a:xfrm>
            <a:off x="4639056" y="6809739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5"/>
                </a:lnTo>
                <a:lnTo>
                  <a:pt x="496824" y="6095"/>
                </a:lnTo>
                <a:lnTo>
                  <a:pt x="496824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2" name="bg object 552"/>
          <p:cNvSpPr/>
          <p:nvPr/>
        </p:nvSpPr>
        <p:spPr>
          <a:xfrm>
            <a:off x="4639056" y="6815836"/>
            <a:ext cx="497205" cy="12700"/>
          </a:xfrm>
          <a:custGeom>
            <a:avLst/>
            <a:gdLst/>
            <a:ahLst/>
            <a:cxnLst/>
            <a:rect l="l" t="t" r="r" b="b"/>
            <a:pathLst>
              <a:path w="497204" h="12700">
                <a:moveTo>
                  <a:pt x="496824" y="0"/>
                </a:moveTo>
                <a:lnTo>
                  <a:pt x="0" y="0"/>
                </a:lnTo>
                <a:lnTo>
                  <a:pt x="0" y="3048"/>
                </a:lnTo>
                <a:lnTo>
                  <a:pt x="0" y="12192"/>
                </a:lnTo>
                <a:lnTo>
                  <a:pt x="496824" y="12192"/>
                </a:lnTo>
                <a:lnTo>
                  <a:pt x="496824" y="3048"/>
                </a:lnTo>
                <a:lnTo>
                  <a:pt x="496824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3" name="bg object 553"/>
          <p:cNvSpPr/>
          <p:nvPr/>
        </p:nvSpPr>
        <p:spPr>
          <a:xfrm>
            <a:off x="4639056" y="6828027"/>
            <a:ext cx="497205" cy="12700"/>
          </a:xfrm>
          <a:custGeom>
            <a:avLst/>
            <a:gdLst/>
            <a:ahLst/>
            <a:cxnLst/>
            <a:rect l="l" t="t" r="r" b="b"/>
            <a:pathLst>
              <a:path w="497204" h="12700">
                <a:moveTo>
                  <a:pt x="496824" y="0"/>
                </a:moveTo>
                <a:lnTo>
                  <a:pt x="0" y="0"/>
                </a:lnTo>
                <a:lnTo>
                  <a:pt x="0" y="12192"/>
                </a:lnTo>
                <a:lnTo>
                  <a:pt x="496824" y="12192"/>
                </a:lnTo>
                <a:lnTo>
                  <a:pt x="496824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4" name="bg object 554"/>
          <p:cNvSpPr/>
          <p:nvPr/>
        </p:nvSpPr>
        <p:spPr>
          <a:xfrm>
            <a:off x="4639056" y="6840219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7"/>
                </a:lnTo>
                <a:lnTo>
                  <a:pt x="496824" y="3047"/>
                </a:lnTo>
                <a:lnTo>
                  <a:pt x="496824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5" name="bg object 555"/>
          <p:cNvSpPr/>
          <p:nvPr/>
        </p:nvSpPr>
        <p:spPr>
          <a:xfrm>
            <a:off x="4639056" y="6843268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5"/>
                </a:lnTo>
                <a:lnTo>
                  <a:pt x="496824" y="6095"/>
                </a:lnTo>
                <a:lnTo>
                  <a:pt x="496824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6" name="bg object 556"/>
          <p:cNvSpPr/>
          <p:nvPr/>
        </p:nvSpPr>
        <p:spPr>
          <a:xfrm>
            <a:off x="4639056" y="6849363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7"/>
                </a:lnTo>
                <a:lnTo>
                  <a:pt x="496824" y="3047"/>
                </a:lnTo>
                <a:lnTo>
                  <a:pt x="496824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7" name="bg object 557"/>
          <p:cNvSpPr/>
          <p:nvPr/>
        </p:nvSpPr>
        <p:spPr>
          <a:xfrm>
            <a:off x="4639056" y="6852412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6"/>
                </a:lnTo>
                <a:lnTo>
                  <a:pt x="496824" y="6096"/>
                </a:lnTo>
                <a:lnTo>
                  <a:pt x="496824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8" name="bg object 558"/>
          <p:cNvSpPr/>
          <p:nvPr/>
        </p:nvSpPr>
        <p:spPr>
          <a:xfrm>
            <a:off x="4639056" y="6858507"/>
            <a:ext cx="497205" cy="9525"/>
          </a:xfrm>
          <a:custGeom>
            <a:avLst/>
            <a:gdLst/>
            <a:ahLst/>
            <a:cxnLst/>
            <a:rect l="l" t="t" r="r" b="b"/>
            <a:pathLst>
              <a:path w="497204" h="9525">
                <a:moveTo>
                  <a:pt x="496824" y="0"/>
                </a:moveTo>
                <a:lnTo>
                  <a:pt x="0" y="0"/>
                </a:lnTo>
                <a:lnTo>
                  <a:pt x="0" y="9144"/>
                </a:lnTo>
                <a:lnTo>
                  <a:pt x="496824" y="9144"/>
                </a:lnTo>
                <a:lnTo>
                  <a:pt x="496824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9" name="bg object 559"/>
          <p:cNvSpPr/>
          <p:nvPr/>
        </p:nvSpPr>
        <p:spPr>
          <a:xfrm>
            <a:off x="4639056" y="6867651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8"/>
                </a:lnTo>
                <a:lnTo>
                  <a:pt x="496824" y="3048"/>
                </a:lnTo>
                <a:lnTo>
                  <a:pt x="496824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0" name="bg object 560"/>
          <p:cNvSpPr/>
          <p:nvPr/>
        </p:nvSpPr>
        <p:spPr>
          <a:xfrm>
            <a:off x="4639056" y="6870700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5"/>
                </a:lnTo>
                <a:lnTo>
                  <a:pt x="496824" y="6095"/>
                </a:lnTo>
                <a:lnTo>
                  <a:pt x="496824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1" name="bg object 561"/>
          <p:cNvSpPr/>
          <p:nvPr/>
        </p:nvSpPr>
        <p:spPr>
          <a:xfrm>
            <a:off x="4639056" y="6876795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5"/>
                </a:lnTo>
                <a:lnTo>
                  <a:pt x="496824" y="6095"/>
                </a:lnTo>
                <a:lnTo>
                  <a:pt x="496824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2" name="bg object 562"/>
          <p:cNvSpPr/>
          <p:nvPr/>
        </p:nvSpPr>
        <p:spPr>
          <a:xfrm>
            <a:off x="4639056" y="6882892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7"/>
                </a:lnTo>
                <a:lnTo>
                  <a:pt x="496824" y="3047"/>
                </a:lnTo>
                <a:lnTo>
                  <a:pt x="496824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3" name="bg object 563"/>
          <p:cNvSpPr/>
          <p:nvPr/>
        </p:nvSpPr>
        <p:spPr>
          <a:xfrm>
            <a:off x="4639056" y="6885939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5"/>
                </a:lnTo>
                <a:lnTo>
                  <a:pt x="496824" y="6095"/>
                </a:lnTo>
                <a:lnTo>
                  <a:pt x="496824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4" name="bg object 564"/>
          <p:cNvSpPr/>
          <p:nvPr/>
        </p:nvSpPr>
        <p:spPr>
          <a:xfrm>
            <a:off x="4639056" y="6892036"/>
            <a:ext cx="497205" cy="9525"/>
          </a:xfrm>
          <a:custGeom>
            <a:avLst/>
            <a:gdLst/>
            <a:ahLst/>
            <a:cxnLst/>
            <a:rect l="l" t="t" r="r" b="b"/>
            <a:pathLst>
              <a:path w="497204" h="9525">
                <a:moveTo>
                  <a:pt x="496824" y="0"/>
                </a:moveTo>
                <a:lnTo>
                  <a:pt x="0" y="0"/>
                </a:lnTo>
                <a:lnTo>
                  <a:pt x="0" y="9144"/>
                </a:lnTo>
                <a:lnTo>
                  <a:pt x="496824" y="9144"/>
                </a:lnTo>
                <a:lnTo>
                  <a:pt x="496824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5" name="bg object 565"/>
          <p:cNvSpPr/>
          <p:nvPr/>
        </p:nvSpPr>
        <p:spPr>
          <a:xfrm>
            <a:off x="4639056" y="6901180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8"/>
                </a:lnTo>
                <a:lnTo>
                  <a:pt x="496824" y="3048"/>
                </a:lnTo>
                <a:lnTo>
                  <a:pt x="496824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6" name="bg object 566"/>
          <p:cNvSpPr/>
          <p:nvPr/>
        </p:nvSpPr>
        <p:spPr>
          <a:xfrm>
            <a:off x="4639056" y="6904227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6"/>
                </a:lnTo>
                <a:lnTo>
                  <a:pt x="496824" y="6096"/>
                </a:lnTo>
                <a:lnTo>
                  <a:pt x="496824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7" name="bg object 567"/>
          <p:cNvSpPr/>
          <p:nvPr/>
        </p:nvSpPr>
        <p:spPr>
          <a:xfrm>
            <a:off x="4639056" y="6910324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5"/>
                </a:lnTo>
                <a:lnTo>
                  <a:pt x="496824" y="6095"/>
                </a:lnTo>
                <a:lnTo>
                  <a:pt x="496824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8" name="bg object 568"/>
          <p:cNvSpPr/>
          <p:nvPr/>
        </p:nvSpPr>
        <p:spPr>
          <a:xfrm>
            <a:off x="4639056" y="6916419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9"/>
                </a:lnTo>
                <a:lnTo>
                  <a:pt x="496824" y="3049"/>
                </a:lnTo>
                <a:lnTo>
                  <a:pt x="496824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9" name="bg object 569"/>
          <p:cNvSpPr/>
          <p:nvPr/>
        </p:nvSpPr>
        <p:spPr>
          <a:xfrm>
            <a:off x="4639056" y="6919469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4"/>
                </a:lnTo>
                <a:lnTo>
                  <a:pt x="496824" y="6094"/>
                </a:lnTo>
                <a:lnTo>
                  <a:pt x="496824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0" name="bg object 570"/>
          <p:cNvSpPr/>
          <p:nvPr/>
        </p:nvSpPr>
        <p:spPr>
          <a:xfrm>
            <a:off x="4639056" y="6925563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7"/>
                </a:lnTo>
                <a:lnTo>
                  <a:pt x="496824" y="3047"/>
                </a:lnTo>
                <a:lnTo>
                  <a:pt x="496824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1" name="bg object 571"/>
          <p:cNvSpPr/>
          <p:nvPr/>
        </p:nvSpPr>
        <p:spPr>
          <a:xfrm>
            <a:off x="4639056" y="6928612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6"/>
                </a:lnTo>
                <a:lnTo>
                  <a:pt x="496824" y="6096"/>
                </a:lnTo>
                <a:lnTo>
                  <a:pt x="496824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2" name="bg object 572"/>
          <p:cNvSpPr/>
          <p:nvPr/>
        </p:nvSpPr>
        <p:spPr>
          <a:xfrm>
            <a:off x="4639056" y="6934707"/>
            <a:ext cx="497205" cy="9525"/>
          </a:xfrm>
          <a:custGeom>
            <a:avLst/>
            <a:gdLst/>
            <a:ahLst/>
            <a:cxnLst/>
            <a:rect l="l" t="t" r="r" b="b"/>
            <a:pathLst>
              <a:path w="497204" h="9525">
                <a:moveTo>
                  <a:pt x="496824" y="0"/>
                </a:moveTo>
                <a:lnTo>
                  <a:pt x="0" y="0"/>
                </a:lnTo>
                <a:lnTo>
                  <a:pt x="0" y="9144"/>
                </a:lnTo>
                <a:lnTo>
                  <a:pt x="496824" y="9144"/>
                </a:lnTo>
                <a:lnTo>
                  <a:pt x="496824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3" name="bg object 573"/>
          <p:cNvSpPr/>
          <p:nvPr/>
        </p:nvSpPr>
        <p:spPr>
          <a:xfrm>
            <a:off x="4639056" y="6943851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8"/>
                </a:lnTo>
                <a:lnTo>
                  <a:pt x="496824" y="3048"/>
                </a:lnTo>
                <a:lnTo>
                  <a:pt x="496824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4" name="bg object 574"/>
          <p:cNvSpPr/>
          <p:nvPr/>
        </p:nvSpPr>
        <p:spPr>
          <a:xfrm>
            <a:off x="4639056" y="6946900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5"/>
                </a:lnTo>
                <a:lnTo>
                  <a:pt x="496824" y="6095"/>
                </a:lnTo>
                <a:lnTo>
                  <a:pt x="496824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5" name="bg object 575"/>
          <p:cNvSpPr/>
          <p:nvPr/>
        </p:nvSpPr>
        <p:spPr>
          <a:xfrm>
            <a:off x="4639056" y="6952995"/>
            <a:ext cx="497205" cy="9525"/>
          </a:xfrm>
          <a:custGeom>
            <a:avLst/>
            <a:gdLst/>
            <a:ahLst/>
            <a:cxnLst/>
            <a:rect l="l" t="t" r="r" b="b"/>
            <a:pathLst>
              <a:path w="497204" h="9525">
                <a:moveTo>
                  <a:pt x="496824" y="0"/>
                </a:moveTo>
                <a:lnTo>
                  <a:pt x="0" y="0"/>
                </a:lnTo>
                <a:lnTo>
                  <a:pt x="0" y="9143"/>
                </a:lnTo>
                <a:lnTo>
                  <a:pt x="496824" y="9143"/>
                </a:lnTo>
                <a:lnTo>
                  <a:pt x="496824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6" name="bg object 576"/>
          <p:cNvSpPr/>
          <p:nvPr/>
        </p:nvSpPr>
        <p:spPr>
          <a:xfrm>
            <a:off x="4639056" y="6962139"/>
            <a:ext cx="497205" cy="6350"/>
          </a:xfrm>
          <a:custGeom>
            <a:avLst/>
            <a:gdLst/>
            <a:ahLst/>
            <a:cxnLst/>
            <a:rect l="l" t="t" r="r" b="b"/>
            <a:pathLst>
              <a:path w="497204" h="6350">
                <a:moveTo>
                  <a:pt x="496824" y="0"/>
                </a:moveTo>
                <a:lnTo>
                  <a:pt x="0" y="0"/>
                </a:lnTo>
                <a:lnTo>
                  <a:pt x="0" y="6095"/>
                </a:lnTo>
                <a:lnTo>
                  <a:pt x="496824" y="6095"/>
                </a:lnTo>
                <a:lnTo>
                  <a:pt x="496824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7" name="bg object 577"/>
          <p:cNvSpPr/>
          <p:nvPr/>
        </p:nvSpPr>
        <p:spPr>
          <a:xfrm>
            <a:off x="4639056" y="6968236"/>
            <a:ext cx="497205" cy="3175"/>
          </a:xfrm>
          <a:custGeom>
            <a:avLst/>
            <a:gdLst/>
            <a:ahLst/>
            <a:cxnLst/>
            <a:rect l="l" t="t" r="r" b="b"/>
            <a:pathLst>
              <a:path w="497204" h="3175">
                <a:moveTo>
                  <a:pt x="496824" y="0"/>
                </a:moveTo>
                <a:lnTo>
                  <a:pt x="0" y="0"/>
                </a:lnTo>
                <a:lnTo>
                  <a:pt x="0" y="3048"/>
                </a:lnTo>
                <a:lnTo>
                  <a:pt x="496824" y="3048"/>
                </a:lnTo>
                <a:lnTo>
                  <a:pt x="496824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8" name="bg object 578"/>
          <p:cNvSpPr/>
          <p:nvPr/>
        </p:nvSpPr>
        <p:spPr>
          <a:xfrm>
            <a:off x="4639056" y="6971283"/>
            <a:ext cx="497205" cy="15240"/>
          </a:xfrm>
          <a:custGeom>
            <a:avLst/>
            <a:gdLst/>
            <a:ahLst/>
            <a:cxnLst/>
            <a:rect l="l" t="t" r="r" b="b"/>
            <a:pathLst>
              <a:path w="497204" h="15240">
                <a:moveTo>
                  <a:pt x="496824" y="0"/>
                </a:moveTo>
                <a:lnTo>
                  <a:pt x="0" y="0"/>
                </a:lnTo>
                <a:lnTo>
                  <a:pt x="0" y="15240"/>
                </a:lnTo>
                <a:lnTo>
                  <a:pt x="496824" y="15240"/>
                </a:lnTo>
                <a:lnTo>
                  <a:pt x="496824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9" name="bg object 579"/>
          <p:cNvSpPr/>
          <p:nvPr/>
        </p:nvSpPr>
        <p:spPr>
          <a:xfrm>
            <a:off x="4639056" y="6986524"/>
            <a:ext cx="497205" cy="15240"/>
          </a:xfrm>
          <a:custGeom>
            <a:avLst/>
            <a:gdLst/>
            <a:ahLst/>
            <a:cxnLst/>
            <a:rect l="l" t="t" r="r" b="b"/>
            <a:pathLst>
              <a:path w="497204" h="15240">
                <a:moveTo>
                  <a:pt x="496824" y="0"/>
                </a:moveTo>
                <a:lnTo>
                  <a:pt x="0" y="0"/>
                </a:lnTo>
                <a:lnTo>
                  <a:pt x="0" y="15239"/>
                </a:lnTo>
                <a:lnTo>
                  <a:pt x="496824" y="15239"/>
                </a:lnTo>
                <a:lnTo>
                  <a:pt x="496824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0" name="bg object 580"/>
          <p:cNvSpPr/>
          <p:nvPr/>
        </p:nvSpPr>
        <p:spPr>
          <a:xfrm>
            <a:off x="4639056" y="7001763"/>
            <a:ext cx="497205" cy="12700"/>
          </a:xfrm>
          <a:custGeom>
            <a:avLst/>
            <a:gdLst/>
            <a:ahLst/>
            <a:cxnLst/>
            <a:rect l="l" t="t" r="r" b="b"/>
            <a:pathLst>
              <a:path w="497204" h="12700">
                <a:moveTo>
                  <a:pt x="496824" y="0"/>
                </a:moveTo>
                <a:lnTo>
                  <a:pt x="0" y="0"/>
                </a:lnTo>
                <a:lnTo>
                  <a:pt x="0" y="12191"/>
                </a:lnTo>
                <a:lnTo>
                  <a:pt x="496824" y="12191"/>
                </a:lnTo>
                <a:lnTo>
                  <a:pt x="496824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1" name="bg object 581"/>
          <p:cNvSpPr/>
          <p:nvPr/>
        </p:nvSpPr>
        <p:spPr>
          <a:xfrm>
            <a:off x="4639056" y="7013956"/>
            <a:ext cx="497205" cy="9525"/>
          </a:xfrm>
          <a:custGeom>
            <a:avLst/>
            <a:gdLst/>
            <a:ahLst/>
            <a:cxnLst/>
            <a:rect l="l" t="t" r="r" b="b"/>
            <a:pathLst>
              <a:path w="497204" h="9525">
                <a:moveTo>
                  <a:pt x="496824" y="0"/>
                </a:moveTo>
                <a:lnTo>
                  <a:pt x="0" y="0"/>
                </a:lnTo>
                <a:lnTo>
                  <a:pt x="0" y="9144"/>
                </a:lnTo>
                <a:lnTo>
                  <a:pt x="496824" y="9144"/>
                </a:lnTo>
                <a:lnTo>
                  <a:pt x="496824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2" name="bg object 582"/>
          <p:cNvSpPr/>
          <p:nvPr/>
        </p:nvSpPr>
        <p:spPr>
          <a:xfrm>
            <a:off x="4639056" y="7023100"/>
            <a:ext cx="497205" cy="30480"/>
          </a:xfrm>
          <a:custGeom>
            <a:avLst/>
            <a:gdLst/>
            <a:ahLst/>
            <a:cxnLst/>
            <a:rect l="l" t="t" r="r" b="b"/>
            <a:pathLst>
              <a:path w="497204" h="30479">
                <a:moveTo>
                  <a:pt x="496824" y="0"/>
                </a:moveTo>
                <a:lnTo>
                  <a:pt x="0" y="0"/>
                </a:lnTo>
                <a:lnTo>
                  <a:pt x="0" y="30479"/>
                </a:lnTo>
                <a:lnTo>
                  <a:pt x="496824" y="30479"/>
                </a:lnTo>
                <a:lnTo>
                  <a:pt x="49682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83" name="bg object 583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4721351" y="6791451"/>
            <a:ext cx="332232" cy="67055"/>
          </a:xfrm>
          <a:prstGeom prst="rect">
            <a:avLst/>
          </a:prstGeom>
        </p:spPr>
      </p:pic>
      <p:pic>
        <p:nvPicPr>
          <p:cNvPr id="584" name="bg object 584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4706112" y="6858507"/>
            <a:ext cx="359663" cy="143255"/>
          </a:xfrm>
          <a:prstGeom prst="rect">
            <a:avLst/>
          </a:prstGeom>
        </p:spPr>
      </p:pic>
      <p:pic>
        <p:nvPicPr>
          <p:cNvPr id="585" name="bg object 585"/>
          <p:cNvPicPr/>
          <p:nvPr/>
        </p:nvPicPr>
        <p:blipFill>
          <a:blip r:embed="rId19" cstate="print"/>
          <a:stretch>
            <a:fillRect/>
          </a:stretch>
        </p:blipFill>
        <p:spPr>
          <a:xfrm>
            <a:off x="4809744" y="6852412"/>
            <a:ext cx="143255" cy="97536"/>
          </a:xfrm>
          <a:prstGeom prst="rect">
            <a:avLst/>
          </a:prstGeom>
        </p:spPr>
      </p:pic>
      <p:sp>
        <p:nvSpPr>
          <p:cNvPr id="586" name="bg object 586"/>
          <p:cNvSpPr/>
          <p:nvPr/>
        </p:nvSpPr>
        <p:spPr>
          <a:xfrm>
            <a:off x="4873751" y="6410451"/>
            <a:ext cx="725805" cy="33655"/>
          </a:xfrm>
          <a:custGeom>
            <a:avLst/>
            <a:gdLst/>
            <a:ahLst/>
            <a:cxnLst/>
            <a:rect l="l" t="t" r="r" b="b"/>
            <a:pathLst>
              <a:path w="725804" h="33654">
                <a:moveTo>
                  <a:pt x="725424" y="0"/>
                </a:moveTo>
                <a:lnTo>
                  <a:pt x="0" y="0"/>
                </a:lnTo>
                <a:lnTo>
                  <a:pt x="0" y="33528"/>
                </a:lnTo>
                <a:lnTo>
                  <a:pt x="725424" y="33528"/>
                </a:lnTo>
                <a:lnTo>
                  <a:pt x="725424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7" name="bg object 587"/>
          <p:cNvSpPr/>
          <p:nvPr/>
        </p:nvSpPr>
        <p:spPr>
          <a:xfrm>
            <a:off x="4873751" y="6443980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4"/>
                </a:lnTo>
                <a:lnTo>
                  <a:pt x="725424" y="9144"/>
                </a:lnTo>
                <a:lnTo>
                  <a:pt x="725424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8" name="bg object 588"/>
          <p:cNvSpPr/>
          <p:nvPr/>
        </p:nvSpPr>
        <p:spPr>
          <a:xfrm>
            <a:off x="4873751" y="6453124"/>
            <a:ext cx="725805" cy="12700"/>
          </a:xfrm>
          <a:custGeom>
            <a:avLst/>
            <a:gdLst/>
            <a:ahLst/>
            <a:cxnLst/>
            <a:rect l="l" t="t" r="r" b="b"/>
            <a:pathLst>
              <a:path w="725804" h="12700">
                <a:moveTo>
                  <a:pt x="725424" y="0"/>
                </a:moveTo>
                <a:lnTo>
                  <a:pt x="0" y="0"/>
                </a:lnTo>
                <a:lnTo>
                  <a:pt x="0" y="12191"/>
                </a:lnTo>
                <a:lnTo>
                  <a:pt x="725424" y="12191"/>
                </a:lnTo>
                <a:lnTo>
                  <a:pt x="725424" y="0"/>
                </a:lnTo>
                <a:close/>
              </a:path>
            </a:pathLst>
          </a:custGeom>
          <a:solidFill>
            <a:srgbClr val="007C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9" name="bg object 589"/>
          <p:cNvSpPr/>
          <p:nvPr/>
        </p:nvSpPr>
        <p:spPr>
          <a:xfrm>
            <a:off x="4873751" y="6465316"/>
            <a:ext cx="725805" cy="15240"/>
          </a:xfrm>
          <a:custGeom>
            <a:avLst/>
            <a:gdLst/>
            <a:ahLst/>
            <a:cxnLst/>
            <a:rect l="l" t="t" r="r" b="b"/>
            <a:pathLst>
              <a:path w="725804" h="15239">
                <a:moveTo>
                  <a:pt x="725424" y="0"/>
                </a:moveTo>
                <a:lnTo>
                  <a:pt x="0" y="0"/>
                </a:lnTo>
                <a:lnTo>
                  <a:pt x="0" y="15240"/>
                </a:lnTo>
                <a:lnTo>
                  <a:pt x="725424" y="15240"/>
                </a:lnTo>
                <a:lnTo>
                  <a:pt x="725424" y="0"/>
                </a:lnTo>
                <a:close/>
              </a:path>
            </a:pathLst>
          </a:custGeom>
          <a:solidFill>
            <a:srgbClr val="007C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0" name="bg object 590"/>
          <p:cNvSpPr/>
          <p:nvPr/>
        </p:nvSpPr>
        <p:spPr>
          <a:xfrm>
            <a:off x="4873751" y="6480556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4"/>
                </a:lnTo>
                <a:lnTo>
                  <a:pt x="725424" y="9144"/>
                </a:lnTo>
                <a:lnTo>
                  <a:pt x="725424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1" name="bg object 591"/>
          <p:cNvSpPr/>
          <p:nvPr/>
        </p:nvSpPr>
        <p:spPr>
          <a:xfrm>
            <a:off x="4873751" y="6489700"/>
            <a:ext cx="725805" cy="3175"/>
          </a:xfrm>
          <a:custGeom>
            <a:avLst/>
            <a:gdLst/>
            <a:ahLst/>
            <a:cxnLst/>
            <a:rect l="l" t="t" r="r" b="b"/>
            <a:pathLst>
              <a:path w="725804" h="3175">
                <a:moveTo>
                  <a:pt x="725424" y="0"/>
                </a:moveTo>
                <a:lnTo>
                  <a:pt x="0" y="0"/>
                </a:lnTo>
                <a:lnTo>
                  <a:pt x="0" y="3047"/>
                </a:lnTo>
                <a:lnTo>
                  <a:pt x="725424" y="3047"/>
                </a:lnTo>
                <a:lnTo>
                  <a:pt x="725424" y="0"/>
                </a:lnTo>
                <a:close/>
              </a:path>
            </a:pathLst>
          </a:custGeom>
          <a:solidFill>
            <a:srgbClr val="007D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2" name="bg object 592"/>
          <p:cNvSpPr/>
          <p:nvPr/>
        </p:nvSpPr>
        <p:spPr>
          <a:xfrm>
            <a:off x="4873751" y="6492748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3"/>
                </a:lnTo>
                <a:lnTo>
                  <a:pt x="725424" y="9143"/>
                </a:lnTo>
                <a:lnTo>
                  <a:pt x="725424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3" name="bg object 593"/>
          <p:cNvSpPr/>
          <p:nvPr/>
        </p:nvSpPr>
        <p:spPr>
          <a:xfrm>
            <a:off x="4873751" y="6501892"/>
            <a:ext cx="725805" cy="6350"/>
          </a:xfrm>
          <a:custGeom>
            <a:avLst/>
            <a:gdLst/>
            <a:ahLst/>
            <a:cxnLst/>
            <a:rect l="l" t="t" r="r" b="b"/>
            <a:pathLst>
              <a:path w="725804" h="6350">
                <a:moveTo>
                  <a:pt x="725424" y="0"/>
                </a:moveTo>
                <a:lnTo>
                  <a:pt x="0" y="0"/>
                </a:lnTo>
                <a:lnTo>
                  <a:pt x="0" y="6096"/>
                </a:lnTo>
                <a:lnTo>
                  <a:pt x="725424" y="6096"/>
                </a:lnTo>
                <a:lnTo>
                  <a:pt x="725424" y="0"/>
                </a:lnTo>
                <a:close/>
              </a:path>
            </a:pathLst>
          </a:custGeom>
          <a:solidFill>
            <a:srgbClr val="007E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4" name="bg object 594"/>
          <p:cNvSpPr/>
          <p:nvPr/>
        </p:nvSpPr>
        <p:spPr>
          <a:xfrm>
            <a:off x="4873751" y="6507987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3"/>
                </a:lnTo>
                <a:lnTo>
                  <a:pt x="725424" y="9143"/>
                </a:lnTo>
                <a:lnTo>
                  <a:pt x="725424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5" name="bg object 595"/>
          <p:cNvSpPr/>
          <p:nvPr/>
        </p:nvSpPr>
        <p:spPr>
          <a:xfrm>
            <a:off x="4873751" y="6517131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4"/>
                </a:lnTo>
                <a:lnTo>
                  <a:pt x="725424" y="9144"/>
                </a:lnTo>
                <a:lnTo>
                  <a:pt x="725424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6" name="bg object 596"/>
          <p:cNvSpPr/>
          <p:nvPr/>
        </p:nvSpPr>
        <p:spPr>
          <a:xfrm>
            <a:off x="4873751" y="6526275"/>
            <a:ext cx="725805" cy="6350"/>
          </a:xfrm>
          <a:custGeom>
            <a:avLst/>
            <a:gdLst/>
            <a:ahLst/>
            <a:cxnLst/>
            <a:rect l="l" t="t" r="r" b="b"/>
            <a:pathLst>
              <a:path w="725804" h="6350">
                <a:moveTo>
                  <a:pt x="725424" y="0"/>
                </a:moveTo>
                <a:lnTo>
                  <a:pt x="0" y="0"/>
                </a:lnTo>
                <a:lnTo>
                  <a:pt x="0" y="6096"/>
                </a:lnTo>
                <a:lnTo>
                  <a:pt x="725424" y="6096"/>
                </a:lnTo>
                <a:lnTo>
                  <a:pt x="725424" y="0"/>
                </a:lnTo>
                <a:close/>
              </a:path>
            </a:pathLst>
          </a:custGeom>
          <a:solidFill>
            <a:srgbClr val="007F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7" name="bg object 597"/>
          <p:cNvSpPr/>
          <p:nvPr/>
        </p:nvSpPr>
        <p:spPr>
          <a:xfrm>
            <a:off x="4873751" y="6532372"/>
            <a:ext cx="725805" cy="3175"/>
          </a:xfrm>
          <a:custGeom>
            <a:avLst/>
            <a:gdLst/>
            <a:ahLst/>
            <a:cxnLst/>
            <a:rect l="l" t="t" r="r" b="b"/>
            <a:pathLst>
              <a:path w="725804" h="3175">
                <a:moveTo>
                  <a:pt x="725424" y="0"/>
                </a:moveTo>
                <a:lnTo>
                  <a:pt x="0" y="0"/>
                </a:lnTo>
                <a:lnTo>
                  <a:pt x="0" y="3047"/>
                </a:lnTo>
                <a:lnTo>
                  <a:pt x="725424" y="3047"/>
                </a:lnTo>
                <a:lnTo>
                  <a:pt x="725424" y="0"/>
                </a:lnTo>
                <a:close/>
              </a:path>
            </a:pathLst>
          </a:custGeom>
          <a:solidFill>
            <a:srgbClr val="007F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8" name="bg object 598"/>
          <p:cNvSpPr/>
          <p:nvPr/>
        </p:nvSpPr>
        <p:spPr>
          <a:xfrm>
            <a:off x="4873751" y="6535419"/>
            <a:ext cx="725805" cy="6350"/>
          </a:xfrm>
          <a:custGeom>
            <a:avLst/>
            <a:gdLst/>
            <a:ahLst/>
            <a:cxnLst/>
            <a:rect l="l" t="t" r="r" b="b"/>
            <a:pathLst>
              <a:path w="725804" h="6350">
                <a:moveTo>
                  <a:pt x="725424" y="0"/>
                </a:moveTo>
                <a:lnTo>
                  <a:pt x="0" y="0"/>
                </a:lnTo>
                <a:lnTo>
                  <a:pt x="0" y="6095"/>
                </a:lnTo>
                <a:lnTo>
                  <a:pt x="725424" y="6095"/>
                </a:lnTo>
                <a:lnTo>
                  <a:pt x="725424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9" name="bg object 599"/>
          <p:cNvSpPr/>
          <p:nvPr/>
        </p:nvSpPr>
        <p:spPr>
          <a:xfrm>
            <a:off x="4873751" y="6541516"/>
            <a:ext cx="725805" cy="3175"/>
          </a:xfrm>
          <a:custGeom>
            <a:avLst/>
            <a:gdLst/>
            <a:ahLst/>
            <a:cxnLst/>
            <a:rect l="l" t="t" r="r" b="b"/>
            <a:pathLst>
              <a:path w="725804" h="3175">
                <a:moveTo>
                  <a:pt x="725424" y="0"/>
                </a:moveTo>
                <a:lnTo>
                  <a:pt x="0" y="0"/>
                </a:lnTo>
                <a:lnTo>
                  <a:pt x="0" y="3047"/>
                </a:lnTo>
                <a:lnTo>
                  <a:pt x="725424" y="3047"/>
                </a:lnTo>
                <a:lnTo>
                  <a:pt x="725424" y="0"/>
                </a:lnTo>
                <a:close/>
              </a:path>
            </a:pathLst>
          </a:custGeom>
          <a:solidFill>
            <a:srgbClr val="0080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0" name="bg object 600"/>
          <p:cNvSpPr/>
          <p:nvPr/>
        </p:nvSpPr>
        <p:spPr>
          <a:xfrm>
            <a:off x="4873751" y="6544563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5"/>
                </a:lnTo>
                <a:lnTo>
                  <a:pt x="725424" y="9145"/>
                </a:lnTo>
                <a:lnTo>
                  <a:pt x="725424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1" name="bg object 601"/>
          <p:cNvSpPr/>
          <p:nvPr/>
        </p:nvSpPr>
        <p:spPr>
          <a:xfrm>
            <a:off x="4873751" y="6553709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2"/>
                </a:lnTo>
                <a:lnTo>
                  <a:pt x="725424" y="9142"/>
                </a:lnTo>
                <a:lnTo>
                  <a:pt x="725424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2" name="bg object 602"/>
          <p:cNvSpPr/>
          <p:nvPr/>
        </p:nvSpPr>
        <p:spPr>
          <a:xfrm>
            <a:off x="4873751" y="6562851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4"/>
                </a:lnTo>
                <a:lnTo>
                  <a:pt x="725424" y="9144"/>
                </a:lnTo>
                <a:lnTo>
                  <a:pt x="725424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3" name="bg object 603"/>
          <p:cNvSpPr/>
          <p:nvPr/>
        </p:nvSpPr>
        <p:spPr>
          <a:xfrm>
            <a:off x="4873751" y="6571995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3"/>
                </a:lnTo>
                <a:lnTo>
                  <a:pt x="725424" y="9143"/>
                </a:lnTo>
                <a:lnTo>
                  <a:pt x="725424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4" name="bg object 604"/>
          <p:cNvSpPr/>
          <p:nvPr/>
        </p:nvSpPr>
        <p:spPr>
          <a:xfrm>
            <a:off x="4873751" y="6581139"/>
            <a:ext cx="725805" cy="6350"/>
          </a:xfrm>
          <a:custGeom>
            <a:avLst/>
            <a:gdLst/>
            <a:ahLst/>
            <a:cxnLst/>
            <a:rect l="l" t="t" r="r" b="b"/>
            <a:pathLst>
              <a:path w="725804" h="6350">
                <a:moveTo>
                  <a:pt x="725424" y="0"/>
                </a:moveTo>
                <a:lnTo>
                  <a:pt x="0" y="0"/>
                </a:lnTo>
                <a:lnTo>
                  <a:pt x="0" y="6097"/>
                </a:lnTo>
                <a:lnTo>
                  <a:pt x="725424" y="6097"/>
                </a:lnTo>
                <a:lnTo>
                  <a:pt x="725424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5" name="bg object 605"/>
          <p:cNvSpPr/>
          <p:nvPr/>
        </p:nvSpPr>
        <p:spPr>
          <a:xfrm>
            <a:off x="4873751" y="6587237"/>
            <a:ext cx="725805" cy="12700"/>
          </a:xfrm>
          <a:custGeom>
            <a:avLst/>
            <a:gdLst/>
            <a:ahLst/>
            <a:cxnLst/>
            <a:rect l="l" t="t" r="r" b="b"/>
            <a:pathLst>
              <a:path w="725804" h="12700">
                <a:moveTo>
                  <a:pt x="725424" y="0"/>
                </a:moveTo>
                <a:lnTo>
                  <a:pt x="0" y="0"/>
                </a:lnTo>
                <a:lnTo>
                  <a:pt x="0" y="12190"/>
                </a:lnTo>
                <a:lnTo>
                  <a:pt x="725424" y="12190"/>
                </a:lnTo>
                <a:lnTo>
                  <a:pt x="725424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6" name="bg object 606"/>
          <p:cNvSpPr/>
          <p:nvPr/>
        </p:nvSpPr>
        <p:spPr>
          <a:xfrm>
            <a:off x="4873751" y="6599427"/>
            <a:ext cx="725805" cy="6350"/>
          </a:xfrm>
          <a:custGeom>
            <a:avLst/>
            <a:gdLst/>
            <a:ahLst/>
            <a:cxnLst/>
            <a:rect l="l" t="t" r="r" b="b"/>
            <a:pathLst>
              <a:path w="725804" h="6350">
                <a:moveTo>
                  <a:pt x="725424" y="0"/>
                </a:moveTo>
                <a:lnTo>
                  <a:pt x="0" y="0"/>
                </a:lnTo>
                <a:lnTo>
                  <a:pt x="0" y="6096"/>
                </a:lnTo>
                <a:lnTo>
                  <a:pt x="725424" y="6096"/>
                </a:lnTo>
                <a:lnTo>
                  <a:pt x="725424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7" name="bg object 607"/>
          <p:cNvSpPr/>
          <p:nvPr/>
        </p:nvSpPr>
        <p:spPr>
          <a:xfrm>
            <a:off x="4873751" y="6605524"/>
            <a:ext cx="725805" cy="3175"/>
          </a:xfrm>
          <a:custGeom>
            <a:avLst/>
            <a:gdLst/>
            <a:ahLst/>
            <a:cxnLst/>
            <a:rect l="l" t="t" r="r" b="b"/>
            <a:pathLst>
              <a:path w="725804" h="3175">
                <a:moveTo>
                  <a:pt x="725424" y="0"/>
                </a:moveTo>
                <a:lnTo>
                  <a:pt x="0" y="0"/>
                </a:lnTo>
                <a:lnTo>
                  <a:pt x="0" y="3047"/>
                </a:lnTo>
                <a:lnTo>
                  <a:pt x="725424" y="3047"/>
                </a:lnTo>
                <a:lnTo>
                  <a:pt x="725424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8" name="bg object 608"/>
          <p:cNvSpPr/>
          <p:nvPr/>
        </p:nvSpPr>
        <p:spPr>
          <a:xfrm>
            <a:off x="4873751" y="6608572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3"/>
                </a:lnTo>
                <a:lnTo>
                  <a:pt x="725424" y="9143"/>
                </a:lnTo>
                <a:lnTo>
                  <a:pt x="725424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9" name="bg object 609"/>
          <p:cNvSpPr/>
          <p:nvPr/>
        </p:nvSpPr>
        <p:spPr>
          <a:xfrm>
            <a:off x="4873751" y="6617716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3"/>
                </a:lnTo>
                <a:lnTo>
                  <a:pt x="725424" y="9143"/>
                </a:lnTo>
                <a:lnTo>
                  <a:pt x="725424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0" name="bg object 610"/>
          <p:cNvSpPr/>
          <p:nvPr/>
        </p:nvSpPr>
        <p:spPr>
          <a:xfrm>
            <a:off x="4873751" y="6626860"/>
            <a:ext cx="725805" cy="15240"/>
          </a:xfrm>
          <a:custGeom>
            <a:avLst/>
            <a:gdLst/>
            <a:ahLst/>
            <a:cxnLst/>
            <a:rect l="l" t="t" r="r" b="b"/>
            <a:pathLst>
              <a:path w="725804" h="15240">
                <a:moveTo>
                  <a:pt x="725424" y="0"/>
                </a:moveTo>
                <a:lnTo>
                  <a:pt x="0" y="0"/>
                </a:lnTo>
                <a:lnTo>
                  <a:pt x="0" y="15240"/>
                </a:lnTo>
                <a:lnTo>
                  <a:pt x="725424" y="15240"/>
                </a:lnTo>
                <a:lnTo>
                  <a:pt x="725424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1" name="bg object 611"/>
          <p:cNvSpPr/>
          <p:nvPr/>
        </p:nvSpPr>
        <p:spPr>
          <a:xfrm>
            <a:off x="4873751" y="6642100"/>
            <a:ext cx="725805" cy="3175"/>
          </a:xfrm>
          <a:custGeom>
            <a:avLst/>
            <a:gdLst/>
            <a:ahLst/>
            <a:cxnLst/>
            <a:rect l="l" t="t" r="r" b="b"/>
            <a:pathLst>
              <a:path w="725804" h="3175">
                <a:moveTo>
                  <a:pt x="725424" y="0"/>
                </a:moveTo>
                <a:lnTo>
                  <a:pt x="0" y="0"/>
                </a:lnTo>
                <a:lnTo>
                  <a:pt x="0" y="3047"/>
                </a:lnTo>
                <a:lnTo>
                  <a:pt x="725424" y="3047"/>
                </a:lnTo>
                <a:lnTo>
                  <a:pt x="725424" y="0"/>
                </a:lnTo>
                <a:close/>
              </a:path>
            </a:pathLst>
          </a:custGeom>
          <a:solidFill>
            <a:srgbClr val="0086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2" name="bg object 612"/>
          <p:cNvSpPr/>
          <p:nvPr/>
        </p:nvSpPr>
        <p:spPr>
          <a:xfrm>
            <a:off x="4873751" y="6645148"/>
            <a:ext cx="725805" cy="18415"/>
          </a:xfrm>
          <a:custGeom>
            <a:avLst/>
            <a:gdLst/>
            <a:ahLst/>
            <a:cxnLst/>
            <a:rect l="l" t="t" r="r" b="b"/>
            <a:pathLst>
              <a:path w="725804" h="18415">
                <a:moveTo>
                  <a:pt x="725424" y="0"/>
                </a:moveTo>
                <a:lnTo>
                  <a:pt x="0" y="0"/>
                </a:lnTo>
                <a:lnTo>
                  <a:pt x="0" y="18289"/>
                </a:lnTo>
                <a:lnTo>
                  <a:pt x="725424" y="18289"/>
                </a:lnTo>
                <a:lnTo>
                  <a:pt x="725424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3" name="bg object 613"/>
          <p:cNvSpPr/>
          <p:nvPr/>
        </p:nvSpPr>
        <p:spPr>
          <a:xfrm>
            <a:off x="4873751" y="6663437"/>
            <a:ext cx="725805" cy="15240"/>
          </a:xfrm>
          <a:custGeom>
            <a:avLst/>
            <a:gdLst/>
            <a:ahLst/>
            <a:cxnLst/>
            <a:rect l="l" t="t" r="r" b="b"/>
            <a:pathLst>
              <a:path w="725804" h="15240">
                <a:moveTo>
                  <a:pt x="725424" y="0"/>
                </a:moveTo>
                <a:lnTo>
                  <a:pt x="0" y="0"/>
                </a:lnTo>
                <a:lnTo>
                  <a:pt x="0" y="15238"/>
                </a:lnTo>
                <a:lnTo>
                  <a:pt x="725424" y="15238"/>
                </a:lnTo>
                <a:lnTo>
                  <a:pt x="725424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4" name="bg object 614"/>
          <p:cNvSpPr/>
          <p:nvPr/>
        </p:nvSpPr>
        <p:spPr>
          <a:xfrm>
            <a:off x="4873751" y="6678675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3"/>
                </a:lnTo>
                <a:lnTo>
                  <a:pt x="725424" y="9143"/>
                </a:lnTo>
                <a:lnTo>
                  <a:pt x="725424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5" name="bg object 615"/>
          <p:cNvSpPr/>
          <p:nvPr/>
        </p:nvSpPr>
        <p:spPr>
          <a:xfrm>
            <a:off x="4873751" y="6687819"/>
            <a:ext cx="725805" cy="30480"/>
          </a:xfrm>
          <a:custGeom>
            <a:avLst/>
            <a:gdLst/>
            <a:ahLst/>
            <a:cxnLst/>
            <a:rect l="l" t="t" r="r" b="b"/>
            <a:pathLst>
              <a:path w="725804" h="30479">
                <a:moveTo>
                  <a:pt x="725424" y="0"/>
                </a:moveTo>
                <a:lnTo>
                  <a:pt x="0" y="0"/>
                </a:lnTo>
                <a:lnTo>
                  <a:pt x="0" y="30479"/>
                </a:lnTo>
                <a:lnTo>
                  <a:pt x="725424" y="30479"/>
                </a:lnTo>
                <a:lnTo>
                  <a:pt x="72542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6" name="bg object 616"/>
          <p:cNvSpPr/>
          <p:nvPr/>
        </p:nvSpPr>
        <p:spPr>
          <a:xfrm>
            <a:off x="4879847" y="6416548"/>
            <a:ext cx="713740" cy="295910"/>
          </a:xfrm>
          <a:custGeom>
            <a:avLst/>
            <a:gdLst/>
            <a:ahLst/>
            <a:cxnLst/>
            <a:rect l="l" t="t" r="r" b="b"/>
            <a:pathLst>
              <a:path w="713739" h="295909">
                <a:moveTo>
                  <a:pt x="9143" y="0"/>
                </a:moveTo>
                <a:lnTo>
                  <a:pt x="0" y="0"/>
                </a:lnTo>
                <a:lnTo>
                  <a:pt x="0" y="9143"/>
                </a:lnTo>
                <a:lnTo>
                  <a:pt x="9143" y="9143"/>
                </a:lnTo>
                <a:lnTo>
                  <a:pt x="237743" y="27431"/>
                </a:lnTo>
                <a:lnTo>
                  <a:pt x="341375" y="57911"/>
                </a:lnTo>
                <a:lnTo>
                  <a:pt x="435863" y="94489"/>
                </a:lnTo>
                <a:lnTo>
                  <a:pt x="524255" y="134111"/>
                </a:lnTo>
                <a:lnTo>
                  <a:pt x="600455" y="179831"/>
                </a:lnTo>
                <a:lnTo>
                  <a:pt x="667512" y="237743"/>
                </a:lnTo>
                <a:lnTo>
                  <a:pt x="713231" y="295655"/>
                </a:lnTo>
                <a:lnTo>
                  <a:pt x="713231" y="256031"/>
                </a:lnTo>
                <a:lnTo>
                  <a:pt x="655319" y="201167"/>
                </a:lnTo>
                <a:lnTo>
                  <a:pt x="588263" y="152399"/>
                </a:lnTo>
                <a:lnTo>
                  <a:pt x="512063" y="103631"/>
                </a:lnTo>
                <a:lnTo>
                  <a:pt x="426719" y="76199"/>
                </a:lnTo>
                <a:lnTo>
                  <a:pt x="228600" y="18289"/>
                </a:lnTo>
                <a:lnTo>
                  <a:pt x="914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7" name="bg object 617"/>
          <p:cNvSpPr/>
          <p:nvPr/>
        </p:nvSpPr>
        <p:spPr>
          <a:xfrm>
            <a:off x="4873751" y="6410451"/>
            <a:ext cx="725805" cy="33655"/>
          </a:xfrm>
          <a:custGeom>
            <a:avLst/>
            <a:gdLst/>
            <a:ahLst/>
            <a:cxnLst/>
            <a:rect l="l" t="t" r="r" b="b"/>
            <a:pathLst>
              <a:path w="725804" h="33654">
                <a:moveTo>
                  <a:pt x="725424" y="0"/>
                </a:moveTo>
                <a:lnTo>
                  <a:pt x="0" y="0"/>
                </a:lnTo>
                <a:lnTo>
                  <a:pt x="0" y="33528"/>
                </a:lnTo>
                <a:lnTo>
                  <a:pt x="725424" y="33528"/>
                </a:lnTo>
                <a:lnTo>
                  <a:pt x="725424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8" name="bg object 618"/>
          <p:cNvSpPr/>
          <p:nvPr/>
        </p:nvSpPr>
        <p:spPr>
          <a:xfrm>
            <a:off x="4873751" y="6443980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4"/>
                </a:lnTo>
                <a:lnTo>
                  <a:pt x="725424" y="9144"/>
                </a:lnTo>
                <a:lnTo>
                  <a:pt x="725424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9" name="bg object 619"/>
          <p:cNvSpPr/>
          <p:nvPr/>
        </p:nvSpPr>
        <p:spPr>
          <a:xfrm>
            <a:off x="4873751" y="6453124"/>
            <a:ext cx="725805" cy="12700"/>
          </a:xfrm>
          <a:custGeom>
            <a:avLst/>
            <a:gdLst/>
            <a:ahLst/>
            <a:cxnLst/>
            <a:rect l="l" t="t" r="r" b="b"/>
            <a:pathLst>
              <a:path w="725804" h="12700">
                <a:moveTo>
                  <a:pt x="725424" y="0"/>
                </a:moveTo>
                <a:lnTo>
                  <a:pt x="0" y="0"/>
                </a:lnTo>
                <a:lnTo>
                  <a:pt x="0" y="12191"/>
                </a:lnTo>
                <a:lnTo>
                  <a:pt x="725424" y="12191"/>
                </a:lnTo>
                <a:lnTo>
                  <a:pt x="725424" y="0"/>
                </a:lnTo>
                <a:close/>
              </a:path>
            </a:pathLst>
          </a:custGeom>
          <a:solidFill>
            <a:srgbClr val="007C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0" name="bg object 620"/>
          <p:cNvSpPr/>
          <p:nvPr/>
        </p:nvSpPr>
        <p:spPr>
          <a:xfrm>
            <a:off x="4873751" y="6465316"/>
            <a:ext cx="725805" cy="15240"/>
          </a:xfrm>
          <a:custGeom>
            <a:avLst/>
            <a:gdLst/>
            <a:ahLst/>
            <a:cxnLst/>
            <a:rect l="l" t="t" r="r" b="b"/>
            <a:pathLst>
              <a:path w="725804" h="15239">
                <a:moveTo>
                  <a:pt x="725424" y="0"/>
                </a:moveTo>
                <a:lnTo>
                  <a:pt x="0" y="0"/>
                </a:lnTo>
                <a:lnTo>
                  <a:pt x="0" y="15240"/>
                </a:lnTo>
                <a:lnTo>
                  <a:pt x="725424" y="15240"/>
                </a:lnTo>
                <a:lnTo>
                  <a:pt x="725424" y="0"/>
                </a:lnTo>
                <a:close/>
              </a:path>
            </a:pathLst>
          </a:custGeom>
          <a:solidFill>
            <a:srgbClr val="007C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1" name="bg object 621"/>
          <p:cNvSpPr/>
          <p:nvPr/>
        </p:nvSpPr>
        <p:spPr>
          <a:xfrm>
            <a:off x="4873751" y="6480556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4"/>
                </a:lnTo>
                <a:lnTo>
                  <a:pt x="725424" y="9144"/>
                </a:lnTo>
                <a:lnTo>
                  <a:pt x="725424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2" name="bg object 622"/>
          <p:cNvSpPr/>
          <p:nvPr/>
        </p:nvSpPr>
        <p:spPr>
          <a:xfrm>
            <a:off x="4873751" y="6489700"/>
            <a:ext cx="725805" cy="3175"/>
          </a:xfrm>
          <a:custGeom>
            <a:avLst/>
            <a:gdLst/>
            <a:ahLst/>
            <a:cxnLst/>
            <a:rect l="l" t="t" r="r" b="b"/>
            <a:pathLst>
              <a:path w="725804" h="3175">
                <a:moveTo>
                  <a:pt x="725424" y="0"/>
                </a:moveTo>
                <a:lnTo>
                  <a:pt x="0" y="0"/>
                </a:lnTo>
                <a:lnTo>
                  <a:pt x="0" y="3047"/>
                </a:lnTo>
                <a:lnTo>
                  <a:pt x="725424" y="3047"/>
                </a:lnTo>
                <a:lnTo>
                  <a:pt x="725424" y="0"/>
                </a:lnTo>
                <a:close/>
              </a:path>
            </a:pathLst>
          </a:custGeom>
          <a:solidFill>
            <a:srgbClr val="007D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3" name="bg object 623"/>
          <p:cNvSpPr/>
          <p:nvPr/>
        </p:nvSpPr>
        <p:spPr>
          <a:xfrm>
            <a:off x="4873751" y="6492748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3"/>
                </a:lnTo>
                <a:lnTo>
                  <a:pt x="725424" y="9143"/>
                </a:lnTo>
                <a:lnTo>
                  <a:pt x="725424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4" name="bg object 624"/>
          <p:cNvSpPr/>
          <p:nvPr/>
        </p:nvSpPr>
        <p:spPr>
          <a:xfrm>
            <a:off x="4873751" y="6501892"/>
            <a:ext cx="725805" cy="6350"/>
          </a:xfrm>
          <a:custGeom>
            <a:avLst/>
            <a:gdLst/>
            <a:ahLst/>
            <a:cxnLst/>
            <a:rect l="l" t="t" r="r" b="b"/>
            <a:pathLst>
              <a:path w="725804" h="6350">
                <a:moveTo>
                  <a:pt x="725424" y="0"/>
                </a:moveTo>
                <a:lnTo>
                  <a:pt x="0" y="0"/>
                </a:lnTo>
                <a:lnTo>
                  <a:pt x="0" y="6096"/>
                </a:lnTo>
                <a:lnTo>
                  <a:pt x="725424" y="6096"/>
                </a:lnTo>
                <a:lnTo>
                  <a:pt x="725424" y="0"/>
                </a:lnTo>
                <a:close/>
              </a:path>
            </a:pathLst>
          </a:custGeom>
          <a:solidFill>
            <a:srgbClr val="007E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5" name="bg object 625"/>
          <p:cNvSpPr/>
          <p:nvPr/>
        </p:nvSpPr>
        <p:spPr>
          <a:xfrm>
            <a:off x="4873751" y="6507987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3"/>
                </a:lnTo>
                <a:lnTo>
                  <a:pt x="725424" y="9143"/>
                </a:lnTo>
                <a:lnTo>
                  <a:pt x="725424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6" name="bg object 626"/>
          <p:cNvSpPr/>
          <p:nvPr/>
        </p:nvSpPr>
        <p:spPr>
          <a:xfrm>
            <a:off x="4873751" y="6517131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4"/>
                </a:lnTo>
                <a:lnTo>
                  <a:pt x="725424" y="9144"/>
                </a:lnTo>
                <a:lnTo>
                  <a:pt x="725424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7" name="bg object 627"/>
          <p:cNvSpPr/>
          <p:nvPr/>
        </p:nvSpPr>
        <p:spPr>
          <a:xfrm>
            <a:off x="4873751" y="6526275"/>
            <a:ext cx="725805" cy="6350"/>
          </a:xfrm>
          <a:custGeom>
            <a:avLst/>
            <a:gdLst/>
            <a:ahLst/>
            <a:cxnLst/>
            <a:rect l="l" t="t" r="r" b="b"/>
            <a:pathLst>
              <a:path w="725804" h="6350">
                <a:moveTo>
                  <a:pt x="725424" y="0"/>
                </a:moveTo>
                <a:lnTo>
                  <a:pt x="0" y="0"/>
                </a:lnTo>
                <a:lnTo>
                  <a:pt x="0" y="6096"/>
                </a:lnTo>
                <a:lnTo>
                  <a:pt x="725424" y="6096"/>
                </a:lnTo>
                <a:lnTo>
                  <a:pt x="725424" y="0"/>
                </a:lnTo>
                <a:close/>
              </a:path>
            </a:pathLst>
          </a:custGeom>
          <a:solidFill>
            <a:srgbClr val="007F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8" name="bg object 628"/>
          <p:cNvSpPr/>
          <p:nvPr/>
        </p:nvSpPr>
        <p:spPr>
          <a:xfrm>
            <a:off x="4873751" y="6532372"/>
            <a:ext cx="725805" cy="3175"/>
          </a:xfrm>
          <a:custGeom>
            <a:avLst/>
            <a:gdLst/>
            <a:ahLst/>
            <a:cxnLst/>
            <a:rect l="l" t="t" r="r" b="b"/>
            <a:pathLst>
              <a:path w="725804" h="3175">
                <a:moveTo>
                  <a:pt x="725424" y="0"/>
                </a:moveTo>
                <a:lnTo>
                  <a:pt x="0" y="0"/>
                </a:lnTo>
                <a:lnTo>
                  <a:pt x="0" y="3047"/>
                </a:lnTo>
                <a:lnTo>
                  <a:pt x="725424" y="3047"/>
                </a:lnTo>
                <a:lnTo>
                  <a:pt x="725424" y="0"/>
                </a:lnTo>
                <a:close/>
              </a:path>
            </a:pathLst>
          </a:custGeom>
          <a:solidFill>
            <a:srgbClr val="007F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9" name="bg object 629"/>
          <p:cNvSpPr/>
          <p:nvPr/>
        </p:nvSpPr>
        <p:spPr>
          <a:xfrm>
            <a:off x="4873751" y="6535419"/>
            <a:ext cx="725805" cy="6350"/>
          </a:xfrm>
          <a:custGeom>
            <a:avLst/>
            <a:gdLst/>
            <a:ahLst/>
            <a:cxnLst/>
            <a:rect l="l" t="t" r="r" b="b"/>
            <a:pathLst>
              <a:path w="725804" h="6350">
                <a:moveTo>
                  <a:pt x="725424" y="0"/>
                </a:moveTo>
                <a:lnTo>
                  <a:pt x="0" y="0"/>
                </a:lnTo>
                <a:lnTo>
                  <a:pt x="0" y="6095"/>
                </a:lnTo>
                <a:lnTo>
                  <a:pt x="725424" y="6095"/>
                </a:lnTo>
                <a:lnTo>
                  <a:pt x="725424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0" name="bg object 630"/>
          <p:cNvSpPr/>
          <p:nvPr/>
        </p:nvSpPr>
        <p:spPr>
          <a:xfrm>
            <a:off x="4873751" y="6541516"/>
            <a:ext cx="725805" cy="3175"/>
          </a:xfrm>
          <a:custGeom>
            <a:avLst/>
            <a:gdLst/>
            <a:ahLst/>
            <a:cxnLst/>
            <a:rect l="l" t="t" r="r" b="b"/>
            <a:pathLst>
              <a:path w="725804" h="3175">
                <a:moveTo>
                  <a:pt x="725424" y="0"/>
                </a:moveTo>
                <a:lnTo>
                  <a:pt x="0" y="0"/>
                </a:lnTo>
                <a:lnTo>
                  <a:pt x="0" y="3047"/>
                </a:lnTo>
                <a:lnTo>
                  <a:pt x="725424" y="3047"/>
                </a:lnTo>
                <a:lnTo>
                  <a:pt x="725424" y="0"/>
                </a:lnTo>
                <a:close/>
              </a:path>
            </a:pathLst>
          </a:custGeom>
          <a:solidFill>
            <a:srgbClr val="0080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1" name="bg object 631"/>
          <p:cNvSpPr/>
          <p:nvPr/>
        </p:nvSpPr>
        <p:spPr>
          <a:xfrm>
            <a:off x="4873751" y="6544563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5"/>
                </a:lnTo>
                <a:lnTo>
                  <a:pt x="725424" y="9145"/>
                </a:lnTo>
                <a:lnTo>
                  <a:pt x="725424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2" name="bg object 632"/>
          <p:cNvSpPr/>
          <p:nvPr/>
        </p:nvSpPr>
        <p:spPr>
          <a:xfrm>
            <a:off x="4873751" y="6553709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2"/>
                </a:lnTo>
                <a:lnTo>
                  <a:pt x="725424" y="9142"/>
                </a:lnTo>
                <a:lnTo>
                  <a:pt x="725424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3" name="bg object 633"/>
          <p:cNvSpPr/>
          <p:nvPr/>
        </p:nvSpPr>
        <p:spPr>
          <a:xfrm>
            <a:off x="4873751" y="6562851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4"/>
                </a:lnTo>
                <a:lnTo>
                  <a:pt x="725424" y="9144"/>
                </a:lnTo>
                <a:lnTo>
                  <a:pt x="725424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4" name="bg object 634"/>
          <p:cNvSpPr/>
          <p:nvPr/>
        </p:nvSpPr>
        <p:spPr>
          <a:xfrm>
            <a:off x="4873751" y="6571995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3"/>
                </a:lnTo>
                <a:lnTo>
                  <a:pt x="725424" y="9143"/>
                </a:lnTo>
                <a:lnTo>
                  <a:pt x="725424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5" name="bg object 635"/>
          <p:cNvSpPr/>
          <p:nvPr/>
        </p:nvSpPr>
        <p:spPr>
          <a:xfrm>
            <a:off x="4873751" y="6581139"/>
            <a:ext cx="725805" cy="6350"/>
          </a:xfrm>
          <a:custGeom>
            <a:avLst/>
            <a:gdLst/>
            <a:ahLst/>
            <a:cxnLst/>
            <a:rect l="l" t="t" r="r" b="b"/>
            <a:pathLst>
              <a:path w="725804" h="6350">
                <a:moveTo>
                  <a:pt x="725424" y="0"/>
                </a:moveTo>
                <a:lnTo>
                  <a:pt x="0" y="0"/>
                </a:lnTo>
                <a:lnTo>
                  <a:pt x="0" y="6097"/>
                </a:lnTo>
                <a:lnTo>
                  <a:pt x="725424" y="6097"/>
                </a:lnTo>
                <a:lnTo>
                  <a:pt x="725424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6" name="bg object 636"/>
          <p:cNvSpPr/>
          <p:nvPr/>
        </p:nvSpPr>
        <p:spPr>
          <a:xfrm>
            <a:off x="4873751" y="6587237"/>
            <a:ext cx="725805" cy="12700"/>
          </a:xfrm>
          <a:custGeom>
            <a:avLst/>
            <a:gdLst/>
            <a:ahLst/>
            <a:cxnLst/>
            <a:rect l="l" t="t" r="r" b="b"/>
            <a:pathLst>
              <a:path w="725804" h="12700">
                <a:moveTo>
                  <a:pt x="725424" y="0"/>
                </a:moveTo>
                <a:lnTo>
                  <a:pt x="0" y="0"/>
                </a:lnTo>
                <a:lnTo>
                  <a:pt x="0" y="12190"/>
                </a:lnTo>
                <a:lnTo>
                  <a:pt x="725424" y="12190"/>
                </a:lnTo>
                <a:lnTo>
                  <a:pt x="725424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7" name="bg object 637"/>
          <p:cNvSpPr/>
          <p:nvPr/>
        </p:nvSpPr>
        <p:spPr>
          <a:xfrm>
            <a:off x="4873751" y="6599427"/>
            <a:ext cx="725805" cy="6350"/>
          </a:xfrm>
          <a:custGeom>
            <a:avLst/>
            <a:gdLst/>
            <a:ahLst/>
            <a:cxnLst/>
            <a:rect l="l" t="t" r="r" b="b"/>
            <a:pathLst>
              <a:path w="725804" h="6350">
                <a:moveTo>
                  <a:pt x="725424" y="0"/>
                </a:moveTo>
                <a:lnTo>
                  <a:pt x="0" y="0"/>
                </a:lnTo>
                <a:lnTo>
                  <a:pt x="0" y="6096"/>
                </a:lnTo>
                <a:lnTo>
                  <a:pt x="725424" y="6096"/>
                </a:lnTo>
                <a:lnTo>
                  <a:pt x="725424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8" name="bg object 638"/>
          <p:cNvSpPr/>
          <p:nvPr/>
        </p:nvSpPr>
        <p:spPr>
          <a:xfrm>
            <a:off x="4873751" y="6605524"/>
            <a:ext cx="725805" cy="3175"/>
          </a:xfrm>
          <a:custGeom>
            <a:avLst/>
            <a:gdLst/>
            <a:ahLst/>
            <a:cxnLst/>
            <a:rect l="l" t="t" r="r" b="b"/>
            <a:pathLst>
              <a:path w="725804" h="3175">
                <a:moveTo>
                  <a:pt x="725424" y="0"/>
                </a:moveTo>
                <a:lnTo>
                  <a:pt x="0" y="0"/>
                </a:lnTo>
                <a:lnTo>
                  <a:pt x="0" y="3047"/>
                </a:lnTo>
                <a:lnTo>
                  <a:pt x="725424" y="3047"/>
                </a:lnTo>
                <a:lnTo>
                  <a:pt x="725424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9" name="bg object 639"/>
          <p:cNvSpPr/>
          <p:nvPr/>
        </p:nvSpPr>
        <p:spPr>
          <a:xfrm>
            <a:off x="4873751" y="6608572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3"/>
                </a:lnTo>
                <a:lnTo>
                  <a:pt x="725424" y="9143"/>
                </a:lnTo>
                <a:lnTo>
                  <a:pt x="725424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0" name="bg object 640"/>
          <p:cNvSpPr/>
          <p:nvPr/>
        </p:nvSpPr>
        <p:spPr>
          <a:xfrm>
            <a:off x="4873751" y="6617716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3"/>
                </a:lnTo>
                <a:lnTo>
                  <a:pt x="725424" y="9143"/>
                </a:lnTo>
                <a:lnTo>
                  <a:pt x="725424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1" name="bg object 641"/>
          <p:cNvSpPr/>
          <p:nvPr/>
        </p:nvSpPr>
        <p:spPr>
          <a:xfrm>
            <a:off x="4873751" y="6626860"/>
            <a:ext cx="725805" cy="15240"/>
          </a:xfrm>
          <a:custGeom>
            <a:avLst/>
            <a:gdLst/>
            <a:ahLst/>
            <a:cxnLst/>
            <a:rect l="l" t="t" r="r" b="b"/>
            <a:pathLst>
              <a:path w="725804" h="15240">
                <a:moveTo>
                  <a:pt x="725424" y="0"/>
                </a:moveTo>
                <a:lnTo>
                  <a:pt x="0" y="0"/>
                </a:lnTo>
                <a:lnTo>
                  <a:pt x="0" y="15240"/>
                </a:lnTo>
                <a:lnTo>
                  <a:pt x="725424" y="15240"/>
                </a:lnTo>
                <a:lnTo>
                  <a:pt x="725424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2" name="bg object 642"/>
          <p:cNvSpPr/>
          <p:nvPr/>
        </p:nvSpPr>
        <p:spPr>
          <a:xfrm>
            <a:off x="4873751" y="6642100"/>
            <a:ext cx="725805" cy="3175"/>
          </a:xfrm>
          <a:custGeom>
            <a:avLst/>
            <a:gdLst/>
            <a:ahLst/>
            <a:cxnLst/>
            <a:rect l="l" t="t" r="r" b="b"/>
            <a:pathLst>
              <a:path w="725804" h="3175">
                <a:moveTo>
                  <a:pt x="725424" y="0"/>
                </a:moveTo>
                <a:lnTo>
                  <a:pt x="0" y="0"/>
                </a:lnTo>
                <a:lnTo>
                  <a:pt x="0" y="3047"/>
                </a:lnTo>
                <a:lnTo>
                  <a:pt x="725424" y="3047"/>
                </a:lnTo>
                <a:lnTo>
                  <a:pt x="725424" y="0"/>
                </a:lnTo>
                <a:close/>
              </a:path>
            </a:pathLst>
          </a:custGeom>
          <a:solidFill>
            <a:srgbClr val="0086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3" name="bg object 643"/>
          <p:cNvSpPr/>
          <p:nvPr/>
        </p:nvSpPr>
        <p:spPr>
          <a:xfrm>
            <a:off x="4873751" y="6645148"/>
            <a:ext cx="725805" cy="18415"/>
          </a:xfrm>
          <a:custGeom>
            <a:avLst/>
            <a:gdLst/>
            <a:ahLst/>
            <a:cxnLst/>
            <a:rect l="l" t="t" r="r" b="b"/>
            <a:pathLst>
              <a:path w="725804" h="18415">
                <a:moveTo>
                  <a:pt x="725424" y="0"/>
                </a:moveTo>
                <a:lnTo>
                  <a:pt x="0" y="0"/>
                </a:lnTo>
                <a:lnTo>
                  <a:pt x="0" y="18289"/>
                </a:lnTo>
                <a:lnTo>
                  <a:pt x="725424" y="18289"/>
                </a:lnTo>
                <a:lnTo>
                  <a:pt x="725424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4" name="bg object 644"/>
          <p:cNvSpPr/>
          <p:nvPr/>
        </p:nvSpPr>
        <p:spPr>
          <a:xfrm>
            <a:off x="4873751" y="6663437"/>
            <a:ext cx="725805" cy="15240"/>
          </a:xfrm>
          <a:custGeom>
            <a:avLst/>
            <a:gdLst/>
            <a:ahLst/>
            <a:cxnLst/>
            <a:rect l="l" t="t" r="r" b="b"/>
            <a:pathLst>
              <a:path w="725804" h="15240">
                <a:moveTo>
                  <a:pt x="725424" y="0"/>
                </a:moveTo>
                <a:lnTo>
                  <a:pt x="0" y="0"/>
                </a:lnTo>
                <a:lnTo>
                  <a:pt x="0" y="15238"/>
                </a:lnTo>
                <a:lnTo>
                  <a:pt x="725424" y="15238"/>
                </a:lnTo>
                <a:lnTo>
                  <a:pt x="725424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5" name="bg object 645"/>
          <p:cNvSpPr/>
          <p:nvPr/>
        </p:nvSpPr>
        <p:spPr>
          <a:xfrm>
            <a:off x="4873751" y="6678675"/>
            <a:ext cx="725805" cy="9525"/>
          </a:xfrm>
          <a:custGeom>
            <a:avLst/>
            <a:gdLst/>
            <a:ahLst/>
            <a:cxnLst/>
            <a:rect l="l" t="t" r="r" b="b"/>
            <a:pathLst>
              <a:path w="725804" h="9525">
                <a:moveTo>
                  <a:pt x="725424" y="0"/>
                </a:moveTo>
                <a:lnTo>
                  <a:pt x="0" y="0"/>
                </a:lnTo>
                <a:lnTo>
                  <a:pt x="0" y="9143"/>
                </a:lnTo>
                <a:lnTo>
                  <a:pt x="725424" y="9143"/>
                </a:lnTo>
                <a:lnTo>
                  <a:pt x="725424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6" name="bg object 646"/>
          <p:cNvSpPr/>
          <p:nvPr/>
        </p:nvSpPr>
        <p:spPr>
          <a:xfrm>
            <a:off x="4873751" y="6687819"/>
            <a:ext cx="725805" cy="30480"/>
          </a:xfrm>
          <a:custGeom>
            <a:avLst/>
            <a:gdLst/>
            <a:ahLst/>
            <a:cxnLst/>
            <a:rect l="l" t="t" r="r" b="b"/>
            <a:pathLst>
              <a:path w="725804" h="30479">
                <a:moveTo>
                  <a:pt x="725424" y="0"/>
                </a:moveTo>
                <a:lnTo>
                  <a:pt x="0" y="0"/>
                </a:lnTo>
                <a:lnTo>
                  <a:pt x="0" y="30479"/>
                </a:lnTo>
                <a:lnTo>
                  <a:pt x="725424" y="30479"/>
                </a:lnTo>
                <a:lnTo>
                  <a:pt x="72542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647" name="bg object 647"/>
          <p:cNvPicPr/>
          <p:nvPr/>
        </p:nvPicPr>
        <p:blipFill>
          <a:blip r:embed="rId20" cstate="print"/>
          <a:stretch>
            <a:fillRect/>
          </a:stretch>
        </p:blipFill>
        <p:spPr>
          <a:xfrm>
            <a:off x="4230624" y="6468363"/>
            <a:ext cx="1307592" cy="268223"/>
          </a:xfrm>
          <a:prstGeom prst="rect">
            <a:avLst/>
          </a:prstGeom>
        </p:spPr>
      </p:pic>
      <p:pic>
        <p:nvPicPr>
          <p:cNvPr id="648" name="bg object 648"/>
          <p:cNvPicPr/>
          <p:nvPr/>
        </p:nvPicPr>
        <p:blipFill>
          <a:blip r:embed="rId21" cstate="print"/>
          <a:stretch>
            <a:fillRect/>
          </a:stretch>
        </p:blipFill>
        <p:spPr>
          <a:xfrm>
            <a:off x="4175759" y="6736589"/>
            <a:ext cx="262127" cy="460246"/>
          </a:xfrm>
          <a:prstGeom prst="rect">
            <a:avLst/>
          </a:prstGeom>
        </p:spPr>
      </p:pic>
      <p:pic>
        <p:nvPicPr>
          <p:cNvPr id="649" name="bg object 649"/>
          <p:cNvPicPr/>
          <p:nvPr/>
        </p:nvPicPr>
        <p:blipFill>
          <a:blip r:embed="rId22" cstate="print"/>
          <a:stretch>
            <a:fillRect/>
          </a:stretch>
        </p:blipFill>
        <p:spPr>
          <a:xfrm>
            <a:off x="5334000" y="6736589"/>
            <a:ext cx="259080" cy="460246"/>
          </a:xfrm>
          <a:prstGeom prst="rect">
            <a:avLst/>
          </a:prstGeom>
        </p:spPr>
      </p:pic>
      <p:pic>
        <p:nvPicPr>
          <p:cNvPr id="650" name="bg object 650"/>
          <p:cNvPicPr/>
          <p:nvPr/>
        </p:nvPicPr>
        <p:blipFill>
          <a:blip r:embed="rId23" cstate="print"/>
          <a:stretch>
            <a:fillRect/>
          </a:stretch>
        </p:blipFill>
        <p:spPr>
          <a:xfrm>
            <a:off x="4081271" y="6425692"/>
            <a:ext cx="646176" cy="771144"/>
          </a:xfrm>
          <a:prstGeom prst="rect">
            <a:avLst/>
          </a:prstGeom>
        </p:spPr>
      </p:pic>
      <p:sp>
        <p:nvSpPr>
          <p:cNvPr id="651" name="bg object 651"/>
          <p:cNvSpPr/>
          <p:nvPr/>
        </p:nvSpPr>
        <p:spPr>
          <a:xfrm>
            <a:off x="5510783" y="6764019"/>
            <a:ext cx="182880" cy="30480"/>
          </a:xfrm>
          <a:custGeom>
            <a:avLst/>
            <a:gdLst/>
            <a:ahLst/>
            <a:cxnLst/>
            <a:rect l="l" t="t" r="r" b="b"/>
            <a:pathLst>
              <a:path w="182879" h="30479">
                <a:moveTo>
                  <a:pt x="182879" y="0"/>
                </a:moveTo>
                <a:lnTo>
                  <a:pt x="0" y="0"/>
                </a:lnTo>
                <a:lnTo>
                  <a:pt x="0" y="30479"/>
                </a:lnTo>
                <a:lnTo>
                  <a:pt x="182879" y="30479"/>
                </a:lnTo>
                <a:lnTo>
                  <a:pt x="182879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2" name="bg object 652"/>
          <p:cNvSpPr/>
          <p:nvPr/>
        </p:nvSpPr>
        <p:spPr>
          <a:xfrm>
            <a:off x="5510783" y="6794500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3" name="bg object 653"/>
          <p:cNvSpPr/>
          <p:nvPr/>
        </p:nvSpPr>
        <p:spPr>
          <a:xfrm>
            <a:off x="5510783" y="6800595"/>
            <a:ext cx="182880" cy="18415"/>
          </a:xfrm>
          <a:custGeom>
            <a:avLst/>
            <a:gdLst/>
            <a:ahLst/>
            <a:cxnLst/>
            <a:rect l="l" t="t" r="r" b="b"/>
            <a:pathLst>
              <a:path w="182879" h="18415">
                <a:moveTo>
                  <a:pt x="182879" y="0"/>
                </a:moveTo>
                <a:lnTo>
                  <a:pt x="0" y="0"/>
                </a:lnTo>
                <a:lnTo>
                  <a:pt x="0" y="18287"/>
                </a:lnTo>
                <a:lnTo>
                  <a:pt x="182879" y="18287"/>
                </a:lnTo>
                <a:lnTo>
                  <a:pt x="182879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4" name="bg object 654"/>
          <p:cNvSpPr/>
          <p:nvPr/>
        </p:nvSpPr>
        <p:spPr>
          <a:xfrm>
            <a:off x="5510783" y="6818883"/>
            <a:ext cx="182880" cy="18415"/>
          </a:xfrm>
          <a:custGeom>
            <a:avLst/>
            <a:gdLst/>
            <a:ahLst/>
            <a:cxnLst/>
            <a:rect l="l" t="t" r="r" b="b"/>
            <a:pathLst>
              <a:path w="182879" h="18415">
                <a:moveTo>
                  <a:pt x="182879" y="0"/>
                </a:moveTo>
                <a:lnTo>
                  <a:pt x="0" y="0"/>
                </a:lnTo>
                <a:lnTo>
                  <a:pt x="0" y="18288"/>
                </a:lnTo>
                <a:lnTo>
                  <a:pt x="182879" y="18288"/>
                </a:lnTo>
                <a:lnTo>
                  <a:pt x="182879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5" name="bg object 655"/>
          <p:cNvSpPr/>
          <p:nvPr/>
        </p:nvSpPr>
        <p:spPr>
          <a:xfrm>
            <a:off x="5510783" y="6837172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1"/>
                </a:lnTo>
                <a:lnTo>
                  <a:pt x="182879" y="12191"/>
                </a:lnTo>
                <a:lnTo>
                  <a:pt x="182879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6" name="bg object 656"/>
          <p:cNvSpPr/>
          <p:nvPr/>
        </p:nvSpPr>
        <p:spPr>
          <a:xfrm>
            <a:off x="5510783" y="6849363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7" name="bg object 657"/>
          <p:cNvSpPr/>
          <p:nvPr/>
        </p:nvSpPr>
        <p:spPr>
          <a:xfrm>
            <a:off x="5510783" y="6855460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8" name="bg object 658"/>
          <p:cNvSpPr/>
          <p:nvPr/>
        </p:nvSpPr>
        <p:spPr>
          <a:xfrm>
            <a:off x="5510783" y="6861556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2"/>
                </a:lnTo>
                <a:lnTo>
                  <a:pt x="182879" y="12192"/>
                </a:lnTo>
                <a:lnTo>
                  <a:pt x="182879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9" name="bg object 659"/>
          <p:cNvSpPr/>
          <p:nvPr/>
        </p:nvSpPr>
        <p:spPr>
          <a:xfrm>
            <a:off x="5510783" y="6873748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0" name="bg object 660"/>
          <p:cNvSpPr/>
          <p:nvPr/>
        </p:nvSpPr>
        <p:spPr>
          <a:xfrm>
            <a:off x="5510783" y="6879843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1"/>
                </a:lnTo>
                <a:lnTo>
                  <a:pt x="182879" y="12191"/>
                </a:lnTo>
                <a:lnTo>
                  <a:pt x="182879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1" name="bg object 661"/>
          <p:cNvSpPr/>
          <p:nvPr/>
        </p:nvSpPr>
        <p:spPr>
          <a:xfrm>
            <a:off x="5510783" y="6892036"/>
            <a:ext cx="182880" cy="9525"/>
          </a:xfrm>
          <a:custGeom>
            <a:avLst/>
            <a:gdLst/>
            <a:ahLst/>
            <a:cxnLst/>
            <a:rect l="l" t="t" r="r" b="b"/>
            <a:pathLst>
              <a:path w="182879" h="9525">
                <a:moveTo>
                  <a:pt x="182879" y="0"/>
                </a:moveTo>
                <a:lnTo>
                  <a:pt x="0" y="0"/>
                </a:lnTo>
                <a:lnTo>
                  <a:pt x="0" y="9144"/>
                </a:lnTo>
                <a:lnTo>
                  <a:pt x="182879" y="9144"/>
                </a:lnTo>
                <a:lnTo>
                  <a:pt x="182879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2" name="bg object 662"/>
          <p:cNvSpPr/>
          <p:nvPr/>
        </p:nvSpPr>
        <p:spPr>
          <a:xfrm>
            <a:off x="5510783" y="6901180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3" name="bg object 663"/>
          <p:cNvSpPr/>
          <p:nvPr/>
        </p:nvSpPr>
        <p:spPr>
          <a:xfrm>
            <a:off x="5510783" y="6907275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3"/>
                </a:lnTo>
                <a:lnTo>
                  <a:pt x="182879" y="12193"/>
                </a:lnTo>
                <a:lnTo>
                  <a:pt x="182879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4" name="bg object 664"/>
          <p:cNvSpPr/>
          <p:nvPr/>
        </p:nvSpPr>
        <p:spPr>
          <a:xfrm>
            <a:off x="5510783" y="6919469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4"/>
                </a:lnTo>
                <a:lnTo>
                  <a:pt x="182879" y="6094"/>
                </a:lnTo>
                <a:lnTo>
                  <a:pt x="182879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5" name="bg object 665"/>
          <p:cNvSpPr/>
          <p:nvPr/>
        </p:nvSpPr>
        <p:spPr>
          <a:xfrm>
            <a:off x="5510783" y="6925563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6" name="bg object 666"/>
          <p:cNvSpPr/>
          <p:nvPr/>
        </p:nvSpPr>
        <p:spPr>
          <a:xfrm>
            <a:off x="5510783" y="6931660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7" name="bg object 667"/>
          <p:cNvSpPr/>
          <p:nvPr/>
        </p:nvSpPr>
        <p:spPr>
          <a:xfrm>
            <a:off x="5510783" y="6937756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8" name="bg object 668"/>
          <p:cNvSpPr/>
          <p:nvPr/>
        </p:nvSpPr>
        <p:spPr>
          <a:xfrm>
            <a:off x="5510783" y="6943851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9" name="bg object 669"/>
          <p:cNvSpPr/>
          <p:nvPr/>
        </p:nvSpPr>
        <p:spPr>
          <a:xfrm>
            <a:off x="5510783" y="6949948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0" name="bg object 670"/>
          <p:cNvSpPr/>
          <p:nvPr/>
        </p:nvSpPr>
        <p:spPr>
          <a:xfrm>
            <a:off x="5510783" y="6956043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7C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1" name="bg object 671"/>
          <p:cNvSpPr/>
          <p:nvPr/>
        </p:nvSpPr>
        <p:spPr>
          <a:xfrm>
            <a:off x="5510783" y="6962139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2" name="bg object 672"/>
          <p:cNvSpPr/>
          <p:nvPr/>
        </p:nvSpPr>
        <p:spPr>
          <a:xfrm>
            <a:off x="5510783" y="6968236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3" name="bg object 673"/>
          <p:cNvSpPr/>
          <p:nvPr/>
        </p:nvSpPr>
        <p:spPr>
          <a:xfrm>
            <a:off x="5510783" y="6974331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4" name="bg object 674"/>
          <p:cNvSpPr/>
          <p:nvPr/>
        </p:nvSpPr>
        <p:spPr>
          <a:xfrm>
            <a:off x="5510783" y="6980427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5" name="bg object 675"/>
          <p:cNvSpPr/>
          <p:nvPr/>
        </p:nvSpPr>
        <p:spPr>
          <a:xfrm>
            <a:off x="5510783" y="6986524"/>
            <a:ext cx="182880" cy="3175"/>
          </a:xfrm>
          <a:custGeom>
            <a:avLst/>
            <a:gdLst/>
            <a:ahLst/>
            <a:cxnLst/>
            <a:rect l="l" t="t" r="r" b="b"/>
            <a:pathLst>
              <a:path w="182879" h="3175">
                <a:moveTo>
                  <a:pt x="182879" y="0"/>
                </a:moveTo>
                <a:lnTo>
                  <a:pt x="0" y="0"/>
                </a:lnTo>
                <a:lnTo>
                  <a:pt x="0" y="3047"/>
                </a:lnTo>
                <a:lnTo>
                  <a:pt x="182879" y="3047"/>
                </a:lnTo>
                <a:lnTo>
                  <a:pt x="182879" y="0"/>
                </a:lnTo>
                <a:close/>
              </a:path>
            </a:pathLst>
          </a:custGeom>
          <a:solidFill>
            <a:srgbClr val="0079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6" name="bg object 676"/>
          <p:cNvSpPr/>
          <p:nvPr/>
        </p:nvSpPr>
        <p:spPr>
          <a:xfrm>
            <a:off x="5510784" y="6989572"/>
            <a:ext cx="182880" cy="9525"/>
          </a:xfrm>
          <a:custGeom>
            <a:avLst/>
            <a:gdLst/>
            <a:ahLst/>
            <a:cxnLst/>
            <a:rect l="l" t="t" r="r" b="b"/>
            <a:pathLst>
              <a:path w="182879" h="9525">
                <a:moveTo>
                  <a:pt x="182880" y="0"/>
                </a:moveTo>
                <a:lnTo>
                  <a:pt x="0" y="0"/>
                </a:lnTo>
                <a:lnTo>
                  <a:pt x="0" y="3048"/>
                </a:lnTo>
                <a:lnTo>
                  <a:pt x="0" y="9144"/>
                </a:lnTo>
                <a:lnTo>
                  <a:pt x="182880" y="9144"/>
                </a:lnTo>
                <a:lnTo>
                  <a:pt x="182880" y="3048"/>
                </a:lnTo>
                <a:lnTo>
                  <a:pt x="182880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7" name="bg object 677"/>
          <p:cNvSpPr/>
          <p:nvPr/>
        </p:nvSpPr>
        <p:spPr>
          <a:xfrm>
            <a:off x="5510783" y="6998716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8" name="bg object 678"/>
          <p:cNvSpPr/>
          <p:nvPr/>
        </p:nvSpPr>
        <p:spPr>
          <a:xfrm>
            <a:off x="5510783" y="7004812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9" name="bg object 679"/>
          <p:cNvSpPr/>
          <p:nvPr/>
        </p:nvSpPr>
        <p:spPr>
          <a:xfrm>
            <a:off x="5510783" y="7010907"/>
            <a:ext cx="182880" cy="9525"/>
          </a:xfrm>
          <a:custGeom>
            <a:avLst/>
            <a:gdLst/>
            <a:ahLst/>
            <a:cxnLst/>
            <a:rect l="l" t="t" r="r" b="b"/>
            <a:pathLst>
              <a:path w="182879" h="9525">
                <a:moveTo>
                  <a:pt x="182879" y="0"/>
                </a:moveTo>
                <a:lnTo>
                  <a:pt x="0" y="0"/>
                </a:lnTo>
                <a:lnTo>
                  <a:pt x="0" y="9144"/>
                </a:lnTo>
                <a:lnTo>
                  <a:pt x="182879" y="9144"/>
                </a:lnTo>
                <a:lnTo>
                  <a:pt x="182879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0" name="bg object 680"/>
          <p:cNvSpPr/>
          <p:nvPr/>
        </p:nvSpPr>
        <p:spPr>
          <a:xfrm>
            <a:off x="5510783" y="7020051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1" name="bg object 681"/>
          <p:cNvSpPr/>
          <p:nvPr/>
        </p:nvSpPr>
        <p:spPr>
          <a:xfrm>
            <a:off x="5510783" y="7026148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76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2" name="bg object 682"/>
          <p:cNvSpPr/>
          <p:nvPr/>
        </p:nvSpPr>
        <p:spPr>
          <a:xfrm>
            <a:off x="5510783" y="7032243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75C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3" name="bg object 683"/>
          <p:cNvSpPr/>
          <p:nvPr/>
        </p:nvSpPr>
        <p:spPr>
          <a:xfrm>
            <a:off x="5510783" y="7038339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1"/>
                </a:lnTo>
                <a:lnTo>
                  <a:pt x="182879" y="12191"/>
                </a:lnTo>
                <a:lnTo>
                  <a:pt x="182879" y="0"/>
                </a:lnTo>
                <a:close/>
              </a:path>
            </a:pathLst>
          </a:custGeom>
          <a:solidFill>
            <a:srgbClr val="0074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4" name="bg object 684"/>
          <p:cNvSpPr/>
          <p:nvPr/>
        </p:nvSpPr>
        <p:spPr>
          <a:xfrm>
            <a:off x="5510783" y="7050531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3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5" name="bg object 685"/>
          <p:cNvSpPr/>
          <p:nvPr/>
        </p:nvSpPr>
        <p:spPr>
          <a:xfrm>
            <a:off x="5510783" y="7056627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3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6" name="bg object 686"/>
          <p:cNvSpPr/>
          <p:nvPr/>
        </p:nvSpPr>
        <p:spPr>
          <a:xfrm>
            <a:off x="5510783" y="7062724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72C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7" name="bg object 687"/>
          <p:cNvSpPr/>
          <p:nvPr/>
        </p:nvSpPr>
        <p:spPr>
          <a:xfrm>
            <a:off x="5510783" y="7068819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1"/>
                </a:lnTo>
                <a:lnTo>
                  <a:pt x="182879" y="12191"/>
                </a:lnTo>
                <a:lnTo>
                  <a:pt x="182879" y="0"/>
                </a:lnTo>
                <a:close/>
              </a:path>
            </a:pathLst>
          </a:custGeom>
          <a:solidFill>
            <a:srgbClr val="0072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8" name="bg object 688"/>
          <p:cNvSpPr/>
          <p:nvPr/>
        </p:nvSpPr>
        <p:spPr>
          <a:xfrm>
            <a:off x="5510783" y="7081012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3"/>
                </a:lnTo>
                <a:lnTo>
                  <a:pt x="182879" y="12193"/>
                </a:lnTo>
                <a:lnTo>
                  <a:pt x="182879" y="0"/>
                </a:lnTo>
                <a:close/>
              </a:path>
            </a:pathLst>
          </a:custGeom>
          <a:solidFill>
            <a:srgbClr val="0071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9" name="bg object 689"/>
          <p:cNvSpPr/>
          <p:nvPr/>
        </p:nvSpPr>
        <p:spPr>
          <a:xfrm>
            <a:off x="5510783" y="7093205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4"/>
                </a:lnTo>
                <a:lnTo>
                  <a:pt x="182879" y="6094"/>
                </a:lnTo>
                <a:lnTo>
                  <a:pt x="182879" y="0"/>
                </a:lnTo>
                <a:close/>
              </a:path>
            </a:pathLst>
          </a:custGeom>
          <a:solidFill>
            <a:srgbClr val="0070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0" name="bg object 690"/>
          <p:cNvSpPr/>
          <p:nvPr/>
        </p:nvSpPr>
        <p:spPr>
          <a:xfrm>
            <a:off x="5510783" y="7099300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2"/>
                </a:lnTo>
                <a:lnTo>
                  <a:pt x="182879" y="12192"/>
                </a:lnTo>
                <a:lnTo>
                  <a:pt x="182879" y="0"/>
                </a:lnTo>
                <a:close/>
              </a:path>
            </a:pathLst>
          </a:custGeom>
          <a:solidFill>
            <a:srgbClr val="0070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1" name="bg object 691"/>
          <p:cNvSpPr/>
          <p:nvPr/>
        </p:nvSpPr>
        <p:spPr>
          <a:xfrm>
            <a:off x="5510783" y="7111492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6F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2" name="bg object 692"/>
          <p:cNvSpPr/>
          <p:nvPr/>
        </p:nvSpPr>
        <p:spPr>
          <a:xfrm>
            <a:off x="5510783" y="7117587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1"/>
                </a:lnTo>
                <a:lnTo>
                  <a:pt x="182879" y="12191"/>
                </a:lnTo>
                <a:lnTo>
                  <a:pt x="182879" y="0"/>
                </a:lnTo>
                <a:close/>
              </a:path>
            </a:pathLst>
          </a:custGeom>
          <a:solidFill>
            <a:srgbClr val="006F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3" name="bg object 693"/>
          <p:cNvSpPr/>
          <p:nvPr/>
        </p:nvSpPr>
        <p:spPr>
          <a:xfrm>
            <a:off x="5510783" y="7129780"/>
            <a:ext cx="182880" cy="21590"/>
          </a:xfrm>
          <a:custGeom>
            <a:avLst/>
            <a:gdLst/>
            <a:ahLst/>
            <a:cxnLst/>
            <a:rect l="l" t="t" r="r" b="b"/>
            <a:pathLst>
              <a:path w="182879" h="21590">
                <a:moveTo>
                  <a:pt x="182879" y="0"/>
                </a:moveTo>
                <a:lnTo>
                  <a:pt x="0" y="0"/>
                </a:lnTo>
                <a:lnTo>
                  <a:pt x="0" y="21336"/>
                </a:lnTo>
                <a:lnTo>
                  <a:pt x="182879" y="21336"/>
                </a:lnTo>
                <a:lnTo>
                  <a:pt x="182879" y="0"/>
                </a:lnTo>
                <a:close/>
              </a:path>
            </a:pathLst>
          </a:custGeom>
          <a:solidFill>
            <a:srgbClr val="006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4" name="bg object 694"/>
          <p:cNvSpPr/>
          <p:nvPr/>
        </p:nvSpPr>
        <p:spPr>
          <a:xfrm>
            <a:off x="5516880" y="6770116"/>
            <a:ext cx="170815" cy="399415"/>
          </a:xfrm>
          <a:custGeom>
            <a:avLst/>
            <a:gdLst/>
            <a:ahLst/>
            <a:cxnLst/>
            <a:rect l="l" t="t" r="r" b="b"/>
            <a:pathLst>
              <a:path w="170814" h="399415">
                <a:moveTo>
                  <a:pt x="143256" y="0"/>
                </a:moveTo>
                <a:lnTo>
                  <a:pt x="103632" y="0"/>
                </a:lnTo>
                <a:lnTo>
                  <a:pt x="134112" y="67055"/>
                </a:lnTo>
                <a:lnTo>
                  <a:pt x="143256" y="131063"/>
                </a:lnTo>
                <a:lnTo>
                  <a:pt x="134112" y="207263"/>
                </a:lnTo>
                <a:lnTo>
                  <a:pt x="103632" y="274319"/>
                </a:lnTo>
                <a:lnTo>
                  <a:pt x="57912" y="341375"/>
                </a:lnTo>
                <a:lnTo>
                  <a:pt x="0" y="399287"/>
                </a:lnTo>
                <a:lnTo>
                  <a:pt x="30480" y="399287"/>
                </a:lnTo>
                <a:lnTo>
                  <a:pt x="85344" y="341375"/>
                </a:lnTo>
                <a:lnTo>
                  <a:pt x="134112" y="274319"/>
                </a:lnTo>
                <a:lnTo>
                  <a:pt x="161544" y="207263"/>
                </a:lnTo>
                <a:lnTo>
                  <a:pt x="170687" y="131063"/>
                </a:lnTo>
                <a:lnTo>
                  <a:pt x="161544" y="67055"/>
                </a:lnTo>
                <a:lnTo>
                  <a:pt x="14325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5" name="bg object 695"/>
          <p:cNvSpPr/>
          <p:nvPr/>
        </p:nvSpPr>
        <p:spPr>
          <a:xfrm>
            <a:off x="5510783" y="6764019"/>
            <a:ext cx="182880" cy="30480"/>
          </a:xfrm>
          <a:custGeom>
            <a:avLst/>
            <a:gdLst/>
            <a:ahLst/>
            <a:cxnLst/>
            <a:rect l="l" t="t" r="r" b="b"/>
            <a:pathLst>
              <a:path w="182879" h="30479">
                <a:moveTo>
                  <a:pt x="182879" y="0"/>
                </a:moveTo>
                <a:lnTo>
                  <a:pt x="0" y="0"/>
                </a:lnTo>
                <a:lnTo>
                  <a:pt x="0" y="30479"/>
                </a:lnTo>
                <a:lnTo>
                  <a:pt x="182879" y="30479"/>
                </a:lnTo>
                <a:lnTo>
                  <a:pt x="182879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6" name="bg object 696"/>
          <p:cNvSpPr/>
          <p:nvPr/>
        </p:nvSpPr>
        <p:spPr>
          <a:xfrm>
            <a:off x="5510783" y="6794500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7" name="bg object 697"/>
          <p:cNvSpPr/>
          <p:nvPr/>
        </p:nvSpPr>
        <p:spPr>
          <a:xfrm>
            <a:off x="5510783" y="6800595"/>
            <a:ext cx="182880" cy="18415"/>
          </a:xfrm>
          <a:custGeom>
            <a:avLst/>
            <a:gdLst/>
            <a:ahLst/>
            <a:cxnLst/>
            <a:rect l="l" t="t" r="r" b="b"/>
            <a:pathLst>
              <a:path w="182879" h="18415">
                <a:moveTo>
                  <a:pt x="182879" y="0"/>
                </a:moveTo>
                <a:lnTo>
                  <a:pt x="0" y="0"/>
                </a:lnTo>
                <a:lnTo>
                  <a:pt x="0" y="18287"/>
                </a:lnTo>
                <a:lnTo>
                  <a:pt x="182879" y="18287"/>
                </a:lnTo>
                <a:lnTo>
                  <a:pt x="182879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8" name="bg object 698"/>
          <p:cNvSpPr/>
          <p:nvPr/>
        </p:nvSpPr>
        <p:spPr>
          <a:xfrm>
            <a:off x="5510783" y="6818883"/>
            <a:ext cx="182880" cy="18415"/>
          </a:xfrm>
          <a:custGeom>
            <a:avLst/>
            <a:gdLst/>
            <a:ahLst/>
            <a:cxnLst/>
            <a:rect l="l" t="t" r="r" b="b"/>
            <a:pathLst>
              <a:path w="182879" h="18415">
                <a:moveTo>
                  <a:pt x="182879" y="0"/>
                </a:moveTo>
                <a:lnTo>
                  <a:pt x="0" y="0"/>
                </a:lnTo>
                <a:lnTo>
                  <a:pt x="0" y="18288"/>
                </a:lnTo>
                <a:lnTo>
                  <a:pt x="182879" y="18288"/>
                </a:lnTo>
                <a:lnTo>
                  <a:pt x="182879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9" name="bg object 699"/>
          <p:cNvSpPr/>
          <p:nvPr/>
        </p:nvSpPr>
        <p:spPr>
          <a:xfrm>
            <a:off x="5510783" y="6837172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1"/>
                </a:lnTo>
                <a:lnTo>
                  <a:pt x="182879" y="12191"/>
                </a:lnTo>
                <a:lnTo>
                  <a:pt x="182879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0" name="bg object 700"/>
          <p:cNvSpPr/>
          <p:nvPr/>
        </p:nvSpPr>
        <p:spPr>
          <a:xfrm>
            <a:off x="5510783" y="6849363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1" name="bg object 701"/>
          <p:cNvSpPr/>
          <p:nvPr/>
        </p:nvSpPr>
        <p:spPr>
          <a:xfrm>
            <a:off x="5510783" y="6855460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2" name="bg object 702"/>
          <p:cNvSpPr/>
          <p:nvPr/>
        </p:nvSpPr>
        <p:spPr>
          <a:xfrm>
            <a:off x="5510783" y="6861556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2"/>
                </a:lnTo>
                <a:lnTo>
                  <a:pt x="182879" y="12192"/>
                </a:lnTo>
                <a:lnTo>
                  <a:pt x="182879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3" name="bg object 703"/>
          <p:cNvSpPr/>
          <p:nvPr/>
        </p:nvSpPr>
        <p:spPr>
          <a:xfrm>
            <a:off x="5510783" y="6873748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4" name="bg object 704"/>
          <p:cNvSpPr/>
          <p:nvPr/>
        </p:nvSpPr>
        <p:spPr>
          <a:xfrm>
            <a:off x="5510783" y="6879843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1"/>
                </a:lnTo>
                <a:lnTo>
                  <a:pt x="182879" y="12191"/>
                </a:lnTo>
                <a:lnTo>
                  <a:pt x="182879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5" name="bg object 705"/>
          <p:cNvSpPr/>
          <p:nvPr/>
        </p:nvSpPr>
        <p:spPr>
          <a:xfrm>
            <a:off x="5510783" y="6892036"/>
            <a:ext cx="182880" cy="9525"/>
          </a:xfrm>
          <a:custGeom>
            <a:avLst/>
            <a:gdLst/>
            <a:ahLst/>
            <a:cxnLst/>
            <a:rect l="l" t="t" r="r" b="b"/>
            <a:pathLst>
              <a:path w="182879" h="9525">
                <a:moveTo>
                  <a:pt x="182879" y="0"/>
                </a:moveTo>
                <a:lnTo>
                  <a:pt x="0" y="0"/>
                </a:lnTo>
                <a:lnTo>
                  <a:pt x="0" y="9144"/>
                </a:lnTo>
                <a:lnTo>
                  <a:pt x="182879" y="9144"/>
                </a:lnTo>
                <a:lnTo>
                  <a:pt x="182879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6" name="bg object 706"/>
          <p:cNvSpPr/>
          <p:nvPr/>
        </p:nvSpPr>
        <p:spPr>
          <a:xfrm>
            <a:off x="5510783" y="6901180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7" name="bg object 707"/>
          <p:cNvSpPr/>
          <p:nvPr/>
        </p:nvSpPr>
        <p:spPr>
          <a:xfrm>
            <a:off x="5510783" y="6907275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3"/>
                </a:lnTo>
                <a:lnTo>
                  <a:pt x="182879" y="12193"/>
                </a:lnTo>
                <a:lnTo>
                  <a:pt x="182879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8" name="bg object 708"/>
          <p:cNvSpPr/>
          <p:nvPr/>
        </p:nvSpPr>
        <p:spPr>
          <a:xfrm>
            <a:off x="5510783" y="6919469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4"/>
                </a:lnTo>
                <a:lnTo>
                  <a:pt x="182879" y="6094"/>
                </a:lnTo>
                <a:lnTo>
                  <a:pt x="182879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9" name="bg object 709"/>
          <p:cNvSpPr/>
          <p:nvPr/>
        </p:nvSpPr>
        <p:spPr>
          <a:xfrm>
            <a:off x="5510783" y="6925563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0" name="bg object 710"/>
          <p:cNvSpPr/>
          <p:nvPr/>
        </p:nvSpPr>
        <p:spPr>
          <a:xfrm>
            <a:off x="5510783" y="6931660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1" name="bg object 711"/>
          <p:cNvSpPr/>
          <p:nvPr/>
        </p:nvSpPr>
        <p:spPr>
          <a:xfrm>
            <a:off x="5510783" y="6937756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2" name="bg object 712"/>
          <p:cNvSpPr/>
          <p:nvPr/>
        </p:nvSpPr>
        <p:spPr>
          <a:xfrm>
            <a:off x="5510783" y="6943851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3" name="bg object 713"/>
          <p:cNvSpPr/>
          <p:nvPr/>
        </p:nvSpPr>
        <p:spPr>
          <a:xfrm>
            <a:off x="5510783" y="6949948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4" name="bg object 714"/>
          <p:cNvSpPr/>
          <p:nvPr/>
        </p:nvSpPr>
        <p:spPr>
          <a:xfrm>
            <a:off x="5510783" y="6956043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7C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5" name="bg object 715"/>
          <p:cNvSpPr/>
          <p:nvPr/>
        </p:nvSpPr>
        <p:spPr>
          <a:xfrm>
            <a:off x="5510783" y="6962139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6" name="bg object 716"/>
          <p:cNvSpPr/>
          <p:nvPr/>
        </p:nvSpPr>
        <p:spPr>
          <a:xfrm>
            <a:off x="5510783" y="6968236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7" name="bg object 717"/>
          <p:cNvSpPr/>
          <p:nvPr/>
        </p:nvSpPr>
        <p:spPr>
          <a:xfrm>
            <a:off x="5510783" y="6974331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8" name="bg object 718"/>
          <p:cNvSpPr/>
          <p:nvPr/>
        </p:nvSpPr>
        <p:spPr>
          <a:xfrm>
            <a:off x="5510783" y="6980427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9" name="bg object 719"/>
          <p:cNvSpPr/>
          <p:nvPr/>
        </p:nvSpPr>
        <p:spPr>
          <a:xfrm>
            <a:off x="5510783" y="6986524"/>
            <a:ext cx="182880" cy="3175"/>
          </a:xfrm>
          <a:custGeom>
            <a:avLst/>
            <a:gdLst/>
            <a:ahLst/>
            <a:cxnLst/>
            <a:rect l="l" t="t" r="r" b="b"/>
            <a:pathLst>
              <a:path w="182879" h="3175">
                <a:moveTo>
                  <a:pt x="182879" y="0"/>
                </a:moveTo>
                <a:lnTo>
                  <a:pt x="0" y="0"/>
                </a:lnTo>
                <a:lnTo>
                  <a:pt x="0" y="3047"/>
                </a:lnTo>
                <a:lnTo>
                  <a:pt x="182879" y="3047"/>
                </a:lnTo>
                <a:lnTo>
                  <a:pt x="182879" y="0"/>
                </a:lnTo>
                <a:close/>
              </a:path>
            </a:pathLst>
          </a:custGeom>
          <a:solidFill>
            <a:srgbClr val="0079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0" name="bg object 720"/>
          <p:cNvSpPr/>
          <p:nvPr/>
        </p:nvSpPr>
        <p:spPr>
          <a:xfrm>
            <a:off x="5510784" y="6989572"/>
            <a:ext cx="182880" cy="9525"/>
          </a:xfrm>
          <a:custGeom>
            <a:avLst/>
            <a:gdLst/>
            <a:ahLst/>
            <a:cxnLst/>
            <a:rect l="l" t="t" r="r" b="b"/>
            <a:pathLst>
              <a:path w="182879" h="9525">
                <a:moveTo>
                  <a:pt x="182880" y="0"/>
                </a:moveTo>
                <a:lnTo>
                  <a:pt x="0" y="0"/>
                </a:lnTo>
                <a:lnTo>
                  <a:pt x="0" y="3048"/>
                </a:lnTo>
                <a:lnTo>
                  <a:pt x="0" y="9144"/>
                </a:lnTo>
                <a:lnTo>
                  <a:pt x="182880" y="9144"/>
                </a:lnTo>
                <a:lnTo>
                  <a:pt x="182880" y="3048"/>
                </a:lnTo>
                <a:lnTo>
                  <a:pt x="182880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1" name="bg object 721"/>
          <p:cNvSpPr/>
          <p:nvPr/>
        </p:nvSpPr>
        <p:spPr>
          <a:xfrm>
            <a:off x="5510783" y="6998716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2" name="bg object 722"/>
          <p:cNvSpPr/>
          <p:nvPr/>
        </p:nvSpPr>
        <p:spPr>
          <a:xfrm>
            <a:off x="5510783" y="7004812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3" name="bg object 723"/>
          <p:cNvSpPr/>
          <p:nvPr/>
        </p:nvSpPr>
        <p:spPr>
          <a:xfrm>
            <a:off x="5510783" y="7010907"/>
            <a:ext cx="182880" cy="9525"/>
          </a:xfrm>
          <a:custGeom>
            <a:avLst/>
            <a:gdLst/>
            <a:ahLst/>
            <a:cxnLst/>
            <a:rect l="l" t="t" r="r" b="b"/>
            <a:pathLst>
              <a:path w="182879" h="9525">
                <a:moveTo>
                  <a:pt x="182879" y="0"/>
                </a:moveTo>
                <a:lnTo>
                  <a:pt x="0" y="0"/>
                </a:lnTo>
                <a:lnTo>
                  <a:pt x="0" y="9144"/>
                </a:lnTo>
                <a:lnTo>
                  <a:pt x="182879" y="9144"/>
                </a:lnTo>
                <a:lnTo>
                  <a:pt x="182879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4" name="bg object 724"/>
          <p:cNvSpPr/>
          <p:nvPr/>
        </p:nvSpPr>
        <p:spPr>
          <a:xfrm>
            <a:off x="5510783" y="7020051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5" name="bg object 725"/>
          <p:cNvSpPr/>
          <p:nvPr/>
        </p:nvSpPr>
        <p:spPr>
          <a:xfrm>
            <a:off x="5510783" y="7026148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76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6" name="bg object 726"/>
          <p:cNvSpPr/>
          <p:nvPr/>
        </p:nvSpPr>
        <p:spPr>
          <a:xfrm>
            <a:off x="5510783" y="7032243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75C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7" name="bg object 727"/>
          <p:cNvSpPr/>
          <p:nvPr/>
        </p:nvSpPr>
        <p:spPr>
          <a:xfrm>
            <a:off x="5510783" y="7038339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1"/>
                </a:lnTo>
                <a:lnTo>
                  <a:pt x="182879" y="12191"/>
                </a:lnTo>
                <a:lnTo>
                  <a:pt x="182879" y="0"/>
                </a:lnTo>
                <a:close/>
              </a:path>
            </a:pathLst>
          </a:custGeom>
          <a:solidFill>
            <a:srgbClr val="0074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8" name="bg object 728"/>
          <p:cNvSpPr/>
          <p:nvPr/>
        </p:nvSpPr>
        <p:spPr>
          <a:xfrm>
            <a:off x="5510783" y="7050531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3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9" name="bg object 729"/>
          <p:cNvSpPr/>
          <p:nvPr/>
        </p:nvSpPr>
        <p:spPr>
          <a:xfrm>
            <a:off x="5510783" y="7056627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6"/>
                </a:lnTo>
                <a:lnTo>
                  <a:pt x="182879" y="6096"/>
                </a:lnTo>
                <a:lnTo>
                  <a:pt x="182879" y="0"/>
                </a:lnTo>
                <a:close/>
              </a:path>
            </a:pathLst>
          </a:custGeom>
          <a:solidFill>
            <a:srgbClr val="0073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0" name="bg object 730"/>
          <p:cNvSpPr/>
          <p:nvPr/>
        </p:nvSpPr>
        <p:spPr>
          <a:xfrm>
            <a:off x="5510783" y="7062724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72C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1" name="bg object 731"/>
          <p:cNvSpPr/>
          <p:nvPr/>
        </p:nvSpPr>
        <p:spPr>
          <a:xfrm>
            <a:off x="5510783" y="7068819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1"/>
                </a:lnTo>
                <a:lnTo>
                  <a:pt x="182879" y="12191"/>
                </a:lnTo>
                <a:lnTo>
                  <a:pt x="182879" y="0"/>
                </a:lnTo>
                <a:close/>
              </a:path>
            </a:pathLst>
          </a:custGeom>
          <a:solidFill>
            <a:srgbClr val="0072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2" name="bg object 732"/>
          <p:cNvSpPr/>
          <p:nvPr/>
        </p:nvSpPr>
        <p:spPr>
          <a:xfrm>
            <a:off x="5510783" y="7081012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3"/>
                </a:lnTo>
                <a:lnTo>
                  <a:pt x="182879" y="12193"/>
                </a:lnTo>
                <a:lnTo>
                  <a:pt x="182879" y="0"/>
                </a:lnTo>
                <a:close/>
              </a:path>
            </a:pathLst>
          </a:custGeom>
          <a:solidFill>
            <a:srgbClr val="0071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3" name="bg object 733"/>
          <p:cNvSpPr/>
          <p:nvPr/>
        </p:nvSpPr>
        <p:spPr>
          <a:xfrm>
            <a:off x="5510783" y="7093205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4"/>
                </a:lnTo>
                <a:lnTo>
                  <a:pt x="182879" y="6094"/>
                </a:lnTo>
                <a:lnTo>
                  <a:pt x="182879" y="0"/>
                </a:lnTo>
                <a:close/>
              </a:path>
            </a:pathLst>
          </a:custGeom>
          <a:solidFill>
            <a:srgbClr val="0070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4" name="bg object 734"/>
          <p:cNvSpPr/>
          <p:nvPr/>
        </p:nvSpPr>
        <p:spPr>
          <a:xfrm>
            <a:off x="5510783" y="7099300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2"/>
                </a:lnTo>
                <a:lnTo>
                  <a:pt x="182879" y="12192"/>
                </a:lnTo>
                <a:lnTo>
                  <a:pt x="182879" y="0"/>
                </a:lnTo>
                <a:close/>
              </a:path>
            </a:pathLst>
          </a:custGeom>
          <a:solidFill>
            <a:srgbClr val="0070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5" name="bg object 735"/>
          <p:cNvSpPr/>
          <p:nvPr/>
        </p:nvSpPr>
        <p:spPr>
          <a:xfrm>
            <a:off x="5510783" y="7111492"/>
            <a:ext cx="182880" cy="6350"/>
          </a:xfrm>
          <a:custGeom>
            <a:avLst/>
            <a:gdLst/>
            <a:ahLst/>
            <a:cxnLst/>
            <a:rect l="l" t="t" r="r" b="b"/>
            <a:pathLst>
              <a:path w="182879" h="6350">
                <a:moveTo>
                  <a:pt x="182879" y="0"/>
                </a:moveTo>
                <a:lnTo>
                  <a:pt x="0" y="0"/>
                </a:lnTo>
                <a:lnTo>
                  <a:pt x="0" y="6095"/>
                </a:lnTo>
                <a:lnTo>
                  <a:pt x="182879" y="6095"/>
                </a:lnTo>
                <a:lnTo>
                  <a:pt x="182879" y="0"/>
                </a:lnTo>
                <a:close/>
              </a:path>
            </a:pathLst>
          </a:custGeom>
          <a:solidFill>
            <a:srgbClr val="006F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6" name="bg object 736"/>
          <p:cNvSpPr/>
          <p:nvPr/>
        </p:nvSpPr>
        <p:spPr>
          <a:xfrm>
            <a:off x="5510783" y="7117587"/>
            <a:ext cx="182880" cy="12700"/>
          </a:xfrm>
          <a:custGeom>
            <a:avLst/>
            <a:gdLst/>
            <a:ahLst/>
            <a:cxnLst/>
            <a:rect l="l" t="t" r="r" b="b"/>
            <a:pathLst>
              <a:path w="182879" h="12700">
                <a:moveTo>
                  <a:pt x="182879" y="0"/>
                </a:moveTo>
                <a:lnTo>
                  <a:pt x="0" y="0"/>
                </a:lnTo>
                <a:lnTo>
                  <a:pt x="0" y="12191"/>
                </a:lnTo>
                <a:lnTo>
                  <a:pt x="182879" y="12191"/>
                </a:lnTo>
                <a:lnTo>
                  <a:pt x="182879" y="0"/>
                </a:lnTo>
                <a:close/>
              </a:path>
            </a:pathLst>
          </a:custGeom>
          <a:solidFill>
            <a:srgbClr val="006F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7" name="bg object 737"/>
          <p:cNvSpPr/>
          <p:nvPr/>
        </p:nvSpPr>
        <p:spPr>
          <a:xfrm>
            <a:off x="5510783" y="7129780"/>
            <a:ext cx="182880" cy="21590"/>
          </a:xfrm>
          <a:custGeom>
            <a:avLst/>
            <a:gdLst/>
            <a:ahLst/>
            <a:cxnLst/>
            <a:rect l="l" t="t" r="r" b="b"/>
            <a:pathLst>
              <a:path w="182879" h="21590">
                <a:moveTo>
                  <a:pt x="182879" y="0"/>
                </a:moveTo>
                <a:lnTo>
                  <a:pt x="0" y="0"/>
                </a:lnTo>
                <a:lnTo>
                  <a:pt x="0" y="21336"/>
                </a:lnTo>
                <a:lnTo>
                  <a:pt x="182879" y="21336"/>
                </a:lnTo>
                <a:lnTo>
                  <a:pt x="182879" y="0"/>
                </a:lnTo>
                <a:close/>
              </a:path>
            </a:pathLst>
          </a:custGeom>
          <a:solidFill>
            <a:srgbClr val="006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8" name="bg object 738"/>
          <p:cNvSpPr/>
          <p:nvPr/>
        </p:nvSpPr>
        <p:spPr>
          <a:xfrm>
            <a:off x="3739896" y="6200139"/>
            <a:ext cx="2298700" cy="996950"/>
          </a:xfrm>
          <a:custGeom>
            <a:avLst/>
            <a:gdLst/>
            <a:ahLst/>
            <a:cxnLst/>
            <a:rect l="l" t="t" r="r" b="b"/>
            <a:pathLst>
              <a:path w="2298700" h="996950">
                <a:moveTo>
                  <a:pt x="271272" y="295656"/>
                </a:moveTo>
                <a:lnTo>
                  <a:pt x="243840" y="265176"/>
                </a:lnTo>
                <a:lnTo>
                  <a:pt x="137160" y="359664"/>
                </a:lnTo>
                <a:lnTo>
                  <a:pt x="67056" y="457200"/>
                </a:lnTo>
                <a:lnTo>
                  <a:pt x="21336" y="569976"/>
                </a:lnTo>
                <a:lnTo>
                  <a:pt x="0" y="682752"/>
                </a:lnTo>
                <a:lnTo>
                  <a:pt x="9144" y="768096"/>
                </a:lnTo>
                <a:lnTo>
                  <a:pt x="39624" y="844296"/>
                </a:lnTo>
                <a:lnTo>
                  <a:pt x="76200" y="920496"/>
                </a:lnTo>
                <a:lnTo>
                  <a:pt x="137160" y="996696"/>
                </a:lnTo>
                <a:lnTo>
                  <a:pt x="192024" y="996696"/>
                </a:lnTo>
                <a:lnTo>
                  <a:pt x="137160" y="920496"/>
                </a:lnTo>
                <a:lnTo>
                  <a:pt x="88392" y="844296"/>
                </a:lnTo>
                <a:lnTo>
                  <a:pt x="57912" y="768096"/>
                </a:lnTo>
                <a:lnTo>
                  <a:pt x="48768" y="682752"/>
                </a:lnTo>
                <a:lnTo>
                  <a:pt x="67056" y="569976"/>
                </a:lnTo>
                <a:lnTo>
                  <a:pt x="106680" y="472440"/>
                </a:lnTo>
                <a:lnTo>
                  <a:pt x="182880" y="381000"/>
                </a:lnTo>
                <a:lnTo>
                  <a:pt x="271272" y="295656"/>
                </a:lnTo>
                <a:close/>
              </a:path>
              <a:path w="2298700" h="996950">
                <a:moveTo>
                  <a:pt x="1642872" y="67056"/>
                </a:moveTo>
                <a:lnTo>
                  <a:pt x="1527048" y="36576"/>
                </a:lnTo>
                <a:lnTo>
                  <a:pt x="1469136" y="27432"/>
                </a:lnTo>
                <a:lnTo>
                  <a:pt x="1411224" y="18288"/>
                </a:lnTo>
                <a:lnTo>
                  <a:pt x="1139952" y="0"/>
                </a:lnTo>
                <a:lnTo>
                  <a:pt x="908304" y="18288"/>
                </a:lnTo>
                <a:lnTo>
                  <a:pt x="685800" y="54864"/>
                </a:lnTo>
                <a:lnTo>
                  <a:pt x="493776" y="121920"/>
                </a:lnTo>
                <a:lnTo>
                  <a:pt x="320040" y="207264"/>
                </a:lnTo>
                <a:lnTo>
                  <a:pt x="347472" y="237744"/>
                </a:lnTo>
                <a:lnTo>
                  <a:pt x="512064" y="152400"/>
                </a:lnTo>
                <a:lnTo>
                  <a:pt x="707136" y="85344"/>
                </a:lnTo>
                <a:lnTo>
                  <a:pt x="917448" y="45720"/>
                </a:lnTo>
                <a:lnTo>
                  <a:pt x="1139952" y="27432"/>
                </a:lnTo>
                <a:lnTo>
                  <a:pt x="1402080" y="45720"/>
                </a:lnTo>
                <a:lnTo>
                  <a:pt x="1517904" y="67056"/>
                </a:lnTo>
                <a:lnTo>
                  <a:pt x="1633728" y="94488"/>
                </a:lnTo>
                <a:lnTo>
                  <a:pt x="1642872" y="67056"/>
                </a:lnTo>
                <a:close/>
              </a:path>
              <a:path w="2298700" h="996950">
                <a:moveTo>
                  <a:pt x="2298192" y="97536"/>
                </a:moveTo>
                <a:lnTo>
                  <a:pt x="1712976" y="97536"/>
                </a:lnTo>
                <a:lnTo>
                  <a:pt x="1712976" y="170688"/>
                </a:lnTo>
                <a:lnTo>
                  <a:pt x="2298192" y="170688"/>
                </a:lnTo>
                <a:lnTo>
                  <a:pt x="2298192" y="97536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9" name="bg object 739"/>
          <p:cNvSpPr/>
          <p:nvPr/>
        </p:nvSpPr>
        <p:spPr>
          <a:xfrm>
            <a:off x="5452871" y="6370827"/>
            <a:ext cx="585470" cy="21590"/>
          </a:xfrm>
          <a:custGeom>
            <a:avLst/>
            <a:gdLst/>
            <a:ahLst/>
            <a:cxnLst/>
            <a:rect l="l" t="t" r="r" b="b"/>
            <a:pathLst>
              <a:path w="585470" h="21589">
                <a:moveTo>
                  <a:pt x="585215" y="0"/>
                </a:moveTo>
                <a:lnTo>
                  <a:pt x="0" y="0"/>
                </a:lnTo>
                <a:lnTo>
                  <a:pt x="0" y="21336"/>
                </a:lnTo>
                <a:lnTo>
                  <a:pt x="585215" y="21336"/>
                </a:lnTo>
                <a:lnTo>
                  <a:pt x="585215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0" name="bg object 740"/>
          <p:cNvSpPr/>
          <p:nvPr/>
        </p:nvSpPr>
        <p:spPr>
          <a:xfrm>
            <a:off x="5452871" y="6392163"/>
            <a:ext cx="585470" cy="40005"/>
          </a:xfrm>
          <a:custGeom>
            <a:avLst/>
            <a:gdLst/>
            <a:ahLst/>
            <a:cxnLst/>
            <a:rect l="l" t="t" r="r" b="b"/>
            <a:pathLst>
              <a:path w="585470" h="40004">
                <a:moveTo>
                  <a:pt x="585215" y="0"/>
                </a:moveTo>
                <a:lnTo>
                  <a:pt x="0" y="0"/>
                </a:lnTo>
                <a:lnTo>
                  <a:pt x="0" y="39624"/>
                </a:lnTo>
                <a:lnTo>
                  <a:pt x="585215" y="39624"/>
                </a:lnTo>
                <a:lnTo>
                  <a:pt x="585215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1" name="bg object 741"/>
          <p:cNvSpPr/>
          <p:nvPr/>
        </p:nvSpPr>
        <p:spPr>
          <a:xfrm>
            <a:off x="5452871" y="6431787"/>
            <a:ext cx="585470" cy="48895"/>
          </a:xfrm>
          <a:custGeom>
            <a:avLst/>
            <a:gdLst/>
            <a:ahLst/>
            <a:cxnLst/>
            <a:rect l="l" t="t" r="r" b="b"/>
            <a:pathLst>
              <a:path w="585470" h="48895">
                <a:moveTo>
                  <a:pt x="585215" y="0"/>
                </a:moveTo>
                <a:lnTo>
                  <a:pt x="0" y="0"/>
                </a:lnTo>
                <a:lnTo>
                  <a:pt x="0" y="48768"/>
                </a:lnTo>
                <a:lnTo>
                  <a:pt x="585215" y="48768"/>
                </a:lnTo>
                <a:lnTo>
                  <a:pt x="585215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2" name="bg object 742"/>
          <p:cNvSpPr/>
          <p:nvPr/>
        </p:nvSpPr>
        <p:spPr>
          <a:xfrm>
            <a:off x="5452871" y="6480556"/>
            <a:ext cx="585470" cy="43180"/>
          </a:xfrm>
          <a:custGeom>
            <a:avLst/>
            <a:gdLst/>
            <a:ahLst/>
            <a:cxnLst/>
            <a:rect l="l" t="t" r="r" b="b"/>
            <a:pathLst>
              <a:path w="585470" h="43179">
                <a:moveTo>
                  <a:pt x="585215" y="0"/>
                </a:moveTo>
                <a:lnTo>
                  <a:pt x="0" y="0"/>
                </a:lnTo>
                <a:lnTo>
                  <a:pt x="0" y="42672"/>
                </a:lnTo>
                <a:lnTo>
                  <a:pt x="585215" y="42672"/>
                </a:lnTo>
                <a:lnTo>
                  <a:pt x="585215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3" name="bg object 743"/>
          <p:cNvSpPr/>
          <p:nvPr/>
        </p:nvSpPr>
        <p:spPr>
          <a:xfrm>
            <a:off x="5452871" y="6523227"/>
            <a:ext cx="585470" cy="18415"/>
          </a:xfrm>
          <a:custGeom>
            <a:avLst/>
            <a:gdLst/>
            <a:ahLst/>
            <a:cxnLst/>
            <a:rect l="l" t="t" r="r" b="b"/>
            <a:pathLst>
              <a:path w="585470" h="18415">
                <a:moveTo>
                  <a:pt x="585215" y="0"/>
                </a:moveTo>
                <a:lnTo>
                  <a:pt x="0" y="0"/>
                </a:lnTo>
                <a:lnTo>
                  <a:pt x="0" y="18288"/>
                </a:lnTo>
                <a:lnTo>
                  <a:pt x="585215" y="18288"/>
                </a:lnTo>
                <a:lnTo>
                  <a:pt x="585215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4" name="bg object 744"/>
          <p:cNvSpPr/>
          <p:nvPr/>
        </p:nvSpPr>
        <p:spPr>
          <a:xfrm>
            <a:off x="5452871" y="6541516"/>
            <a:ext cx="585470" cy="9525"/>
          </a:xfrm>
          <a:custGeom>
            <a:avLst/>
            <a:gdLst/>
            <a:ahLst/>
            <a:cxnLst/>
            <a:rect l="l" t="t" r="r" b="b"/>
            <a:pathLst>
              <a:path w="585470" h="9525">
                <a:moveTo>
                  <a:pt x="585215" y="0"/>
                </a:moveTo>
                <a:lnTo>
                  <a:pt x="0" y="0"/>
                </a:lnTo>
                <a:lnTo>
                  <a:pt x="0" y="9143"/>
                </a:lnTo>
                <a:lnTo>
                  <a:pt x="585215" y="9143"/>
                </a:lnTo>
                <a:lnTo>
                  <a:pt x="585215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5" name="bg object 745"/>
          <p:cNvSpPr/>
          <p:nvPr/>
        </p:nvSpPr>
        <p:spPr>
          <a:xfrm>
            <a:off x="5452871" y="6550660"/>
            <a:ext cx="585470" cy="33655"/>
          </a:xfrm>
          <a:custGeom>
            <a:avLst/>
            <a:gdLst/>
            <a:ahLst/>
            <a:cxnLst/>
            <a:rect l="l" t="t" r="r" b="b"/>
            <a:pathLst>
              <a:path w="585470" h="33654">
                <a:moveTo>
                  <a:pt x="585215" y="0"/>
                </a:moveTo>
                <a:lnTo>
                  <a:pt x="0" y="0"/>
                </a:lnTo>
                <a:lnTo>
                  <a:pt x="0" y="33528"/>
                </a:lnTo>
                <a:lnTo>
                  <a:pt x="585215" y="33528"/>
                </a:lnTo>
                <a:lnTo>
                  <a:pt x="585215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6" name="bg object 746"/>
          <p:cNvSpPr/>
          <p:nvPr/>
        </p:nvSpPr>
        <p:spPr>
          <a:xfrm>
            <a:off x="5452871" y="6584187"/>
            <a:ext cx="585470" cy="3175"/>
          </a:xfrm>
          <a:custGeom>
            <a:avLst/>
            <a:gdLst/>
            <a:ahLst/>
            <a:cxnLst/>
            <a:rect l="l" t="t" r="r" b="b"/>
            <a:pathLst>
              <a:path w="585470" h="3175">
                <a:moveTo>
                  <a:pt x="585215" y="0"/>
                </a:moveTo>
                <a:lnTo>
                  <a:pt x="0" y="0"/>
                </a:lnTo>
                <a:lnTo>
                  <a:pt x="0" y="3049"/>
                </a:lnTo>
                <a:lnTo>
                  <a:pt x="585215" y="3049"/>
                </a:lnTo>
                <a:lnTo>
                  <a:pt x="585215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7" name="bg object 747"/>
          <p:cNvSpPr/>
          <p:nvPr/>
        </p:nvSpPr>
        <p:spPr>
          <a:xfrm>
            <a:off x="5452871" y="6587237"/>
            <a:ext cx="585470" cy="21590"/>
          </a:xfrm>
          <a:custGeom>
            <a:avLst/>
            <a:gdLst/>
            <a:ahLst/>
            <a:cxnLst/>
            <a:rect l="l" t="t" r="r" b="b"/>
            <a:pathLst>
              <a:path w="585470" h="21590">
                <a:moveTo>
                  <a:pt x="585215" y="0"/>
                </a:moveTo>
                <a:lnTo>
                  <a:pt x="0" y="0"/>
                </a:lnTo>
                <a:lnTo>
                  <a:pt x="0" y="21334"/>
                </a:lnTo>
                <a:lnTo>
                  <a:pt x="585215" y="21334"/>
                </a:lnTo>
                <a:lnTo>
                  <a:pt x="585215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8" name="bg object 748"/>
          <p:cNvSpPr/>
          <p:nvPr/>
        </p:nvSpPr>
        <p:spPr>
          <a:xfrm>
            <a:off x="5452871" y="6608572"/>
            <a:ext cx="585470" cy="18415"/>
          </a:xfrm>
          <a:custGeom>
            <a:avLst/>
            <a:gdLst/>
            <a:ahLst/>
            <a:cxnLst/>
            <a:rect l="l" t="t" r="r" b="b"/>
            <a:pathLst>
              <a:path w="585470" h="18415">
                <a:moveTo>
                  <a:pt x="585215" y="0"/>
                </a:moveTo>
                <a:lnTo>
                  <a:pt x="0" y="0"/>
                </a:lnTo>
                <a:lnTo>
                  <a:pt x="0" y="18287"/>
                </a:lnTo>
                <a:lnTo>
                  <a:pt x="585215" y="18287"/>
                </a:lnTo>
                <a:lnTo>
                  <a:pt x="585215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9" name="bg object 749"/>
          <p:cNvSpPr/>
          <p:nvPr/>
        </p:nvSpPr>
        <p:spPr>
          <a:xfrm>
            <a:off x="5452871" y="6626860"/>
            <a:ext cx="585470" cy="6350"/>
          </a:xfrm>
          <a:custGeom>
            <a:avLst/>
            <a:gdLst/>
            <a:ahLst/>
            <a:cxnLst/>
            <a:rect l="l" t="t" r="r" b="b"/>
            <a:pathLst>
              <a:path w="585470" h="6350">
                <a:moveTo>
                  <a:pt x="585215" y="0"/>
                </a:moveTo>
                <a:lnTo>
                  <a:pt x="0" y="0"/>
                </a:lnTo>
                <a:lnTo>
                  <a:pt x="0" y="6096"/>
                </a:lnTo>
                <a:lnTo>
                  <a:pt x="585215" y="6096"/>
                </a:lnTo>
                <a:lnTo>
                  <a:pt x="585215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0" name="bg object 750"/>
          <p:cNvSpPr/>
          <p:nvPr/>
        </p:nvSpPr>
        <p:spPr>
          <a:xfrm>
            <a:off x="5452871" y="6632956"/>
            <a:ext cx="585470" cy="18415"/>
          </a:xfrm>
          <a:custGeom>
            <a:avLst/>
            <a:gdLst/>
            <a:ahLst/>
            <a:cxnLst/>
            <a:rect l="l" t="t" r="r" b="b"/>
            <a:pathLst>
              <a:path w="585470" h="18415">
                <a:moveTo>
                  <a:pt x="585215" y="0"/>
                </a:moveTo>
                <a:lnTo>
                  <a:pt x="0" y="0"/>
                </a:lnTo>
                <a:lnTo>
                  <a:pt x="0" y="18288"/>
                </a:lnTo>
                <a:lnTo>
                  <a:pt x="585215" y="18288"/>
                </a:lnTo>
                <a:lnTo>
                  <a:pt x="585215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1" name="bg object 751"/>
          <p:cNvSpPr/>
          <p:nvPr/>
        </p:nvSpPr>
        <p:spPr>
          <a:xfrm>
            <a:off x="5452871" y="6651243"/>
            <a:ext cx="585470" cy="12700"/>
          </a:xfrm>
          <a:custGeom>
            <a:avLst/>
            <a:gdLst/>
            <a:ahLst/>
            <a:cxnLst/>
            <a:rect l="l" t="t" r="r" b="b"/>
            <a:pathLst>
              <a:path w="585470" h="12700">
                <a:moveTo>
                  <a:pt x="585215" y="0"/>
                </a:moveTo>
                <a:lnTo>
                  <a:pt x="0" y="0"/>
                </a:lnTo>
                <a:lnTo>
                  <a:pt x="0" y="12193"/>
                </a:lnTo>
                <a:lnTo>
                  <a:pt x="585215" y="12193"/>
                </a:lnTo>
                <a:lnTo>
                  <a:pt x="585215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2" name="bg object 752"/>
          <p:cNvSpPr/>
          <p:nvPr/>
        </p:nvSpPr>
        <p:spPr>
          <a:xfrm>
            <a:off x="5452871" y="6663437"/>
            <a:ext cx="585470" cy="9525"/>
          </a:xfrm>
          <a:custGeom>
            <a:avLst/>
            <a:gdLst/>
            <a:ahLst/>
            <a:cxnLst/>
            <a:rect l="l" t="t" r="r" b="b"/>
            <a:pathLst>
              <a:path w="585470" h="9525">
                <a:moveTo>
                  <a:pt x="585215" y="0"/>
                </a:moveTo>
                <a:lnTo>
                  <a:pt x="0" y="0"/>
                </a:lnTo>
                <a:lnTo>
                  <a:pt x="0" y="9142"/>
                </a:lnTo>
                <a:lnTo>
                  <a:pt x="585215" y="9142"/>
                </a:lnTo>
                <a:lnTo>
                  <a:pt x="585215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3" name="bg object 753"/>
          <p:cNvSpPr/>
          <p:nvPr/>
        </p:nvSpPr>
        <p:spPr>
          <a:xfrm>
            <a:off x="5452871" y="6672580"/>
            <a:ext cx="585470" cy="21590"/>
          </a:xfrm>
          <a:custGeom>
            <a:avLst/>
            <a:gdLst/>
            <a:ahLst/>
            <a:cxnLst/>
            <a:rect l="l" t="t" r="r" b="b"/>
            <a:pathLst>
              <a:path w="585470" h="21590">
                <a:moveTo>
                  <a:pt x="585215" y="0"/>
                </a:moveTo>
                <a:lnTo>
                  <a:pt x="0" y="0"/>
                </a:lnTo>
                <a:lnTo>
                  <a:pt x="0" y="21336"/>
                </a:lnTo>
                <a:lnTo>
                  <a:pt x="585215" y="21336"/>
                </a:lnTo>
                <a:lnTo>
                  <a:pt x="585215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4" name="bg object 754"/>
          <p:cNvSpPr/>
          <p:nvPr/>
        </p:nvSpPr>
        <p:spPr>
          <a:xfrm>
            <a:off x="5452871" y="6693916"/>
            <a:ext cx="585470" cy="3175"/>
          </a:xfrm>
          <a:custGeom>
            <a:avLst/>
            <a:gdLst/>
            <a:ahLst/>
            <a:cxnLst/>
            <a:rect l="l" t="t" r="r" b="b"/>
            <a:pathLst>
              <a:path w="585470" h="3175">
                <a:moveTo>
                  <a:pt x="585215" y="0"/>
                </a:moveTo>
                <a:lnTo>
                  <a:pt x="0" y="0"/>
                </a:lnTo>
                <a:lnTo>
                  <a:pt x="0" y="3047"/>
                </a:lnTo>
                <a:lnTo>
                  <a:pt x="585215" y="3047"/>
                </a:lnTo>
                <a:lnTo>
                  <a:pt x="585215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5" name="bg object 755"/>
          <p:cNvSpPr/>
          <p:nvPr/>
        </p:nvSpPr>
        <p:spPr>
          <a:xfrm>
            <a:off x="5452871" y="6696963"/>
            <a:ext cx="585470" cy="18415"/>
          </a:xfrm>
          <a:custGeom>
            <a:avLst/>
            <a:gdLst/>
            <a:ahLst/>
            <a:cxnLst/>
            <a:rect l="l" t="t" r="r" b="b"/>
            <a:pathLst>
              <a:path w="585470" h="18415">
                <a:moveTo>
                  <a:pt x="585215" y="0"/>
                </a:moveTo>
                <a:lnTo>
                  <a:pt x="0" y="0"/>
                </a:lnTo>
                <a:lnTo>
                  <a:pt x="0" y="18288"/>
                </a:lnTo>
                <a:lnTo>
                  <a:pt x="585215" y="18288"/>
                </a:lnTo>
                <a:lnTo>
                  <a:pt x="585215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6" name="bg object 756"/>
          <p:cNvSpPr/>
          <p:nvPr/>
        </p:nvSpPr>
        <p:spPr>
          <a:xfrm>
            <a:off x="5452871" y="6715251"/>
            <a:ext cx="585470" cy="18415"/>
          </a:xfrm>
          <a:custGeom>
            <a:avLst/>
            <a:gdLst/>
            <a:ahLst/>
            <a:cxnLst/>
            <a:rect l="l" t="t" r="r" b="b"/>
            <a:pathLst>
              <a:path w="585470" h="18415">
                <a:moveTo>
                  <a:pt x="585215" y="0"/>
                </a:moveTo>
                <a:lnTo>
                  <a:pt x="0" y="0"/>
                </a:lnTo>
                <a:lnTo>
                  <a:pt x="0" y="18288"/>
                </a:lnTo>
                <a:lnTo>
                  <a:pt x="585215" y="18288"/>
                </a:lnTo>
                <a:lnTo>
                  <a:pt x="585215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7" name="bg object 757"/>
          <p:cNvSpPr/>
          <p:nvPr/>
        </p:nvSpPr>
        <p:spPr>
          <a:xfrm>
            <a:off x="5452871" y="6733539"/>
            <a:ext cx="585470" cy="21590"/>
          </a:xfrm>
          <a:custGeom>
            <a:avLst/>
            <a:gdLst/>
            <a:ahLst/>
            <a:cxnLst/>
            <a:rect l="l" t="t" r="r" b="b"/>
            <a:pathLst>
              <a:path w="585470" h="21590">
                <a:moveTo>
                  <a:pt x="585215" y="0"/>
                </a:moveTo>
                <a:lnTo>
                  <a:pt x="0" y="0"/>
                </a:lnTo>
                <a:lnTo>
                  <a:pt x="0" y="21335"/>
                </a:lnTo>
                <a:lnTo>
                  <a:pt x="585215" y="21335"/>
                </a:lnTo>
                <a:lnTo>
                  <a:pt x="585215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8" name="bg object 758"/>
          <p:cNvSpPr/>
          <p:nvPr/>
        </p:nvSpPr>
        <p:spPr>
          <a:xfrm>
            <a:off x="5452871" y="6754875"/>
            <a:ext cx="585470" cy="9525"/>
          </a:xfrm>
          <a:custGeom>
            <a:avLst/>
            <a:gdLst/>
            <a:ahLst/>
            <a:cxnLst/>
            <a:rect l="l" t="t" r="r" b="b"/>
            <a:pathLst>
              <a:path w="585470" h="9525">
                <a:moveTo>
                  <a:pt x="585215" y="0"/>
                </a:moveTo>
                <a:lnTo>
                  <a:pt x="0" y="0"/>
                </a:lnTo>
                <a:lnTo>
                  <a:pt x="0" y="9144"/>
                </a:lnTo>
                <a:lnTo>
                  <a:pt x="585215" y="9144"/>
                </a:lnTo>
                <a:lnTo>
                  <a:pt x="585215" y="0"/>
                </a:lnTo>
                <a:close/>
              </a:path>
            </a:pathLst>
          </a:custGeom>
          <a:solidFill>
            <a:srgbClr val="007F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9" name="bg object 759"/>
          <p:cNvSpPr/>
          <p:nvPr/>
        </p:nvSpPr>
        <p:spPr>
          <a:xfrm>
            <a:off x="5452871" y="6764019"/>
            <a:ext cx="585470" cy="6350"/>
          </a:xfrm>
          <a:custGeom>
            <a:avLst/>
            <a:gdLst/>
            <a:ahLst/>
            <a:cxnLst/>
            <a:rect l="l" t="t" r="r" b="b"/>
            <a:pathLst>
              <a:path w="585470" h="6350">
                <a:moveTo>
                  <a:pt x="585215" y="0"/>
                </a:moveTo>
                <a:lnTo>
                  <a:pt x="0" y="0"/>
                </a:lnTo>
                <a:lnTo>
                  <a:pt x="0" y="6095"/>
                </a:lnTo>
                <a:lnTo>
                  <a:pt x="585215" y="6095"/>
                </a:lnTo>
                <a:lnTo>
                  <a:pt x="585215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0" name="bg object 760"/>
          <p:cNvSpPr/>
          <p:nvPr/>
        </p:nvSpPr>
        <p:spPr>
          <a:xfrm>
            <a:off x="5452871" y="6770116"/>
            <a:ext cx="585470" cy="21590"/>
          </a:xfrm>
          <a:custGeom>
            <a:avLst/>
            <a:gdLst/>
            <a:ahLst/>
            <a:cxnLst/>
            <a:rect l="l" t="t" r="r" b="b"/>
            <a:pathLst>
              <a:path w="585470" h="21590">
                <a:moveTo>
                  <a:pt x="585215" y="0"/>
                </a:moveTo>
                <a:lnTo>
                  <a:pt x="0" y="0"/>
                </a:lnTo>
                <a:lnTo>
                  <a:pt x="0" y="21335"/>
                </a:lnTo>
                <a:lnTo>
                  <a:pt x="585215" y="21335"/>
                </a:lnTo>
                <a:lnTo>
                  <a:pt x="585215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1" name="bg object 761"/>
          <p:cNvSpPr/>
          <p:nvPr/>
        </p:nvSpPr>
        <p:spPr>
          <a:xfrm>
            <a:off x="5452871" y="6791451"/>
            <a:ext cx="585470" cy="3175"/>
          </a:xfrm>
          <a:custGeom>
            <a:avLst/>
            <a:gdLst/>
            <a:ahLst/>
            <a:cxnLst/>
            <a:rect l="l" t="t" r="r" b="b"/>
            <a:pathLst>
              <a:path w="585470" h="3175">
                <a:moveTo>
                  <a:pt x="585215" y="0"/>
                </a:moveTo>
                <a:lnTo>
                  <a:pt x="0" y="0"/>
                </a:lnTo>
                <a:lnTo>
                  <a:pt x="0" y="3048"/>
                </a:lnTo>
                <a:lnTo>
                  <a:pt x="585215" y="3048"/>
                </a:lnTo>
                <a:lnTo>
                  <a:pt x="585215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2" name="bg object 762"/>
          <p:cNvSpPr/>
          <p:nvPr/>
        </p:nvSpPr>
        <p:spPr>
          <a:xfrm>
            <a:off x="5452871" y="6794500"/>
            <a:ext cx="585470" cy="18415"/>
          </a:xfrm>
          <a:custGeom>
            <a:avLst/>
            <a:gdLst/>
            <a:ahLst/>
            <a:cxnLst/>
            <a:rect l="l" t="t" r="r" b="b"/>
            <a:pathLst>
              <a:path w="585470" h="18415">
                <a:moveTo>
                  <a:pt x="585215" y="0"/>
                </a:moveTo>
                <a:lnTo>
                  <a:pt x="0" y="0"/>
                </a:lnTo>
                <a:lnTo>
                  <a:pt x="0" y="18287"/>
                </a:lnTo>
                <a:lnTo>
                  <a:pt x="585215" y="18287"/>
                </a:lnTo>
                <a:lnTo>
                  <a:pt x="585215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3" name="bg object 763"/>
          <p:cNvSpPr/>
          <p:nvPr/>
        </p:nvSpPr>
        <p:spPr>
          <a:xfrm>
            <a:off x="5452871" y="6812787"/>
            <a:ext cx="585470" cy="12700"/>
          </a:xfrm>
          <a:custGeom>
            <a:avLst/>
            <a:gdLst/>
            <a:ahLst/>
            <a:cxnLst/>
            <a:rect l="l" t="t" r="r" b="b"/>
            <a:pathLst>
              <a:path w="585470" h="12700">
                <a:moveTo>
                  <a:pt x="585215" y="0"/>
                </a:moveTo>
                <a:lnTo>
                  <a:pt x="0" y="0"/>
                </a:lnTo>
                <a:lnTo>
                  <a:pt x="0" y="12191"/>
                </a:lnTo>
                <a:lnTo>
                  <a:pt x="585215" y="12191"/>
                </a:lnTo>
                <a:lnTo>
                  <a:pt x="585215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4" name="bg object 764"/>
          <p:cNvSpPr/>
          <p:nvPr/>
        </p:nvSpPr>
        <p:spPr>
          <a:xfrm>
            <a:off x="5452871" y="6824980"/>
            <a:ext cx="585470" cy="6350"/>
          </a:xfrm>
          <a:custGeom>
            <a:avLst/>
            <a:gdLst/>
            <a:ahLst/>
            <a:cxnLst/>
            <a:rect l="l" t="t" r="r" b="b"/>
            <a:pathLst>
              <a:path w="585470" h="6350">
                <a:moveTo>
                  <a:pt x="585215" y="0"/>
                </a:moveTo>
                <a:lnTo>
                  <a:pt x="0" y="0"/>
                </a:lnTo>
                <a:lnTo>
                  <a:pt x="0" y="6096"/>
                </a:lnTo>
                <a:lnTo>
                  <a:pt x="585215" y="6096"/>
                </a:lnTo>
                <a:lnTo>
                  <a:pt x="585215" y="0"/>
                </a:lnTo>
                <a:close/>
              </a:path>
            </a:pathLst>
          </a:custGeom>
          <a:solidFill>
            <a:srgbClr val="007C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5" name="bg object 765"/>
          <p:cNvSpPr/>
          <p:nvPr/>
        </p:nvSpPr>
        <p:spPr>
          <a:xfrm>
            <a:off x="5452871" y="6831075"/>
            <a:ext cx="585470" cy="21590"/>
          </a:xfrm>
          <a:custGeom>
            <a:avLst/>
            <a:gdLst/>
            <a:ahLst/>
            <a:cxnLst/>
            <a:rect l="l" t="t" r="r" b="b"/>
            <a:pathLst>
              <a:path w="585470" h="21590">
                <a:moveTo>
                  <a:pt x="585215" y="0"/>
                </a:moveTo>
                <a:lnTo>
                  <a:pt x="0" y="0"/>
                </a:lnTo>
                <a:lnTo>
                  <a:pt x="0" y="21336"/>
                </a:lnTo>
                <a:lnTo>
                  <a:pt x="585215" y="21336"/>
                </a:lnTo>
                <a:lnTo>
                  <a:pt x="585215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6" name="bg object 766"/>
          <p:cNvSpPr/>
          <p:nvPr/>
        </p:nvSpPr>
        <p:spPr>
          <a:xfrm>
            <a:off x="5452871" y="6852412"/>
            <a:ext cx="585470" cy="6350"/>
          </a:xfrm>
          <a:custGeom>
            <a:avLst/>
            <a:gdLst/>
            <a:ahLst/>
            <a:cxnLst/>
            <a:rect l="l" t="t" r="r" b="b"/>
            <a:pathLst>
              <a:path w="585470" h="6350">
                <a:moveTo>
                  <a:pt x="585215" y="0"/>
                </a:moveTo>
                <a:lnTo>
                  <a:pt x="0" y="0"/>
                </a:lnTo>
                <a:lnTo>
                  <a:pt x="0" y="6096"/>
                </a:lnTo>
                <a:lnTo>
                  <a:pt x="585215" y="6096"/>
                </a:lnTo>
                <a:lnTo>
                  <a:pt x="585215" y="0"/>
                </a:lnTo>
                <a:close/>
              </a:path>
            </a:pathLst>
          </a:custGeom>
          <a:solidFill>
            <a:srgbClr val="007C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7" name="bg object 767"/>
          <p:cNvSpPr/>
          <p:nvPr/>
        </p:nvSpPr>
        <p:spPr>
          <a:xfrm>
            <a:off x="5452871" y="6858507"/>
            <a:ext cx="585470" cy="15240"/>
          </a:xfrm>
          <a:custGeom>
            <a:avLst/>
            <a:gdLst/>
            <a:ahLst/>
            <a:cxnLst/>
            <a:rect l="l" t="t" r="r" b="b"/>
            <a:pathLst>
              <a:path w="585470" h="15240">
                <a:moveTo>
                  <a:pt x="585215" y="0"/>
                </a:moveTo>
                <a:lnTo>
                  <a:pt x="0" y="0"/>
                </a:lnTo>
                <a:lnTo>
                  <a:pt x="0" y="15240"/>
                </a:lnTo>
                <a:lnTo>
                  <a:pt x="585215" y="15240"/>
                </a:lnTo>
                <a:lnTo>
                  <a:pt x="585215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8" name="bg object 768"/>
          <p:cNvSpPr/>
          <p:nvPr/>
        </p:nvSpPr>
        <p:spPr>
          <a:xfrm>
            <a:off x="5452871" y="6873748"/>
            <a:ext cx="585470" cy="15240"/>
          </a:xfrm>
          <a:custGeom>
            <a:avLst/>
            <a:gdLst/>
            <a:ahLst/>
            <a:cxnLst/>
            <a:rect l="l" t="t" r="r" b="b"/>
            <a:pathLst>
              <a:path w="585470" h="15240">
                <a:moveTo>
                  <a:pt x="585215" y="0"/>
                </a:moveTo>
                <a:lnTo>
                  <a:pt x="0" y="0"/>
                </a:lnTo>
                <a:lnTo>
                  <a:pt x="0" y="15239"/>
                </a:lnTo>
                <a:lnTo>
                  <a:pt x="585215" y="15239"/>
                </a:lnTo>
                <a:lnTo>
                  <a:pt x="585215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9" name="bg object 769"/>
          <p:cNvSpPr/>
          <p:nvPr/>
        </p:nvSpPr>
        <p:spPr>
          <a:xfrm>
            <a:off x="5452871" y="6888987"/>
            <a:ext cx="585470" cy="9525"/>
          </a:xfrm>
          <a:custGeom>
            <a:avLst/>
            <a:gdLst/>
            <a:ahLst/>
            <a:cxnLst/>
            <a:rect l="l" t="t" r="r" b="b"/>
            <a:pathLst>
              <a:path w="585470" h="9525">
                <a:moveTo>
                  <a:pt x="585215" y="0"/>
                </a:moveTo>
                <a:lnTo>
                  <a:pt x="0" y="0"/>
                </a:lnTo>
                <a:lnTo>
                  <a:pt x="0" y="9143"/>
                </a:lnTo>
                <a:lnTo>
                  <a:pt x="585215" y="9143"/>
                </a:lnTo>
                <a:lnTo>
                  <a:pt x="585215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0" name="bg object 770"/>
          <p:cNvSpPr/>
          <p:nvPr/>
        </p:nvSpPr>
        <p:spPr>
          <a:xfrm>
            <a:off x="5452871" y="6898131"/>
            <a:ext cx="585470" cy="15240"/>
          </a:xfrm>
          <a:custGeom>
            <a:avLst/>
            <a:gdLst/>
            <a:ahLst/>
            <a:cxnLst/>
            <a:rect l="l" t="t" r="r" b="b"/>
            <a:pathLst>
              <a:path w="585470" h="15240">
                <a:moveTo>
                  <a:pt x="585215" y="0"/>
                </a:moveTo>
                <a:lnTo>
                  <a:pt x="0" y="0"/>
                </a:lnTo>
                <a:lnTo>
                  <a:pt x="0" y="15240"/>
                </a:lnTo>
                <a:lnTo>
                  <a:pt x="585215" y="15240"/>
                </a:lnTo>
                <a:lnTo>
                  <a:pt x="585215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1" name="bg object 771"/>
          <p:cNvSpPr/>
          <p:nvPr/>
        </p:nvSpPr>
        <p:spPr>
          <a:xfrm>
            <a:off x="5452871" y="6913372"/>
            <a:ext cx="585470" cy="24765"/>
          </a:xfrm>
          <a:custGeom>
            <a:avLst/>
            <a:gdLst/>
            <a:ahLst/>
            <a:cxnLst/>
            <a:rect l="l" t="t" r="r" b="b"/>
            <a:pathLst>
              <a:path w="585470" h="24765">
                <a:moveTo>
                  <a:pt x="585215" y="0"/>
                </a:moveTo>
                <a:lnTo>
                  <a:pt x="0" y="0"/>
                </a:lnTo>
                <a:lnTo>
                  <a:pt x="0" y="24383"/>
                </a:lnTo>
                <a:lnTo>
                  <a:pt x="585215" y="24383"/>
                </a:lnTo>
                <a:lnTo>
                  <a:pt x="585215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2" name="bg object 772"/>
          <p:cNvSpPr/>
          <p:nvPr/>
        </p:nvSpPr>
        <p:spPr>
          <a:xfrm>
            <a:off x="5452871" y="6937756"/>
            <a:ext cx="585470" cy="6350"/>
          </a:xfrm>
          <a:custGeom>
            <a:avLst/>
            <a:gdLst/>
            <a:ahLst/>
            <a:cxnLst/>
            <a:rect l="l" t="t" r="r" b="b"/>
            <a:pathLst>
              <a:path w="585470" h="6350">
                <a:moveTo>
                  <a:pt x="585215" y="0"/>
                </a:moveTo>
                <a:lnTo>
                  <a:pt x="0" y="0"/>
                </a:lnTo>
                <a:lnTo>
                  <a:pt x="0" y="6096"/>
                </a:lnTo>
                <a:lnTo>
                  <a:pt x="585215" y="6096"/>
                </a:lnTo>
                <a:lnTo>
                  <a:pt x="585215" y="0"/>
                </a:lnTo>
                <a:close/>
              </a:path>
            </a:pathLst>
          </a:custGeom>
          <a:solidFill>
            <a:srgbClr val="0079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3" name="bg object 773"/>
          <p:cNvSpPr/>
          <p:nvPr/>
        </p:nvSpPr>
        <p:spPr>
          <a:xfrm>
            <a:off x="5452872" y="6943851"/>
            <a:ext cx="585470" cy="33655"/>
          </a:xfrm>
          <a:custGeom>
            <a:avLst/>
            <a:gdLst/>
            <a:ahLst/>
            <a:cxnLst/>
            <a:rect l="l" t="t" r="r" b="b"/>
            <a:pathLst>
              <a:path w="585470" h="33654">
                <a:moveTo>
                  <a:pt x="585216" y="0"/>
                </a:moveTo>
                <a:lnTo>
                  <a:pt x="0" y="0"/>
                </a:lnTo>
                <a:lnTo>
                  <a:pt x="0" y="27432"/>
                </a:lnTo>
                <a:lnTo>
                  <a:pt x="0" y="33528"/>
                </a:lnTo>
                <a:lnTo>
                  <a:pt x="585216" y="33528"/>
                </a:lnTo>
                <a:lnTo>
                  <a:pt x="585216" y="27432"/>
                </a:lnTo>
                <a:lnTo>
                  <a:pt x="585216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4" name="bg object 774"/>
          <p:cNvSpPr/>
          <p:nvPr/>
        </p:nvSpPr>
        <p:spPr>
          <a:xfrm>
            <a:off x="5452871" y="6977380"/>
            <a:ext cx="585470" cy="24765"/>
          </a:xfrm>
          <a:custGeom>
            <a:avLst/>
            <a:gdLst/>
            <a:ahLst/>
            <a:cxnLst/>
            <a:rect l="l" t="t" r="r" b="b"/>
            <a:pathLst>
              <a:path w="585470" h="24765">
                <a:moveTo>
                  <a:pt x="585215" y="0"/>
                </a:moveTo>
                <a:lnTo>
                  <a:pt x="0" y="0"/>
                </a:lnTo>
                <a:lnTo>
                  <a:pt x="0" y="24384"/>
                </a:lnTo>
                <a:lnTo>
                  <a:pt x="585215" y="24384"/>
                </a:lnTo>
                <a:lnTo>
                  <a:pt x="585215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5" name="bg object 775"/>
          <p:cNvSpPr/>
          <p:nvPr/>
        </p:nvSpPr>
        <p:spPr>
          <a:xfrm>
            <a:off x="5452871" y="7001763"/>
            <a:ext cx="585470" cy="30480"/>
          </a:xfrm>
          <a:custGeom>
            <a:avLst/>
            <a:gdLst/>
            <a:ahLst/>
            <a:cxnLst/>
            <a:rect l="l" t="t" r="r" b="b"/>
            <a:pathLst>
              <a:path w="585470" h="30479">
                <a:moveTo>
                  <a:pt x="585215" y="0"/>
                </a:moveTo>
                <a:lnTo>
                  <a:pt x="0" y="0"/>
                </a:lnTo>
                <a:lnTo>
                  <a:pt x="0" y="30479"/>
                </a:lnTo>
                <a:lnTo>
                  <a:pt x="585215" y="30479"/>
                </a:lnTo>
                <a:lnTo>
                  <a:pt x="585215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6" name="bg object 776"/>
          <p:cNvSpPr/>
          <p:nvPr/>
        </p:nvSpPr>
        <p:spPr>
          <a:xfrm>
            <a:off x="5452871" y="7032243"/>
            <a:ext cx="585470" cy="9525"/>
          </a:xfrm>
          <a:custGeom>
            <a:avLst/>
            <a:gdLst/>
            <a:ahLst/>
            <a:cxnLst/>
            <a:rect l="l" t="t" r="r" b="b"/>
            <a:pathLst>
              <a:path w="585470" h="9525">
                <a:moveTo>
                  <a:pt x="585215" y="0"/>
                </a:moveTo>
                <a:lnTo>
                  <a:pt x="0" y="0"/>
                </a:lnTo>
                <a:lnTo>
                  <a:pt x="0" y="9143"/>
                </a:lnTo>
                <a:lnTo>
                  <a:pt x="585215" y="9143"/>
                </a:lnTo>
                <a:lnTo>
                  <a:pt x="585215" y="0"/>
                </a:lnTo>
                <a:close/>
              </a:path>
            </a:pathLst>
          </a:custGeom>
          <a:solidFill>
            <a:srgbClr val="0078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7" name="bg object 777"/>
          <p:cNvSpPr/>
          <p:nvPr/>
        </p:nvSpPr>
        <p:spPr>
          <a:xfrm>
            <a:off x="5452871" y="7041387"/>
            <a:ext cx="585470" cy="40005"/>
          </a:xfrm>
          <a:custGeom>
            <a:avLst/>
            <a:gdLst/>
            <a:ahLst/>
            <a:cxnLst/>
            <a:rect l="l" t="t" r="r" b="b"/>
            <a:pathLst>
              <a:path w="585470" h="40004">
                <a:moveTo>
                  <a:pt x="585215" y="0"/>
                </a:moveTo>
                <a:lnTo>
                  <a:pt x="0" y="0"/>
                </a:lnTo>
                <a:lnTo>
                  <a:pt x="0" y="39623"/>
                </a:lnTo>
                <a:lnTo>
                  <a:pt x="585215" y="39623"/>
                </a:lnTo>
                <a:lnTo>
                  <a:pt x="585215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8" name="bg object 778"/>
          <p:cNvSpPr/>
          <p:nvPr/>
        </p:nvSpPr>
        <p:spPr>
          <a:xfrm>
            <a:off x="5452871" y="7081012"/>
            <a:ext cx="585470" cy="30480"/>
          </a:xfrm>
          <a:custGeom>
            <a:avLst/>
            <a:gdLst/>
            <a:ahLst/>
            <a:cxnLst/>
            <a:rect l="l" t="t" r="r" b="b"/>
            <a:pathLst>
              <a:path w="585470" h="30479">
                <a:moveTo>
                  <a:pt x="585215" y="0"/>
                </a:moveTo>
                <a:lnTo>
                  <a:pt x="0" y="0"/>
                </a:lnTo>
                <a:lnTo>
                  <a:pt x="0" y="30480"/>
                </a:lnTo>
                <a:lnTo>
                  <a:pt x="585215" y="30480"/>
                </a:lnTo>
                <a:lnTo>
                  <a:pt x="585215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9" name="bg object 779"/>
          <p:cNvSpPr/>
          <p:nvPr/>
        </p:nvSpPr>
        <p:spPr>
          <a:xfrm>
            <a:off x="5452871" y="7111492"/>
            <a:ext cx="585470" cy="40005"/>
          </a:xfrm>
          <a:custGeom>
            <a:avLst/>
            <a:gdLst/>
            <a:ahLst/>
            <a:cxnLst/>
            <a:rect l="l" t="t" r="r" b="b"/>
            <a:pathLst>
              <a:path w="585470" h="40004">
                <a:moveTo>
                  <a:pt x="585215" y="0"/>
                </a:moveTo>
                <a:lnTo>
                  <a:pt x="0" y="0"/>
                </a:lnTo>
                <a:lnTo>
                  <a:pt x="0" y="39623"/>
                </a:lnTo>
                <a:lnTo>
                  <a:pt x="585215" y="39623"/>
                </a:lnTo>
                <a:lnTo>
                  <a:pt x="585215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0" name="bg object 780"/>
          <p:cNvSpPr/>
          <p:nvPr/>
        </p:nvSpPr>
        <p:spPr>
          <a:xfrm>
            <a:off x="5452871" y="7151116"/>
            <a:ext cx="585470" cy="55244"/>
          </a:xfrm>
          <a:custGeom>
            <a:avLst/>
            <a:gdLst/>
            <a:ahLst/>
            <a:cxnLst/>
            <a:rect l="l" t="t" r="r" b="b"/>
            <a:pathLst>
              <a:path w="585470" h="55245">
                <a:moveTo>
                  <a:pt x="585215" y="0"/>
                </a:moveTo>
                <a:lnTo>
                  <a:pt x="0" y="0"/>
                </a:lnTo>
                <a:lnTo>
                  <a:pt x="0" y="54863"/>
                </a:lnTo>
                <a:lnTo>
                  <a:pt x="585215" y="54863"/>
                </a:lnTo>
                <a:lnTo>
                  <a:pt x="585215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1" name="bg object 781"/>
          <p:cNvSpPr/>
          <p:nvPr/>
        </p:nvSpPr>
        <p:spPr>
          <a:xfrm>
            <a:off x="5458968" y="6303772"/>
            <a:ext cx="573405" cy="893444"/>
          </a:xfrm>
          <a:custGeom>
            <a:avLst/>
            <a:gdLst/>
            <a:ahLst/>
            <a:cxnLst/>
            <a:rect l="l" t="t" r="r" b="b"/>
            <a:pathLst>
              <a:path w="573404" h="893445">
                <a:moveTo>
                  <a:pt x="30480" y="0"/>
                </a:moveTo>
                <a:lnTo>
                  <a:pt x="0" y="18287"/>
                </a:lnTo>
                <a:lnTo>
                  <a:pt x="106680" y="67055"/>
                </a:lnTo>
                <a:lnTo>
                  <a:pt x="213360" y="124967"/>
                </a:lnTo>
                <a:lnTo>
                  <a:pt x="301752" y="179831"/>
                </a:lnTo>
                <a:lnTo>
                  <a:pt x="377952" y="256031"/>
                </a:lnTo>
                <a:lnTo>
                  <a:pt x="435864" y="332231"/>
                </a:lnTo>
                <a:lnTo>
                  <a:pt x="475488" y="408431"/>
                </a:lnTo>
                <a:lnTo>
                  <a:pt x="505968" y="493775"/>
                </a:lnTo>
                <a:lnTo>
                  <a:pt x="515112" y="579119"/>
                </a:lnTo>
                <a:lnTo>
                  <a:pt x="505968" y="664463"/>
                </a:lnTo>
                <a:lnTo>
                  <a:pt x="475488" y="740663"/>
                </a:lnTo>
                <a:lnTo>
                  <a:pt x="435864" y="816863"/>
                </a:lnTo>
                <a:lnTo>
                  <a:pt x="377952" y="893063"/>
                </a:lnTo>
                <a:lnTo>
                  <a:pt x="426720" y="893063"/>
                </a:lnTo>
                <a:lnTo>
                  <a:pt x="493776" y="816863"/>
                </a:lnTo>
                <a:lnTo>
                  <a:pt x="533400" y="740663"/>
                </a:lnTo>
                <a:lnTo>
                  <a:pt x="560832" y="664463"/>
                </a:lnTo>
                <a:lnTo>
                  <a:pt x="573024" y="579119"/>
                </a:lnTo>
                <a:lnTo>
                  <a:pt x="560832" y="484631"/>
                </a:lnTo>
                <a:lnTo>
                  <a:pt x="533400" y="399287"/>
                </a:lnTo>
                <a:lnTo>
                  <a:pt x="484632" y="323087"/>
                </a:lnTo>
                <a:lnTo>
                  <a:pt x="417576" y="246887"/>
                </a:lnTo>
                <a:lnTo>
                  <a:pt x="338328" y="170687"/>
                </a:lnTo>
                <a:lnTo>
                  <a:pt x="252984" y="103631"/>
                </a:lnTo>
                <a:lnTo>
                  <a:pt x="146304" y="48767"/>
                </a:lnTo>
                <a:lnTo>
                  <a:pt x="3048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2" name="bg object 782"/>
          <p:cNvSpPr/>
          <p:nvPr/>
        </p:nvSpPr>
        <p:spPr>
          <a:xfrm>
            <a:off x="5452871" y="6297675"/>
            <a:ext cx="585470" cy="73660"/>
          </a:xfrm>
          <a:custGeom>
            <a:avLst/>
            <a:gdLst/>
            <a:ahLst/>
            <a:cxnLst/>
            <a:rect l="l" t="t" r="r" b="b"/>
            <a:pathLst>
              <a:path w="585470" h="73660">
                <a:moveTo>
                  <a:pt x="585215" y="0"/>
                </a:moveTo>
                <a:lnTo>
                  <a:pt x="0" y="0"/>
                </a:lnTo>
                <a:lnTo>
                  <a:pt x="0" y="73152"/>
                </a:lnTo>
                <a:lnTo>
                  <a:pt x="585215" y="73152"/>
                </a:lnTo>
                <a:lnTo>
                  <a:pt x="585215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3" name="bg object 783"/>
          <p:cNvSpPr/>
          <p:nvPr/>
        </p:nvSpPr>
        <p:spPr>
          <a:xfrm>
            <a:off x="5452871" y="6370827"/>
            <a:ext cx="585470" cy="21590"/>
          </a:xfrm>
          <a:custGeom>
            <a:avLst/>
            <a:gdLst/>
            <a:ahLst/>
            <a:cxnLst/>
            <a:rect l="l" t="t" r="r" b="b"/>
            <a:pathLst>
              <a:path w="585470" h="21589">
                <a:moveTo>
                  <a:pt x="585215" y="0"/>
                </a:moveTo>
                <a:lnTo>
                  <a:pt x="0" y="0"/>
                </a:lnTo>
                <a:lnTo>
                  <a:pt x="0" y="21336"/>
                </a:lnTo>
                <a:lnTo>
                  <a:pt x="585215" y="21336"/>
                </a:lnTo>
                <a:lnTo>
                  <a:pt x="585215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4" name="bg object 784"/>
          <p:cNvSpPr/>
          <p:nvPr/>
        </p:nvSpPr>
        <p:spPr>
          <a:xfrm>
            <a:off x="5452871" y="6392163"/>
            <a:ext cx="585470" cy="40005"/>
          </a:xfrm>
          <a:custGeom>
            <a:avLst/>
            <a:gdLst/>
            <a:ahLst/>
            <a:cxnLst/>
            <a:rect l="l" t="t" r="r" b="b"/>
            <a:pathLst>
              <a:path w="585470" h="40004">
                <a:moveTo>
                  <a:pt x="585215" y="0"/>
                </a:moveTo>
                <a:lnTo>
                  <a:pt x="0" y="0"/>
                </a:lnTo>
                <a:lnTo>
                  <a:pt x="0" y="39624"/>
                </a:lnTo>
                <a:lnTo>
                  <a:pt x="585215" y="39624"/>
                </a:lnTo>
                <a:lnTo>
                  <a:pt x="585215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5" name="bg object 785"/>
          <p:cNvSpPr/>
          <p:nvPr/>
        </p:nvSpPr>
        <p:spPr>
          <a:xfrm>
            <a:off x="5452871" y="6431787"/>
            <a:ext cx="585470" cy="48895"/>
          </a:xfrm>
          <a:custGeom>
            <a:avLst/>
            <a:gdLst/>
            <a:ahLst/>
            <a:cxnLst/>
            <a:rect l="l" t="t" r="r" b="b"/>
            <a:pathLst>
              <a:path w="585470" h="48895">
                <a:moveTo>
                  <a:pt x="585215" y="0"/>
                </a:moveTo>
                <a:lnTo>
                  <a:pt x="0" y="0"/>
                </a:lnTo>
                <a:lnTo>
                  <a:pt x="0" y="48768"/>
                </a:lnTo>
                <a:lnTo>
                  <a:pt x="585215" y="48768"/>
                </a:lnTo>
                <a:lnTo>
                  <a:pt x="585215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6" name="bg object 786"/>
          <p:cNvSpPr/>
          <p:nvPr/>
        </p:nvSpPr>
        <p:spPr>
          <a:xfrm>
            <a:off x="5452871" y="6480556"/>
            <a:ext cx="585470" cy="43180"/>
          </a:xfrm>
          <a:custGeom>
            <a:avLst/>
            <a:gdLst/>
            <a:ahLst/>
            <a:cxnLst/>
            <a:rect l="l" t="t" r="r" b="b"/>
            <a:pathLst>
              <a:path w="585470" h="43179">
                <a:moveTo>
                  <a:pt x="585215" y="0"/>
                </a:moveTo>
                <a:lnTo>
                  <a:pt x="0" y="0"/>
                </a:lnTo>
                <a:lnTo>
                  <a:pt x="0" y="42672"/>
                </a:lnTo>
                <a:lnTo>
                  <a:pt x="585215" y="42672"/>
                </a:lnTo>
                <a:lnTo>
                  <a:pt x="585215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7" name="bg object 787"/>
          <p:cNvSpPr/>
          <p:nvPr/>
        </p:nvSpPr>
        <p:spPr>
          <a:xfrm>
            <a:off x="5452871" y="6523227"/>
            <a:ext cx="585470" cy="18415"/>
          </a:xfrm>
          <a:custGeom>
            <a:avLst/>
            <a:gdLst/>
            <a:ahLst/>
            <a:cxnLst/>
            <a:rect l="l" t="t" r="r" b="b"/>
            <a:pathLst>
              <a:path w="585470" h="18415">
                <a:moveTo>
                  <a:pt x="585215" y="0"/>
                </a:moveTo>
                <a:lnTo>
                  <a:pt x="0" y="0"/>
                </a:lnTo>
                <a:lnTo>
                  <a:pt x="0" y="18288"/>
                </a:lnTo>
                <a:lnTo>
                  <a:pt x="585215" y="18288"/>
                </a:lnTo>
                <a:lnTo>
                  <a:pt x="585215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8" name="bg object 788"/>
          <p:cNvSpPr/>
          <p:nvPr/>
        </p:nvSpPr>
        <p:spPr>
          <a:xfrm>
            <a:off x="5452871" y="6541516"/>
            <a:ext cx="585470" cy="9525"/>
          </a:xfrm>
          <a:custGeom>
            <a:avLst/>
            <a:gdLst/>
            <a:ahLst/>
            <a:cxnLst/>
            <a:rect l="l" t="t" r="r" b="b"/>
            <a:pathLst>
              <a:path w="585470" h="9525">
                <a:moveTo>
                  <a:pt x="585215" y="0"/>
                </a:moveTo>
                <a:lnTo>
                  <a:pt x="0" y="0"/>
                </a:lnTo>
                <a:lnTo>
                  <a:pt x="0" y="9143"/>
                </a:lnTo>
                <a:lnTo>
                  <a:pt x="585215" y="9143"/>
                </a:lnTo>
                <a:lnTo>
                  <a:pt x="585215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9" name="bg object 789"/>
          <p:cNvSpPr/>
          <p:nvPr/>
        </p:nvSpPr>
        <p:spPr>
          <a:xfrm>
            <a:off x="5452871" y="6550660"/>
            <a:ext cx="585470" cy="33655"/>
          </a:xfrm>
          <a:custGeom>
            <a:avLst/>
            <a:gdLst/>
            <a:ahLst/>
            <a:cxnLst/>
            <a:rect l="l" t="t" r="r" b="b"/>
            <a:pathLst>
              <a:path w="585470" h="33654">
                <a:moveTo>
                  <a:pt x="585215" y="0"/>
                </a:moveTo>
                <a:lnTo>
                  <a:pt x="0" y="0"/>
                </a:lnTo>
                <a:lnTo>
                  <a:pt x="0" y="33528"/>
                </a:lnTo>
                <a:lnTo>
                  <a:pt x="585215" y="33528"/>
                </a:lnTo>
                <a:lnTo>
                  <a:pt x="585215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0" name="bg object 790"/>
          <p:cNvSpPr/>
          <p:nvPr/>
        </p:nvSpPr>
        <p:spPr>
          <a:xfrm>
            <a:off x="5452871" y="6584187"/>
            <a:ext cx="585470" cy="3175"/>
          </a:xfrm>
          <a:custGeom>
            <a:avLst/>
            <a:gdLst/>
            <a:ahLst/>
            <a:cxnLst/>
            <a:rect l="l" t="t" r="r" b="b"/>
            <a:pathLst>
              <a:path w="585470" h="3175">
                <a:moveTo>
                  <a:pt x="585215" y="0"/>
                </a:moveTo>
                <a:lnTo>
                  <a:pt x="0" y="0"/>
                </a:lnTo>
                <a:lnTo>
                  <a:pt x="0" y="3049"/>
                </a:lnTo>
                <a:lnTo>
                  <a:pt x="585215" y="3049"/>
                </a:lnTo>
                <a:lnTo>
                  <a:pt x="585215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1" name="bg object 791"/>
          <p:cNvSpPr/>
          <p:nvPr/>
        </p:nvSpPr>
        <p:spPr>
          <a:xfrm>
            <a:off x="5452871" y="6587237"/>
            <a:ext cx="585470" cy="21590"/>
          </a:xfrm>
          <a:custGeom>
            <a:avLst/>
            <a:gdLst/>
            <a:ahLst/>
            <a:cxnLst/>
            <a:rect l="l" t="t" r="r" b="b"/>
            <a:pathLst>
              <a:path w="585470" h="21590">
                <a:moveTo>
                  <a:pt x="585215" y="0"/>
                </a:moveTo>
                <a:lnTo>
                  <a:pt x="0" y="0"/>
                </a:lnTo>
                <a:lnTo>
                  <a:pt x="0" y="21334"/>
                </a:lnTo>
                <a:lnTo>
                  <a:pt x="585215" y="21334"/>
                </a:lnTo>
                <a:lnTo>
                  <a:pt x="585215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2" name="bg object 792"/>
          <p:cNvSpPr/>
          <p:nvPr/>
        </p:nvSpPr>
        <p:spPr>
          <a:xfrm>
            <a:off x="5452871" y="6608572"/>
            <a:ext cx="585470" cy="18415"/>
          </a:xfrm>
          <a:custGeom>
            <a:avLst/>
            <a:gdLst/>
            <a:ahLst/>
            <a:cxnLst/>
            <a:rect l="l" t="t" r="r" b="b"/>
            <a:pathLst>
              <a:path w="585470" h="18415">
                <a:moveTo>
                  <a:pt x="585215" y="0"/>
                </a:moveTo>
                <a:lnTo>
                  <a:pt x="0" y="0"/>
                </a:lnTo>
                <a:lnTo>
                  <a:pt x="0" y="18287"/>
                </a:lnTo>
                <a:lnTo>
                  <a:pt x="585215" y="18287"/>
                </a:lnTo>
                <a:lnTo>
                  <a:pt x="585215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3" name="bg object 793"/>
          <p:cNvSpPr/>
          <p:nvPr/>
        </p:nvSpPr>
        <p:spPr>
          <a:xfrm>
            <a:off x="5452871" y="6626860"/>
            <a:ext cx="585470" cy="6350"/>
          </a:xfrm>
          <a:custGeom>
            <a:avLst/>
            <a:gdLst/>
            <a:ahLst/>
            <a:cxnLst/>
            <a:rect l="l" t="t" r="r" b="b"/>
            <a:pathLst>
              <a:path w="585470" h="6350">
                <a:moveTo>
                  <a:pt x="585215" y="0"/>
                </a:moveTo>
                <a:lnTo>
                  <a:pt x="0" y="0"/>
                </a:lnTo>
                <a:lnTo>
                  <a:pt x="0" y="6096"/>
                </a:lnTo>
                <a:lnTo>
                  <a:pt x="585215" y="6096"/>
                </a:lnTo>
                <a:lnTo>
                  <a:pt x="585215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4" name="bg object 794"/>
          <p:cNvSpPr/>
          <p:nvPr/>
        </p:nvSpPr>
        <p:spPr>
          <a:xfrm>
            <a:off x="5452871" y="6632956"/>
            <a:ext cx="585470" cy="18415"/>
          </a:xfrm>
          <a:custGeom>
            <a:avLst/>
            <a:gdLst/>
            <a:ahLst/>
            <a:cxnLst/>
            <a:rect l="l" t="t" r="r" b="b"/>
            <a:pathLst>
              <a:path w="585470" h="18415">
                <a:moveTo>
                  <a:pt x="585215" y="0"/>
                </a:moveTo>
                <a:lnTo>
                  <a:pt x="0" y="0"/>
                </a:lnTo>
                <a:lnTo>
                  <a:pt x="0" y="18288"/>
                </a:lnTo>
                <a:lnTo>
                  <a:pt x="585215" y="18288"/>
                </a:lnTo>
                <a:lnTo>
                  <a:pt x="585215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5" name="bg object 795"/>
          <p:cNvSpPr/>
          <p:nvPr/>
        </p:nvSpPr>
        <p:spPr>
          <a:xfrm>
            <a:off x="5452871" y="6651243"/>
            <a:ext cx="585470" cy="12700"/>
          </a:xfrm>
          <a:custGeom>
            <a:avLst/>
            <a:gdLst/>
            <a:ahLst/>
            <a:cxnLst/>
            <a:rect l="l" t="t" r="r" b="b"/>
            <a:pathLst>
              <a:path w="585470" h="12700">
                <a:moveTo>
                  <a:pt x="585215" y="0"/>
                </a:moveTo>
                <a:lnTo>
                  <a:pt x="0" y="0"/>
                </a:lnTo>
                <a:lnTo>
                  <a:pt x="0" y="12193"/>
                </a:lnTo>
                <a:lnTo>
                  <a:pt x="585215" y="12193"/>
                </a:lnTo>
                <a:lnTo>
                  <a:pt x="585215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6" name="bg object 796"/>
          <p:cNvSpPr/>
          <p:nvPr/>
        </p:nvSpPr>
        <p:spPr>
          <a:xfrm>
            <a:off x="5452871" y="6663437"/>
            <a:ext cx="585470" cy="9525"/>
          </a:xfrm>
          <a:custGeom>
            <a:avLst/>
            <a:gdLst/>
            <a:ahLst/>
            <a:cxnLst/>
            <a:rect l="l" t="t" r="r" b="b"/>
            <a:pathLst>
              <a:path w="585470" h="9525">
                <a:moveTo>
                  <a:pt x="585215" y="0"/>
                </a:moveTo>
                <a:lnTo>
                  <a:pt x="0" y="0"/>
                </a:lnTo>
                <a:lnTo>
                  <a:pt x="0" y="9142"/>
                </a:lnTo>
                <a:lnTo>
                  <a:pt x="585215" y="9142"/>
                </a:lnTo>
                <a:lnTo>
                  <a:pt x="585215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7" name="bg object 797"/>
          <p:cNvSpPr/>
          <p:nvPr/>
        </p:nvSpPr>
        <p:spPr>
          <a:xfrm>
            <a:off x="5452871" y="6672580"/>
            <a:ext cx="585470" cy="21590"/>
          </a:xfrm>
          <a:custGeom>
            <a:avLst/>
            <a:gdLst/>
            <a:ahLst/>
            <a:cxnLst/>
            <a:rect l="l" t="t" r="r" b="b"/>
            <a:pathLst>
              <a:path w="585470" h="21590">
                <a:moveTo>
                  <a:pt x="585215" y="0"/>
                </a:moveTo>
                <a:lnTo>
                  <a:pt x="0" y="0"/>
                </a:lnTo>
                <a:lnTo>
                  <a:pt x="0" y="21336"/>
                </a:lnTo>
                <a:lnTo>
                  <a:pt x="585215" y="21336"/>
                </a:lnTo>
                <a:lnTo>
                  <a:pt x="585215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8" name="bg object 798"/>
          <p:cNvSpPr/>
          <p:nvPr/>
        </p:nvSpPr>
        <p:spPr>
          <a:xfrm>
            <a:off x="5452871" y="6693916"/>
            <a:ext cx="585470" cy="3175"/>
          </a:xfrm>
          <a:custGeom>
            <a:avLst/>
            <a:gdLst/>
            <a:ahLst/>
            <a:cxnLst/>
            <a:rect l="l" t="t" r="r" b="b"/>
            <a:pathLst>
              <a:path w="585470" h="3175">
                <a:moveTo>
                  <a:pt x="585215" y="0"/>
                </a:moveTo>
                <a:lnTo>
                  <a:pt x="0" y="0"/>
                </a:lnTo>
                <a:lnTo>
                  <a:pt x="0" y="3047"/>
                </a:lnTo>
                <a:lnTo>
                  <a:pt x="585215" y="3047"/>
                </a:lnTo>
                <a:lnTo>
                  <a:pt x="585215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9" name="bg object 799"/>
          <p:cNvSpPr/>
          <p:nvPr/>
        </p:nvSpPr>
        <p:spPr>
          <a:xfrm>
            <a:off x="5452871" y="6696963"/>
            <a:ext cx="585470" cy="18415"/>
          </a:xfrm>
          <a:custGeom>
            <a:avLst/>
            <a:gdLst/>
            <a:ahLst/>
            <a:cxnLst/>
            <a:rect l="l" t="t" r="r" b="b"/>
            <a:pathLst>
              <a:path w="585470" h="18415">
                <a:moveTo>
                  <a:pt x="585215" y="0"/>
                </a:moveTo>
                <a:lnTo>
                  <a:pt x="0" y="0"/>
                </a:lnTo>
                <a:lnTo>
                  <a:pt x="0" y="18288"/>
                </a:lnTo>
                <a:lnTo>
                  <a:pt x="585215" y="18288"/>
                </a:lnTo>
                <a:lnTo>
                  <a:pt x="585215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0" name="bg object 800"/>
          <p:cNvSpPr/>
          <p:nvPr/>
        </p:nvSpPr>
        <p:spPr>
          <a:xfrm>
            <a:off x="5452871" y="6715251"/>
            <a:ext cx="585470" cy="18415"/>
          </a:xfrm>
          <a:custGeom>
            <a:avLst/>
            <a:gdLst/>
            <a:ahLst/>
            <a:cxnLst/>
            <a:rect l="l" t="t" r="r" b="b"/>
            <a:pathLst>
              <a:path w="585470" h="18415">
                <a:moveTo>
                  <a:pt x="585215" y="0"/>
                </a:moveTo>
                <a:lnTo>
                  <a:pt x="0" y="0"/>
                </a:lnTo>
                <a:lnTo>
                  <a:pt x="0" y="18288"/>
                </a:lnTo>
                <a:lnTo>
                  <a:pt x="585215" y="18288"/>
                </a:lnTo>
                <a:lnTo>
                  <a:pt x="585215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1" name="bg object 801"/>
          <p:cNvSpPr/>
          <p:nvPr/>
        </p:nvSpPr>
        <p:spPr>
          <a:xfrm>
            <a:off x="5452871" y="6733539"/>
            <a:ext cx="585470" cy="21590"/>
          </a:xfrm>
          <a:custGeom>
            <a:avLst/>
            <a:gdLst/>
            <a:ahLst/>
            <a:cxnLst/>
            <a:rect l="l" t="t" r="r" b="b"/>
            <a:pathLst>
              <a:path w="585470" h="21590">
                <a:moveTo>
                  <a:pt x="585215" y="0"/>
                </a:moveTo>
                <a:lnTo>
                  <a:pt x="0" y="0"/>
                </a:lnTo>
                <a:lnTo>
                  <a:pt x="0" y="21335"/>
                </a:lnTo>
                <a:lnTo>
                  <a:pt x="585215" y="21335"/>
                </a:lnTo>
                <a:lnTo>
                  <a:pt x="585215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2" name="bg object 802"/>
          <p:cNvSpPr/>
          <p:nvPr/>
        </p:nvSpPr>
        <p:spPr>
          <a:xfrm>
            <a:off x="5452871" y="6754875"/>
            <a:ext cx="585470" cy="9525"/>
          </a:xfrm>
          <a:custGeom>
            <a:avLst/>
            <a:gdLst/>
            <a:ahLst/>
            <a:cxnLst/>
            <a:rect l="l" t="t" r="r" b="b"/>
            <a:pathLst>
              <a:path w="585470" h="9525">
                <a:moveTo>
                  <a:pt x="585215" y="0"/>
                </a:moveTo>
                <a:lnTo>
                  <a:pt x="0" y="0"/>
                </a:lnTo>
                <a:lnTo>
                  <a:pt x="0" y="9144"/>
                </a:lnTo>
                <a:lnTo>
                  <a:pt x="585215" y="9144"/>
                </a:lnTo>
                <a:lnTo>
                  <a:pt x="585215" y="0"/>
                </a:lnTo>
                <a:close/>
              </a:path>
            </a:pathLst>
          </a:custGeom>
          <a:solidFill>
            <a:srgbClr val="007F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3" name="bg object 803"/>
          <p:cNvSpPr/>
          <p:nvPr/>
        </p:nvSpPr>
        <p:spPr>
          <a:xfrm>
            <a:off x="5452871" y="6764019"/>
            <a:ext cx="585470" cy="6350"/>
          </a:xfrm>
          <a:custGeom>
            <a:avLst/>
            <a:gdLst/>
            <a:ahLst/>
            <a:cxnLst/>
            <a:rect l="l" t="t" r="r" b="b"/>
            <a:pathLst>
              <a:path w="585470" h="6350">
                <a:moveTo>
                  <a:pt x="585215" y="0"/>
                </a:moveTo>
                <a:lnTo>
                  <a:pt x="0" y="0"/>
                </a:lnTo>
                <a:lnTo>
                  <a:pt x="0" y="6095"/>
                </a:lnTo>
                <a:lnTo>
                  <a:pt x="585215" y="6095"/>
                </a:lnTo>
                <a:lnTo>
                  <a:pt x="585215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4" name="bg object 804"/>
          <p:cNvSpPr/>
          <p:nvPr/>
        </p:nvSpPr>
        <p:spPr>
          <a:xfrm>
            <a:off x="5452871" y="6770116"/>
            <a:ext cx="585470" cy="21590"/>
          </a:xfrm>
          <a:custGeom>
            <a:avLst/>
            <a:gdLst/>
            <a:ahLst/>
            <a:cxnLst/>
            <a:rect l="l" t="t" r="r" b="b"/>
            <a:pathLst>
              <a:path w="585470" h="21590">
                <a:moveTo>
                  <a:pt x="585215" y="0"/>
                </a:moveTo>
                <a:lnTo>
                  <a:pt x="0" y="0"/>
                </a:lnTo>
                <a:lnTo>
                  <a:pt x="0" y="21335"/>
                </a:lnTo>
                <a:lnTo>
                  <a:pt x="585215" y="21335"/>
                </a:lnTo>
                <a:lnTo>
                  <a:pt x="585215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5" name="bg object 805"/>
          <p:cNvSpPr/>
          <p:nvPr/>
        </p:nvSpPr>
        <p:spPr>
          <a:xfrm>
            <a:off x="5452871" y="6791451"/>
            <a:ext cx="585470" cy="3175"/>
          </a:xfrm>
          <a:custGeom>
            <a:avLst/>
            <a:gdLst/>
            <a:ahLst/>
            <a:cxnLst/>
            <a:rect l="l" t="t" r="r" b="b"/>
            <a:pathLst>
              <a:path w="585470" h="3175">
                <a:moveTo>
                  <a:pt x="585215" y="0"/>
                </a:moveTo>
                <a:lnTo>
                  <a:pt x="0" y="0"/>
                </a:lnTo>
                <a:lnTo>
                  <a:pt x="0" y="3048"/>
                </a:lnTo>
                <a:lnTo>
                  <a:pt x="585215" y="3048"/>
                </a:lnTo>
                <a:lnTo>
                  <a:pt x="585215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6" name="bg object 806"/>
          <p:cNvSpPr/>
          <p:nvPr/>
        </p:nvSpPr>
        <p:spPr>
          <a:xfrm>
            <a:off x="5452871" y="6794500"/>
            <a:ext cx="585470" cy="18415"/>
          </a:xfrm>
          <a:custGeom>
            <a:avLst/>
            <a:gdLst/>
            <a:ahLst/>
            <a:cxnLst/>
            <a:rect l="l" t="t" r="r" b="b"/>
            <a:pathLst>
              <a:path w="585470" h="18415">
                <a:moveTo>
                  <a:pt x="585215" y="0"/>
                </a:moveTo>
                <a:lnTo>
                  <a:pt x="0" y="0"/>
                </a:lnTo>
                <a:lnTo>
                  <a:pt x="0" y="18287"/>
                </a:lnTo>
                <a:lnTo>
                  <a:pt x="585215" y="18287"/>
                </a:lnTo>
                <a:lnTo>
                  <a:pt x="585215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7" name="bg object 807"/>
          <p:cNvSpPr/>
          <p:nvPr/>
        </p:nvSpPr>
        <p:spPr>
          <a:xfrm>
            <a:off x="5452871" y="6812787"/>
            <a:ext cx="585470" cy="12700"/>
          </a:xfrm>
          <a:custGeom>
            <a:avLst/>
            <a:gdLst/>
            <a:ahLst/>
            <a:cxnLst/>
            <a:rect l="l" t="t" r="r" b="b"/>
            <a:pathLst>
              <a:path w="585470" h="12700">
                <a:moveTo>
                  <a:pt x="585215" y="0"/>
                </a:moveTo>
                <a:lnTo>
                  <a:pt x="0" y="0"/>
                </a:lnTo>
                <a:lnTo>
                  <a:pt x="0" y="12191"/>
                </a:lnTo>
                <a:lnTo>
                  <a:pt x="585215" y="12191"/>
                </a:lnTo>
                <a:lnTo>
                  <a:pt x="585215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8" name="bg object 808"/>
          <p:cNvSpPr/>
          <p:nvPr/>
        </p:nvSpPr>
        <p:spPr>
          <a:xfrm>
            <a:off x="5452871" y="6824980"/>
            <a:ext cx="585470" cy="6350"/>
          </a:xfrm>
          <a:custGeom>
            <a:avLst/>
            <a:gdLst/>
            <a:ahLst/>
            <a:cxnLst/>
            <a:rect l="l" t="t" r="r" b="b"/>
            <a:pathLst>
              <a:path w="585470" h="6350">
                <a:moveTo>
                  <a:pt x="585215" y="0"/>
                </a:moveTo>
                <a:lnTo>
                  <a:pt x="0" y="0"/>
                </a:lnTo>
                <a:lnTo>
                  <a:pt x="0" y="6096"/>
                </a:lnTo>
                <a:lnTo>
                  <a:pt x="585215" y="6096"/>
                </a:lnTo>
                <a:lnTo>
                  <a:pt x="585215" y="0"/>
                </a:lnTo>
                <a:close/>
              </a:path>
            </a:pathLst>
          </a:custGeom>
          <a:solidFill>
            <a:srgbClr val="007C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9" name="bg object 809"/>
          <p:cNvSpPr/>
          <p:nvPr/>
        </p:nvSpPr>
        <p:spPr>
          <a:xfrm>
            <a:off x="5452871" y="6831075"/>
            <a:ext cx="585470" cy="21590"/>
          </a:xfrm>
          <a:custGeom>
            <a:avLst/>
            <a:gdLst/>
            <a:ahLst/>
            <a:cxnLst/>
            <a:rect l="l" t="t" r="r" b="b"/>
            <a:pathLst>
              <a:path w="585470" h="21590">
                <a:moveTo>
                  <a:pt x="585215" y="0"/>
                </a:moveTo>
                <a:lnTo>
                  <a:pt x="0" y="0"/>
                </a:lnTo>
                <a:lnTo>
                  <a:pt x="0" y="21336"/>
                </a:lnTo>
                <a:lnTo>
                  <a:pt x="585215" y="21336"/>
                </a:lnTo>
                <a:lnTo>
                  <a:pt x="585215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0" name="bg object 810"/>
          <p:cNvSpPr/>
          <p:nvPr/>
        </p:nvSpPr>
        <p:spPr>
          <a:xfrm>
            <a:off x="5452871" y="6852412"/>
            <a:ext cx="585470" cy="6350"/>
          </a:xfrm>
          <a:custGeom>
            <a:avLst/>
            <a:gdLst/>
            <a:ahLst/>
            <a:cxnLst/>
            <a:rect l="l" t="t" r="r" b="b"/>
            <a:pathLst>
              <a:path w="585470" h="6350">
                <a:moveTo>
                  <a:pt x="585215" y="0"/>
                </a:moveTo>
                <a:lnTo>
                  <a:pt x="0" y="0"/>
                </a:lnTo>
                <a:lnTo>
                  <a:pt x="0" y="6096"/>
                </a:lnTo>
                <a:lnTo>
                  <a:pt x="585215" y="6096"/>
                </a:lnTo>
                <a:lnTo>
                  <a:pt x="585215" y="0"/>
                </a:lnTo>
                <a:close/>
              </a:path>
            </a:pathLst>
          </a:custGeom>
          <a:solidFill>
            <a:srgbClr val="007C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1" name="bg object 811"/>
          <p:cNvSpPr/>
          <p:nvPr/>
        </p:nvSpPr>
        <p:spPr>
          <a:xfrm>
            <a:off x="5452871" y="6858507"/>
            <a:ext cx="585470" cy="15240"/>
          </a:xfrm>
          <a:custGeom>
            <a:avLst/>
            <a:gdLst/>
            <a:ahLst/>
            <a:cxnLst/>
            <a:rect l="l" t="t" r="r" b="b"/>
            <a:pathLst>
              <a:path w="585470" h="15240">
                <a:moveTo>
                  <a:pt x="585215" y="0"/>
                </a:moveTo>
                <a:lnTo>
                  <a:pt x="0" y="0"/>
                </a:lnTo>
                <a:lnTo>
                  <a:pt x="0" y="15240"/>
                </a:lnTo>
                <a:lnTo>
                  <a:pt x="585215" y="15240"/>
                </a:lnTo>
                <a:lnTo>
                  <a:pt x="585215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2" name="bg object 812"/>
          <p:cNvSpPr/>
          <p:nvPr/>
        </p:nvSpPr>
        <p:spPr>
          <a:xfrm>
            <a:off x="5452871" y="6873748"/>
            <a:ext cx="585470" cy="15240"/>
          </a:xfrm>
          <a:custGeom>
            <a:avLst/>
            <a:gdLst/>
            <a:ahLst/>
            <a:cxnLst/>
            <a:rect l="l" t="t" r="r" b="b"/>
            <a:pathLst>
              <a:path w="585470" h="15240">
                <a:moveTo>
                  <a:pt x="585215" y="0"/>
                </a:moveTo>
                <a:lnTo>
                  <a:pt x="0" y="0"/>
                </a:lnTo>
                <a:lnTo>
                  <a:pt x="0" y="15239"/>
                </a:lnTo>
                <a:lnTo>
                  <a:pt x="585215" y="15239"/>
                </a:lnTo>
                <a:lnTo>
                  <a:pt x="585215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3" name="bg object 813"/>
          <p:cNvSpPr/>
          <p:nvPr/>
        </p:nvSpPr>
        <p:spPr>
          <a:xfrm>
            <a:off x="5452871" y="6888987"/>
            <a:ext cx="585470" cy="9525"/>
          </a:xfrm>
          <a:custGeom>
            <a:avLst/>
            <a:gdLst/>
            <a:ahLst/>
            <a:cxnLst/>
            <a:rect l="l" t="t" r="r" b="b"/>
            <a:pathLst>
              <a:path w="585470" h="9525">
                <a:moveTo>
                  <a:pt x="585215" y="0"/>
                </a:moveTo>
                <a:lnTo>
                  <a:pt x="0" y="0"/>
                </a:lnTo>
                <a:lnTo>
                  <a:pt x="0" y="9143"/>
                </a:lnTo>
                <a:lnTo>
                  <a:pt x="585215" y="9143"/>
                </a:lnTo>
                <a:lnTo>
                  <a:pt x="585215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4" name="bg object 814"/>
          <p:cNvSpPr/>
          <p:nvPr/>
        </p:nvSpPr>
        <p:spPr>
          <a:xfrm>
            <a:off x="5452871" y="6898131"/>
            <a:ext cx="585470" cy="15240"/>
          </a:xfrm>
          <a:custGeom>
            <a:avLst/>
            <a:gdLst/>
            <a:ahLst/>
            <a:cxnLst/>
            <a:rect l="l" t="t" r="r" b="b"/>
            <a:pathLst>
              <a:path w="585470" h="15240">
                <a:moveTo>
                  <a:pt x="585215" y="0"/>
                </a:moveTo>
                <a:lnTo>
                  <a:pt x="0" y="0"/>
                </a:lnTo>
                <a:lnTo>
                  <a:pt x="0" y="15240"/>
                </a:lnTo>
                <a:lnTo>
                  <a:pt x="585215" y="15240"/>
                </a:lnTo>
                <a:lnTo>
                  <a:pt x="585215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5" name="bg object 815"/>
          <p:cNvSpPr/>
          <p:nvPr/>
        </p:nvSpPr>
        <p:spPr>
          <a:xfrm>
            <a:off x="5452871" y="6913372"/>
            <a:ext cx="585470" cy="24765"/>
          </a:xfrm>
          <a:custGeom>
            <a:avLst/>
            <a:gdLst/>
            <a:ahLst/>
            <a:cxnLst/>
            <a:rect l="l" t="t" r="r" b="b"/>
            <a:pathLst>
              <a:path w="585470" h="24765">
                <a:moveTo>
                  <a:pt x="585215" y="0"/>
                </a:moveTo>
                <a:lnTo>
                  <a:pt x="0" y="0"/>
                </a:lnTo>
                <a:lnTo>
                  <a:pt x="0" y="24383"/>
                </a:lnTo>
                <a:lnTo>
                  <a:pt x="585215" y="24383"/>
                </a:lnTo>
                <a:lnTo>
                  <a:pt x="585215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6" name="bg object 816"/>
          <p:cNvSpPr/>
          <p:nvPr/>
        </p:nvSpPr>
        <p:spPr>
          <a:xfrm>
            <a:off x="5452871" y="6937756"/>
            <a:ext cx="585470" cy="6350"/>
          </a:xfrm>
          <a:custGeom>
            <a:avLst/>
            <a:gdLst/>
            <a:ahLst/>
            <a:cxnLst/>
            <a:rect l="l" t="t" r="r" b="b"/>
            <a:pathLst>
              <a:path w="585470" h="6350">
                <a:moveTo>
                  <a:pt x="585215" y="0"/>
                </a:moveTo>
                <a:lnTo>
                  <a:pt x="0" y="0"/>
                </a:lnTo>
                <a:lnTo>
                  <a:pt x="0" y="6096"/>
                </a:lnTo>
                <a:lnTo>
                  <a:pt x="585215" y="6096"/>
                </a:lnTo>
                <a:lnTo>
                  <a:pt x="585215" y="0"/>
                </a:lnTo>
                <a:close/>
              </a:path>
            </a:pathLst>
          </a:custGeom>
          <a:solidFill>
            <a:srgbClr val="0079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7" name="bg object 817"/>
          <p:cNvSpPr/>
          <p:nvPr/>
        </p:nvSpPr>
        <p:spPr>
          <a:xfrm>
            <a:off x="5452872" y="6943851"/>
            <a:ext cx="585470" cy="33655"/>
          </a:xfrm>
          <a:custGeom>
            <a:avLst/>
            <a:gdLst/>
            <a:ahLst/>
            <a:cxnLst/>
            <a:rect l="l" t="t" r="r" b="b"/>
            <a:pathLst>
              <a:path w="585470" h="33654">
                <a:moveTo>
                  <a:pt x="585216" y="0"/>
                </a:moveTo>
                <a:lnTo>
                  <a:pt x="0" y="0"/>
                </a:lnTo>
                <a:lnTo>
                  <a:pt x="0" y="27432"/>
                </a:lnTo>
                <a:lnTo>
                  <a:pt x="0" y="33528"/>
                </a:lnTo>
                <a:lnTo>
                  <a:pt x="585216" y="33528"/>
                </a:lnTo>
                <a:lnTo>
                  <a:pt x="585216" y="27432"/>
                </a:lnTo>
                <a:lnTo>
                  <a:pt x="585216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8" name="bg object 818"/>
          <p:cNvSpPr/>
          <p:nvPr/>
        </p:nvSpPr>
        <p:spPr>
          <a:xfrm>
            <a:off x="5452871" y="6977380"/>
            <a:ext cx="585470" cy="24765"/>
          </a:xfrm>
          <a:custGeom>
            <a:avLst/>
            <a:gdLst/>
            <a:ahLst/>
            <a:cxnLst/>
            <a:rect l="l" t="t" r="r" b="b"/>
            <a:pathLst>
              <a:path w="585470" h="24765">
                <a:moveTo>
                  <a:pt x="585215" y="0"/>
                </a:moveTo>
                <a:lnTo>
                  <a:pt x="0" y="0"/>
                </a:lnTo>
                <a:lnTo>
                  <a:pt x="0" y="24384"/>
                </a:lnTo>
                <a:lnTo>
                  <a:pt x="585215" y="24384"/>
                </a:lnTo>
                <a:lnTo>
                  <a:pt x="585215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9" name="bg object 819"/>
          <p:cNvSpPr/>
          <p:nvPr/>
        </p:nvSpPr>
        <p:spPr>
          <a:xfrm>
            <a:off x="5452871" y="7001763"/>
            <a:ext cx="585470" cy="30480"/>
          </a:xfrm>
          <a:custGeom>
            <a:avLst/>
            <a:gdLst/>
            <a:ahLst/>
            <a:cxnLst/>
            <a:rect l="l" t="t" r="r" b="b"/>
            <a:pathLst>
              <a:path w="585470" h="30479">
                <a:moveTo>
                  <a:pt x="585215" y="0"/>
                </a:moveTo>
                <a:lnTo>
                  <a:pt x="0" y="0"/>
                </a:lnTo>
                <a:lnTo>
                  <a:pt x="0" y="30479"/>
                </a:lnTo>
                <a:lnTo>
                  <a:pt x="585215" y="30479"/>
                </a:lnTo>
                <a:lnTo>
                  <a:pt x="585215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0" name="bg object 820"/>
          <p:cNvSpPr/>
          <p:nvPr/>
        </p:nvSpPr>
        <p:spPr>
          <a:xfrm>
            <a:off x="5452871" y="7032243"/>
            <a:ext cx="585470" cy="9525"/>
          </a:xfrm>
          <a:custGeom>
            <a:avLst/>
            <a:gdLst/>
            <a:ahLst/>
            <a:cxnLst/>
            <a:rect l="l" t="t" r="r" b="b"/>
            <a:pathLst>
              <a:path w="585470" h="9525">
                <a:moveTo>
                  <a:pt x="585215" y="0"/>
                </a:moveTo>
                <a:lnTo>
                  <a:pt x="0" y="0"/>
                </a:lnTo>
                <a:lnTo>
                  <a:pt x="0" y="9143"/>
                </a:lnTo>
                <a:lnTo>
                  <a:pt x="585215" y="9143"/>
                </a:lnTo>
                <a:lnTo>
                  <a:pt x="585215" y="0"/>
                </a:lnTo>
                <a:close/>
              </a:path>
            </a:pathLst>
          </a:custGeom>
          <a:solidFill>
            <a:srgbClr val="0078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1" name="bg object 821"/>
          <p:cNvSpPr/>
          <p:nvPr/>
        </p:nvSpPr>
        <p:spPr>
          <a:xfrm>
            <a:off x="5452871" y="7041387"/>
            <a:ext cx="585470" cy="40005"/>
          </a:xfrm>
          <a:custGeom>
            <a:avLst/>
            <a:gdLst/>
            <a:ahLst/>
            <a:cxnLst/>
            <a:rect l="l" t="t" r="r" b="b"/>
            <a:pathLst>
              <a:path w="585470" h="40004">
                <a:moveTo>
                  <a:pt x="585215" y="0"/>
                </a:moveTo>
                <a:lnTo>
                  <a:pt x="0" y="0"/>
                </a:lnTo>
                <a:lnTo>
                  <a:pt x="0" y="39623"/>
                </a:lnTo>
                <a:lnTo>
                  <a:pt x="585215" y="39623"/>
                </a:lnTo>
                <a:lnTo>
                  <a:pt x="585215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2" name="bg object 822"/>
          <p:cNvSpPr/>
          <p:nvPr/>
        </p:nvSpPr>
        <p:spPr>
          <a:xfrm>
            <a:off x="5452871" y="7081012"/>
            <a:ext cx="585470" cy="30480"/>
          </a:xfrm>
          <a:custGeom>
            <a:avLst/>
            <a:gdLst/>
            <a:ahLst/>
            <a:cxnLst/>
            <a:rect l="l" t="t" r="r" b="b"/>
            <a:pathLst>
              <a:path w="585470" h="30479">
                <a:moveTo>
                  <a:pt x="585215" y="0"/>
                </a:moveTo>
                <a:lnTo>
                  <a:pt x="0" y="0"/>
                </a:lnTo>
                <a:lnTo>
                  <a:pt x="0" y="30480"/>
                </a:lnTo>
                <a:lnTo>
                  <a:pt x="585215" y="30480"/>
                </a:lnTo>
                <a:lnTo>
                  <a:pt x="585215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3" name="bg object 823"/>
          <p:cNvSpPr/>
          <p:nvPr/>
        </p:nvSpPr>
        <p:spPr>
          <a:xfrm>
            <a:off x="5452871" y="7111492"/>
            <a:ext cx="585470" cy="40005"/>
          </a:xfrm>
          <a:custGeom>
            <a:avLst/>
            <a:gdLst/>
            <a:ahLst/>
            <a:cxnLst/>
            <a:rect l="l" t="t" r="r" b="b"/>
            <a:pathLst>
              <a:path w="585470" h="40004">
                <a:moveTo>
                  <a:pt x="585215" y="0"/>
                </a:moveTo>
                <a:lnTo>
                  <a:pt x="0" y="0"/>
                </a:lnTo>
                <a:lnTo>
                  <a:pt x="0" y="39623"/>
                </a:lnTo>
                <a:lnTo>
                  <a:pt x="585215" y="39623"/>
                </a:lnTo>
                <a:lnTo>
                  <a:pt x="585215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4" name="bg object 824"/>
          <p:cNvSpPr/>
          <p:nvPr/>
        </p:nvSpPr>
        <p:spPr>
          <a:xfrm>
            <a:off x="5452871" y="7151116"/>
            <a:ext cx="585470" cy="55244"/>
          </a:xfrm>
          <a:custGeom>
            <a:avLst/>
            <a:gdLst/>
            <a:ahLst/>
            <a:cxnLst/>
            <a:rect l="l" t="t" r="r" b="b"/>
            <a:pathLst>
              <a:path w="585470" h="55245">
                <a:moveTo>
                  <a:pt x="585215" y="0"/>
                </a:moveTo>
                <a:lnTo>
                  <a:pt x="0" y="0"/>
                </a:lnTo>
                <a:lnTo>
                  <a:pt x="0" y="54863"/>
                </a:lnTo>
                <a:lnTo>
                  <a:pt x="585215" y="54863"/>
                </a:lnTo>
                <a:lnTo>
                  <a:pt x="585215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5" name="bg object 825"/>
          <p:cNvSpPr/>
          <p:nvPr/>
        </p:nvSpPr>
        <p:spPr>
          <a:xfrm>
            <a:off x="4450080" y="6108700"/>
            <a:ext cx="1722120" cy="55244"/>
          </a:xfrm>
          <a:custGeom>
            <a:avLst/>
            <a:gdLst/>
            <a:ahLst/>
            <a:cxnLst/>
            <a:rect l="l" t="t" r="r" b="b"/>
            <a:pathLst>
              <a:path w="1722120" h="55245">
                <a:moveTo>
                  <a:pt x="1722120" y="0"/>
                </a:moveTo>
                <a:lnTo>
                  <a:pt x="0" y="0"/>
                </a:lnTo>
                <a:lnTo>
                  <a:pt x="0" y="54863"/>
                </a:lnTo>
                <a:lnTo>
                  <a:pt x="1722120" y="54863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6" name="bg object 826"/>
          <p:cNvSpPr/>
          <p:nvPr/>
        </p:nvSpPr>
        <p:spPr>
          <a:xfrm>
            <a:off x="4450080" y="6163563"/>
            <a:ext cx="1722120" cy="21590"/>
          </a:xfrm>
          <a:custGeom>
            <a:avLst/>
            <a:gdLst/>
            <a:ahLst/>
            <a:cxnLst/>
            <a:rect l="l" t="t" r="r" b="b"/>
            <a:pathLst>
              <a:path w="1722120" h="21589">
                <a:moveTo>
                  <a:pt x="1722120" y="0"/>
                </a:moveTo>
                <a:lnTo>
                  <a:pt x="0" y="0"/>
                </a:lnTo>
                <a:lnTo>
                  <a:pt x="0" y="21336"/>
                </a:lnTo>
                <a:lnTo>
                  <a:pt x="1722120" y="21336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7" name="bg object 827"/>
          <p:cNvSpPr/>
          <p:nvPr/>
        </p:nvSpPr>
        <p:spPr>
          <a:xfrm>
            <a:off x="4450080" y="6184900"/>
            <a:ext cx="1722120" cy="30480"/>
          </a:xfrm>
          <a:custGeom>
            <a:avLst/>
            <a:gdLst/>
            <a:ahLst/>
            <a:cxnLst/>
            <a:rect l="l" t="t" r="r" b="b"/>
            <a:pathLst>
              <a:path w="1722120" h="30479">
                <a:moveTo>
                  <a:pt x="1722120" y="0"/>
                </a:moveTo>
                <a:lnTo>
                  <a:pt x="0" y="0"/>
                </a:lnTo>
                <a:lnTo>
                  <a:pt x="0" y="30480"/>
                </a:lnTo>
                <a:lnTo>
                  <a:pt x="1722120" y="30480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8" name="bg object 828"/>
          <p:cNvSpPr/>
          <p:nvPr/>
        </p:nvSpPr>
        <p:spPr>
          <a:xfrm>
            <a:off x="4450080" y="6215380"/>
            <a:ext cx="1722120" cy="33655"/>
          </a:xfrm>
          <a:custGeom>
            <a:avLst/>
            <a:gdLst/>
            <a:ahLst/>
            <a:cxnLst/>
            <a:rect l="l" t="t" r="r" b="b"/>
            <a:pathLst>
              <a:path w="1722120" h="33654">
                <a:moveTo>
                  <a:pt x="1722120" y="0"/>
                </a:moveTo>
                <a:lnTo>
                  <a:pt x="0" y="0"/>
                </a:lnTo>
                <a:lnTo>
                  <a:pt x="0" y="33528"/>
                </a:lnTo>
                <a:lnTo>
                  <a:pt x="1722120" y="33528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9" name="bg object 829"/>
          <p:cNvSpPr/>
          <p:nvPr/>
        </p:nvSpPr>
        <p:spPr>
          <a:xfrm>
            <a:off x="4450080" y="6248907"/>
            <a:ext cx="1722120" cy="30480"/>
          </a:xfrm>
          <a:custGeom>
            <a:avLst/>
            <a:gdLst/>
            <a:ahLst/>
            <a:cxnLst/>
            <a:rect l="l" t="t" r="r" b="b"/>
            <a:pathLst>
              <a:path w="1722120" h="30479">
                <a:moveTo>
                  <a:pt x="1722120" y="0"/>
                </a:moveTo>
                <a:lnTo>
                  <a:pt x="0" y="0"/>
                </a:lnTo>
                <a:lnTo>
                  <a:pt x="0" y="30479"/>
                </a:lnTo>
                <a:lnTo>
                  <a:pt x="1722120" y="30479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0" name="bg object 830"/>
          <p:cNvSpPr/>
          <p:nvPr/>
        </p:nvSpPr>
        <p:spPr>
          <a:xfrm>
            <a:off x="4450080" y="6279387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2"/>
                </a:lnTo>
                <a:lnTo>
                  <a:pt x="1722120" y="12192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1" name="bg object 831"/>
          <p:cNvSpPr/>
          <p:nvPr/>
        </p:nvSpPr>
        <p:spPr>
          <a:xfrm>
            <a:off x="4450080" y="6291580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4"/>
                </a:lnTo>
                <a:lnTo>
                  <a:pt x="1722120" y="9144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2" name="bg object 832"/>
          <p:cNvSpPr/>
          <p:nvPr/>
        </p:nvSpPr>
        <p:spPr>
          <a:xfrm>
            <a:off x="4450080" y="6300724"/>
            <a:ext cx="1722120" cy="21590"/>
          </a:xfrm>
          <a:custGeom>
            <a:avLst/>
            <a:gdLst/>
            <a:ahLst/>
            <a:cxnLst/>
            <a:rect l="l" t="t" r="r" b="b"/>
            <a:pathLst>
              <a:path w="1722120" h="21589">
                <a:moveTo>
                  <a:pt x="1722120" y="0"/>
                </a:moveTo>
                <a:lnTo>
                  <a:pt x="0" y="0"/>
                </a:lnTo>
                <a:lnTo>
                  <a:pt x="0" y="21335"/>
                </a:lnTo>
                <a:lnTo>
                  <a:pt x="1722120" y="21335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3" name="bg object 833"/>
          <p:cNvSpPr/>
          <p:nvPr/>
        </p:nvSpPr>
        <p:spPr>
          <a:xfrm>
            <a:off x="4450080" y="6322060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3"/>
                </a:lnTo>
                <a:lnTo>
                  <a:pt x="1722120" y="9143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4" name="bg object 834"/>
          <p:cNvSpPr/>
          <p:nvPr/>
        </p:nvSpPr>
        <p:spPr>
          <a:xfrm>
            <a:off x="4450080" y="6331204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2"/>
                </a:lnTo>
                <a:lnTo>
                  <a:pt x="1722120" y="12192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5" name="bg object 835"/>
          <p:cNvSpPr/>
          <p:nvPr/>
        </p:nvSpPr>
        <p:spPr>
          <a:xfrm>
            <a:off x="4450080" y="6343395"/>
            <a:ext cx="1722120" cy="21590"/>
          </a:xfrm>
          <a:custGeom>
            <a:avLst/>
            <a:gdLst/>
            <a:ahLst/>
            <a:cxnLst/>
            <a:rect l="l" t="t" r="r" b="b"/>
            <a:pathLst>
              <a:path w="1722120" h="21589">
                <a:moveTo>
                  <a:pt x="1722120" y="0"/>
                </a:moveTo>
                <a:lnTo>
                  <a:pt x="0" y="0"/>
                </a:lnTo>
                <a:lnTo>
                  <a:pt x="0" y="21335"/>
                </a:lnTo>
                <a:lnTo>
                  <a:pt x="1722120" y="21335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6" name="bg object 836"/>
          <p:cNvSpPr/>
          <p:nvPr/>
        </p:nvSpPr>
        <p:spPr>
          <a:xfrm>
            <a:off x="4450080" y="6364731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4"/>
                </a:lnTo>
                <a:lnTo>
                  <a:pt x="1722120" y="9144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7" name="bg object 837"/>
          <p:cNvSpPr/>
          <p:nvPr/>
        </p:nvSpPr>
        <p:spPr>
          <a:xfrm>
            <a:off x="4450080" y="6373875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2"/>
                </a:lnTo>
                <a:lnTo>
                  <a:pt x="1722120" y="12192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8" name="bg object 838"/>
          <p:cNvSpPr/>
          <p:nvPr/>
        </p:nvSpPr>
        <p:spPr>
          <a:xfrm>
            <a:off x="4450080" y="6386068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3"/>
                </a:lnTo>
                <a:lnTo>
                  <a:pt x="1722120" y="9143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9" name="bg object 839"/>
          <p:cNvSpPr/>
          <p:nvPr/>
        </p:nvSpPr>
        <p:spPr>
          <a:xfrm>
            <a:off x="4450080" y="6395212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1"/>
                </a:lnTo>
                <a:lnTo>
                  <a:pt x="1722120" y="12191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0" name="bg object 840"/>
          <p:cNvSpPr/>
          <p:nvPr/>
        </p:nvSpPr>
        <p:spPr>
          <a:xfrm>
            <a:off x="4450080" y="6407404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4"/>
                </a:lnTo>
                <a:lnTo>
                  <a:pt x="1722120" y="9144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1" name="bg object 841"/>
          <p:cNvSpPr/>
          <p:nvPr/>
        </p:nvSpPr>
        <p:spPr>
          <a:xfrm>
            <a:off x="4450080" y="6416548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1"/>
                </a:lnTo>
                <a:lnTo>
                  <a:pt x="1722120" y="12191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2" name="bg object 842"/>
          <p:cNvSpPr/>
          <p:nvPr/>
        </p:nvSpPr>
        <p:spPr>
          <a:xfrm>
            <a:off x="4450080" y="6428739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4"/>
                </a:lnTo>
                <a:lnTo>
                  <a:pt x="1722120" y="9144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3" name="bg object 843"/>
          <p:cNvSpPr/>
          <p:nvPr/>
        </p:nvSpPr>
        <p:spPr>
          <a:xfrm>
            <a:off x="4450080" y="6437883"/>
            <a:ext cx="1722120" cy="21590"/>
          </a:xfrm>
          <a:custGeom>
            <a:avLst/>
            <a:gdLst/>
            <a:ahLst/>
            <a:cxnLst/>
            <a:rect l="l" t="t" r="r" b="b"/>
            <a:pathLst>
              <a:path w="1722120" h="21589">
                <a:moveTo>
                  <a:pt x="1722120" y="0"/>
                </a:moveTo>
                <a:lnTo>
                  <a:pt x="0" y="0"/>
                </a:lnTo>
                <a:lnTo>
                  <a:pt x="0" y="21335"/>
                </a:lnTo>
                <a:lnTo>
                  <a:pt x="1722120" y="21335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4" name="bg object 844"/>
          <p:cNvSpPr/>
          <p:nvPr/>
        </p:nvSpPr>
        <p:spPr>
          <a:xfrm>
            <a:off x="4450080" y="6459219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3"/>
                </a:lnTo>
                <a:lnTo>
                  <a:pt x="1722120" y="9143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5" name="bg object 845"/>
          <p:cNvSpPr/>
          <p:nvPr/>
        </p:nvSpPr>
        <p:spPr>
          <a:xfrm>
            <a:off x="4450080" y="6468363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2"/>
                </a:lnTo>
                <a:lnTo>
                  <a:pt x="1722120" y="12192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6" name="bg object 846"/>
          <p:cNvSpPr/>
          <p:nvPr/>
        </p:nvSpPr>
        <p:spPr>
          <a:xfrm>
            <a:off x="4450080" y="6480556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4"/>
                </a:lnTo>
                <a:lnTo>
                  <a:pt x="1722120" y="9144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7" name="bg object 847"/>
          <p:cNvSpPr/>
          <p:nvPr/>
        </p:nvSpPr>
        <p:spPr>
          <a:xfrm>
            <a:off x="4450080" y="6489700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1"/>
                </a:lnTo>
                <a:lnTo>
                  <a:pt x="1722120" y="12191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8" name="bg object 848"/>
          <p:cNvSpPr/>
          <p:nvPr/>
        </p:nvSpPr>
        <p:spPr>
          <a:xfrm>
            <a:off x="4450080" y="6501892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5"/>
                </a:lnTo>
                <a:lnTo>
                  <a:pt x="1722120" y="9145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9" name="bg object 849"/>
          <p:cNvSpPr/>
          <p:nvPr/>
        </p:nvSpPr>
        <p:spPr>
          <a:xfrm>
            <a:off x="4450080" y="6511037"/>
            <a:ext cx="1722120" cy="21590"/>
          </a:xfrm>
          <a:custGeom>
            <a:avLst/>
            <a:gdLst/>
            <a:ahLst/>
            <a:cxnLst/>
            <a:rect l="l" t="t" r="r" b="b"/>
            <a:pathLst>
              <a:path w="1722120" h="21590">
                <a:moveTo>
                  <a:pt x="1722120" y="0"/>
                </a:moveTo>
                <a:lnTo>
                  <a:pt x="0" y="0"/>
                </a:lnTo>
                <a:lnTo>
                  <a:pt x="0" y="21334"/>
                </a:lnTo>
                <a:lnTo>
                  <a:pt x="1722120" y="21334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0" name="bg object 850"/>
          <p:cNvSpPr/>
          <p:nvPr/>
        </p:nvSpPr>
        <p:spPr>
          <a:xfrm>
            <a:off x="4450080" y="6532372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1"/>
                </a:lnTo>
                <a:lnTo>
                  <a:pt x="1722120" y="12191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1" name="bg object 851"/>
          <p:cNvSpPr/>
          <p:nvPr/>
        </p:nvSpPr>
        <p:spPr>
          <a:xfrm>
            <a:off x="4450080" y="6544563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5"/>
                </a:lnTo>
                <a:lnTo>
                  <a:pt x="1722120" y="9145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2" name="bg object 852"/>
          <p:cNvSpPr/>
          <p:nvPr/>
        </p:nvSpPr>
        <p:spPr>
          <a:xfrm>
            <a:off x="4450080" y="6553709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0"/>
                </a:lnTo>
                <a:lnTo>
                  <a:pt x="1722120" y="12190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3" name="bg object 853"/>
          <p:cNvSpPr/>
          <p:nvPr/>
        </p:nvSpPr>
        <p:spPr>
          <a:xfrm>
            <a:off x="4450080" y="6565900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3"/>
                </a:lnTo>
                <a:lnTo>
                  <a:pt x="1722120" y="9143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4" name="bg object 854"/>
          <p:cNvSpPr/>
          <p:nvPr/>
        </p:nvSpPr>
        <p:spPr>
          <a:xfrm>
            <a:off x="4450080" y="6575043"/>
            <a:ext cx="1722120" cy="21590"/>
          </a:xfrm>
          <a:custGeom>
            <a:avLst/>
            <a:gdLst/>
            <a:ahLst/>
            <a:cxnLst/>
            <a:rect l="l" t="t" r="r" b="b"/>
            <a:pathLst>
              <a:path w="1722120" h="21590">
                <a:moveTo>
                  <a:pt x="1722120" y="0"/>
                </a:moveTo>
                <a:lnTo>
                  <a:pt x="0" y="0"/>
                </a:lnTo>
                <a:lnTo>
                  <a:pt x="0" y="21335"/>
                </a:lnTo>
                <a:lnTo>
                  <a:pt x="1722120" y="21335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5" name="bg object 855"/>
          <p:cNvSpPr/>
          <p:nvPr/>
        </p:nvSpPr>
        <p:spPr>
          <a:xfrm>
            <a:off x="4450080" y="6596380"/>
            <a:ext cx="1722120" cy="30480"/>
          </a:xfrm>
          <a:custGeom>
            <a:avLst/>
            <a:gdLst/>
            <a:ahLst/>
            <a:cxnLst/>
            <a:rect l="l" t="t" r="r" b="b"/>
            <a:pathLst>
              <a:path w="1722120" h="30479">
                <a:moveTo>
                  <a:pt x="1722120" y="0"/>
                </a:moveTo>
                <a:lnTo>
                  <a:pt x="0" y="0"/>
                </a:lnTo>
                <a:lnTo>
                  <a:pt x="0" y="21336"/>
                </a:lnTo>
                <a:lnTo>
                  <a:pt x="0" y="30480"/>
                </a:lnTo>
                <a:lnTo>
                  <a:pt x="1722120" y="30480"/>
                </a:lnTo>
                <a:lnTo>
                  <a:pt x="1722120" y="21336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6" name="bg object 856"/>
          <p:cNvSpPr/>
          <p:nvPr/>
        </p:nvSpPr>
        <p:spPr>
          <a:xfrm>
            <a:off x="4450080" y="6626860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2"/>
                </a:lnTo>
                <a:lnTo>
                  <a:pt x="1722120" y="12192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7" name="bg object 857"/>
          <p:cNvSpPr/>
          <p:nvPr/>
        </p:nvSpPr>
        <p:spPr>
          <a:xfrm>
            <a:off x="4450080" y="6639051"/>
            <a:ext cx="1722120" cy="30480"/>
          </a:xfrm>
          <a:custGeom>
            <a:avLst/>
            <a:gdLst/>
            <a:ahLst/>
            <a:cxnLst/>
            <a:rect l="l" t="t" r="r" b="b"/>
            <a:pathLst>
              <a:path w="1722120" h="30479">
                <a:moveTo>
                  <a:pt x="1722120" y="0"/>
                </a:moveTo>
                <a:lnTo>
                  <a:pt x="0" y="0"/>
                </a:lnTo>
                <a:lnTo>
                  <a:pt x="0" y="30480"/>
                </a:lnTo>
                <a:lnTo>
                  <a:pt x="1722120" y="30480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8" name="bg object 858"/>
          <p:cNvSpPr/>
          <p:nvPr/>
        </p:nvSpPr>
        <p:spPr>
          <a:xfrm>
            <a:off x="4450080" y="6669531"/>
            <a:ext cx="1722120" cy="30480"/>
          </a:xfrm>
          <a:custGeom>
            <a:avLst/>
            <a:gdLst/>
            <a:ahLst/>
            <a:cxnLst/>
            <a:rect l="l" t="t" r="r" b="b"/>
            <a:pathLst>
              <a:path w="1722120" h="30479">
                <a:moveTo>
                  <a:pt x="1722120" y="0"/>
                </a:moveTo>
                <a:lnTo>
                  <a:pt x="0" y="0"/>
                </a:lnTo>
                <a:lnTo>
                  <a:pt x="0" y="30480"/>
                </a:lnTo>
                <a:lnTo>
                  <a:pt x="1722120" y="30480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9" name="bg object 859"/>
          <p:cNvSpPr/>
          <p:nvPr/>
        </p:nvSpPr>
        <p:spPr>
          <a:xfrm>
            <a:off x="4450080" y="6700012"/>
            <a:ext cx="1722120" cy="21590"/>
          </a:xfrm>
          <a:custGeom>
            <a:avLst/>
            <a:gdLst/>
            <a:ahLst/>
            <a:cxnLst/>
            <a:rect l="l" t="t" r="r" b="b"/>
            <a:pathLst>
              <a:path w="1722120" h="21590">
                <a:moveTo>
                  <a:pt x="1722120" y="0"/>
                </a:moveTo>
                <a:lnTo>
                  <a:pt x="0" y="0"/>
                </a:lnTo>
                <a:lnTo>
                  <a:pt x="0" y="21336"/>
                </a:lnTo>
                <a:lnTo>
                  <a:pt x="1722120" y="21336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0" name="bg object 860"/>
          <p:cNvSpPr/>
          <p:nvPr/>
        </p:nvSpPr>
        <p:spPr>
          <a:xfrm>
            <a:off x="4450080" y="6721348"/>
            <a:ext cx="1722120" cy="33655"/>
          </a:xfrm>
          <a:custGeom>
            <a:avLst/>
            <a:gdLst/>
            <a:ahLst/>
            <a:cxnLst/>
            <a:rect l="l" t="t" r="r" b="b"/>
            <a:pathLst>
              <a:path w="1722120" h="33654">
                <a:moveTo>
                  <a:pt x="1722120" y="0"/>
                </a:moveTo>
                <a:lnTo>
                  <a:pt x="0" y="0"/>
                </a:lnTo>
                <a:lnTo>
                  <a:pt x="0" y="33527"/>
                </a:lnTo>
                <a:lnTo>
                  <a:pt x="1722120" y="33527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1" name="bg object 861"/>
          <p:cNvSpPr/>
          <p:nvPr/>
        </p:nvSpPr>
        <p:spPr>
          <a:xfrm>
            <a:off x="4450080" y="6754875"/>
            <a:ext cx="1722120" cy="43180"/>
          </a:xfrm>
          <a:custGeom>
            <a:avLst/>
            <a:gdLst/>
            <a:ahLst/>
            <a:cxnLst/>
            <a:rect l="l" t="t" r="r" b="b"/>
            <a:pathLst>
              <a:path w="1722120" h="43179">
                <a:moveTo>
                  <a:pt x="1722120" y="0"/>
                </a:moveTo>
                <a:lnTo>
                  <a:pt x="0" y="0"/>
                </a:lnTo>
                <a:lnTo>
                  <a:pt x="0" y="42672"/>
                </a:lnTo>
                <a:lnTo>
                  <a:pt x="1722120" y="42672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2" name="bg object 862"/>
          <p:cNvSpPr/>
          <p:nvPr/>
        </p:nvSpPr>
        <p:spPr>
          <a:xfrm>
            <a:off x="4456176" y="6114795"/>
            <a:ext cx="1710055" cy="673735"/>
          </a:xfrm>
          <a:custGeom>
            <a:avLst/>
            <a:gdLst/>
            <a:ahLst/>
            <a:cxnLst/>
            <a:rect l="l" t="t" r="r" b="b"/>
            <a:pathLst>
              <a:path w="1710054" h="673734">
                <a:moveTo>
                  <a:pt x="722376" y="18287"/>
                </a:moveTo>
                <a:lnTo>
                  <a:pt x="423672" y="18287"/>
                </a:lnTo>
                <a:lnTo>
                  <a:pt x="667512" y="27431"/>
                </a:lnTo>
                <a:lnTo>
                  <a:pt x="877824" y="64007"/>
                </a:lnTo>
                <a:lnTo>
                  <a:pt x="1082039" y="131063"/>
                </a:lnTo>
                <a:lnTo>
                  <a:pt x="1264920" y="207263"/>
                </a:lnTo>
                <a:lnTo>
                  <a:pt x="1420368" y="304799"/>
                </a:lnTo>
                <a:lnTo>
                  <a:pt x="1536191" y="417575"/>
                </a:lnTo>
                <a:lnTo>
                  <a:pt x="1584960" y="475487"/>
                </a:lnTo>
                <a:lnTo>
                  <a:pt x="1624584" y="542543"/>
                </a:lnTo>
                <a:lnTo>
                  <a:pt x="1652015" y="606551"/>
                </a:lnTo>
                <a:lnTo>
                  <a:pt x="1670303" y="673607"/>
                </a:lnTo>
                <a:lnTo>
                  <a:pt x="1709927" y="664463"/>
                </a:lnTo>
                <a:lnTo>
                  <a:pt x="1691639" y="597407"/>
                </a:lnTo>
                <a:lnTo>
                  <a:pt x="1661160" y="533399"/>
                </a:lnTo>
                <a:lnTo>
                  <a:pt x="1563624" y="399287"/>
                </a:lnTo>
                <a:lnTo>
                  <a:pt x="1438656" y="283463"/>
                </a:lnTo>
                <a:lnTo>
                  <a:pt x="1286256" y="188975"/>
                </a:lnTo>
                <a:lnTo>
                  <a:pt x="1100327" y="112775"/>
                </a:lnTo>
                <a:lnTo>
                  <a:pt x="886968" y="45719"/>
                </a:lnTo>
                <a:lnTo>
                  <a:pt x="722376" y="18287"/>
                </a:lnTo>
                <a:close/>
              </a:path>
              <a:path w="1710054" h="673734">
                <a:moveTo>
                  <a:pt x="423672" y="0"/>
                </a:moveTo>
                <a:lnTo>
                  <a:pt x="213360" y="9143"/>
                </a:lnTo>
                <a:lnTo>
                  <a:pt x="0" y="36575"/>
                </a:lnTo>
                <a:lnTo>
                  <a:pt x="18287" y="54863"/>
                </a:lnTo>
                <a:lnTo>
                  <a:pt x="213360" y="27431"/>
                </a:lnTo>
                <a:lnTo>
                  <a:pt x="423672" y="18287"/>
                </a:lnTo>
                <a:lnTo>
                  <a:pt x="722376" y="18287"/>
                </a:lnTo>
                <a:lnTo>
                  <a:pt x="667512" y="9143"/>
                </a:lnTo>
                <a:lnTo>
                  <a:pt x="42367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3" name="bg object 863"/>
          <p:cNvSpPr/>
          <p:nvPr/>
        </p:nvSpPr>
        <p:spPr>
          <a:xfrm>
            <a:off x="4450080" y="6108700"/>
            <a:ext cx="1722120" cy="55244"/>
          </a:xfrm>
          <a:custGeom>
            <a:avLst/>
            <a:gdLst/>
            <a:ahLst/>
            <a:cxnLst/>
            <a:rect l="l" t="t" r="r" b="b"/>
            <a:pathLst>
              <a:path w="1722120" h="55245">
                <a:moveTo>
                  <a:pt x="1722120" y="0"/>
                </a:moveTo>
                <a:lnTo>
                  <a:pt x="0" y="0"/>
                </a:lnTo>
                <a:lnTo>
                  <a:pt x="0" y="54863"/>
                </a:lnTo>
                <a:lnTo>
                  <a:pt x="1722120" y="54863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4" name="bg object 864"/>
          <p:cNvSpPr/>
          <p:nvPr/>
        </p:nvSpPr>
        <p:spPr>
          <a:xfrm>
            <a:off x="4450080" y="6163563"/>
            <a:ext cx="1722120" cy="21590"/>
          </a:xfrm>
          <a:custGeom>
            <a:avLst/>
            <a:gdLst/>
            <a:ahLst/>
            <a:cxnLst/>
            <a:rect l="l" t="t" r="r" b="b"/>
            <a:pathLst>
              <a:path w="1722120" h="21589">
                <a:moveTo>
                  <a:pt x="1722120" y="0"/>
                </a:moveTo>
                <a:lnTo>
                  <a:pt x="0" y="0"/>
                </a:lnTo>
                <a:lnTo>
                  <a:pt x="0" y="21336"/>
                </a:lnTo>
                <a:lnTo>
                  <a:pt x="1722120" y="21336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5" name="bg object 865"/>
          <p:cNvSpPr/>
          <p:nvPr/>
        </p:nvSpPr>
        <p:spPr>
          <a:xfrm>
            <a:off x="4450080" y="6184900"/>
            <a:ext cx="1722120" cy="30480"/>
          </a:xfrm>
          <a:custGeom>
            <a:avLst/>
            <a:gdLst/>
            <a:ahLst/>
            <a:cxnLst/>
            <a:rect l="l" t="t" r="r" b="b"/>
            <a:pathLst>
              <a:path w="1722120" h="30479">
                <a:moveTo>
                  <a:pt x="1722120" y="0"/>
                </a:moveTo>
                <a:lnTo>
                  <a:pt x="0" y="0"/>
                </a:lnTo>
                <a:lnTo>
                  <a:pt x="0" y="30480"/>
                </a:lnTo>
                <a:lnTo>
                  <a:pt x="1722120" y="30480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6" name="bg object 866"/>
          <p:cNvSpPr/>
          <p:nvPr/>
        </p:nvSpPr>
        <p:spPr>
          <a:xfrm>
            <a:off x="4450080" y="6215380"/>
            <a:ext cx="1722120" cy="33655"/>
          </a:xfrm>
          <a:custGeom>
            <a:avLst/>
            <a:gdLst/>
            <a:ahLst/>
            <a:cxnLst/>
            <a:rect l="l" t="t" r="r" b="b"/>
            <a:pathLst>
              <a:path w="1722120" h="33654">
                <a:moveTo>
                  <a:pt x="1722120" y="0"/>
                </a:moveTo>
                <a:lnTo>
                  <a:pt x="0" y="0"/>
                </a:lnTo>
                <a:lnTo>
                  <a:pt x="0" y="33528"/>
                </a:lnTo>
                <a:lnTo>
                  <a:pt x="1722120" y="33528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7" name="bg object 867"/>
          <p:cNvSpPr/>
          <p:nvPr/>
        </p:nvSpPr>
        <p:spPr>
          <a:xfrm>
            <a:off x="4450080" y="6248907"/>
            <a:ext cx="1722120" cy="30480"/>
          </a:xfrm>
          <a:custGeom>
            <a:avLst/>
            <a:gdLst/>
            <a:ahLst/>
            <a:cxnLst/>
            <a:rect l="l" t="t" r="r" b="b"/>
            <a:pathLst>
              <a:path w="1722120" h="30479">
                <a:moveTo>
                  <a:pt x="1722120" y="0"/>
                </a:moveTo>
                <a:lnTo>
                  <a:pt x="0" y="0"/>
                </a:lnTo>
                <a:lnTo>
                  <a:pt x="0" y="30479"/>
                </a:lnTo>
                <a:lnTo>
                  <a:pt x="1722120" y="30479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8" name="bg object 868"/>
          <p:cNvSpPr/>
          <p:nvPr/>
        </p:nvSpPr>
        <p:spPr>
          <a:xfrm>
            <a:off x="4450080" y="6279387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2"/>
                </a:lnTo>
                <a:lnTo>
                  <a:pt x="1722120" y="12192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9" name="bg object 869"/>
          <p:cNvSpPr/>
          <p:nvPr/>
        </p:nvSpPr>
        <p:spPr>
          <a:xfrm>
            <a:off x="4450080" y="6291580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4"/>
                </a:lnTo>
                <a:lnTo>
                  <a:pt x="1722120" y="9144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0" name="bg object 870"/>
          <p:cNvSpPr/>
          <p:nvPr/>
        </p:nvSpPr>
        <p:spPr>
          <a:xfrm>
            <a:off x="4450080" y="6300724"/>
            <a:ext cx="1722120" cy="21590"/>
          </a:xfrm>
          <a:custGeom>
            <a:avLst/>
            <a:gdLst/>
            <a:ahLst/>
            <a:cxnLst/>
            <a:rect l="l" t="t" r="r" b="b"/>
            <a:pathLst>
              <a:path w="1722120" h="21589">
                <a:moveTo>
                  <a:pt x="1722120" y="0"/>
                </a:moveTo>
                <a:lnTo>
                  <a:pt x="0" y="0"/>
                </a:lnTo>
                <a:lnTo>
                  <a:pt x="0" y="21335"/>
                </a:lnTo>
                <a:lnTo>
                  <a:pt x="1722120" y="21335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1" name="bg object 871"/>
          <p:cNvSpPr/>
          <p:nvPr/>
        </p:nvSpPr>
        <p:spPr>
          <a:xfrm>
            <a:off x="4450080" y="6322060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3"/>
                </a:lnTo>
                <a:lnTo>
                  <a:pt x="1722120" y="9143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2" name="bg object 872"/>
          <p:cNvSpPr/>
          <p:nvPr/>
        </p:nvSpPr>
        <p:spPr>
          <a:xfrm>
            <a:off x="4450080" y="6331204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2"/>
                </a:lnTo>
                <a:lnTo>
                  <a:pt x="1722120" y="12192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3" name="bg object 873"/>
          <p:cNvSpPr/>
          <p:nvPr/>
        </p:nvSpPr>
        <p:spPr>
          <a:xfrm>
            <a:off x="4450080" y="6343395"/>
            <a:ext cx="1722120" cy="21590"/>
          </a:xfrm>
          <a:custGeom>
            <a:avLst/>
            <a:gdLst/>
            <a:ahLst/>
            <a:cxnLst/>
            <a:rect l="l" t="t" r="r" b="b"/>
            <a:pathLst>
              <a:path w="1722120" h="21589">
                <a:moveTo>
                  <a:pt x="1722120" y="0"/>
                </a:moveTo>
                <a:lnTo>
                  <a:pt x="0" y="0"/>
                </a:lnTo>
                <a:lnTo>
                  <a:pt x="0" y="21335"/>
                </a:lnTo>
                <a:lnTo>
                  <a:pt x="1722120" y="21335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4" name="bg object 874"/>
          <p:cNvSpPr/>
          <p:nvPr/>
        </p:nvSpPr>
        <p:spPr>
          <a:xfrm>
            <a:off x="4450080" y="6364731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4"/>
                </a:lnTo>
                <a:lnTo>
                  <a:pt x="1722120" y="9144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5" name="bg object 875"/>
          <p:cNvSpPr/>
          <p:nvPr/>
        </p:nvSpPr>
        <p:spPr>
          <a:xfrm>
            <a:off x="4450080" y="6373875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2"/>
                </a:lnTo>
                <a:lnTo>
                  <a:pt x="1722120" y="12192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6" name="bg object 876"/>
          <p:cNvSpPr/>
          <p:nvPr/>
        </p:nvSpPr>
        <p:spPr>
          <a:xfrm>
            <a:off x="4450080" y="6386068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3"/>
                </a:lnTo>
                <a:lnTo>
                  <a:pt x="1722120" y="9143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7" name="bg object 877"/>
          <p:cNvSpPr/>
          <p:nvPr/>
        </p:nvSpPr>
        <p:spPr>
          <a:xfrm>
            <a:off x="4450080" y="6395212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1"/>
                </a:lnTo>
                <a:lnTo>
                  <a:pt x="1722120" y="12191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8" name="bg object 878"/>
          <p:cNvSpPr/>
          <p:nvPr/>
        </p:nvSpPr>
        <p:spPr>
          <a:xfrm>
            <a:off x="4450080" y="6407404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4"/>
                </a:lnTo>
                <a:lnTo>
                  <a:pt x="1722120" y="9144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9" name="bg object 879"/>
          <p:cNvSpPr/>
          <p:nvPr/>
        </p:nvSpPr>
        <p:spPr>
          <a:xfrm>
            <a:off x="4450080" y="6416548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1"/>
                </a:lnTo>
                <a:lnTo>
                  <a:pt x="1722120" y="12191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0" name="bg object 880"/>
          <p:cNvSpPr/>
          <p:nvPr/>
        </p:nvSpPr>
        <p:spPr>
          <a:xfrm>
            <a:off x="4450080" y="6428739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4"/>
                </a:lnTo>
                <a:lnTo>
                  <a:pt x="1722120" y="9144"/>
                </a:lnTo>
                <a:lnTo>
                  <a:pt x="1722120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1" name="bg object 881"/>
          <p:cNvSpPr/>
          <p:nvPr/>
        </p:nvSpPr>
        <p:spPr>
          <a:xfrm>
            <a:off x="4450080" y="6437883"/>
            <a:ext cx="1722120" cy="21590"/>
          </a:xfrm>
          <a:custGeom>
            <a:avLst/>
            <a:gdLst/>
            <a:ahLst/>
            <a:cxnLst/>
            <a:rect l="l" t="t" r="r" b="b"/>
            <a:pathLst>
              <a:path w="1722120" h="21589">
                <a:moveTo>
                  <a:pt x="1722120" y="0"/>
                </a:moveTo>
                <a:lnTo>
                  <a:pt x="0" y="0"/>
                </a:lnTo>
                <a:lnTo>
                  <a:pt x="0" y="21335"/>
                </a:lnTo>
                <a:lnTo>
                  <a:pt x="1722120" y="21335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2" name="bg object 882"/>
          <p:cNvSpPr/>
          <p:nvPr/>
        </p:nvSpPr>
        <p:spPr>
          <a:xfrm>
            <a:off x="4450080" y="6459219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3"/>
                </a:lnTo>
                <a:lnTo>
                  <a:pt x="1722120" y="9143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3" name="bg object 883"/>
          <p:cNvSpPr/>
          <p:nvPr/>
        </p:nvSpPr>
        <p:spPr>
          <a:xfrm>
            <a:off x="4450080" y="6468363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2"/>
                </a:lnTo>
                <a:lnTo>
                  <a:pt x="1722120" y="12192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4" name="bg object 884"/>
          <p:cNvSpPr/>
          <p:nvPr/>
        </p:nvSpPr>
        <p:spPr>
          <a:xfrm>
            <a:off x="4450080" y="6480556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4"/>
                </a:lnTo>
                <a:lnTo>
                  <a:pt x="1722120" y="9144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5" name="bg object 885"/>
          <p:cNvSpPr/>
          <p:nvPr/>
        </p:nvSpPr>
        <p:spPr>
          <a:xfrm>
            <a:off x="4450080" y="6489700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1"/>
                </a:lnTo>
                <a:lnTo>
                  <a:pt x="1722120" y="12191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6" name="bg object 886"/>
          <p:cNvSpPr/>
          <p:nvPr/>
        </p:nvSpPr>
        <p:spPr>
          <a:xfrm>
            <a:off x="4450080" y="6501892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5"/>
                </a:lnTo>
                <a:lnTo>
                  <a:pt x="1722120" y="9145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7" name="bg object 887"/>
          <p:cNvSpPr/>
          <p:nvPr/>
        </p:nvSpPr>
        <p:spPr>
          <a:xfrm>
            <a:off x="4450080" y="6511037"/>
            <a:ext cx="1722120" cy="21590"/>
          </a:xfrm>
          <a:custGeom>
            <a:avLst/>
            <a:gdLst/>
            <a:ahLst/>
            <a:cxnLst/>
            <a:rect l="l" t="t" r="r" b="b"/>
            <a:pathLst>
              <a:path w="1722120" h="21590">
                <a:moveTo>
                  <a:pt x="1722120" y="0"/>
                </a:moveTo>
                <a:lnTo>
                  <a:pt x="0" y="0"/>
                </a:lnTo>
                <a:lnTo>
                  <a:pt x="0" y="21334"/>
                </a:lnTo>
                <a:lnTo>
                  <a:pt x="1722120" y="21334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8" name="bg object 888"/>
          <p:cNvSpPr/>
          <p:nvPr/>
        </p:nvSpPr>
        <p:spPr>
          <a:xfrm>
            <a:off x="4450080" y="6532372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1"/>
                </a:lnTo>
                <a:lnTo>
                  <a:pt x="1722120" y="12191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9" name="bg object 889"/>
          <p:cNvSpPr/>
          <p:nvPr/>
        </p:nvSpPr>
        <p:spPr>
          <a:xfrm>
            <a:off x="4450080" y="6544563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5"/>
                </a:lnTo>
                <a:lnTo>
                  <a:pt x="1722120" y="9145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0" name="bg object 890"/>
          <p:cNvSpPr/>
          <p:nvPr/>
        </p:nvSpPr>
        <p:spPr>
          <a:xfrm>
            <a:off x="4450080" y="6553709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0"/>
                </a:lnTo>
                <a:lnTo>
                  <a:pt x="1722120" y="12190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1" name="bg object 891"/>
          <p:cNvSpPr/>
          <p:nvPr/>
        </p:nvSpPr>
        <p:spPr>
          <a:xfrm>
            <a:off x="4450080" y="6565900"/>
            <a:ext cx="1722120" cy="9525"/>
          </a:xfrm>
          <a:custGeom>
            <a:avLst/>
            <a:gdLst/>
            <a:ahLst/>
            <a:cxnLst/>
            <a:rect l="l" t="t" r="r" b="b"/>
            <a:pathLst>
              <a:path w="1722120" h="9525">
                <a:moveTo>
                  <a:pt x="1722120" y="0"/>
                </a:moveTo>
                <a:lnTo>
                  <a:pt x="0" y="0"/>
                </a:lnTo>
                <a:lnTo>
                  <a:pt x="0" y="9143"/>
                </a:lnTo>
                <a:lnTo>
                  <a:pt x="1722120" y="9143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2" name="bg object 892"/>
          <p:cNvSpPr/>
          <p:nvPr/>
        </p:nvSpPr>
        <p:spPr>
          <a:xfrm>
            <a:off x="4450080" y="6575043"/>
            <a:ext cx="1722120" cy="21590"/>
          </a:xfrm>
          <a:custGeom>
            <a:avLst/>
            <a:gdLst/>
            <a:ahLst/>
            <a:cxnLst/>
            <a:rect l="l" t="t" r="r" b="b"/>
            <a:pathLst>
              <a:path w="1722120" h="21590">
                <a:moveTo>
                  <a:pt x="1722120" y="0"/>
                </a:moveTo>
                <a:lnTo>
                  <a:pt x="0" y="0"/>
                </a:lnTo>
                <a:lnTo>
                  <a:pt x="0" y="21335"/>
                </a:lnTo>
                <a:lnTo>
                  <a:pt x="1722120" y="21335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3" name="bg object 893"/>
          <p:cNvSpPr/>
          <p:nvPr/>
        </p:nvSpPr>
        <p:spPr>
          <a:xfrm>
            <a:off x="4450080" y="6596380"/>
            <a:ext cx="1722120" cy="30480"/>
          </a:xfrm>
          <a:custGeom>
            <a:avLst/>
            <a:gdLst/>
            <a:ahLst/>
            <a:cxnLst/>
            <a:rect l="l" t="t" r="r" b="b"/>
            <a:pathLst>
              <a:path w="1722120" h="30479">
                <a:moveTo>
                  <a:pt x="1722120" y="0"/>
                </a:moveTo>
                <a:lnTo>
                  <a:pt x="0" y="0"/>
                </a:lnTo>
                <a:lnTo>
                  <a:pt x="0" y="21336"/>
                </a:lnTo>
                <a:lnTo>
                  <a:pt x="0" y="30480"/>
                </a:lnTo>
                <a:lnTo>
                  <a:pt x="1722120" y="30480"/>
                </a:lnTo>
                <a:lnTo>
                  <a:pt x="1722120" y="21336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4" name="bg object 894"/>
          <p:cNvSpPr/>
          <p:nvPr/>
        </p:nvSpPr>
        <p:spPr>
          <a:xfrm>
            <a:off x="4450080" y="6626860"/>
            <a:ext cx="1722120" cy="12700"/>
          </a:xfrm>
          <a:custGeom>
            <a:avLst/>
            <a:gdLst/>
            <a:ahLst/>
            <a:cxnLst/>
            <a:rect l="l" t="t" r="r" b="b"/>
            <a:pathLst>
              <a:path w="1722120" h="12700">
                <a:moveTo>
                  <a:pt x="1722120" y="0"/>
                </a:moveTo>
                <a:lnTo>
                  <a:pt x="0" y="0"/>
                </a:lnTo>
                <a:lnTo>
                  <a:pt x="0" y="12192"/>
                </a:lnTo>
                <a:lnTo>
                  <a:pt x="1722120" y="12192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5" name="bg object 895"/>
          <p:cNvSpPr/>
          <p:nvPr/>
        </p:nvSpPr>
        <p:spPr>
          <a:xfrm>
            <a:off x="4450080" y="6639051"/>
            <a:ext cx="1722120" cy="30480"/>
          </a:xfrm>
          <a:custGeom>
            <a:avLst/>
            <a:gdLst/>
            <a:ahLst/>
            <a:cxnLst/>
            <a:rect l="l" t="t" r="r" b="b"/>
            <a:pathLst>
              <a:path w="1722120" h="30479">
                <a:moveTo>
                  <a:pt x="1722120" y="0"/>
                </a:moveTo>
                <a:lnTo>
                  <a:pt x="0" y="0"/>
                </a:lnTo>
                <a:lnTo>
                  <a:pt x="0" y="30480"/>
                </a:lnTo>
                <a:lnTo>
                  <a:pt x="1722120" y="30480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6" name="bg object 896"/>
          <p:cNvSpPr/>
          <p:nvPr/>
        </p:nvSpPr>
        <p:spPr>
          <a:xfrm>
            <a:off x="4450080" y="6669531"/>
            <a:ext cx="1722120" cy="30480"/>
          </a:xfrm>
          <a:custGeom>
            <a:avLst/>
            <a:gdLst/>
            <a:ahLst/>
            <a:cxnLst/>
            <a:rect l="l" t="t" r="r" b="b"/>
            <a:pathLst>
              <a:path w="1722120" h="30479">
                <a:moveTo>
                  <a:pt x="1722120" y="0"/>
                </a:moveTo>
                <a:lnTo>
                  <a:pt x="0" y="0"/>
                </a:lnTo>
                <a:lnTo>
                  <a:pt x="0" y="30480"/>
                </a:lnTo>
                <a:lnTo>
                  <a:pt x="1722120" y="30480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7" name="bg object 897"/>
          <p:cNvSpPr/>
          <p:nvPr/>
        </p:nvSpPr>
        <p:spPr>
          <a:xfrm>
            <a:off x="4450080" y="6700012"/>
            <a:ext cx="1722120" cy="21590"/>
          </a:xfrm>
          <a:custGeom>
            <a:avLst/>
            <a:gdLst/>
            <a:ahLst/>
            <a:cxnLst/>
            <a:rect l="l" t="t" r="r" b="b"/>
            <a:pathLst>
              <a:path w="1722120" h="21590">
                <a:moveTo>
                  <a:pt x="1722120" y="0"/>
                </a:moveTo>
                <a:lnTo>
                  <a:pt x="0" y="0"/>
                </a:lnTo>
                <a:lnTo>
                  <a:pt x="0" y="21336"/>
                </a:lnTo>
                <a:lnTo>
                  <a:pt x="1722120" y="21336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8" name="bg object 898"/>
          <p:cNvSpPr/>
          <p:nvPr/>
        </p:nvSpPr>
        <p:spPr>
          <a:xfrm>
            <a:off x="4450080" y="6721348"/>
            <a:ext cx="1722120" cy="33655"/>
          </a:xfrm>
          <a:custGeom>
            <a:avLst/>
            <a:gdLst/>
            <a:ahLst/>
            <a:cxnLst/>
            <a:rect l="l" t="t" r="r" b="b"/>
            <a:pathLst>
              <a:path w="1722120" h="33654">
                <a:moveTo>
                  <a:pt x="1722120" y="0"/>
                </a:moveTo>
                <a:lnTo>
                  <a:pt x="0" y="0"/>
                </a:lnTo>
                <a:lnTo>
                  <a:pt x="0" y="33527"/>
                </a:lnTo>
                <a:lnTo>
                  <a:pt x="1722120" y="33527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9" name="bg object 899"/>
          <p:cNvSpPr/>
          <p:nvPr/>
        </p:nvSpPr>
        <p:spPr>
          <a:xfrm>
            <a:off x="4450080" y="6754875"/>
            <a:ext cx="1722120" cy="43180"/>
          </a:xfrm>
          <a:custGeom>
            <a:avLst/>
            <a:gdLst/>
            <a:ahLst/>
            <a:cxnLst/>
            <a:rect l="l" t="t" r="r" b="b"/>
            <a:pathLst>
              <a:path w="1722120" h="43179">
                <a:moveTo>
                  <a:pt x="1722120" y="0"/>
                </a:moveTo>
                <a:lnTo>
                  <a:pt x="0" y="0"/>
                </a:lnTo>
                <a:lnTo>
                  <a:pt x="0" y="42672"/>
                </a:lnTo>
                <a:lnTo>
                  <a:pt x="1722120" y="42672"/>
                </a:lnTo>
                <a:lnTo>
                  <a:pt x="1722120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0" name="bg object 900"/>
          <p:cNvSpPr/>
          <p:nvPr/>
        </p:nvSpPr>
        <p:spPr>
          <a:xfrm>
            <a:off x="6013703" y="6818883"/>
            <a:ext cx="167640" cy="33655"/>
          </a:xfrm>
          <a:custGeom>
            <a:avLst/>
            <a:gdLst/>
            <a:ahLst/>
            <a:cxnLst/>
            <a:rect l="l" t="t" r="r" b="b"/>
            <a:pathLst>
              <a:path w="167639" h="33654">
                <a:moveTo>
                  <a:pt x="167640" y="0"/>
                </a:moveTo>
                <a:lnTo>
                  <a:pt x="0" y="0"/>
                </a:lnTo>
                <a:lnTo>
                  <a:pt x="0" y="33528"/>
                </a:lnTo>
                <a:lnTo>
                  <a:pt x="167640" y="33528"/>
                </a:lnTo>
                <a:lnTo>
                  <a:pt x="167640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1" name="bg object 901"/>
          <p:cNvSpPr/>
          <p:nvPr/>
        </p:nvSpPr>
        <p:spPr>
          <a:xfrm>
            <a:off x="6013703" y="6852412"/>
            <a:ext cx="167640" cy="12700"/>
          </a:xfrm>
          <a:custGeom>
            <a:avLst/>
            <a:gdLst/>
            <a:ahLst/>
            <a:cxnLst/>
            <a:rect l="l" t="t" r="r" b="b"/>
            <a:pathLst>
              <a:path w="167639" h="12700">
                <a:moveTo>
                  <a:pt x="167640" y="0"/>
                </a:moveTo>
                <a:lnTo>
                  <a:pt x="0" y="0"/>
                </a:lnTo>
                <a:lnTo>
                  <a:pt x="0" y="12192"/>
                </a:lnTo>
                <a:lnTo>
                  <a:pt x="167640" y="12192"/>
                </a:lnTo>
                <a:lnTo>
                  <a:pt x="16764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2" name="bg object 902"/>
          <p:cNvSpPr/>
          <p:nvPr/>
        </p:nvSpPr>
        <p:spPr>
          <a:xfrm>
            <a:off x="6013703" y="6864604"/>
            <a:ext cx="167640" cy="18415"/>
          </a:xfrm>
          <a:custGeom>
            <a:avLst/>
            <a:gdLst/>
            <a:ahLst/>
            <a:cxnLst/>
            <a:rect l="l" t="t" r="r" b="b"/>
            <a:pathLst>
              <a:path w="167639" h="18415">
                <a:moveTo>
                  <a:pt x="167640" y="0"/>
                </a:moveTo>
                <a:lnTo>
                  <a:pt x="0" y="0"/>
                </a:lnTo>
                <a:lnTo>
                  <a:pt x="0" y="18288"/>
                </a:lnTo>
                <a:lnTo>
                  <a:pt x="167640" y="18288"/>
                </a:lnTo>
                <a:lnTo>
                  <a:pt x="16764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3" name="bg object 903"/>
          <p:cNvSpPr/>
          <p:nvPr/>
        </p:nvSpPr>
        <p:spPr>
          <a:xfrm>
            <a:off x="6013703" y="6882892"/>
            <a:ext cx="167640" cy="15240"/>
          </a:xfrm>
          <a:custGeom>
            <a:avLst/>
            <a:gdLst/>
            <a:ahLst/>
            <a:cxnLst/>
            <a:rect l="l" t="t" r="r" b="b"/>
            <a:pathLst>
              <a:path w="167639" h="15240">
                <a:moveTo>
                  <a:pt x="167640" y="0"/>
                </a:moveTo>
                <a:lnTo>
                  <a:pt x="0" y="0"/>
                </a:lnTo>
                <a:lnTo>
                  <a:pt x="0" y="15239"/>
                </a:lnTo>
                <a:lnTo>
                  <a:pt x="167640" y="15239"/>
                </a:lnTo>
                <a:lnTo>
                  <a:pt x="16764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4" name="bg object 904"/>
          <p:cNvSpPr/>
          <p:nvPr/>
        </p:nvSpPr>
        <p:spPr>
          <a:xfrm>
            <a:off x="6013703" y="6898131"/>
            <a:ext cx="167640" cy="18415"/>
          </a:xfrm>
          <a:custGeom>
            <a:avLst/>
            <a:gdLst/>
            <a:ahLst/>
            <a:cxnLst/>
            <a:rect l="l" t="t" r="r" b="b"/>
            <a:pathLst>
              <a:path w="167639" h="18415">
                <a:moveTo>
                  <a:pt x="167640" y="0"/>
                </a:moveTo>
                <a:lnTo>
                  <a:pt x="0" y="0"/>
                </a:lnTo>
                <a:lnTo>
                  <a:pt x="0" y="18288"/>
                </a:lnTo>
                <a:lnTo>
                  <a:pt x="167640" y="18288"/>
                </a:lnTo>
                <a:lnTo>
                  <a:pt x="16764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5" name="bg object 905"/>
          <p:cNvSpPr/>
          <p:nvPr/>
        </p:nvSpPr>
        <p:spPr>
          <a:xfrm>
            <a:off x="6013703" y="6916419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6" name="bg object 906"/>
          <p:cNvSpPr/>
          <p:nvPr/>
        </p:nvSpPr>
        <p:spPr>
          <a:xfrm>
            <a:off x="6013703" y="6922516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7" name="bg object 907"/>
          <p:cNvSpPr/>
          <p:nvPr/>
        </p:nvSpPr>
        <p:spPr>
          <a:xfrm>
            <a:off x="6013703" y="6928612"/>
            <a:ext cx="167640" cy="12700"/>
          </a:xfrm>
          <a:custGeom>
            <a:avLst/>
            <a:gdLst/>
            <a:ahLst/>
            <a:cxnLst/>
            <a:rect l="l" t="t" r="r" b="b"/>
            <a:pathLst>
              <a:path w="167639" h="12700">
                <a:moveTo>
                  <a:pt x="167640" y="0"/>
                </a:moveTo>
                <a:lnTo>
                  <a:pt x="0" y="0"/>
                </a:lnTo>
                <a:lnTo>
                  <a:pt x="0" y="12193"/>
                </a:lnTo>
                <a:lnTo>
                  <a:pt x="167640" y="12193"/>
                </a:lnTo>
                <a:lnTo>
                  <a:pt x="16764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8" name="bg object 908"/>
          <p:cNvSpPr/>
          <p:nvPr/>
        </p:nvSpPr>
        <p:spPr>
          <a:xfrm>
            <a:off x="6013703" y="6940805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4"/>
                </a:lnTo>
                <a:lnTo>
                  <a:pt x="167640" y="6094"/>
                </a:lnTo>
                <a:lnTo>
                  <a:pt x="167640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9" name="bg object 909"/>
          <p:cNvSpPr/>
          <p:nvPr/>
        </p:nvSpPr>
        <p:spPr>
          <a:xfrm>
            <a:off x="6013703" y="6946900"/>
            <a:ext cx="167640" cy="3175"/>
          </a:xfrm>
          <a:custGeom>
            <a:avLst/>
            <a:gdLst/>
            <a:ahLst/>
            <a:cxnLst/>
            <a:rect l="l" t="t" r="r" b="b"/>
            <a:pathLst>
              <a:path w="167639" h="3175">
                <a:moveTo>
                  <a:pt x="167640" y="0"/>
                </a:moveTo>
                <a:lnTo>
                  <a:pt x="0" y="0"/>
                </a:lnTo>
                <a:lnTo>
                  <a:pt x="0" y="3048"/>
                </a:lnTo>
                <a:lnTo>
                  <a:pt x="167640" y="3048"/>
                </a:lnTo>
                <a:lnTo>
                  <a:pt x="16764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0" name="bg object 910"/>
          <p:cNvSpPr/>
          <p:nvPr/>
        </p:nvSpPr>
        <p:spPr>
          <a:xfrm>
            <a:off x="6013703" y="6949948"/>
            <a:ext cx="167640" cy="12700"/>
          </a:xfrm>
          <a:custGeom>
            <a:avLst/>
            <a:gdLst/>
            <a:ahLst/>
            <a:cxnLst/>
            <a:rect l="l" t="t" r="r" b="b"/>
            <a:pathLst>
              <a:path w="167639" h="12700">
                <a:moveTo>
                  <a:pt x="167640" y="0"/>
                </a:moveTo>
                <a:lnTo>
                  <a:pt x="0" y="0"/>
                </a:lnTo>
                <a:lnTo>
                  <a:pt x="0" y="12191"/>
                </a:lnTo>
                <a:lnTo>
                  <a:pt x="167640" y="12191"/>
                </a:lnTo>
                <a:lnTo>
                  <a:pt x="16764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1" name="bg object 911"/>
          <p:cNvSpPr/>
          <p:nvPr/>
        </p:nvSpPr>
        <p:spPr>
          <a:xfrm>
            <a:off x="6013703" y="6962139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2" name="bg object 912"/>
          <p:cNvSpPr/>
          <p:nvPr/>
        </p:nvSpPr>
        <p:spPr>
          <a:xfrm>
            <a:off x="6013703" y="6968236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6"/>
                </a:lnTo>
                <a:lnTo>
                  <a:pt x="167640" y="6096"/>
                </a:lnTo>
                <a:lnTo>
                  <a:pt x="167640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3" name="bg object 913"/>
          <p:cNvSpPr/>
          <p:nvPr/>
        </p:nvSpPr>
        <p:spPr>
          <a:xfrm>
            <a:off x="6013703" y="6974331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6"/>
                </a:lnTo>
                <a:lnTo>
                  <a:pt x="167640" y="6096"/>
                </a:lnTo>
                <a:lnTo>
                  <a:pt x="167640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4" name="bg object 914"/>
          <p:cNvSpPr/>
          <p:nvPr/>
        </p:nvSpPr>
        <p:spPr>
          <a:xfrm>
            <a:off x="6013703" y="6980427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6"/>
                </a:lnTo>
                <a:lnTo>
                  <a:pt x="167640" y="6096"/>
                </a:lnTo>
                <a:lnTo>
                  <a:pt x="167640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5" name="bg object 915"/>
          <p:cNvSpPr/>
          <p:nvPr/>
        </p:nvSpPr>
        <p:spPr>
          <a:xfrm>
            <a:off x="6013703" y="6986524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6" name="bg object 916"/>
          <p:cNvSpPr/>
          <p:nvPr/>
        </p:nvSpPr>
        <p:spPr>
          <a:xfrm>
            <a:off x="6013703" y="6992619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7" name="bg object 917"/>
          <p:cNvSpPr/>
          <p:nvPr/>
        </p:nvSpPr>
        <p:spPr>
          <a:xfrm>
            <a:off x="6013703" y="6998716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8" name="bg object 918"/>
          <p:cNvSpPr/>
          <p:nvPr/>
        </p:nvSpPr>
        <p:spPr>
          <a:xfrm>
            <a:off x="6013703" y="7004812"/>
            <a:ext cx="167640" cy="9525"/>
          </a:xfrm>
          <a:custGeom>
            <a:avLst/>
            <a:gdLst/>
            <a:ahLst/>
            <a:cxnLst/>
            <a:rect l="l" t="t" r="r" b="b"/>
            <a:pathLst>
              <a:path w="167639" h="9525">
                <a:moveTo>
                  <a:pt x="167640" y="0"/>
                </a:moveTo>
                <a:lnTo>
                  <a:pt x="0" y="0"/>
                </a:lnTo>
                <a:lnTo>
                  <a:pt x="0" y="9144"/>
                </a:lnTo>
                <a:lnTo>
                  <a:pt x="167640" y="9144"/>
                </a:lnTo>
                <a:lnTo>
                  <a:pt x="167640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9" name="bg object 919"/>
          <p:cNvSpPr/>
          <p:nvPr/>
        </p:nvSpPr>
        <p:spPr>
          <a:xfrm>
            <a:off x="6013703" y="7013956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6"/>
                </a:lnTo>
                <a:lnTo>
                  <a:pt x="167640" y="6096"/>
                </a:lnTo>
                <a:lnTo>
                  <a:pt x="167640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0" name="bg object 920"/>
          <p:cNvSpPr/>
          <p:nvPr/>
        </p:nvSpPr>
        <p:spPr>
          <a:xfrm>
            <a:off x="6013703" y="7020051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6"/>
                </a:lnTo>
                <a:lnTo>
                  <a:pt x="167640" y="6096"/>
                </a:lnTo>
                <a:lnTo>
                  <a:pt x="167640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1" name="bg object 921"/>
          <p:cNvSpPr/>
          <p:nvPr/>
        </p:nvSpPr>
        <p:spPr>
          <a:xfrm>
            <a:off x="6013703" y="7026148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2" name="bg object 922"/>
          <p:cNvSpPr/>
          <p:nvPr/>
        </p:nvSpPr>
        <p:spPr>
          <a:xfrm>
            <a:off x="6013703" y="7032243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3" name="bg object 923"/>
          <p:cNvSpPr/>
          <p:nvPr/>
        </p:nvSpPr>
        <p:spPr>
          <a:xfrm>
            <a:off x="6013703" y="7038339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4" name="bg object 924"/>
          <p:cNvSpPr/>
          <p:nvPr/>
        </p:nvSpPr>
        <p:spPr>
          <a:xfrm>
            <a:off x="6013703" y="7044436"/>
            <a:ext cx="167640" cy="12700"/>
          </a:xfrm>
          <a:custGeom>
            <a:avLst/>
            <a:gdLst/>
            <a:ahLst/>
            <a:cxnLst/>
            <a:rect l="l" t="t" r="r" b="b"/>
            <a:pathLst>
              <a:path w="167639" h="12700">
                <a:moveTo>
                  <a:pt x="167640" y="0"/>
                </a:moveTo>
                <a:lnTo>
                  <a:pt x="0" y="0"/>
                </a:lnTo>
                <a:lnTo>
                  <a:pt x="0" y="12192"/>
                </a:lnTo>
                <a:lnTo>
                  <a:pt x="167640" y="12192"/>
                </a:lnTo>
                <a:lnTo>
                  <a:pt x="167640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5" name="bg object 925"/>
          <p:cNvSpPr/>
          <p:nvPr/>
        </p:nvSpPr>
        <p:spPr>
          <a:xfrm>
            <a:off x="6013703" y="7056627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6"/>
                </a:lnTo>
                <a:lnTo>
                  <a:pt x="167640" y="6096"/>
                </a:lnTo>
                <a:lnTo>
                  <a:pt x="167640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6" name="bg object 926"/>
          <p:cNvSpPr/>
          <p:nvPr/>
        </p:nvSpPr>
        <p:spPr>
          <a:xfrm>
            <a:off x="6013703" y="7062724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7" name="bg object 927"/>
          <p:cNvSpPr/>
          <p:nvPr/>
        </p:nvSpPr>
        <p:spPr>
          <a:xfrm>
            <a:off x="6013703" y="7068819"/>
            <a:ext cx="167640" cy="3175"/>
          </a:xfrm>
          <a:custGeom>
            <a:avLst/>
            <a:gdLst/>
            <a:ahLst/>
            <a:cxnLst/>
            <a:rect l="l" t="t" r="r" b="b"/>
            <a:pathLst>
              <a:path w="167639" h="3175">
                <a:moveTo>
                  <a:pt x="167640" y="0"/>
                </a:moveTo>
                <a:lnTo>
                  <a:pt x="0" y="0"/>
                </a:lnTo>
                <a:lnTo>
                  <a:pt x="0" y="3049"/>
                </a:lnTo>
                <a:lnTo>
                  <a:pt x="167640" y="3049"/>
                </a:lnTo>
                <a:lnTo>
                  <a:pt x="167640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8" name="bg object 928"/>
          <p:cNvSpPr/>
          <p:nvPr/>
        </p:nvSpPr>
        <p:spPr>
          <a:xfrm>
            <a:off x="6013703" y="7071869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4"/>
                </a:lnTo>
                <a:lnTo>
                  <a:pt x="167640" y="6094"/>
                </a:lnTo>
                <a:lnTo>
                  <a:pt x="167640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9" name="bg object 929"/>
          <p:cNvSpPr/>
          <p:nvPr/>
        </p:nvSpPr>
        <p:spPr>
          <a:xfrm>
            <a:off x="6013703" y="7077963"/>
            <a:ext cx="167640" cy="12700"/>
          </a:xfrm>
          <a:custGeom>
            <a:avLst/>
            <a:gdLst/>
            <a:ahLst/>
            <a:cxnLst/>
            <a:rect l="l" t="t" r="r" b="b"/>
            <a:pathLst>
              <a:path w="167639" h="12700">
                <a:moveTo>
                  <a:pt x="167640" y="0"/>
                </a:moveTo>
                <a:lnTo>
                  <a:pt x="0" y="0"/>
                </a:lnTo>
                <a:lnTo>
                  <a:pt x="0" y="12191"/>
                </a:lnTo>
                <a:lnTo>
                  <a:pt x="167640" y="12191"/>
                </a:lnTo>
                <a:lnTo>
                  <a:pt x="167640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0" name="bg object 930"/>
          <p:cNvSpPr/>
          <p:nvPr/>
        </p:nvSpPr>
        <p:spPr>
          <a:xfrm>
            <a:off x="6013704" y="7090156"/>
            <a:ext cx="167640" cy="18415"/>
          </a:xfrm>
          <a:custGeom>
            <a:avLst/>
            <a:gdLst/>
            <a:ahLst/>
            <a:cxnLst/>
            <a:rect l="l" t="t" r="r" b="b"/>
            <a:pathLst>
              <a:path w="167639" h="18415">
                <a:moveTo>
                  <a:pt x="167640" y="0"/>
                </a:moveTo>
                <a:lnTo>
                  <a:pt x="0" y="0"/>
                </a:lnTo>
                <a:lnTo>
                  <a:pt x="0" y="12192"/>
                </a:lnTo>
                <a:lnTo>
                  <a:pt x="0" y="18288"/>
                </a:lnTo>
                <a:lnTo>
                  <a:pt x="167640" y="18288"/>
                </a:lnTo>
                <a:lnTo>
                  <a:pt x="167640" y="12192"/>
                </a:lnTo>
                <a:lnTo>
                  <a:pt x="167640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1" name="bg object 931"/>
          <p:cNvSpPr/>
          <p:nvPr/>
        </p:nvSpPr>
        <p:spPr>
          <a:xfrm>
            <a:off x="6013703" y="7108443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2" name="bg object 932"/>
          <p:cNvSpPr/>
          <p:nvPr/>
        </p:nvSpPr>
        <p:spPr>
          <a:xfrm>
            <a:off x="6013703" y="7114539"/>
            <a:ext cx="167640" cy="15240"/>
          </a:xfrm>
          <a:custGeom>
            <a:avLst/>
            <a:gdLst/>
            <a:ahLst/>
            <a:cxnLst/>
            <a:rect l="l" t="t" r="r" b="b"/>
            <a:pathLst>
              <a:path w="167639" h="15240">
                <a:moveTo>
                  <a:pt x="167640" y="0"/>
                </a:moveTo>
                <a:lnTo>
                  <a:pt x="0" y="0"/>
                </a:lnTo>
                <a:lnTo>
                  <a:pt x="0" y="15239"/>
                </a:lnTo>
                <a:lnTo>
                  <a:pt x="167640" y="15239"/>
                </a:lnTo>
                <a:lnTo>
                  <a:pt x="167640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3" name="bg object 933"/>
          <p:cNvSpPr/>
          <p:nvPr/>
        </p:nvSpPr>
        <p:spPr>
          <a:xfrm>
            <a:off x="6013703" y="7129780"/>
            <a:ext cx="167640" cy="18415"/>
          </a:xfrm>
          <a:custGeom>
            <a:avLst/>
            <a:gdLst/>
            <a:ahLst/>
            <a:cxnLst/>
            <a:rect l="l" t="t" r="r" b="b"/>
            <a:pathLst>
              <a:path w="167639" h="18415">
                <a:moveTo>
                  <a:pt x="167640" y="0"/>
                </a:moveTo>
                <a:lnTo>
                  <a:pt x="0" y="0"/>
                </a:lnTo>
                <a:lnTo>
                  <a:pt x="0" y="18289"/>
                </a:lnTo>
                <a:lnTo>
                  <a:pt x="167640" y="18289"/>
                </a:lnTo>
                <a:lnTo>
                  <a:pt x="167640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4" name="bg object 934"/>
          <p:cNvSpPr/>
          <p:nvPr/>
        </p:nvSpPr>
        <p:spPr>
          <a:xfrm>
            <a:off x="6013703" y="7148069"/>
            <a:ext cx="167640" cy="12700"/>
          </a:xfrm>
          <a:custGeom>
            <a:avLst/>
            <a:gdLst/>
            <a:ahLst/>
            <a:cxnLst/>
            <a:rect l="l" t="t" r="r" b="b"/>
            <a:pathLst>
              <a:path w="167639" h="12700">
                <a:moveTo>
                  <a:pt x="167640" y="0"/>
                </a:moveTo>
                <a:lnTo>
                  <a:pt x="0" y="0"/>
                </a:lnTo>
                <a:lnTo>
                  <a:pt x="0" y="12190"/>
                </a:lnTo>
                <a:lnTo>
                  <a:pt x="167640" y="12190"/>
                </a:lnTo>
                <a:lnTo>
                  <a:pt x="167640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5" name="bg object 935"/>
          <p:cNvSpPr/>
          <p:nvPr/>
        </p:nvSpPr>
        <p:spPr>
          <a:xfrm>
            <a:off x="6013703" y="7160260"/>
            <a:ext cx="167640" cy="18415"/>
          </a:xfrm>
          <a:custGeom>
            <a:avLst/>
            <a:gdLst/>
            <a:ahLst/>
            <a:cxnLst/>
            <a:rect l="l" t="t" r="r" b="b"/>
            <a:pathLst>
              <a:path w="167639" h="18415">
                <a:moveTo>
                  <a:pt x="167640" y="0"/>
                </a:moveTo>
                <a:lnTo>
                  <a:pt x="0" y="0"/>
                </a:lnTo>
                <a:lnTo>
                  <a:pt x="0" y="18288"/>
                </a:lnTo>
                <a:lnTo>
                  <a:pt x="167640" y="18288"/>
                </a:lnTo>
                <a:lnTo>
                  <a:pt x="167640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6" name="bg object 936"/>
          <p:cNvSpPr/>
          <p:nvPr/>
        </p:nvSpPr>
        <p:spPr>
          <a:xfrm>
            <a:off x="6013703" y="7178548"/>
            <a:ext cx="167640" cy="24765"/>
          </a:xfrm>
          <a:custGeom>
            <a:avLst/>
            <a:gdLst/>
            <a:ahLst/>
            <a:cxnLst/>
            <a:rect l="l" t="t" r="r" b="b"/>
            <a:pathLst>
              <a:path w="167639" h="24765">
                <a:moveTo>
                  <a:pt x="167640" y="0"/>
                </a:moveTo>
                <a:lnTo>
                  <a:pt x="0" y="0"/>
                </a:lnTo>
                <a:lnTo>
                  <a:pt x="0" y="24383"/>
                </a:lnTo>
                <a:lnTo>
                  <a:pt x="167640" y="24383"/>
                </a:lnTo>
                <a:lnTo>
                  <a:pt x="167640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7" name="bg object 937"/>
          <p:cNvSpPr/>
          <p:nvPr/>
        </p:nvSpPr>
        <p:spPr>
          <a:xfrm>
            <a:off x="6019800" y="6824980"/>
            <a:ext cx="155575" cy="372110"/>
          </a:xfrm>
          <a:custGeom>
            <a:avLst/>
            <a:gdLst/>
            <a:ahLst/>
            <a:cxnLst/>
            <a:rect l="l" t="t" r="r" b="b"/>
            <a:pathLst>
              <a:path w="155575" h="372109">
                <a:moveTo>
                  <a:pt x="155448" y="0"/>
                </a:moveTo>
                <a:lnTo>
                  <a:pt x="118872" y="0"/>
                </a:lnTo>
                <a:lnTo>
                  <a:pt x="118872" y="57912"/>
                </a:lnTo>
                <a:lnTo>
                  <a:pt x="106679" y="143256"/>
                </a:lnTo>
                <a:lnTo>
                  <a:pt x="88391" y="219456"/>
                </a:lnTo>
                <a:lnTo>
                  <a:pt x="48767" y="295656"/>
                </a:lnTo>
                <a:lnTo>
                  <a:pt x="0" y="371856"/>
                </a:lnTo>
                <a:lnTo>
                  <a:pt x="39624" y="371856"/>
                </a:lnTo>
                <a:lnTo>
                  <a:pt x="88391" y="295656"/>
                </a:lnTo>
                <a:lnTo>
                  <a:pt x="128015" y="219456"/>
                </a:lnTo>
                <a:lnTo>
                  <a:pt x="146303" y="143256"/>
                </a:lnTo>
                <a:lnTo>
                  <a:pt x="155448" y="57912"/>
                </a:lnTo>
                <a:lnTo>
                  <a:pt x="1554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8" name="bg object 938"/>
          <p:cNvSpPr/>
          <p:nvPr/>
        </p:nvSpPr>
        <p:spPr>
          <a:xfrm>
            <a:off x="6013703" y="6818883"/>
            <a:ext cx="167640" cy="33655"/>
          </a:xfrm>
          <a:custGeom>
            <a:avLst/>
            <a:gdLst/>
            <a:ahLst/>
            <a:cxnLst/>
            <a:rect l="l" t="t" r="r" b="b"/>
            <a:pathLst>
              <a:path w="167639" h="33654">
                <a:moveTo>
                  <a:pt x="167640" y="0"/>
                </a:moveTo>
                <a:lnTo>
                  <a:pt x="0" y="0"/>
                </a:lnTo>
                <a:lnTo>
                  <a:pt x="0" y="33528"/>
                </a:lnTo>
                <a:lnTo>
                  <a:pt x="167640" y="33528"/>
                </a:lnTo>
                <a:lnTo>
                  <a:pt x="167640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9" name="bg object 939"/>
          <p:cNvSpPr/>
          <p:nvPr/>
        </p:nvSpPr>
        <p:spPr>
          <a:xfrm>
            <a:off x="6013703" y="6852412"/>
            <a:ext cx="167640" cy="12700"/>
          </a:xfrm>
          <a:custGeom>
            <a:avLst/>
            <a:gdLst/>
            <a:ahLst/>
            <a:cxnLst/>
            <a:rect l="l" t="t" r="r" b="b"/>
            <a:pathLst>
              <a:path w="167639" h="12700">
                <a:moveTo>
                  <a:pt x="167640" y="0"/>
                </a:moveTo>
                <a:lnTo>
                  <a:pt x="0" y="0"/>
                </a:lnTo>
                <a:lnTo>
                  <a:pt x="0" y="12192"/>
                </a:lnTo>
                <a:lnTo>
                  <a:pt x="167640" y="12192"/>
                </a:lnTo>
                <a:lnTo>
                  <a:pt x="16764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0" name="bg object 940"/>
          <p:cNvSpPr/>
          <p:nvPr/>
        </p:nvSpPr>
        <p:spPr>
          <a:xfrm>
            <a:off x="6013703" y="6864604"/>
            <a:ext cx="167640" cy="18415"/>
          </a:xfrm>
          <a:custGeom>
            <a:avLst/>
            <a:gdLst/>
            <a:ahLst/>
            <a:cxnLst/>
            <a:rect l="l" t="t" r="r" b="b"/>
            <a:pathLst>
              <a:path w="167639" h="18415">
                <a:moveTo>
                  <a:pt x="167640" y="0"/>
                </a:moveTo>
                <a:lnTo>
                  <a:pt x="0" y="0"/>
                </a:lnTo>
                <a:lnTo>
                  <a:pt x="0" y="18288"/>
                </a:lnTo>
                <a:lnTo>
                  <a:pt x="167640" y="18288"/>
                </a:lnTo>
                <a:lnTo>
                  <a:pt x="16764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1" name="bg object 941"/>
          <p:cNvSpPr/>
          <p:nvPr/>
        </p:nvSpPr>
        <p:spPr>
          <a:xfrm>
            <a:off x="6013703" y="6882892"/>
            <a:ext cx="167640" cy="15240"/>
          </a:xfrm>
          <a:custGeom>
            <a:avLst/>
            <a:gdLst/>
            <a:ahLst/>
            <a:cxnLst/>
            <a:rect l="l" t="t" r="r" b="b"/>
            <a:pathLst>
              <a:path w="167639" h="15240">
                <a:moveTo>
                  <a:pt x="167640" y="0"/>
                </a:moveTo>
                <a:lnTo>
                  <a:pt x="0" y="0"/>
                </a:lnTo>
                <a:lnTo>
                  <a:pt x="0" y="15239"/>
                </a:lnTo>
                <a:lnTo>
                  <a:pt x="167640" y="15239"/>
                </a:lnTo>
                <a:lnTo>
                  <a:pt x="16764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2" name="bg object 942"/>
          <p:cNvSpPr/>
          <p:nvPr/>
        </p:nvSpPr>
        <p:spPr>
          <a:xfrm>
            <a:off x="6013703" y="6898131"/>
            <a:ext cx="167640" cy="18415"/>
          </a:xfrm>
          <a:custGeom>
            <a:avLst/>
            <a:gdLst/>
            <a:ahLst/>
            <a:cxnLst/>
            <a:rect l="l" t="t" r="r" b="b"/>
            <a:pathLst>
              <a:path w="167639" h="18415">
                <a:moveTo>
                  <a:pt x="167640" y="0"/>
                </a:moveTo>
                <a:lnTo>
                  <a:pt x="0" y="0"/>
                </a:lnTo>
                <a:lnTo>
                  <a:pt x="0" y="18288"/>
                </a:lnTo>
                <a:lnTo>
                  <a:pt x="167640" y="18288"/>
                </a:lnTo>
                <a:lnTo>
                  <a:pt x="16764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3" name="bg object 943"/>
          <p:cNvSpPr/>
          <p:nvPr/>
        </p:nvSpPr>
        <p:spPr>
          <a:xfrm>
            <a:off x="6013703" y="6916419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4" name="bg object 944"/>
          <p:cNvSpPr/>
          <p:nvPr/>
        </p:nvSpPr>
        <p:spPr>
          <a:xfrm>
            <a:off x="6013703" y="6922516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5" name="bg object 945"/>
          <p:cNvSpPr/>
          <p:nvPr/>
        </p:nvSpPr>
        <p:spPr>
          <a:xfrm>
            <a:off x="6013703" y="6928612"/>
            <a:ext cx="167640" cy="12700"/>
          </a:xfrm>
          <a:custGeom>
            <a:avLst/>
            <a:gdLst/>
            <a:ahLst/>
            <a:cxnLst/>
            <a:rect l="l" t="t" r="r" b="b"/>
            <a:pathLst>
              <a:path w="167639" h="12700">
                <a:moveTo>
                  <a:pt x="167640" y="0"/>
                </a:moveTo>
                <a:lnTo>
                  <a:pt x="0" y="0"/>
                </a:lnTo>
                <a:lnTo>
                  <a:pt x="0" y="12193"/>
                </a:lnTo>
                <a:lnTo>
                  <a:pt x="167640" y="12193"/>
                </a:lnTo>
                <a:lnTo>
                  <a:pt x="16764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6" name="bg object 946"/>
          <p:cNvSpPr/>
          <p:nvPr/>
        </p:nvSpPr>
        <p:spPr>
          <a:xfrm>
            <a:off x="6013703" y="6940805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4"/>
                </a:lnTo>
                <a:lnTo>
                  <a:pt x="167640" y="6094"/>
                </a:lnTo>
                <a:lnTo>
                  <a:pt x="167640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7" name="bg object 947"/>
          <p:cNvSpPr/>
          <p:nvPr/>
        </p:nvSpPr>
        <p:spPr>
          <a:xfrm>
            <a:off x="6013703" y="6946900"/>
            <a:ext cx="167640" cy="3175"/>
          </a:xfrm>
          <a:custGeom>
            <a:avLst/>
            <a:gdLst/>
            <a:ahLst/>
            <a:cxnLst/>
            <a:rect l="l" t="t" r="r" b="b"/>
            <a:pathLst>
              <a:path w="167639" h="3175">
                <a:moveTo>
                  <a:pt x="167640" y="0"/>
                </a:moveTo>
                <a:lnTo>
                  <a:pt x="0" y="0"/>
                </a:lnTo>
                <a:lnTo>
                  <a:pt x="0" y="3048"/>
                </a:lnTo>
                <a:lnTo>
                  <a:pt x="167640" y="3048"/>
                </a:lnTo>
                <a:lnTo>
                  <a:pt x="16764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8" name="bg object 948"/>
          <p:cNvSpPr/>
          <p:nvPr/>
        </p:nvSpPr>
        <p:spPr>
          <a:xfrm>
            <a:off x="6013703" y="6949948"/>
            <a:ext cx="167640" cy="12700"/>
          </a:xfrm>
          <a:custGeom>
            <a:avLst/>
            <a:gdLst/>
            <a:ahLst/>
            <a:cxnLst/>
            <a:rect l="l" t="t" r="r" b="b"/>
            <a:pathLst>
              <a:path w="167639" h="12700">
                <a:moveTo>
                  <a:pt x="167640" y="0"/>
                </a:moveTo>
                <a:lnTo>
                  <a:pt x="0" y="0"/>
                </a:lnTo>
                <a:lnTo>
                  <a:pt x="0" y="12191"/>
                </a:lnTo>
                <a:lnTo>
                  <a:pt x="167640" y="12191"/>
                </a:lnTo>
                <a:lnTo>
                  <a:pt x="16764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9" name="bg object 949"/>
          <p:cNvSpPr/>
          <p:nvPr/>
        </p:nvSpPr>
        <p:spPr>
          <a:xfrm>
            <a:off x="6013703" y="6962139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0" name="bg object 950"/>
          <p:cNvSpPr/>
          <p:nvPr/>
        </p:nvSpPr>
        <p:spPr>
          <a:xfrm>
            <a:off x="6013703" y="6968236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6"/>
                </a:lnTo>
                <a:lnTo>
                  <a:pt x="167640" y="6096"/>
                </a:lnTo>
                <a:lnTo>
                  <a:pt x="167640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1" name="bg object 951"/>
          <p:cNvSpPr/>
          <p:nvPr/>
        </p:nvSpPr>
        <p:spPr>
          <a:xfrm>
            <a:off x="6013703" y="6974331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6"/>
                </a:lnTo>
                <a:lnTo>
                  <a:pt x="167640" y="6096"/>
                </a:lnTo>
                <a:lnTo>
                  <a:pt x="167640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2" name="bg object 952"/>
          <p:cNvSpPr/>
          <p:nvPr/>
        </p:nvSpPr>
        <p:spPr>
          <a:xfrm>
            <a:off x="6013703" y="6980427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6"/>
                </a:lnTo>
                <a:lnTo>
                  <a:pt x="167640" y="6096"/>
                </a:lnTo>
                <a:lnTo>
                  <a:pt x="167640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3" name="bg object 953"/>
          <p:cNvSpPr/>
          <p:nvPr/>
        </p:nvSpPr>
        <p:spPr>
          <a:xfrm>
            <a:off x="6013703" y="6986524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4" name="bg object 954"/>
          <p:cNvSpPr/>
          <p:nvPr/>
        </p:nvSpPr>
        <p:spPr>
          <a:xfrm>
            <a:off x="6013703" y="6992619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5" name="bg object 955"/>
          <p:cNvSpPr/>
          <p:nvPr/>
        </p:nvSpPr>
        <p:spPr>
          <a:xfrm>
            <a:off x="6013703" y="6998716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6" name="bg object 956"/>
          <p:cNvSpPr/>
          <p:nvPr/>
        </p:nvSpPr>
        <p:spPr>
          <a:xfrm>
            <a:off x="6013703" y="7004812"/>
            <a:ext cx="167640" cy="9525"/>
          </a:xfrm>
          <a:custGeom>
            <a:avLst/>
            <a:gdLst/>
            <a:ahLst/>
            <a:cxnLst/>
            <a:rect l="l" t="t" r="r" b="b"/>
            <a:pathLst>
              <a:path w="167639" h="9525">
                <a:moveTo>
                  <a:pt x="167640" y="0"/>
                </a:moveTo>
                <a:lnTo>
                  <a:pt x="0" y="0"/>
                </a:lnTo>
                <a:lnTo>
                  <a:pt x="0" y="9144"/>
                </a:lnTo>
                <a:lnTo>
                  <a:pt x="167640" y="9144"/>
                </a:lnTo>
                <a:lnTo>
                  <a:pt x="167640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7" name="bg object 957"/>
          <p:cNvSpPr/>
          <p:nvPr/>
        </p:nvSpPr>
        <p:spPr>
          <a:xfrm>
            <a:off x="6013703" y="7013956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6"/>
                </a:lnTo>
                <a:lnTo>
                  <a:pt x="167640" y="6096"/>
                </a:lnTo>
                <a:lnTo>
                  <a:pt x="167640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8" name="bg object 958"/>
          <p:cNvSpPr/>
          <p:nvPr/>
        </p:nvSpPr>
        <p:spPr>
          <a:xfrm>
            <a:off x="6013703" y="7020051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6"/>
                </a:lnTo>
                <a:lnTo>
                  <a:pt x="167640" y="6096"/>
                </a:lnTo>
                <a:lnTo>
                  <a:pt x="167640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9" name="bg object 959"/>
          <p:cNvSpPr/>
          <p:nvPr/>
        </p:nvSpPr>
        <p:spPr>
          <a:xfrm>
            <a:off x="6013703" y="7026148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0" name="bg object 960"/>
          <p:cNvSpPr/>
          <p:nvPr/>
        </p:nvSpPr>
        <p:spPr>
          <a:xfrm>
            <a:off x="6013703" y="7032243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1" name="bg object 961"/>
          <p:cNvSpPr/>
          <p:nvPr/>
        </p:nvSpPr>
        <p:spPr>
          <a:xfrm>
            <a:off x="6013703" y="7038339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2" name="bg object 962"/>
          <p:cNvSpPr/>
          <p:nvPr/>
        </p:nvSpPr>
        <p:spPr>
          <a:xfrm>
            <a:off x="6013703" y="7044436"/>
            <a:ext cx="167640" cy="12700"/>
          </a:xfrm>
          <a:custGeom>
            <a:avLst/>
            <a:gdLst/>
            <a:ahLst/>
            <a:cxnLst/>
            <a:rect l="l" t="t" r="r" b="b"/>
            <a:pathLst>
              <a:path w="167639" h="12700">
                <a:moveTo>
                  <a:pt x="167640" y="0"/>
                </a:moveTo>
                <a:lnTo>
                  <a:pt x="0" y="0"/>
                </a:lnTo>
                <a:lnTo>
                  <a:pt x="0" y="12192"/>
                </a:lnTo>
                <a:lnTo>
                  <a:pt x="167640" y="12192"/>
                </a:lnTo>
                <a:lnTo>
                  <a:pt x="167640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3" name="bg object 963"/>
          <p:cNvSpPr/>
          <p:nvPr/>
        </p:nvSpPr>
        <p:spPr>
          <a:xfrm>
            <a:off x="6013703" y="7056627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6"/>
                </a:lnTo>
                <a:lnTo>
                  <a:pt x="167640" y="6096"/>
                </a:lnTo>
                <a:lnTo>
                  <a:pt x="167640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4" name="bg object 964"/>
          <p:cNvSpPr/>
          <p:nvPr/>
        </p:nvSpPr>
        <p:spPr>
          <a:xfrm>
            <a:off x="6013703" y="7062724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5" name="bg object 965"/>
          <p:cNvSpPr/>
          <p:nvPr/>
        </p:nvSpPr>
        <p:spPr>
          <a:xfrm>
            <a:off x="6013703" y="7068819"/>
            <a:ext cx="167640" cy="3175"/>
          </a:xfrm>
          <a:custGeom>
            <a:avLst/>
            <a:gdLst/>
            <a:ahLst/>
            <a:cxnLst/>
            <a:rect l="l" t="t" r="r" b="b"/>
            <a:pathLst>
              <a:path w="167639" h="3175">
                <a:moveTo>
                  <a:pt x="167640" y="0"/>
                </a:moveTo>
                <a:lnTo>
                  <a:pt x="0" y="0"/>
                </a:lnTo>
                <a:lnTo>
                  <a:pt x="0" y="3049"/>
                </a:lnTo>
                <a:lnTo>
                  <a:pt x="167640" y="3049"/>
                </a:lnTo>
                <a:lnTo>
                  <a:pt x="167640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6" name="bg object 966"/>
          <p:cNvSpPr/>
          <p:nvPr/>
        </p:nvSpPr>
        <p:spPr>
          <a:xfrm>
            <a:off x="6013703" y="7071869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4"/>
                </a:lnTo>
                <a:lnTo>
                  <a:pt x="167640" y="6094"/>
                </a:lnTo>
                <a:lnTo>
                  <a:pt x="167640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7" name="bg object 967"/>
          <p:cNvSpPr/>
          <p:nvPr/>
        </p:nvSpPr>
        <p:spPr>
          <a:xfrm>
            <a:off x="6013703" y="7077963"/>
            <a:ext cx="167640" cy="12700"/>
          </a:xfrm>
          <a:custGeom>
            <a:avLst/>
            <a:gdLst/>
            <a:ahLst/>
            <a:cxnLst/>
            <a:rect l="l" t="t" r="r" b="b"/>
            <a:pathLst>
              <a:path w="167639" h="12700">
                <a:moveTo>
                  <a:pt x="167640" y="0"/>
                </a:moveTo>
                <a:lnTo>
                  <a:pt x="0" y="0"/>
                </a:lnTo>
                <a:lnTo>
                  <a:pt x="0" y="12191"/>
                </a:lnTo>
                <a:lnTo>
                  <a:pt x="167640" y="12191"/>
                </a:lnTo>
                <a:lnTo>
                  <a:pt x="167640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8" name="bg object 968"/>
          <p:cNvSpPr/>
          <p:nvPr/>
        </p:nvSpPr>
        <p:spPr>
          <a:xfrm>
            <a:off x="6013704" y="7090156"/>
            <a:ext cx="167640" cy="18415"/>
          </a:xfrm>
          <a:custGeom>
            <a:avLst/>
            <a:gdLst/>
            <a:ahLst/>
            <a:cxnLst/>
            <a:rect l="l" t="t" r="r" b="b"/>
            <a:pathLst>
              <a:path w="167639" h="18415">
                <a:moveTo>
                  <a:pt x="167640" y="0"/>
                </a:moveTo>
                <a:lnTo>
                  <a:pt x="0" y="0"/>
                </a:lnTo>
                <a:lnTo>
                  <a:pt x="0" y="12192"/>
                </a:lnTo>
                <a:lnTo>
                  <a:pt x="0" y="18288"/>
                </a:lnTo>
                <a:lnTo>
                  <a:pt x="167640" y="18288"/>
                </a:lnTo>
                <a:lnTo>
                  <a:pt x="167640" y="12192"/>
                </a:lnTo>
                <a:lnTo>
                  <a:pt x="167640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9" name="bg object 969"/>
          <p:cNvSpPr/>
          <p:nvPr/>
        </p:nvSpPr>
        <p:spPr>
          <a:xfrm>
            <a:off x="6013703" y="7108443"/>
            <a:ext cx="167640" cy="6350"/>
          </a:xfrm>
          <a:custGeom>
            <a:avLst/>
            <a:gdLst/>
            <a:ahLst/>
            <a:cxnLst/>
            <a:rect l="l" t="t" r="r" b="b"/>
            <a:pathLst>
              <a:path w="167639" h="6350">
                <a:moveTo>
                  <a:pt x="167640" y="0"/>
                </a:moveTo>
                <a:lnTo>
                  <a:pt x="0" y="0"/>
                </a:lnTo>
                <a:lnTo>
                  <a:pt x="0" y="6095"/>
                </a:lnTo>
                <a:lnTo>
                  <a:pt x="167640" y="6095"/>
                </a:lnTo>
                <a:lnTo>
                  <a:pt x="167640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0" name="bg object 970"/>
          <p:cNvSpPr/>
          <p:nvPr/>
        </p:nvSpPr>
        <p:spPr>
          <a:xfrm>
            <a:off x="6013703" y="7114539"/>
            <a:ext cx="167640" cy="15240"/>
          </a:xfrm>
          <a:custGeom>
            <a:avLst/>
            <a:gdLst/>
            <a:ahLst/>
            <a:cxnLst/>
            <a:rect l="l" t="t" r="r" b="b"/>
            <a:pathLst>
              <a:path w="167639" h="15240">
                <a:moveTo>
                  <a:pt x="167640" y="0"/>
                </a:moveTo>
                <a:lnTo>
                  <a:pt x="0" y="0"/>
                </a:lnTo>
                <a:lnTo>
                  <a:pt x="0" y="15239"/>
                </a:lnTo>
                <a:lnTo>
                  <a:pt x="167640" y="15239"/>
                </a:lnTo>
                <a:lnTo>
                  <a:pt x="167640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1" name="bg object 971"/>
          <p:cNvSpPr/>
          <p:nvPr/>
        </p:nvSpPr>
        <p:spPr>
          <a:xfrm>
            <a:off x="6013703" y="7129780"/>
            <a:ext cx="167640" cy="18415"/>
          </a:xfrm>
          <a:custGeom>
            <a:avLst/>
            <a:gdLst/>
            <a:ahLst/>
            <a:cxnLst/>
            <a:rect l="l" t="t" r="r" b="b"/>
            <a:pathLst>
              <a:path w="167639" h="18415">
                <a:moveTo>
                  <a:pt x="167640" y="0"/>
                </a:moveTo>
                <a:lnTo>
                  <a:pt x="0" y="0"/>
                </a:lnTo>
                <a:lnTo>
                  <a:pt x="0" y="18289"/>
                </a:lnTo>
                <a:lnTo>
                  <a:pt x="167640" y="18289"/>
                </a:lnTo>
                <a:lnTo>
                  <a:pt x="167640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2" name="bg object 972"/>
          <p:cNvSpPr/>
          <p:nvPr/>
        </p:nvSpPr>
        <p:spPr>
          <a:xfrm>
            <a:off x="6013703" y="7148069"/>
            <a:ext cx="167640" cy="12700"/>
          </a:xfrm>
          <a:custGeom>
            <a:avLst/>
            <a:gdLst/>
            <a:ahLst/>
            <a:cxnLst/>
            <a:rect l="l" t="t" r="r" b="b"/>
            <a:pathLst>
              <a:path w="167639" h="12700">
                <a:moveTo>
                  <a:pt x="167640" y="0"/>
                </a:moveTo>
                <a:lnTo>
                  <a:pt x="0" y="0"/>
                </a:lnTo>
                <a:lnTo>
                  <a:pt x="0" y="12190"/>
                </a:lnTo>
                <a:lnTo>
                  <a:pt x="167640" y="12190"/>
                </a:lnTo>
                <a:lnTo>
                  <a:pt x="167640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3" name="bg object 973"/>
          <p:cNvSpPr/>
          <p:nvPr/>
        </p:nvSpPr>
        <p:spPr>
          <a:xfrm>
            <a:off x="6013703" y="7160260"/>
            <a:ext cx="167640" cy="18415"/>
          </a:xfrm>
          <a:custGeom>
            <a:avLst/>
            <a:gdLst/>
            <a:ahLst/>
            <a:cxnLst/>
            <a:rect l="l" t="t" r="r" b="b"/>
            <a:pathLst>
              <a:path w="167639" h="18415">
                <a:moveTo>
                  <a:pt x="167640" y="0"/>
                </a:moveTo>
                <a:lnTo>
                  <a:pt x="0" y="0"/>
                </a:lnTo>
                <a:lnTo>
                  <a:pt x="0" y="18288"/>
                </a:lnTo>
                <a:lnTo>
                  <a:pt x="167640" y="18288"/>
                </a:lnTo>
                <a:lnTo>
                  <a:pt x="167640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4" name="bg object 974"/>
          <p:cNvSpPr/>
          <p:nvPr/>
        </p:nvSpPr>
        <p:spPr>
          <a:xfrm>
            <a:off x="6013703" y="7178548"/>
            <a:ext cx="167640" cy="24765"/>
          </a:xfrm>
          <a:custGeom>
            <a:avLst/>
            <a:gdLst/>
            <a:ahLst/>
            <a:cxnLst/>
            <a:rect l="l" t="t" r="r" b="b"/>
            <a:pathLst>
              <a:path w="167639" h="24765">
                <a:moveTo>
                  <a:pt x="167640" y="0"/>
                </a:moveTo>
                <a:lnTo>
                  <a:pt x="0" y="0"/>
                </a:lnTo>
                <a:lnTo>
                  <a:pt x="0" y="24383"/>
                </a:lnTo>
                <a:lnTo>
                  <a:pt x="167640" y="24383"/>
                </a:lnTo>
                <a:lnTo>
                  <a:pt x="167640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5" name="bg object 975"/>
          <p:cNvSpPr/>
          <p:nvPr/>
        </p:nvSpPr>
        <p:spPr>
          <a:xfrm>
            <a:off x="3593591" y="6178804"/>
            <a:ext cx="765175" cy="1018540"/>
          </a:xfrm>
          <a:custGeom>
            <a:avLst/>
            <a:gdLst/>
            <a:ahLst/>
            <a:cxnLst/>
            <a:rect l="l" t="t" r="r" b="b"/>
            <a:pathLst>
              <a:path w="765175" h="1018540">
                <a:moveTo>
                  <a:pt x="725424" y="0"/>
                </a:moveTo>
                <a:lnTo>
                  <a:pt x="569976" y="57912"/>
                </a:lnTo>
                <a:lnTo>
                  <a:pt x="435863" y="124968"/>
                </a:lnTo>
                <a:lnTo>
                  <a:pt x="310896" y="201168"/>
                </a:lnTo>
                <a:lnTo>
                  <a:pt x="204216" y="286512"/>
                </a:lnTo>
                <a:lnTo>
                  <a:pt x="115824" y="381000"/>
                </a:lnTo>
                <a:lnTo>
                  <a:pt x="60960" y="484633"/>
                </a:lnTo>
                <a:lnTo>
                  <a:pt x="12192" y="591312"/>
                </a:lnTo>
                <a:lnTo>
                  <a:pt x="0" y="704088"/>
                </a:lnTo>
                <a:lnTo>
                  <a:pt x="12192" y="789432"/>
                </a:lnTo>
                <a:lnTo>
                  <a:pt x="30480" y="865632"/>
                </a:lnTo>
                <a:lnTo>
                  <a:pt x="70104" y="941832"/>
                </a:lnTo>
                <a:lnTo>
                  <a:pt x="115824" y="1018032"/>
                </a:lnTo>
                <a:lnTo>
                  <a:pt x="155448" y="1018032"/>
                </a:lnTo>
                <a:lnTo>
                  <a:pt x="106680" y="941832"/>
                </a:lnTo>
                <a:lnTo>
                  <a:pt x="70104" y="865632"/>
                </a:lnTo>
                <a:lnTo>
                  <a:pt x="39624" y="789432"/>
                </a:lnTo>
                <a:lnTo>
                  <a:pt x="30480" y="704088"/>
                </a:lnTo>
                <a:lnTo>
                  <a:pt x="39624" y="591312"/>
                </a:lnTo>
                <a:lnTo>
                  <a:pt x="88392" y="484633"/>
                </a:lnTo>
                <a:lnTo>
                  <a:pt x="146304" y="393192"/>
                </a:lnTo>
                <a:lnTo>
                  <a:pt x="234696" y="295656"/>
                </a:lnTo>
                <a:lnTo>
                  <a:pt x="338328" y="210312"/>
                </a:lnTo>
                <a:lnTo>
                  <a:pt x="466344" y="134112"/>
                </a:lnTo>
                <a:lnTo>
                  <a:pt x="609600" y="76200"/>
                </a:lnTo>
                <a:lnTo>
                  <a:pt x="765048" y="21336"/>
                </a:lnTo>
                <a:lnTo>
                  <a:pt x="72542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6" name="bg object 976"/>
          <p:cNvSpPr/>
          <p:nvPr/>
        </p:nvSpPr>
        <p:spPr>
          <a:xfrm>
            <a:off x="7437120" y="5742939"/>
            <a:ext cx="1917700" cy="40005"/>
          </a:xfrm>
          <a:custGeom>
            <a:avLst/>
            <a:gdLst/>
            <a:ahLst/>
            <a:cxnLst/>
            <a:rect l="l" t="t" r="r" b="b"/>
            <a:pathLst>
              <a:path w="1917700" h="40004">
                <a:moveTo>
                  <a:pt x="1917191" y="0"/>
                </a:moveTo>
                <a:lnTo>
                  <a:pt x="0" y="0"/>
                </a:lnTo>
                <a:lnTo>
                  <a:pt x="0" y="39624"/>
                </a:lnTo>
                <a:lnTo>
                  <a:pt x="1917191" y="39624"/>
                </a:lnTo>
                <a:lnTo>
                  <a:pt x="1917191" y="0"/>
                </a:lnTo>
                <a:close/>
              </a:path>
            </a:pathLst>
          </a:custGeom>
          <a:solidFill>
            <a:srgbClr val="0A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7" name="bg object 977"/>
          <p:cNvSpPr/>
          <p:nvPr/>
        </p:nvSpPr>
        <p:spPr>
          <a:xfrm>
            <a:off x="7437120" y="5782563"/>
            <a:ext cx="1917700" cy="3175"/>
          </a:xfrm>
          <a:custGeom>
            <a:avLst/>
            <a:gdLst/>
            <a:ahLst/>
            <a:cxnLst/>
            <a:rect l="l" t="t" r="r" b="b"/>
            <a:pathLst>
              <a:path w="1917700" h="3175">
                <a:moveTo>
                  <a:pt x="1917191" y="0"/>
                </a:moveTo>
                <a:lnTo>
                  <a:pt x="0" y="0"/>
                </a:lnTo>
                <a:lnTo>
                  <a:pt x="0" y="3048"/>
                </a:lnTo>
                <a:lnTo>
                  <a:pt x="1917191" y="3048"/>
                </a:lnTo>
                <a:lnTo>
                  <a:pt x="1917191" y="0"/>
                </a:lnTo>
                <a:close/>
              </a:path>
            </a:pathLst>
          </a:custGeom>
          <a:solidFill>
            <a:srgbClr val="06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8" name="bg object 978"/>
          <p:cNvSpPr/>
          <p:nvPr/>
        </p:nvSpPr>
        <p:spPr>
          <a:xfrm>
            <a:off x="7437120" y="5785612"/>
            <a:ext cx="1917700" cy="226060"/>
          </a:xfrm>
          <a:custGeom>
            <a:avLst/>
            <a:gdLst/>
            <a:ahLst/>
            <a:cxnLst/>
            <a:rect l="l" t="t" r="r" b="b"/>
            <a:pathLst>
              <a:path w="1917700" h="226060">
                <a:moveTo>
                  <a:pt x="1917191" y="0"/>
                </a:moveTo>
                <a:lnTo>
                  <a:pt x="0" y="0"/>
                </a:lnTo>
                <a:lnTo>
                  <a:pt x="0" y="225551"/>
                </a:lnTo>
                <a:lnTo>
                  <a:pt x="1917191" y="225551"/>
                </a:lnTo>
                <a:lnTo>
                  <a:pt x="1917191" y="0"/>
                </a:lnTo>
                <a:close/>
              </a:path>
            </a:pathLst>
          </a:custGeom>
          <a:solidFill>
            <a:srgbClr val="00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9" name="bg object 979"/>
          <p:cNvSpPr/>
          <p:nvPr/>
        </p:nvSpPr>
        <p:spPr>
          <a:xfrm>
            <a:off x="7437120" y="6011163"/>
            <a:ext cx="1917700" cy="216535"/>
          </a:xfrm>
          <a:custGeom>
            <a:avLst/>
            <a:gdLst/>
            <a:ahLst/>
            <a:cxnLst/>
            <a:rect l="l" t="t" r="r" b="b"/>
            <a:pathLst>
              <a:path w="1917700" h="216535">
                <a:moveTo>
                  <a:pt x="1917191" y="0"/>
                </a:moveTo>
                <a:lnTo>
                  <a:pt x="0" y="0"/>
                </a:lnTo>
                <a:lnTo>
                  <a:pt x="0" y="216408"/>
                </a:lnTo>
                <a:lnTo>
                  <a:pt x="1917191" y="216408"/>
                </a:lnTo>
                <a:lnTo>
                  <a:pt x="1917191" y="0"/>
                </a:lnTo>
                <a:close/>
              </a:path>
            </a:pathLst>
          </a:custGeom>
          <a:solidFill>
            <a:srgbClr val="008A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0" name="bg object 980"/>
          <p:cNvSpPr/>
          <p:nvPr/>
        </p:nvSpPr>
        <p:spPr>
          <a:xfrm>
            <a:off x="7437120" y="6227572"/>
            <a:ext cx="1917700" cy="109855"/>
          </a:xfrm>
          <a:custGeom>
            <a:avLst/>
            <a:gdLst/>
            <a:ahLst/>
            <a:cxnLst/>
            <a:rect l="l" t="t" r="r" b="b"/>
            <a:pathLst>
              <a:path w="1917700" h="109854">
                <a:moveTo>
                  <a:pt x="1917191" y="0"/>
                </a:moveTo>
                <a:lnTo>
                  <a:pt x="0" y="0"/>
                </a:lnTo>
                <a:lnTo>
                  <a:pt x="0" y="109727"/>
                </a:lnTo>
                <a:lnTo>
                  <a:pt x="1917191" y="109727"/>
                </a:lnTo>
                <a:lnTo>
                  <a:pt x="1917191" y="0"/>
                </a:lnTo>
                <a:close/>
              </a:path>
            </a:pathLst>
          </a:custGeom>
          <a:solidFill>
            <a:srgbClr val="0089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1" name="bg object 981"/>
          <p:cNvSpPr/>
          <p:nvPr/>
        </p:nvSpPr>
        <p:spPr>
          <a:xfrm>
            <a:off x="7437120" y="6337300"/>
            <a:ext cx="1917700" cy="100965"/>
          </a:xfrm>
          <a:custGeom>
            <a:avLst/>
            <a:gdLst/>
            <a:ahLst/>
            <a:cxnLst/>
            <a:rect l="l" t="t" r="r" b="b"/>
            <a:pathLst>
              <a:path w="1917700" h="100964">
                <a:moveTo>
                  <a:pt x="1917191" y="0"/>
                </a:moveTo>
                <a:lnTo>
                  <a:pt x="0" y="0"/>
                </a:lnTo>
                <a:lnTo>
                  <a:pt x="0" y="100584"/>
                </a:lnTo>
                <a:lnTo>
                  <a:pt x="1917191" y="100584"/>
                </a:lnTo>
                <a:lnTo>
                  <a:pt x="1917191" y="0"/>
                </a:lnTo>
                <a:close/>
              </a:path>
            </a:pathLst>
          </a:custGeom>
          <a:solidFill>
            <a:srgbClr val="0089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2" name="bg object 982"/>
          <p:cNvSpPr/>
          <p:nvPr/>
        </p:nvSpPr>
        <p:spPr>
          <a:xfrm>
            <a:off x="7437120" y="6437883"/>
            <a:ext cx="1917700" cy="222885"/>
          </a:xfrm>
          <a:custGeom>
            <a:avLst/>
            <a:gdLst/>
            <a:ahLst/>
            <a:cxnLst/>
            <a:rect l="l" t="t" r="r" b="b"/>
            <a:pathLst>
              <a:path w="1917700" h="222884">
                <a:moveTo>
                  <a:pt x="1917191" y="0"/>
                </a:moveTo>
                <a:lnTo>
                  <a:pt x="0" y="0"/>
                </a:lnTo>
                <a:lnTo>
                  <a:pt x="0" y="222503"/>
                </a:lnTo>
                <a:lnTo>
                  <a:pt x="1917191" y="222503"/>
                </a:lnTo>
                <a:lnTo>
                  <a:pt x="1917191" y="0"/>
                </a:lnTo>
                <a:close/>
              </a:path>
            </a:pathLst>
          </a:custGeom>
          <a:solidFill>
            <a:srgbClr val="0088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3" name="bg object 983"/>
          <p:cNvSpPr/>
          <p:nvPr/>
        </p:nvSpPr>
        <p:spPr>
          <a:xfrm>
            <a:off x="7437120" y="6660387"/>
            <a:ext cx="1917700" cy="256540"/>
          </a:xfrm>
          <a:custGeom>
            <a:avLst/>
            <a:gdLst/>
            <a:ahLst/>
            <a:cxnLst/>
            <a:rect l="l" t="t" r="r" b="b"/>
            <a:pathLst>
              <a:path w="1917700" h="256540">
                <a:moveTo>
                  <a:pt x="1917191" y="0"/>
                </a:moveTo>
                <a:lnTo>
                  <a:pt x="0" y="0"/>
                </a:lnTo>
                <a:lnTo>
                  <a:pt x="0" y="256031"/>
                </a:lnTo>
                <a:lnTo>
                  <a:pt x="1917191" y="256031"/>
                </a:lnTo>
                <a:lnTo>
                  <a:pt x="1917191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4" name="bg object 984"/>
          <p:cNvSpPr/>
          <p:nvPr/>
        </p:nvSpPr>
        <p:spPr>
          <a:xfrm>
            <a:off x="7443215" y="5749036"/>
            <a:ext cx="1905000" cy="1161415"/>
          </a:xfrm>
          <a:custGeom>
            <a:avLst/>
            <a:gdLst/>
            <a:ahLst/>
            <a:cxnLst/>
            <a:rect l="l" t="t" r="r" b="b"/>
            <a:pathLst>
              <a:path w="1905000" h="1161415">
                <a:moveTo>
                  <a:pt x="960119" y="0"/>
                </a:moveTo>
                <a:lnTo>
                  <a:pt x="768095" y="9143"/>
                </a:lnTo>
                <a:lnTo>
                  <a:pt x="588263" y="48768"/>
                </a:lnTo>
                <a:lnTo>
                  <a:pt x="417575" y="97536"/>
                </a:lnTo>
                <a:lnTo>
                  <a:pt x="283463" y="173736"/>
                </a:lnTo>
                <a:lnTo>
                  <a:pt x="161543" y="259079"/>
                </a:lnTo>
                <a:lnTo>
                  <a:pt x="76200" y="353567"/>
                </a:lnTo>
                <a:lnTo>
                  <a:pt x="18287" y="466344"/>
                </a:lnTo>
                <a:lnTo>
                  <a:pt x="0" y="582167"/>
                </a:lnTo>
                <a:lnTo>
                  <a:pt x="9143" y="637032"/>
                </a:lnTo>
                <a:lnTo>
                  <a:pt x="18287" y="694944"/>
                </a:lnTo>
                <a:lnTo>
                  <a:pt x="76200" y="807719"/>
                </a:lnTo>
                <a:lnTo>
                  <a:pt x="161543" y="905255"/>
                </a:lnTo>
                <a:lnTo>
                  <a:pt x="283463" y="990601"/>
                </a:lnTo>
                <a:lnTo>
                  <a:pt x="417575" y="1066800"/>
                </a:lnTo>
                <a:lnTo>
                  <a:pt x="588263" y="1112520"/>
                </a:lnTo>
                <a:lnTo>
                  <a:pt x="768095" y="1152144"/>
                </a:lnTo>
                <a:lnTo>
                  <a:pt x="960119" y="1161288"/>
                </a:lnTo>
                <a:lnTo>
                  <a:pt x="1149095" y="1152144"/>
                </a:lnTo>
                <a:lnTo>
                  <a:pt x="1273595" y="1124712"/>
                </a:lnTo>
                <a:lnTo>
                  <a:pt x="960119" y="1124712"/>
                </a:lnTo>
                <a:lnTo>
                  <a:pt x="777239" y="1112520"/>
                </a:lnTo>
                <a:lnTo>
                  <a:pt x="606551" y="1085088"/>
                </a:lnTo>
                <a:lnTo>
                  <a:pt x="454151" y="1027176"/>
                </a:lnTo>
                <a:lnTo>
                  <a:pt x="323087" y="972311"/>
                </a:lnTo>
                <a:lnTo>
                  <a:pt x="207263" y="883919"/>
                </a:lnTo>
                <a:lnTo>
                  <a:pt x="131063" y="789432"/>
                </a:lnTo>
                <a:lnTo>
                  <a:pt x="76200" y="694944"/>
                </a:lnTo>
                <a:lnTo>
                  <a:pt x="67055" y="637032"/>
                </a:lnTo>
                <a:lnTo>
                  <a:pt x="57911" y="582167"/>
                </a:lnTo>
                <a:lnTo>
                  <a:pt x="67055" y="524255"/>
                </a:lnTo>
                <a:lnTo>
                  <a:pt x="76200" y="478535"/>
                </a:lnTo>
                <a:lnTo>
                  <a:pt x="131063" y="371855"/>
                </a:lnTo>
                <a:lnTo>
                  <a:pt x="207263" y="277367"/>
                </a:lnTo>
                <a:lnTo>
                  <a:pt x="323087" y="201167"/>
                </a:lnTo>
                <a:lnTo>
                  <a:pt x="454151" y="134112"/>
                </a:lnTo>
                <a:lnTo>
                  <a:pt x="606551" y="85343"/>
                </a:lnTo>
                <a:lnTo>
                  <a:pt x="777239" y="48768"/>
                </a:lnTo>
                <a:lnTo>
                  <a:pt x="960119" y="39624"/>
                </a:lnTo>
                <a:lnTo>
                  <a:pt x="1287428" y="39624"/>
                </a:lnTo>
                <a:lnTo>
                  <a:pt x="1149095" y="9143"/>
                </a:lnTo>
                <a:lnTo>
                  <a:pt x="960119" y="0"/>
                </a:lnTo>
                <a:close/>
              </a:path>
              <a:path w="1905000" h="1161415">
                <a:moveTo>
                  <a:pt x="1287428" y="39624"/>
                </a:moveTo>
                <a:lnTo>
                  <a:pt x="960119" y="39624"/>
                </a:lnTo>
                <a:lnTo>
                  <a:pt x="1136903" y="48768"/>
                </a:lnTo>
                <a:lnTo>
                  <a:pt x="1310639" y="85343"/>
                </a:lnTo>
                <a:lnTo>
                  <a:pt x="1459991" y="134112"/>
                </a:lnTo>
                <a:lnTo>
                  <a:pt x="1594103" y="201167"/>
                </a:lnTo>
                <a:lnTo>
                  <a:pt x="1697735" y="277367"/>
                </a:lnTo>
                <a:lnTo>
                  <a:pt x="1783079" y="371855"/>
                </a:lnTo>
                <a:lnTo>
                  <a:pt x="1828800" y="478535"/>
                </a:lnTo>
                <a:lnTo>
                  <a:pt x="1850135" y="582167"/>
                </a:lnTo>
                <a:lnTo>
                  <a:pt x="1828800" y="694944"/>
                </a:lnTo>
                <a:lnTo>
                  <a:pt x="1783079" y="789432"/>
                </a:lnTo>
                <a:lnTo>
                  <a:pt x="1697735" y="883919"/>
                </a:lnTo>
                <a:lnTo>
                  <a:pt x="1594103" y="972311"/>
                </a:lnTo>
                <a:lnTo>
                  <a:pt x="1459991" y="1027176"/>
                </a:lnTo>
                <a:lnTo>
                  <a:pt x="1310639" y="1085088"/>
                </a:lnTo>
                <a:lnTo>
                  <a:pt x="1136903" y="1112520"/>
                </a:lnTo>
                <a:lnTo>
                  <a:pt x="960119" y="1124712"/>
                </a:lnTo>
                <a:lnTo>
                  <a:pt x="1273595" y="1124712"/>
                </a:lnTo>
                <a:lnTo>
                  <a:pt x="1328927" y="1112520"/>
                </a:lnTo>
                <a:lnTo>
                  <a:pt x="1490472" y="1066800"/>
                </a:lnTo>
                <a:lnTo>
                  <a:pt x="1630679" y="990601"/>
                </a:lnTo>
                <a:lnTo>
                  <a:pt x="1746503" y="905255"/>
                </a:lnTo>
                <a:lnTo>
                  <a:pt x="1828800" y="807719"/>
                </a:lnTo>
                <a:lnTo>
                  <a:pt x="1886711" y="694944"/>
                </a:lnTo>
                <a:lnTo>
                  <a:pt x="1905000" y="637032"/>
                </a:lnTo>
                <a:lnTo>
                  <a:pt x="1905000" y="524255"/>
                </a:lnTo>
                <a:lnTo>
                  <a:pt x="1886711" y="466344"/>
                </a:lnTo>
                <a:lnTo>
                  <a:pt x="1828800" y="353567"/>
                </a:lnTo>
                <a:lnTo>
                  <a:pt x="1746503" y="259079"/>
                </a:lnTo>
                <a:lnTo>
                  <a:pt x="1630679" y="173736"/>
                </a:lnTo>
                <a:lnTo>
                  <a:pt x="1490472" y="97536"/>
                </a:lnTo>
                <a:lnTo>
                  <a:pt x="1328927" y="48768"/>
                </a:lnTo>
                <a:lnTo>
                  <a:pt x="1287428" y="3962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5" name="bg object 985"/>
          <p:cNvSpPr/>
          <p:nvPr/>
        </p:nvSpPr>
        <p:spPr>
          <a:xfrm>
            <a:off x="7437120" y="5742939"/>
            <a:ext cx="1917700" cy="40005"/>
          </a:xfrm>
          <a:custGeom>
            <a:avLst/>
            <a:gdLst/>
            <a:ahLst/>
            <a:cxnLst/>
            <a:rect l="l" t="t" r="r" b="b"/>
            <a:pathLst>
              <a:path w="1917700" h="40004">
                <a:moveTo>
                  <a:pt x="1917191" y="0"/>
                </a:moveTo>
                <a:lnTo>
                  <a:pt x="0" y="0"/>
                </a:lnTo>
                <a:lnTo>
                  <a:pt x="0" y="39624"/>
                </a:lnTo>
                <a:lnTo>
                  <a:pt x="1917191" y="39624"/>
                </a:lnTo>
                <a:lnTo>
                  <a:pt x="1917191" y="0"/>
                </a:lnTo>
                <a:close/>
              </a:path>
            </a:pathLst>
          </a:custGeom>
          <a:solidFill>
            <a:srgbClr val="0A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6" name="bg object 986"/>
          <p:cNvSpPr/>
          <p:nvPr/>
        </p:nvSpPr>
        <p:spPr>
          <a:xfrm>
            <a:off x="7437120" y="5782563"/>
            <a:ext cx="1917700" cy="3175"/>
          </a:xfrm>
          <a:custGeom>
            <a:avLst/>
            <a:gdLst/>
            <a:ahLst/>
            <a:cxnLst/>
            <a:rect l="l" t="t" r="r" b="b"/>
            <a:pathLst>
              <a:path w="1917700" h="3175">
                <a:moveTo>
                  <a:pt x="1917191" y="0"/>
                </a:moveTo>
                <a:lnTo>
                  <a:pt x="0" y="0"/>
                </a:lnTo>
                <a:lnTo>
                  <a:pt x="0" y="3048"/>
                </a:lnTo>
                <a:lnTo>
                  <a:pt x="1917191" y="3048"/>
                </a:lnTo>
                <a:lnTo>
                  <a:pt x="1917191" y="0"/>
                </a:lnTo>
                <a:close/>
              </a:path>
            </a:pathLst>
          </a:custGeom>
          <a:solidFill>
            <a:srgbClr val="06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7" name="bg object 987"/>
          <p:cNvSpPr/>
          <p:nvPr/>
        </p:nvSpPr>
        <p:spPr>
          <a:xfrm>
            <a:off x="7437120" y="5785612"/>
            <a:ext cx="1917700" cy="226060"/>
          </a:xfrm>
          <a:custGeom>
            <a:avLst/>
            <a:gdLst/>
            <a:ahLst/>
            <a:cxnLst/>
            <a:rect l="l" t="t" r="r" b="b"/>
            <a:pathLst>
              <a:path w="1917700" h="226060">
                <a:moveTo>
                  <a:pt x="1917191" y="0"/>
                </a:moveTo>
                <a:lnTo>
                  <a:pt x="0" y="0"/>
                </a:lnTo>
                <a:lnTo>
                  <a:pt x="0" y="225551"/>
                </a:lnTo>
                <a:lnTo>
                  <a:pt x="1917191" y="225551"/>
                </a:lnTo>
                <a:lnTo>
                  <a:pt x="1917191" y="0"/>
                </a:lnTo>
                <a:close/>
              </a:path>
            </a:pathLst>
          </a:custGeom>
          <a:solidFill>
            <a:srgbClr val="00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8" name="bg object 988"/>
          <p:cNvSpPr/>
          <p:nvPr/>
        </p:nvSpPr>
        <p:spPr>
          <a:xfrm>
            <a:off x="7437120" y="6011163"/>
            <a:ext cx="1917700" cy="216535"/>
          </a:xfrm>
          <a:custGeom>
            <a:avLst/>
            <a:gdLst/>
            <a:ahLst/>
            <a:cxnLst/>
            <a:rect l="l" t="t" r="r" b="b"/>
            <a:pathLst>
              <a:path w="1917700" h="216535">
                <a:moveTo>
                  <a:pt x="1917191" y="0"/>
                </a:moveTo>
                <a:lnTo>
                  <a:pt x="0" y="0"/>
                </a:lnTo>
                <a:lnTo>
                  <a:pt x="0" y="216408"/>
                </a:lnTo>
                <a:lnTo>
                  <a:pt x="1917191" y="216408"/>
                </a:lnTo>
                <a:lnTo>
                  <a:pt x="1917191" y="0"/>
                </a:lnTo>
                <a:close/>
              </a:path>
            </a:pathLst>
          </a:custGeom>
          <a:solidFill>
            <a:srgbClr val="008A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9" name="bg object 989"/>
          <p:cNvSpPr/>
          <p:nvPr/>
        </p:nvSpPr>
        <p:spPr>
          <a:xfrm>
            <a:off x="7437120" y="6227572"/>
            <a:ext cx="1917700" cy="109855"/>
          </a:xfrm>
          <a:custGeom>
            <a:avLst/>
            <a:gdLst/>
            <a:ahLst/>
            <a:cxnLst/>
            <a:rect l="l" t="t" r="r" b="b"/>
            <a:pathLst>
              <a:path w="1917700" h="109854">
                <a:moveTo>
                  <a:pt x="1917191" y="0"/>
                </a:moveTo>
                <a:lnTo>
                  <a:pt x="0" y="0"/>
                </a:lnTo>
                <a:lnTo>
                  <a:pt x="0" y="109727"/>
                </a:lnTo>
                <a:lnTo>
                  <a:pt x="1917191" y="109727"/>
                </a:lnTo>
                <a:lnTo>
                  <a:pt x="1917191" y="0"/>
                </a:lnTo>
                <a:close/>
              </a:path>
            </a:pathLst>
          </a:custGeom>
          <a:solidFill>
            <a:srgbClr val="0089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0" name="bg object 990"/>
          <p:cNvSpPr/>
          <p:nvPr/>
        </p:nvSpPr>
        <p:spPr>
          <a:xfrm>
            <a:off x="7437120" y="6337300"/>
            <a:ext cx="1917700" cy="100965"/>
          </a:xfrm>
          <a:custGeom>
            <a:avLst/>
            <a:gdLst/>
            <a:ahLst/>
            <a:cxnLst/>
            <a:rect l="l" t="t" r="r" b="b"/>
            <a:pathLst>
              <a:path w="1917700" h="100964">
                <a:moveTo>
                  <a:pt x="1917191" y="0"/>
                </a:moveTo>
                <a:lnTo>
                  <a:pt x="0" y="0"/>
                </a:lnTo>
                <a:lnTo>
                  <a:pt x="0" y="100584"/>
                </a:lnTo>
                <a:lnTo>
                  <a:pt x="1917191" y="100584"/>
                </a:lnTo>
                <a:lnTo>
                  <a:pt x="1917191" y="0"/>
                </a:lnTo>
                <a:close/>
              </a:path>
            </a:pathLst>
          </a:custGeom>
          <a:solidFill>
            <a:srgbClr val="0089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1" name="bg object 991"/>
          <p:cNvSpPr/>
          <p:nvPr/>
        </p:nvSpPr>
        <p:spPr>
          <a:xfrm>
            <a:off x="7437120" y="6437883"/>
            <a:ext cx="1917700" cy="222885"/>
          </a:xfrm>
          <a:custGeom>
            <a:avLst/>
            <a:gdLst/>
            <a:ahLst/>
            <a:cxnLst/>
            <a:rect l="l" t="t" r="r" b="b"/>
            <a:pathLst>
              <a:path w="1917700" h="222884">
                <a:moveTo>
                  <a:pt x="1917192" y="0"/>
                </a:moveTo>
                <a:lnTo>
                  <a:pt x="0" y="0"/>
                </a:lnTo>
                <a:lnTo>
                  <a:pt x="0" y="201168"/>
                </a:lnTo>
                <a:lnTo>
                  <a:pt x="0" y="222504"/>
                </a:lnTo>
                <a:lnTo>
                  <a:pt x="1917192" y="222504"/>
                </a:lnTo>
                <a:lnTo>
                  <a:pt x="1917192" y="201168"/>
                </a:lnTo>
                <a:lnTo>
                  <a:pt x="1917192" y="0"/>
                </a:lnTo>
                <a:close/>
              </a:path>
            </a:pathLst>
          </a:custGeom>
          <a:solidFill>
            <a:srgbClr val="0088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2" name="bg object 992"/>
          <p:cNvSpPr/>
          <p:nvPr/>
        </p:nvSpPr>
        <p:spPr>
          <a:xfrm>
            <a:off x="7437120" y="6660387"/>
            <a:ext cx="1917700" cy="256540"/>
          </a:xfrm>
          <a:custGeom>
            <a:avLst/>
            <a:gdLst/>
            <a:ahLst/>
            <a:cxnLst/>
            <a:rect l="l" t="t" r="r" b="b"/>
            <a:pathLst>
              <a:path w="1917700" h="256540">
                <a:moveTo>
                  <a:pt x="1917192" y="0"/>
                </a:moveTo>
                <a:lnTo>
                  <a:pt x="0" y="0"/>
                </a:lnTo>
                <a:lnTo>
                  <a:pt x="0" y="39624"/>
                </a:lnTo>
                <a:lnTo>
                  <a:pt x="0" y="256032"/>
                </a:lnTo>
                <a:lnTo>
                  <a:pt x="1917192" y="256032"/>
                </a:lnTo>
                <a:lnTo>
                  <a:pt x="1917192" y="39624"/>
                </a:lnTo>
                <a:lnTo>
                  <a:pt x="1917192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3" name="bg object 993"/>
          <p:cNvSpPr/>
          <p:nvPr/>
        </p:nvSpPr>
        <p:spPr>
          <a:xfrm>
            <a:off x="7321296" y="5688075"/>
            <a:ext cx="878205" cy="40005"/>
          </a:xfrm>
          <a:custGeom>
            <a:avLst/>
            <a:gdLst/>
            <a:ahLst/>
            <a:cxnLst/>
            <a:rect l="l" t="t" r="r" b="b"/>
            <a:pathLst>
              <a:path w="878204" h="40004">
                <a:moveTo>
                  <a:pt x="877824" y="0"/>
                </a:moveTo>
                <a:lnTo>
                  <a:pt x="0" y="0"/>
                </a:lnTo>
                <a:lnTo>
                  <a:pt x="0" y="39624"/>
                </a:lnTo>
                <a:lnTo>
                  <a:pt x="877824" y="39624"/>
                </a:lnTo>
                <a:lnTo>
                  <a:pt x="877824" y="0"/>
                </a:lnTo>
                <a:close/>
              </a:path>
            </a:pathLst>
          </a:custGeom>
          <a:solidFill>
            <a:srgbClr val="0A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4" name="bg object 994"/>
          <p:cNvSpPr/>
          <p:nvPr/>
        </p:nvSpPr>
        <p:spPr>
          <a:xfrm>
            <a:off x="7321296" y="5727700"/>
            <a:ext cx="878205" cy="3175"/>
          </a:xfrm>
          <a:custGeom>
            <a:avLst/>
            <a:gdLst/>
            <a:ahLst/>
            <a:cxnLst/>
            <a:rect l="l" t="t" r="r" b="b"/>
            <a:pathLst>
              <a:path w="878204" h="3175">
                <a:moveTo>
                  <a:pt x="877824" y="0"/>
                </a:moveTo>
                <a:lnTo>
                  <a:pt x="0" y="0"/>
                </a:lnTo>
                <a:lnTo>
                  <a:pt x="0" y="3048"/>
                </a:lnTo>
                <a:lnTo>
                  <a:pt x="877824" y="3048"/>
                </a:lnTo>
                <a:lnTo>
                  <a:pt x="877824" y="0"/>
                </a:lnTo>
                <a:close/>
              </a:path>
            </a:pathLst>
          </a:custGeom>
          <a:solidFill>
            <a:srgbClr val="06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5" name="bg object 995"/>
          <p:cNvSpPr/>
          <p:nvPr/>
        </p:nvSpPr>
        <p:spPr>
          <a:xfrm>
            <a:off x="7321296" y="5730748"/>
            <a:ext cx="878205" cy="228600"/>
          </a:xfrm>
          <a:custGeom>
            <a:avLst/>
            <a:gdLst/>
            <a:ahLst/>
            <a:cxnLst/>
            <a:rect l="l" t="t" r="r" b="b"/>
            <a:pathLst>
              <a:path w="878204" h="228600">
                <a:moveTo>
                  <a:pt x="877824" y="0"/>
                </a:moveTo>
                <a:lnTo>
                  <a:pt x="0" y="0"/>
                </a:lnTo>
                <a:lnTo>
                  <a:pt x="0" y="228599"/>
                </a:lnTo>
                <a:lnTo>
                  <a:pt x="877824" y="228599"/>
                </a:lnTo>
                <a:lnTo>
                  <a:pt x="877824" y="0"/>
                </a:lnTo>
                <a:close/>
              </a:path>
            </a:pathLst>
          </a:custGeom>
          <a:solidFill>
            <a:srgbClr val="00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6" name="bg object 996"/>
          <p:cNvSpPr/>
          <p:nvPr/>
        </p:nvSpPr>
        <p:spPr>
          <a:xfrm>
            <a:off x="7321296" y="5959348"/>
            <a:ext cx="878205" cy="219710"/>
          </a:xfrm>
          <a:custGeom>
            <a:avLst/>
            <a:gdLst/>
            <a:ahLst/>
            <a:cxnLst/>
            <a:rect l="l" t="t" r="r" b="b"/>
            <a:pathLst>
              <a:path w="878204" h="219710">
                <a:moveTo>
                  <a:pt x="877824" y="0"/>
                </a:moveTo>
                <a:lnTo>
                  <a:pt x="0" y="0"/>
                </a:lnTo>
                <a:lnTo>
                  <a:pt x="0" y="219455"/>
                </a:lnTo>
                <a:lnTo>
                  <a:pt x="877824" y="219455"/>
                </a:lnTo>
                <a:lnTo>
                  <a:pt x="877824" y="0"/>
                </a:lnTo>
                <a:close/>
              </a:path>
            </a:pathLst>
          </a:custGeom>
          <a:solidFill>
            <a:srgbClr val="008A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7" name="bg object 997"/>
          <p:cNvSpPr/>
          <p:nvPr/>
        </p:nvSpPr>
        <p:spPr>
          <a:xfrm>
            <a:off x="7321296" y="6178804"/>
            <a:ext cx="878205" cy="109855"/>
          </a:xfrm>
          <a:custGeom>
            <a:avLst/>
            <a:gdLst/>
            <a:ahLst/>
            <a:cxnLst/>
            <a:rect l="l" t="t" r="r" b="b"/>
            <a:pathLst>
              <a:path w="878204" h="109854">
                <a:moveTo>
                  <a:pt x="877824" y="0"/>
                </a:moveTo>
                <a:lnTo>
                  <a:pt x="0" y="0"/>
                </a:lnTo>
                <a:lnTo>
                  <a:pt x="0" y="109728"/>
                </a:lnTo>
                <a:lnTo>
                  <a:pt x="877824" y="109728"/>
                </a:lnTo>
                <a:lnTo>
                  <a:pt x="877824" y="0"/>
                </a:lnTo>
                <a:close/>
              </a:path>
            </a:pathLst>
          </a:custGeom>
          <a:solidFill>
            <a:srgbClr val="0089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8" name="bg object 998"/>
          <p:cNvSpPr/>
          <p:nvPr/>
        </p:nvSpPr>
        <p:spPr>
          <a:xfrm>
            <a:off x="7321296" y="6288531"/>
            <a:ext cx="878205" cy="100965"/>
          </a:xfrm>
          <a:custGeom>
            <a:avLst/>
            <a:gdLst/>
            <a:ahLst/>
            <a:cxnLst/>
            <a:rect l="l" t="t" r="r" b="b"/>
            <a:pathLst>
              <a:path w="878204" h="100964">
                <a:moveTo>
                  <a:pt x="877824" y="0"/>
                </a:moveTo>
                <a:lnTo>
                  <a:pt x="0" y="0"/>
                </a:lnTo>
                <a:lnTo>
                  <a:pt x="0" y="100584"/>
                </a:lnTo>
                <a:lnTo>
                  <a:pt x="877824" y="100584"/>
                </a:lnTo>
                <a:lnTo>
                  <a:pt x="877824" y="0"/>
                </a:lnTo>
                <a:close/>
              </a:path>
            </a:pathLst>
          </a:custGeom>
          <a:solidFill>
            <a:srgbClr val="0089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9" name="bg object 999"/>
          <p:cNvSpPr/>
          <p:nvPr/>
        </p:nvSpPr>
        <p:spPr>
          <a:xfrm>
            <a:off x="7321296" y="6389116"/>
            <a:ext cx="878205" cy="222885"/>
          </a:xfrm>
          <a:custGeom>
            <a:avLst/>
            <a:gdLst/>
            <a:ahLst/>
            <a:cxnLst/>
            <a:rect l="l" t="t" r="r" b="b"/>
            <a:pathLst>
              <a:path w="878204" h="222884">
                <a:moveTo>
                  <a:pt x="877824" y="0"/>
                </a:moveTo>
                <a:lnTo>
                  <a:pt x="0" y="0"/>
                </a:lnTo>
                <a:lnTo>
                  <a:pt x="0" y="222504"/>
                </a:lnTo>
                <a:lnTo>
                  <a:pt x="877824" y="222504"/>
                </a:lnTo>
                <a:lnTo>
                  <a:pt x="877824" y="0"/>
                </a:lnTo>
                <a:close/>
              </a:path>
            </a:pathLst>
          </a:custGeom>
          <a:solidFill>
            <a:srgbClr val="0088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0" name="bg object 1000"/>
          <p:cNvSpPr/>
          <p:nvPr/>
        </p:nvSpPr>
        <p:spPr>
          <a:xfrm>
            <a:off x="7321296" y="6611619"/>
            <a:ext cx="878205" cy="259079"/>
          </a:xfrm>
          <a:custGeom>
            <a:avLst/>
            <a:gdLst/>
            <a:ahLst/>
            <a:cxnLst/>
            <a:rect l="l" t="t" r="r" b="b"/>
            <a:pathLst>
              <a:path w="878204" h="259079">
                <a:moveTo>
                  <a:pt x="877824" y="0"/>
                </a:moveTo>
                <a:lnTo>
                  <a:pt x="0" y="0"/>
                </a:lnTo>
                <a:lnTo>
                  <a:pt x="0" y="259079"/>
                </a:lnTo>
                <a:lnTo>
                  <a:pt x="877824" y="259079"/>
                </a:lnTo>
                <a:lnTo>
                  <a:pt x="87782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1" name="bg object 1001"/>
          <p:cNvSpPr/>
          <p:nvPr/>
        </p:nvSpPr>
        <p:spPr>
          <a:xfrm>
            <a:off x="7327391" y="5694172"/>
            <a:ext cx="866140" cy="1167765"/>
          </a:xfrm>
          <a:custGeom>
            <a:avLst/>
            <a:gdLst/>
            <a:ahLst/>
            <a:cxnLst/>
            <a:rect l="l" t="t" r="r" b="b"/>
            <a:pathLst>
              <a:path w="866140" h="1167765">
                <a:moveTo>
                  <a:pt x="865631" y="0"/>
                </a:moveTo>
                <a:lnTo>
                  <a:pt x="682751" y="27431"/>
                </a:lnTo>
                <a:lnTo>
                  <a:pt x="524255" y="76200"/>
                </a:lnTo>
                <a:lnTo>
                  <a:pt x="371855" y="140207"/>
                </a:lnTo>
                <a:lnTo>
                  <a:pt x="246887" y="216407"/>
                </a:lnTo>
                <a:lnTo>
                  <a:pt x="143255" y="313943"/>
                </a:lnTo>
                <a:lnTo>
                  <a:pt x="67055" y="408431"/>
                </a:lnTo>
                <a:lnTo>
                  <a:pt x="21335" y="521207"/>
                </a:lnTo>
                <a:lnTo>
                  <a:pt x="0" y="637031"/>
                </a:lnTo>
                <a:lnTo>
                  <a:pt x="12191" y="722375"/>
                </a:lnTo>
                <a:lnTo>
                  <a:pt x="30479" y="798575"/>
                </a:lnTo>
                <a:lnTo>
                  <a:pt x="67055" y="862583"/>
                </a:lnTo>
                <a:lnTo>
                  <a:pt x="124967" y="938783"/>
                </a:lnTo>
                <a:lnTo>
                  <a:pt x="182879" y="1005839"/>
                </a:lnTo>
                <a:lnTo>
                  <a:pt x="256031" y="1063752"/>
                </a:lnTo>
                <a:lnTo>
                  <a:pt x="353567" y="1121664"/>
                </a:lnTo>
                <a:lnTo>
                  <a:pt x="448055" y="1167383"/>
                </a:lnTo>
                <a:lnTo>
                  <a:pt x="515111" y="1167383"/>
                </a:lnTo>
                <a:lnTo>
                  <a:pt x="408431" y="1121664"/>
                </a:lnTo>
                <a:lnTo>
                  <a:pt x="237743" y="1005839"/>
                </a:lnTo>
                <a:lnTo>
                  <a:pt x="173735" y="938783"/>
                </a:lnTo>
                <a:lnTo>
                  <a:pt x="115824" y="874775"/>
                </a:lnTo>
                <a:lnTo>
                  <a:pt x="76200" y="798575"/>
                </a:lnTo>
                <a:lnTo>
                  <a:pt x="48767" y="722375"/>
                </a:lnTo>
                <a:lnTo>
                  <a:pt x="39624" y="637031"/>
                </a:lnTo>
                <a:lnTo>
                  <a:pt x="57911" y="521207"/>
                </a:lnTo>
                <a:lnTo>
                  <a:pt x="106679" y="417575"/>
                </a:lnTo>
                <a:lnTo>
                  <a:pt x="173735" y="323087"/>
                </a:lnTo>
                <a:lnTo>
                  <a:pt x="277367" y="237743"/>
                </a:lnTo>
                <a:lnTo>
                  <a:pt x="399287" y="161544"/>
                </a:lnTo>
                <a:lnTo>
                  <a:pt x="533400" y="94487"/>
                </a:lnTo>
                <a:lnTo>
                  <a:pt x="694943" y="45719"/>
                </a:lnTo>
                <a:lnTo>
                  <a:pt x="865631" y="18287"/>
                </a:lnTo>
                <a:lnTo>
                  <a:pt x="86563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2" name="bg object 1002"/>
          <p:cNvSpPr/>
          <p:nvPr/>
        </p:nvSpPr>
        <p:spPr>
          <a:xfrm>
            <a:off x="7321296" y="5688075"/>
            <a:ext cx="878205" cy="40005"/>
          </a:xfrm>
          <a:custGeom>
            <a:avLst/>
            <a:gdLst/>
            <a:ahLst/>
            <a:cxnLst/>
            <a:rect l="l" t="t" r="r" b="b"/>
            <a:pathLst>
              <a:path w="878204" h="40004">
                <a:moveTo>
                  <a:pt x="877824" y="0"/>
                </a:moveTo>
                <a:lnTo>
                  <a:pt x="0" y="0"/>
                </a:lnTo>
                <a:lnTo>
                  <a:pt x="0" y="39624"/>
                </a:lnTo>
                <a:lnTo>
                  <a:pt x="877824" y="39624"/>
                </a:lnTo>
                <a:lnTo>
                  <a:pt x="877824" y="0"/>
                </a:lnTo>
                <a:close/>
              </a:path>
            </a:pathLst>
          </a:custGeom>
          <a:solidFill>
            <a:srgbClr val="0A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3" name="bg object 1003"/>
          <p:cNvSpPr/>
          <p:nvPr/>
        </p:nvSpPr>
        <p:spPr>
          <a:xfrm>
            <a:off x="7321296" y="5727700"/>
            <a:ext cx="878205" cy="3175"/>
          </a:xfrm>
          <a:custGeom>
            <a:avLst/>
            <a:gdLst/>
            <a:ahLst/>
            <a:cxnLst/>
            <a:rect l="l" t="t" r="r" b="b"/>
            <a:pathLst>
              <a:path w="878204" h="3175">
                <a:moveTo>
                  <a:pt x="877824" y="0"/>
                </a:moveTo>
                <a:lnTo>
                  <a:pt x="0" y="0"/>
                </a:lnTo>
                <a:lnTo>
                  <a:pt x="0" y="3048"/>
                </a:lnTo>
                <a:lnTo>
                  <a:pt x="877824" y="3048"/>
                </a:lnTo>
                <a:lnTo>
                  <a:pt x="877824" y="0"/>
                </a:lnTo>
                <a:close/>
              </a:path>
            </a:pathLst>
          </a:custGeom>
          <a:solidFill>
            <a:srgbClr val="06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4" name="bg object 1004"/>
          <p:cNvSpPr/>
          <p:nvPr/>
        </p:nvSpPr>
        <p:spPr>
          <a:xfrm>
            <a:off x="7321296" y="5730748"/>
            <a:ext cx="878205" cy="228600"/>
          </a:xfrm>
          <a:custGeom>
            <a:avLst/>
            <a:gdLst/>
            <a:ahLst/>
            <a:cxnLst/>
            <a:rect l="l" t="t" r="r" b="b"/>
            <a:pathLst>
              <a:path w="878204" h="228600">
                <a:moveTo>
                  <a:pt x="877824" y="0"/>
                </a:moveTo>
                <a:lnTo>
                  <a:pt x="0" y="0"/>
                </a:lnTo>
                <a:lnTo>
                  <a:pt x="0" y="228599"/>
                </a:lnTo>
                <a:lnTo>
                  <a:pt x="877824" y="228599"/>
                </a:lnTo>
                <a:lnTo>
                  <a:pt x="877824" y="0"/>
                </a:lnTo>
                <a:close/>
              </a:path>
            </a:pathLst>
          </a:custGeom>
          <a:solidFill>
            <a:srgbClr val="00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5" name="bg object 1005"/>
          <p:cNvSpPr/>
          <p:nvPr/>
        </p:nvSpPr>
        <p:spPr>
          <a:xfrm>
            <a:off x="7321296" y="5959348"/>
            <a:ext cx="878205" cy="219710"/>
          </a:xfrm>
          <a:custGeom>
            <a:avLst/>
            <a:gdLst/>
            <a:ahLst/>
            <a:cxnLst/>
            <a:rect l="l" t="t" r="r" b="b"/>
            <a:pathLst>
              <a:path w="878204" h="219710">
                <a:moveTo>
                  <a:pt x="877824" y="0"/>
                </a:moveTo>
                <a:lnTo>
                  <a:pt x="0" y="0"/>
                </a:lnTo>
                <a:lnTo>
                  <a:pt x="0" y="219455"/>
                </a:lnTo>
                <a:lnTo>
                  <a:pt x="877824" y="219455"/>
                </a:lnTo>
                <a:lnTo>
                  <a:pt x="877824" y="0"/>
                </a:lnTo>
                <a:close/>
              </a:path>
            </a:pathLst>
          </a:custGeom>
          <a:solidFill>
            <a:srgbClr val="008A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6" name="bg object 1006"/>
          <p:cNvSpPr/>
          <p:nvPr/>
        </p:nvSpPr>
        <p:spPr>
          <a:xfrm>
            <a:off x="7321296" y="6178804"/>
            <a:ext cx="878205" cy="109855"/>
          </a:xfrm>
          <a:custGeom>
            <a:avLst/>
            <a:gdLst/>
            <a:ahLst/>
            <a:cxnLst/>
            <a:rect l="l" t="t" r="r" b="b"/>
            <a:pathLst>
              <a:path w="878204" h="109854">
                <a:moveTo>
                  <a:pt x="877824" y="0"/>
                </a:moveTo>
                <a:lnTo>
                  <a:pt x="0" y="0"/>
                </a:lnTo>
                <a:lnTo>
                  <a:pt x="0" y="109728"/>
                </a:lnTo>
                <a:lnTo>
                  <a:pt x="877824" y="109728"/>
                </a:lnTo>
                <a:lnTo>
                  <a:pt x="877824" y="0"/>
                </a:lnTo>
                <a:close/>
              </a:path>
            </a:pathLst>
          </a:custGeom>
          <a:solidFill>
            <a:srgbClr val="0089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7" name="bg object 1007"/>
          <p:cNvSpPr/>
          <p:nvPr/>
        </p:nvSpPr>
        <p:spPr>
          <a:xfrm>
            <a:off x="7321296" y="6288531"/>
            <a:ext cx="878205" cy="100965"/>
          </a:xfrm>
          <a:custGeom>
            <a:avLst/>
            <a:gdLst/>
            <a:ahLst/>
            <a:cxnLst/>
            <a:rect l="l" t="t" r="r" b="b"/>
            <a:pathLst>
              <a:path w="878204" h="100964">
                <a:moveTo>
                  <a:pt x="877824" y="0"/>
                </a:moveTo>
                <a:lnTo>
                  <a:pt x="0" y="0"/>
                </a:lnTo>
                <a:lnTo>
                  <a:pt x="0" y="100584"/>
                </a:lnTo>
                <a:lnTo>
                  <a:pt x="877824" y="100584"/>
                </a:lnTo>
                <a:lnTo>
                  <a:pt x="877824" y="0"/>
                </a:lnTo>
                <a:close/>
              </a:path>
            </a:pathLst>
          </a:custGeom>
          <a:solidFill>
            <a:srgbClr val="0089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8" name="bg object 1008"/>
          <p:cNvSpPr/>
          <p:nvPr/>
        </p:nvSpPr>
        <p:spPr>
          <a:xfrm>
            <a:off x="7321296" y="6389116"/>
            <a:ext cx="878205" cy="222885"/>
          </a:xfrm>
          <a:custGeom>
            <a:avLst/>
            <a:gdLst/>
            <a:ahLst/>
            <a:cxnLst/>
            <a:rect l="l" t="t" r="r" b="b"/>
            <a:pathLst>
              <a:path w="878204" h="222884">
                <a:moveTo>
                  <a:pt x="877824" y="0"/>
                </a:moveTo>
                <a:lnTo>
                  <a:pt x="0" y="0"/>
                </a:lnTo>
                <a:lnTo>
                  <a:pt x="0" y="222504"/>
                </a:lnTo>
                <a:lnTo>
                  <a:pt x="877824" y="222504"/>
                </a:lnTo>
                <a:lnTo>
                  <a:pt x="877824" y="0"/>
                </a:lnTo>
                <a:close/>
              </a:path>
            </a:pathLst>
          </a:custGeom>
          <a:solidFill>
            <a:srgbClr val="0088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9" name="bg object 1009"/>
          <p:cNvSpPr/>
          <p:nvPr/>
        </p:nvSpPr>
        <p:spPr>
          <a:xfrm>
            <a:off x="7321296" y="6611619"/>
            <a:ext cx="878205" cy="259079"/>
          </a:xfrm>
          <a:custGeom>
            <a:avLst/>
            <a:gdLst/>
            <a:ahLst/>
            <a:cxnLst/>
            <a:rect l="l" t="t" r="r" b="b"/>
            <a:pathLst>
              <a:path w="878204" h="259079">
                <a:moveTo>
                  <a:pt x="877824" y="0"/>
                </a:moveTo>
                <a:lnTo>
                  <a:pt x="0" y="0"/>
                </a:lnTo>
                <a:lnTo>
                  <a:pt x="0" y="259079"/>
                </a:lnTo>
                <a:lnTo>
                  <a:pt x="877824" y="259079"/>
                </a:lnTo>
                <a:lnTo>
                  <a:pt x="87782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0" name="bg object 1010"/>
          <p:cNvSpPr/>
          <p:nvPr/>
        </p:nvSpPr>
        <p:spPr>
          <a:xfrm>
            <a:off x="8375903" y="5675883"/>
            <a:ext cx="978535" cy="73660"/>
          </a:xfrm>
          <a:custGeom>
            <a:avLst/>
            <a:gdLst/>
            <a:ahLst/>
            <a:cxnLst/>
            <a:rect l="l" t="t" r="r" b="b"/>
            <a:pathLst>
              <a:path w="978534" h="73660">
                <a:moveTo>
                  <a:pt x="978407" y="0"/>
                </a:moveTo>
                <a:lnTo>
                  <a:pt x="0" y="0"/>
                </a:lnTo>
                <a:lnTo>
                  <a:pt x="0" y="73152"/>
                </a:lnTo>
                <a:lnTo>
                  <a:pt x="978407" y="73152"/>
                </a:lnTo>
                <a:lnTo>
                  <a:pt x="978407" y="0"/>
                </a:lnTo>
                <a:close/>
              </a:path>
            </a:pathLst>
          </a:custGeom>
          <a:solidFill>
            <a:srgbClr val="0E8EE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1" name="bg object 1011"/>
          <p:cNvSpPr/>
          <p:nvPr/>
        </p:nvSpPr>
        <p:spPr>
          <a:xfrm>
            <a:off x="8375903" y="5749036"/>
            <a:ext cx="978535" cy="67310"/>
          </a:xfrm>
          <a:custGeom>
            <a:avLst/>
            <a:gdLst/>
            <a:ahLst/>
            <a:cxnLst/>
            <a:rect l="l" t="t" r="r" b="b"/>
            <a:pathLst>
              <a:path w="978534" h="67310">
                <a:moveTo>
                  <a:pt x="978407" y="0"/>
                </a:moveTo>
                <a:lnTo>
                  <a:pt x="0" y="0"/>
                </a:lnTo>
                <a:lnTo>
                  <a:pt x="0" y="67056"/>
                </a:lnTo>
                <a:lnTo>
                  <a:pt x="978407" y="67056"/>
                </a:lnTo>
                <a:lnTo>
                  <a:pt x="978407" y="0"/>
                </a:lnTo>
                <a:close/>
              </a:path>
            </a:pathLst>
          </a:custGeom>
          <a:solidFill>
            <a:srgbClr val="0E8DE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2" name="bg object 1012"/>
          <p:cNvSpPr/>
          <p:nvPr/>
        </p:nvSpPr>
        <p:spPr>
          <a:xfrm>
            <a:off x="8375903" y="5816092"/>
            <a:ext cx="978535" cy="3175"/>
          </a:xfrm>
          <a:custGeom>
            <a:avLst/>
            <a:gdLst/>
            <a:ahLst/>
            <a:cxnLst/>
            <a:rect l="l" t="t" r="r" b="b"/>
            <a:pathLst>
              <a:path w="978534" h="3175">
                <a:moveTo>
                  <a:pt x="978407" y="0"/>
                </a:moveTo>
                <a:lnTo>
                  <a:pt x="0" y="0"/>
                </a:lnTo>
                <a:lnTo>
                  <a:pt x="0" y="3047"/>
                </a:lnTo>
                <a:lnTo>
                  <a:pt x="978407" y="3047"/>
                </a:lnTo>
                <a:lnTo>
                  <a:pt x="978407" y="0"/>
                </a:lnTo>
                <a:close/>
              </a:path>
            </a:pathLst>
          </a:custGeom>
          <a:solidFill>
            <a:srgbClr val="0C8DE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3" name="bg object 1013"/>
          <p:cNvSpPr/>
          <p:nvPr/>
        </p:nvSpPr>
        <p:spPr>
          <a:xfrm>
            <a:off x="8375903" y="5819139"/>
            <a:ext cx="978535" cy="30480"/>
          </a:xfrm>
          <a:custGeom>
            <a:avLst/>
            <a:gdLst/>
            <a:ahLst/>
            <a:cxnLst/>
            <a:rect l="l" t="t" r="r" b="b"/>
            <a:pathLst>
              <a:path w="978534" h="30479">
                <a:moveTo>
                  <a:pt x="978407" y="0"/>
                </a:moveTo>
                <a:lnTo>
                  <a:pt x="0" y="0"/>
                </a:lnTo>
                <a:lnTo>
                  <a:pt x="0" y="30480"/>
                </a:lnTo>
                <a:lnTo>
                  <a:pt x="978407" y="30480"/>
                </a:lnTo>
                <a:lnTo>
                  <a:pt x="978407" y="0"/>
                </a:lnTo>
                <a:close/>
              </a:path>
            </a:pathLst>
          </a:custGeom>
          <a:solidFill>
            <a:srgbClr val="0A8C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4" name="bg object 1014"/>
          <p:cNvSpPr/>
          <p:nvPr/>
        </p:nvSpPr>
        <p:spPr>
          <a:xfrm>
            <a:off x="8375903" y="5849619"/>
            <a:ext cx="978535" cy="36830"/>
          </a:xfrm>
          <a:custGeom>
            <a:avLst/>
            <a:gdLst/>
            <a:ahLst/>
            <a:cxnLst/>
            <a:rect l="l" t="t" r="r" b="b"/>
            <a:pathLst>
              <a:path w="978534" h="36829">
                <a:moveTo>
                  <a:pt x="978407" y="0"/>
                </a:moveTo>
                <a:lnTo>
                  <a:pt x="0" y="0"/>
                </a:lnTo>
                <a:lnTo>
                  <a:pt x="0" y="36575"/>
                </a:lnTo>
                <a:lnTo>
                  <a:pt x="978407" y="36575"/>
                </a:lnTo>
                <a:lnTo>
                  <a:pt x="978407" y="0"/>
                </a:lnTo>
                <a:close/>
              </a:path>
            </a:pathLst>
          </a:custGeom>
          <a:solidFill>
            <a:srgbClr val="0A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5" name="bg object 1015"/>
          <p:cNvSpPr/>
          <p:nvPr/>
        </p:nvSpPr>
        <p:spPr>
          <a:xfrm>
            <a:off x="8375903" y="5886195"/>
            <a:ext cx="978535" cy="30480"/>
          </a:xfrm>
          <a:custGeom>
            <a:avLst/>
            <a:gdLst/>
            <a:ahLst/>
            <a:cxnLst/>
            <a:rect l="l" t="t" r="r" b="b"/>
            <a:pathLst>
              <a:path w="978534" h="30479">
                <a:moveTo>
                  <a:pt x="978407" y="0"/>
                </a:moveTo>
                <a:lnTo>
                  <a:pt x="0" y="0"/>
                </a:lnTo>
                <a:lnTo>
                  <a:pt x="0" y="30479"/>
                </a:lnTo>
                <a:lnTo>
                  <a:pt x="978407" y="30479"/>
                </a:lnTo>
                <a:lnTo>
                  <a:pt x="978407" y="0"/>
                </a:lnTo>
                <a:close/>
              </a:path>
            </a:pathLst>
          </a:custGeom>
          <a:solidFill>
            <a:srgbClr val="0A8A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6" name="bg object 1016"/>
          <p:cNvSpPr/>
          <p:nvPr/>
        </p:nvSpPr>
        <p:spPr>
          <a:xfrm>
            <a:off x="8375903" y="5916675"/>
            <a:ext cx="978535" cy="30480"/>
          </a:xfrm>
          <a:custGeom>
            <a:avLst/>
            <a:gdLst/>
            <a:ahLst/>
            <a:cxnLst/>
            <a:rect l="l" t="t" r="r" b="b"/>
            <a:pathLst>
              <a:path w="978534" h="30479">
                <a:moveTo>
                  <a:pt x="978407" y="0"/>
                </a:moveTo>
                <a:lnTo>
                  <a:pt x="0" y="0"/>
                </a:lnTo>
                <a:lnTo>
                  <a:pt x="0" y="30480"/>
                </a:lnTo>
                <a:lnTo>
                  <a:pt x="978407" y="30480"/>
                </a:lnTo>
                <a:lnTo>
                  <a:pt x="978407" y="0"/>
                </a:lnTo>
                <a:close/>
              </a:path>
            </a:pathLst>
          </a:custGeom>
          <a:solidFill>
            <a:srgbClr val="0A89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7" name="bg object 1017"/>
          <p:cNvSpPr/>
          <p:nvPr/>
        </p:nvSpPr>
        <p:spPr>
          <a:xfrm>
            <a:off x="8375903" y="5947156"/>
            <a:ext cx="978535" cy="3175"/>
          </a:xfrm>
          <a:custGeom>
            <a:avLst/>
            <a:gdLst/>
            <a:ahLst/>
            <a:cxnLst/>
            <a:rect l="l" t="t" r="r" b="b"/>
            <a:pathLst>
              <a:path w="978534" h="3175">
                <a:moveTo>
                  <a:pt x="978407" y="0"/>
                </a:moveTo>
                <a:lnTo>
                  <a:pt x="0" y="0"/>
                </a:lnTo>
                <a:lnTo>
                  <a:pt x="0" y="3048"/>
                </a:lnTo>
                <a:lnTo>
                  <a:pt x="978407" y="3048"/>
                </a:lnTo>
                <a:lnTo>
                  <a:pt x="978407" y="0"/>
                </a:lnTo>
                <a:close/>
              </a:path>
            </a:pathLst>
          </a:custGeom>
          <a:solidFill>
            <a:srgbClr val="0589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8" name="bg object 1018"/>
          <p:cNvSpPr/>
          <p:nvPr/>
        </p:nvSpPr>
        <p:spPr>
          <a:xfrm>
            <a:off x="8375904" y="5950204"/>
            <a:ext cx="978535" cy="12700"/>
          </a:xfrm>
          <a:custGeom>
            <a:avLst/>
            <a:gdLst/>
            <a:ahLst/>
            <a:cxnLst/>
            <a:rect l="l" t="t" r="r" b="b"/>
            <a:pathLst>
              <a:path w="978534" h="12700">
                <a:moveTo>
                  <a:pt x="978408" y="0"/>
                </a:moveTo>
                <a:lnTo>
                  <a:pt x="0" y="0"/>
                </a:lnTo>
                <a:lnTo>
                  <a:pt x="0" y="3048"/>
                </a:lnTo>
                <a:lnTo>
                  <a:pt x="0" y="12192"/>
                </a:lnTo>
                <a:lnTo>
                  <a:pt x="978408" y="12192"/>
                </a:lnTo>
                <a:lnTo>
                  <a:pt x="978408" y="3048"/>
                </a:lnTo>
                <a:lnTo>
                  <a:pt x="978408" y="0"/>
                </a:lnTo>
                <a:close/>
              </a:path>
            </a:pathLst>
          </a:custGeom>
          <a:solidFill>
            <a:srgbClr val="0089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9" name="bg object 1019"/>
          <p:cNvSpPr/>
          <p:nvPr/>
        </p:nvSpPr>
        <p:spPr>
          <a:xfrm>
            <a:off x="8375903" y="5962395"/>
            <a:ext cx="978535" cy="60960"/>
          </a:xfrm>
          <a:custGeom>
            <a:avLst/>
            <a:gdLst/>
            <a:ahLst/>
            <a:cxnLst/>
            <a:rect l="l" t="t" r="r" b="b"/>
            <a:pathLst>
              <a:path w="978534" h="60960">
                <a:moveTo>
                  <a:pt x="978407" y="0"/>
                </a:moveTo>
                <a:lnTo>
                  <a:pt x="0" y="0"/>
                </a:lnTo>
                <a:lnTo>
                  <a:pt x="0" y="60959"/>
                </a:lnTo>
                <a:lnTo>
                  <a:pt x="978407" y="60959"/>
                </a:lnTo>
                <a:lnTo>
                  <a:pt x="978407" y="0"/>
                </a:lnTo>
                <a:close/>
              </a:path>
            </a:pathLst>
          </a:custGeom>
          <a:solidFill>
            <a:srgbClr val="0088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0" name="bg object 1020"/>
          <p:cNvSpPr/>
          <p:nvPr/>
        </p:nvSpPr>
        <p:spPr>
          <a:xfrm>
            <a:off x="8375903" y="6023356"/>
            <a:ext cx="978535" cy="67310"/>
          </a:xfrm>
          <a:custGeom>
            <a:avLst/>
            <a:gdLst/>
            <a:ahLst/>
            <a:cxnLst/>
            <a:rect l="l" t="t" r="r" b="b"/>
            <a:pathLst>
              <a:path w="978534" h="67310">
                <a:moveTo>
                  <a:pt x="978407" y="0"/>
                </a:moveTo>
                <a:lnTo>
                  <a:pt x="0" y="0"/>
                </a:lnTo>
                <a:lnTo>
                  <a:pt x="0" y="67056"/>
                </a:lnTo>
                <a:lnTo>
                  <a:pt x="978407" y="67056"/>
                </a:lnTo>
                <a:lnTo>
                  <a:pt x="978407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1" name="bg object 1021"/>
          <p:cNvSpPr/>
          <p:nvPr/>
        </p:nvSpPr>
        <p:spPr>
          <a:xfrm>
            <a:off x="8381999" y="5681980"/>
            <a:ext cx="966469" cy="402590"/>
          </a:xfrm>
          <a:custGeom>
            <a:avLst/>
            <a:gdLst/>
            <a:ahLst/>
            <a:cxnLst/>
            <a:rect l="l" t="t" r="r" b="b"/>
            <a:pathLst>
              <a:path w="966470" h="402589">
                <a:moveTo>
                  <a:pt x="21335" y="0"/>
                </a:moveTo>
                <a:lnTo>
                  <a:pt x="0" y="0"/>
                </a:lnTo>
                <a:lnTo>
                  <a:pt x="0" y="21336"/>
                </a:lnTo>
                <a:lnTo>
                  <a:pt x="21335" y="21336"/>
                </a:lnTo>
                <a:lnTo>
                  <a:pt x="179831" y="30480"/>
                </a:lnTo>
                <a:lnTo>
                  <a:pt x="323088" y="48768"/>
                </a:lnTo>
                <a:lnTo>
                  <a:pt x="463296" y="76200"/>
                </a:lnTo>
                <a:lnTo>
                  <a:pt x="597407" y="124968"/>
                </a:lnTo>
                <a:lnTo>
                  <a:pt x="713231" y="182880"/>
                </a:lnTo>
                <a:lnTo>
                  <a:pt x="816864" y="249936"/>
                </a:lnTo>
                <a:lnTo>
                  <a:pt x="902207" y="316992"/>
                </a:lnTo>
                <a:lnTo>
                  <a:pt x="966216" y="402336"/>
                </a:lnTo>
                <a:lnTo>
                  <a:pt x="966216" y="344424"/>
                </a:lnTo>
                <a:lnTo>
                  <a:pt x="890016" y="268224"/>
                </a:lnTo>
                <a:lnTo>
                  <a:pt x="798576" y="201168"/>
                </a:lnTo>
                <a:lnTo>
                  <a:pt x="691896" y="143256"/>
                </a:lnTo>
                <a:lnTo>
                  <a:pt x="579120" y="97536"/>
                </a:lnTo>
                <a:lnTo>
                  <a:pt x="454151" y="57912"/>
                </a:lnTo>
                <a:lnTo>
                  <a:pt x="313944" y="30480"/>
                </a:lnTo>
                <a:lnTo>
                  <a:pt x="170688" y="12192"/>
                </a:lnTo>
                <a:lnTo>
                  <a:pt x="2133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2" name="bg object 1022"/>
          <p:cNvSpPr/>
          <p:nvPr/>
        </p:nvSpPr>
        <p:spPr>
          <a:xfrm>
            <a:off x="8375903" y="5675883"/>
            <a:ext cx="978535" cy="73660"/>
          </a:xfrm>
          <a:custGeom>
            <a:avLst/>
            <a:gdLst/>
            <a:ahLst/>
            <a:cxnLst/>
            <a:rect l="l" t="t" r="r" b="b"/>
            <a:pathLst>
              <a:path w="978534" h="73660">
                <a:moveTo>
                  <a:pt x="978407" y="0"/>
                </a:moveTo>
                <a:lnTo>
                  <a:pt x="0" y="0"/>
                </a:lnTo>
                <a:lnTo>
                  <a:pt x="0" y="73152"/>
                </a:lnTo>
                <a:lnTo>
                  <a:pt x="978407" y="73152"/>
                </a:lnTo>
                <a:lnTo>
                  <a:pt x="978407" y="0"/>
                </a:lnTo>
                <a:close/>
              </a:path>
            </a:pathLst>
          </a:custGeom>
          <a:solidFill>
            <a:srgbClr val="0E8EE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3" name="bg object 1023"/>
          <p:cNvSpPr/>
          <p:nvPr/>
        </p:nvSpPr>
        <p:spPr>
          <a:xfrm>
            <a:off x="8375903" y="5749036"/>
            <a:ext cx="978535" cy="67310"/>
          </a:xfrm>
          <a:custGeom>
            <a:avLst/>
            <a:gdLst/>
            <a:ahLst/>
            <a:cxnLst/>
            <a:rect l="l" t="t" r="r" b="b"/>
            <a:pathLst>
              <a:path w="978534" h="67310">
                <a:moveTo>
                  <a:pt x="978407" y="0"/>
                </a:moveTo>
                <a:lnTo>
                  <a:pt x="0" y="0"/>
                </a:lnTo>
                <a:lnTo>
                  <a:pt x="0" y="67056"/>
                </a:lnTo>
                <a:lnTo>
                  <a:pt x="978407" y="67056"/>
                </a:lnTo>
                <a:lnTo>
                  <a:pt x="978407" y="0"/>
                </a:lnTo>
                <a:close/>
              </a:path>
            </a:pathLst>
          </a:custGeom>
          <a:solidFill>
            <a:srgbClr val="0E8DE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4" name="bg object 1024"/>
          <p:cNvSpPr/>
          <p:nvPr/>
        </p:nvSpPr>
        <p:spPr>
          <a:xfrm>
            <a:off x="8375903" y="5816092"/>
            <a:ext cx="978535" cy="3175"/>
          </a:xfrm>
          <a:custGeom>
            <a:avLst/>
            <a:gdLst/>
            <a:ahLst/>
            <a:cxnLst/>
            <a:rect l="l" t="t" r="r" b="b"/>
            <a:pathLst>
              <a:path w="978534" h="3175">
                <a:moveTo>
                  <a:pt x="978407" y="0"/>
                </a:moveTo>
                <a:lnTo>
                  <a:pt x="0" y="0"/>
                </a:lnTo>
                <a:lnTo>
                  <a:pt x="0" y="3047"/>
                </a:lnTo>
                <a:lnTo>
                  <a:pt x="978407" y="3047"/>
                </a:lnTo>
                <a:lnTo>
                  <a:pt x="978407" y="0"/>
                </a:lnTo>
                <a:close/>
              </a:path>
            </a:pathLst>
          </a:custGeom>
          <a:solidFill>
            <a:srgbClr val="0C8DE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5" name="bg object 1025"/>
          <p:cNvSpPr/>
          <p:nvPr/>
        </p:nvSpPr>
        <p:spPr>
          <a:xfrm>
            <a:off x="8375903" y="5819139"/>
            <a:ext cx="978535" cy="30480"/>
          </a:xfrm>
          <a:custGeom>
            <a:avLst/>
            <a:gdLst/>
            <a:ahLst/>
            <a:cxnLst/>
            <a:rect l="l" t="t" r="r" b="b"/>
            <a:pathLst>
              <a:path w="978534" h="30479">
                <a:moveTo>
                  <a:pt x="978407" y="0"/>
                </a:moveTo>
                <a:lnTo>
                  <a:pt x="0" y="0"/>
                </a:lnTo>
                <a:lnTo>
                  <a:pt x="0" y="30480"/>
                </a:lnTo>
                <a:lnTo>
                  <a:pt x="978407" y="30480"/>
                </a:lnTo>
                <a:lnTo>
                  <a:pt x="978407" y="0"/>
                </a:lnTo>
                <a:close/>
              </a:path>
            </a:pathLst>
          </a:custGeom>
          <a:solidFill>
            <a:srgbClr val="0A8C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6" name="bg object 1026"/>
          <p:cNvSpPr/>
          <p:nvPr/>
        </p:nvSpPr>
        <p:spPr>
          <a:xfrm>
            <a:off x="8375903" y="5849619"/>
            <a:ext cx="978535" cy="36830"/>
          </a:xfrm>
          <a:custGeom>
            <a:avLst/>
            <a:gdLst/>
            <a:ahLst/>
            <a:cxnLst/>
            <a:rect l="l" t="t" r="r" b="b"/>
            <a:pathLst>
              <a:path w="978534" h="36829">
                <a:moveTo>
                  <a:pt x="978407" y="0"/>
                </a:moveTo>
                <a:lnTo>
                  <a:pt x="0" y="0"/>
                </a:lnTo>
                <a:lnTo>
                  <a:pt x="0" y="36575"/>
                </a:lnTo>
                <a:lnTo>
                  <a:pt x="978407" y="36575"/>
                </a:lnTo>
                <a:lnTo>
                  <a:pt x="978407" y="0"/>
                </a:lnTo>
                <a:close/>
              </a:path>
            </a:pathLst>
          </a:custGeom>
          <a:solidFill>
            <a:srgbClr val="0A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7" name="bg object 1027"/>
          <p:cNvSpPr/>
          <p:nvPr/>
        </p:nvSpPr>
        <p:spPr>
          <a:xfrm>
            <a:off x="8375903" y="5886195"/>
            <a:ext cx="978535" cy="30480"/>
          </a:xfrm>
          <a:custGeom>
            <a:avLst/>
            <a:gdLst/>
            <a:ahLst/>
            <a:cxnLst/>
            <a:rect l="l" t="t" r="r" b="b"/>
            <a:pathLst>
              <a:path w="978534" h="30479">
                <a:moveTo>
                  <a:pt x="978407" y="0"/>
                </a:moveTo>
                <a:lnTo>
                  <a:pt x="0" y="0"/>
                </a:lnTo>
                <a:lnTo>
                  <a:pt x="0" y="30479"/>
                </a:lnTo>
                <a:lnTo>
                  <a:pt x="978407" y="30479"/>
                </a:lnTo>
                <a:lnTo>
                  <a:pt x="978407" y="0"/>
                </a:lnTo>
                <a:close/>
              </a:path>
            </a:pathLst>
          </a:custGeom>
          <a:solidFill>
            <a:srgbClr val="0A8A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8" name="bg object 1028"/>
          <p:cNvSpPr/>
          <p:nvPr/>
        </p:nvSpPr>
        <p:spPr>
          <a:xfrm>
            <a:off x="8375903" y="5916675"/>
            <a:ext cx="978535" cy="30480"/>
          </a:xfrm>
          <a:custGeom>
            <a:avLst/>
            <a:gdLst/>
            <a:ahLst/>
            <a:cxnLst/>
            <a:rect l="l" t="t" r="r" b="b"/>
            <a:pathLst>
              <a:path w="978534" h="30479">
                <a:moveTo>
                  <a:pt x="978407" y="0"/>
                </a:moveTo>
                <a:lnTo>
                  <a:pt x="0" y="0"/>
                </a:lnTo>
                <a:lnTo>
                  <a:pt x="0" y="30480"/>
                </a:lnTo>
                <a:lnTo>
                  <a:pt x="978407" y="30480"/>
                </a:lnTo>
                <a:lnTo>
                  <a:pt x="978407" y="0"/>
                </a:lnTo>
                <a:close/>
              </a:path>
            </a:pathLst>
          </a:custGeom>
          <a:solidFill>
            <a:srgbClr val="0A89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9" name="bg object 1029"/>
          <p:cNvSpPr/>
          <p:nvPr/>
        </p:nvSpPr>
        <p:spPr>
          <a:xfrm>
            <a:off x="8375903" y="5947156"/>
            <a:ext cx="978535" cy="3175"/>
          </a:xfrm>
          <a:custGeom>
            <a:avLst/>
            <a:gdLst/>
            <a:ahLst/>
            <a:cxnLst/>
            <a:rect l="l" t="t" r="r" b="b"/>
            <a:pathLst>
              <a:path w="978534" h="3175">
                <a:moveTo>
                  <a:pt x="978407" y="0"/>
                </a:moveTo>
                <a:lnTo>
                  <a:pt x="0" y="0"/>
                </a:lnTo>
                <a:lnTo>
                  <a:pt x="0" y="3048"/>
                </a:lnTo>
                <a:lnTo>
                  <a:pt x="978407" y="3048"/>
                </a:lnTo>
                <a:lnTo>
                  <a:pt x="978407" y="0"/>
                </a:lnTo>
                <a:close/>
              </a:path>
            </a:pathLst>
          </a:custGeom>
          <a:solidFill>
            <a:srgbClr val="0589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0" name="bg object 1030"/>
          <p:cNvSpPr/>
          <p:nvPr/>
        </p:nvSpPr>
        <p:spPr>
          <a:xfrm>
            <a:off x="8375904" y="5950204"/>
            <a:ext cx="978535" cy="12700"/>
          </a:xfrm>
          <a:custGeom>
            <a:avLst/>
            <a:gdLst/>
            <a:ahLst/>
            <a:cxnLst/>
            <a:rect l="l" t="t" r="r" b="b"/>
            <a:pathLst>
              <a:path w="978534" h="12700">
                <a:moveTo>
                  <a:pt x="978408" y="0"/>
                </a:moveTo>
                <a:lnTo>
                  <a:pt x="0" y="0"/>
                </a:lnTo>
                <a:lnTo>
                  <a:pt x="0" y="3048"/>
                </a:lnTo>
                <a:lnTo>
                  <a:pt x="0" y="12192"/>
                </a:lnTo>
                <a:lnTo>
                  <a:pt x="978408" y="12192"/>
                </a:lnTo>
                <a:lnTo>
                  <a:pt x="978408" y="3048"/>
                </a:lnTo>
                <a:lnTo>
                  <a:pt x="978408" y="0"/>
                </a:lnTo>
                <a:close/>
              </a:path>
            </a:pathLst>
          </a:custGeom>
          <a:solidFill>
            <a:srgbClr val="0089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1" name="bg object 1031"/>
          <p:cNvSpPr/>
          <p:nvPr/>
        </p:nvSpPr>
        <p:spPr>
          <a:xfrm>
            <a:off x="8375903" y="5962395"/>
            <a:ext cx="978535" cy="60960"/>
          </a:xfrm>
          <a:custGeom>
            <a:avLst/>
            <a:gdLst/>
            <a:ahLst/>
            <a:cxnLst/>
            <a:rect l="l" t="t" r="r" b="b"/>
            <a:pathLst>
              <a:path w="978534" h="60960">
                <a:moveTo>
                  <a:pt x="978407" y="0"/>
                </a:moveTo>
                <a:lnTo>
                  <a:pt x="0" y="0"/>
                </a:lnTo>
                <a:lnTo>
                  <a:pt x="0" y="60959"/>
                </a:lnTo>
                <a:lnTo>
                  <a:pt x="978407" y="60959"/>
                </a:lnTo>
                <a:lnTo>
                  <a:pt x="978407" y="0"/>
                </a:lnTo>
                <a:close/>
              </a:path>
            </a:pathLst>
          </a:custGeom>
          <a:solidFill>
            <a:srgbClr val="0088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2" name="bg object 1032"/>
          <p:cNvSpPr/>
          <p:nvPr/>
        </p:nvSpPr>
        <p:spPr>
          <a:xfrm>
            <a:off x="8375903" y="6023356"/>
            <a:ext cx="978535" cy="67310"/>
          </a:xfrm>
          <a:custGeom>
            <a:avLst/>
            <a:gdLst/>
            <a:ahLst/>
            <a:cxnLst/>
            <a:rect l="l" t="t" r="r" b="b"/>
            <a:pathLst>
              <a:path w="978534" h="67310">
                <a:moveTo>
                  <a:pt x="978407" y="0"/>
                </a:moveTo>
                <a:lnTo>
                  <a:pt x="0" y="0"/>
                </a:lnTo>
                <a:lnTo>
                  <a:pt x="0" y="67056"/>
                </a:lnTo>
                <a:lnTo>
                  <a:pt x="978407" y="67056"/>
                </a:lnTo>
                <a:lnTo>
                  <a:pt x="978407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33" name="bg object 1033"/>
          <p:cNvPicPr/>
          <p:nvPr/>
        </p:nvPicPr>
        <p:blipFill>
          <a:blip r:embed="rId24" cstate="print"/>
          <a:stretch>
            <a:fillRect/>
          </a:stretch>
        </p:blipFill>
        <p:spPr>
          <a:xfrm>
            <a:off x="9098280" y="6703060"/>
            <a:ext cx="124968" cy="100584"/>
          </a:xfrm>
          <a:prstGeom prst="rect">
            <a:avLst/>
          </a:prstGeom>
        </p:spPr>
      </p:pic>
      <p:sp>
        <p:nvSpPr>
          <p:cNvPr id="1034" name="bg object 1034"/>
          <p:cNvSpPr/>
          <p:nvPr/>
        </p:nvSpPr>
        <p:spPr>
          <a:xfrm>
            <a:off x="7921751" y="6809739"/>
            <a:ext cx="1130935" cy="24765"/>
          </a:xfrm>
          <a:custGeom>
            <a:avLst/>
            <a:gdLst/>
            <a:ahLst/>
            <a:cxnLst/>
            <a:rect l="l" t="t" r="r" b="b"/>
            <a:pathLst>
              <a:path w="1130934" h="24765">
                <a:moveTo>
                  <a:pt x="1130807" y="0"/>
                </a:moveTo>
                <a:lnTo>
                  <a:pt x="0" y="0"/>
                </a:lnTo>
                <a:lnTo>
                  <a:pt x="0" y="24383"/>
                </a:lnTo>
                <a:lnTo>
                  <a:pt x="1130807" y="24383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5" name="bg object 1035"/>
          <p:cNvSpPr/>
          <p:nvPr/>
        </p:nvSpPr>
        <p:spPr>
          <a:xfrm>
            <a:off x="7921751" y="6834124"/>
            <a:ext cx="1130935" cy="9525"/>
          </a:xfrm>
          <a:custGeom>
            <a:avLst/>
            <a:gdLst/>
            <a:ahLst/>
            <a:cxnLst/>
            <a:rect l="l" t="t" r="r" b="b"/>
            <a:pathLst>
              <a:path w="1130934" h="9525">
                <a:moveTo>
                  <a:pt x="1130807" y="0"/>
                </a:moveTo>
                <a:lnTo>
                  <a:pt x="0" y="0"/>
                </a:lnTo>
                <a:lnTo>
                  <a:pt x="0" y="9143"/>
                </a:lnTo>
                <a:lnTo>
                  <a:pt x="1130807" y="9143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6" name="bg object 1036"/>
          <p:cNvSpPr/>
          <p:nvPr/>
        </p:nvSpPr>
        <p:spPr>
          <a:xfrm>
            <a:off x="7921751" y="6843268"/>
            <a:ext cx="1130935" cy="12700"/>
          </a:xfrm>
          <a:custGeom>
            <a:avLst/>
            <a:gdLst/>
            <a:ahLst/>
            <a:cxnLst/>
            <a:rect l="l" t="t" r="r" b="b"/>
            <a:pathLst>
              <a:path w="1130934" h="12700">
                <a:moveTo>
                  <a:pt x="1130807" y="0"/>
                </a:moveTo>
                <a:lnTo>
                  <a:pt x="0" y="0"/>
                </a:lnTo>
                <a:lnTo>
                  <a:pt x="0" y="12191"/>
                </a:lnTo>
                <a:lnTo>
                  <a:pt x="1130807" y="12191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7" name="bg object 1037"/>
          <p:cNvSpPr/>
          <p:nvPr/>
        </p:nvSpPr>
        <p:spPr>
          <a:xfrm>
            <a:off x="7921751" y="6855460"/>
            <a:ext cx="1130935" cy="9525"/>
          </a:xfrm>
          <a:custGeom>
            <a:avLst/>
            <a:gdLst/>
            <a:ahLst/>
            <a:cxnLst/>
            <a:rect l="l" t="t" r="r" b="b"/>
            <a:pathLst>
              <a:path w="1130934" h="9525">
                <a:moveTo>
                  <a:pt x="1130807" y="0"/>
                </a:moveTo>
                <a:lnTo>
                  <a:pt x="0" y="0"/>
                </a:lnTo>
                <a:lnTo>
                  <a:pt x="0" y="9144"/>
                </a:lnTo>
                <a:lnTo>
                  <a:pt x="1130807" y="9144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8" name="bg object 1038"/>
          <p:cNvSpPr/>
          <p:nvPr/>
        </p:nvSpPr>
        <p:spPr>
          <a:xfrm>
            <a:off x="7921751" y="6864604"/>
            <a:ext cx="1130935" cy="12700"/>
          </a:xfrm>
          <a:custGeom>
            <a:avLst/>
            <a:gdLst/>
            <a:ahLst/>
            <a:cxnLst/>
            <a:rect l="l" t="t" r="r" b="b"/>
            <a:pathLst>
              <a:path w="1130934" h="12700">
                <a:moveTo>
                  <a:pt x="1130807" y="0"/>
                </a:moveTo>
                <a:lnTo>
                  <a:pt x="0" y="0"/>
                </a:lnTo>
                <a:lnTo>
                  <a:pt x="0" y="12192"/>
                </a:lnTo>
                <a:lnTo>
                  <a:pt x="1130807" y="12192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9" name="bg object 1039"/>
          <p:cNvSpPr/>
          <p:nvPr/>
        </p:nvSpPr>
        <p:spPr>
          <a:xfrm>
            <a:off x="7921751" y="6876795"/>
            <a:ext cx="1130935" cy="9525"/>
          </a:xfrm>
          <a:custGeom>
            <a:avLst/>
            <a:gdLst/>
            <a:ahLst/>
            <a:cxnLst/>
            <a:rect l="l" t="t" r="r" b="b"/>
            <a:pathLst>
              <a:path w="1130934" h="9525">
                <a:moveTo>
                  <a:pt x="1130807" y="0"/>
                </a:moveTo>
                <a:lnTo>
                  <a:pt x="0" y="0"/>
                </a:lnTo>
                <a:lnTo>
                  <a:pt x="0" y="9143"/>
                </a:lnTo>
                <a:lnTo>
                  <a:pt x="1130807" y="9143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0" name="bg object 1040"/>
          <p:cNvSpPr/>
          <p:nvPr/>
        </p:nvSpPr>
        <p:spPr>
          <a:xfrm>
            <a:off x="7921751" y="6885939"/>
            <a:ext cx="1130935" cy="12700"/>
          </a:xfrm>
          <a:custGeom>
            <a:avLst/>
            <a:gdLst/>
            <a:ahLst/>
            <a:cxnLst/>
            <a:rect l="l" t="t" r="r" b="b"/>
            <a:pathLst>
              <a:path w="1130934" h="12700">
                <a:moveTo>
                  <a:pt x="1130807" y="0"/>
                </a:moveTo>
                <a:lnTo>
                  <a:pt x="0" y="0"/>
                </a:lnTo>
                <a:lnTo>
                  <a:pt x="0" y="12191"/>
                </a:lnTo>
                <a:lnTo>
                  <a:pt x="1130807" y="12191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1" name="bg object 1041"/>
          <p:cNvSpPr/>
          <p:nvPr/>
        </p:nvSpPr>
        <p:spPr>
          <a:xfrm>
            <a:off x="7921751" y="6898131"/>
            <a:ext cx="1130935" cy="9525"/>
          </a:xfrm>
          <a:custGeom>
            <a:avLst/>
            <a:gdLst/>
            <a:ahLst/>
            <a:cxnLst/>
            <a:rect l="l" t="t" r="r" b="b"/>
            <a:pathLst>
              <a:path w="1130934" h="9525">
                <a:moveTo>
                  <a:pt x="1130807" y="0"/>
                </a:moveTo>
                <a:lnTo>
                  <a:pt x="0" y="0"/>
                </a:lnTo>
                <a:lnTo>
                  <a:pt x="0" y="9144"/>
                </a:lnTo>
                <a:lnTo>
                  <a:pt x="1130807" y="9144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2" name="bg object 1042"/>
          <p:cNvSpPr/>
          <p:nvPr/>
        </p:nvSpPr>
        <p:spPr>
          <a:xfrm>
            <a:off x="7921751" y="6907275"/>
            <a:ext cx="1130935" cy="3175"/>
          </a:xfrm>
          <a:custGeom>
            <a:avLst/>
            <a:gdLst/>
            <a:ahLst/>
            <a:cxnLst/>
            <a:rect l="l" t="t" r="r" b="b"/>
            <a:pathLst>
              <a:path w="1130934" h="3175">
                <a:moveTo>
                  <a:pt x="1130807" y="0"/>
                </a:moveTo>
                <a:lnTo>
                  <a:pt x="0" y="0"/>
                </a:lnTo>
                <a:lnTo>
                  <a:pt x="0" y="3048"/>
                </a:lnTo>
                <a:lnTo>
                  <a:pt x="1130807" y="3048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3" name="bg object 1043"/>
          <p:cNvSpPr/>
          <p:nvPr/>
        </p:nvSpPr>
        <p:spPr>
          <a:xfrm>
            <a:off x="7921751" y="6910324"/>
            <a:ext cx="1130935" cy="9525"/>
          </a:xfrm>
          <a:custGeom>
            <a:avLst/>
            <a:gdLst/>
            <a:ahLst/>
            <a:cxnLst/>
            <a:rect l="l" t="t" r="r" b="b"/>
            <a:pathLst>
              <a:path w="1130934" h="9525">
                <a:moveTo>
                  <a:pt x="1130807" y="0"/>
                </a:moveTo>
                <a:lnTo>
                  <a:pt x="0" y="0"/>
                </a:lnTo>
                <a:lnTo>
                  <a:pt x="0" y="9145"/>
                </a:lnTo>
                <a:lnTo>
                  <a:pt x="1130807" y="9145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4" name="bg object 1044"/>
          <p:cNvSpPr/>
          <p:nvPr/>
        </p:nvSpPr>
        <p:spPr>
          <a:xfrm>
            <a:off x="7921751" y="6919469"/>
            <a:ext cx="1130935" cy="9525"/>
          </a:xfrm>
          <a:custGeom>
            <a:avLst/>
            <a:gdLst/>
            <a:ahLst/>
            <a:cxnLst/>
            <a:rect l="l" t="t" r="r" b="b"/>
            <a:pathLst>
              <a:path w="1130934" h="9525">
                <a:moveTo>
                  <a:pt x="1130807" y="0"/>
                </a:moveTo>
                <a:lnTo>
                  <a:pt x="0" y="0"/>
                </a:lnTo>
                <a:lnTo>
                  <a:pt x="0" y="9142"/>
                </a:lnTo>
                <a:lnTo>
                  <a:pt x="1130807" y="9142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5" name="bg object 1045"/>
          <p:cNvSpPr/>
          <p:nvPr/>
        </p:nvSpPr>
        <p:spPr>
          <a:xfrm>
            <a:off x="7921751" y="6928612"/>
            <a:ext cx="1130935" cy="12700"/>
          </a:xfrm>
          <a:custGeom>
            <a:avLst/>
            <a:gdLst/>
            <a:ahLst/>
            <a:cxnLst/>
            <a:rect l="l" t="t" r="r" b="b"/>
            <a:pathLst>
              <a:path w="1130934" h="12700">
                <a:moveTo>
                  <a:pt x="1130807" y="0"/>
                </a:moveTo>
                <a:lnTo>
                  <a:pt x="0" y="0"/>
                </a:lnTo>
                <a:lnTo>
                  <a:pt x="0" y="12193"/>
                </a:lnTo>
                <a:lnTo>
                  <a:pt x="1130807" y="12193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6" name="bg object 1046"/>
          <p:cNvSpPr/>
          <p:nvPr/>
        </p:nvSpPr>
        <p:spPr>
          <a:xfrm>
            <a:off x="7921751" y="6940805"/>
            <a:ext cx="1130935" cy="9525"/>
          </a:xfrm>
          <a:custGeom>
            <a:avLst/>
            <a:gdLst/>
            <a:ahLst/>
            <a:cxnLst/>
            <a:rect l="l" t="t" r="r" b="b"/>
            <a:pathLst>
              <a:path w="1130934" h="9525">
                <a:moveTo>
                  <a:pt x="1130807" y="0"/>
                </a:moveTo>
                <a:lnTo>
                  <a:pt x="0" y="0"/>
                </a:lnTo>
                <a:lnTo>
                  <a:pt x="0" y="9142"/>
                </a:lnTo>
                <a:lnTo>
                  <a:pt x="1130807" y="9142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7" name="bg object 1047"/>
          <p:cNvSpPr/>
          <p:nvPr/>
        </p:nvSpPr>
        <p:spPr>
          <a:xfrm>
            <a:off x="7921751" y="6949948"/>
            <a:ext cx="1130935" cy="12700"/>
          </a:xfrm>
          <a:custGeom>
            <a:avLst/>
            <a:gdLst/>
            <a:ahLst/>
            <a:cxnLst/>
            <a:rect l="l" t="t" r="r" b="b"/>
            <a:pathLst>
              <a:path w="1130934" h="12700">
                <a:moveTo>
                  <a:pt x="1130807" y="0"/>
                </a:moveTo>
                <a:lnTo>
                  <a:pt x="0" y="0"/>
                </a:lnTo>
                <a:lnTo>
                  <a:pt x="0" y="12191"/>
                </a:lnTo>
                <a:lnTo>
                  <a:pt x="1130807" y="12191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8" name="bg object 1048"/>
          <p:cNvSpPr/>
          <p:nvPr/>
        </p:nvSpPr>
        <p:spPr>
          <a:xfrm>
            <a:off x="7921751" y="6962139"/>
            <a:ext cx="1130935" cy="9525"/>
          </a:xfrm>
          <a:custGeom>
            <a:avLst/>
            <a:gdLst/>
            <a:ahLst/>
            <a:cxnLst/>
            <a:rect l="l" t="t" r="r" b="b"/>
            <a:pathLst>
              <a:path w="1130934" h="9525">
                <a:moveTo>
                  <a:pt x="1130807" y="0"/>
                </a:moveTo>
                <a:lnTo>
                  <a:pt x="0" y="0"/>
                </a:lnTo>
                <a:lnTo>
                  <a:pt x="0" y="9143"/>
                </a:lnTo>
                <a:lnTo>
                  <a:pt x="1130807" y="9143"/>
                </a:lnTo>
                <a:lnTo>
                  <a:pt x="1130807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9" name="bg object 1049"/>
          <p:cNvSpPr/>
          <p:nvPr/>
        </p:nvSpPr>
        <p:spPr>
          <a:xfrm>
            <a:off x="7921751" y="6971283"/>
            <a:ext cx="1130935" cy="24765"/>
          </a:xfrm>
          <a:custGeom>
            <a:avLst/>
            <a:gdLst/>
            <a:ahLst/>
            <a:cxnLst/>
            <a:rect l="l" t="t" r="r" b="b"/>
            <a:pathLst>
              <a:path w="1130934" h="24765">
                <a:moveTo>
                  <a:pt x="1130807" y="0"/>
                </a:moveTo>
                <a:lnTo>
                  <a:pt x="0" y="0"/>
                </a:lnTo>
                <a:lnTo>
                  <a:pt x="0" y="24385"/>
                </a:lnTo>
                <a:lnTo>
                  <a:pt x="1130807" y="24385"/>
                </a:lnTo>
                <a:lnTo>
                  <a:pt x="1130807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0" name="bg object 1050"/>
          <p:cNvSpPr/>
          <p:nvPr/>
        </p:nvSpPr>
        <p:spPr>
          <a:xfrm>
            <a:off x="7927848" y="6815836"/>
            <a:ext cx="1118870" cy="170815"/>
          </a:xfrm>
          <a:custGeom>
            <a:avLst/>
            <a:gdLst/>
            <a:ahLst/>
            <a:cxnLst/>
            <a:rect l="l" t="t" r="r" b="b"/>
            <a:pathLst>
              <a:path w="1118870" h="170815">
                <a:moveTo>
                  <a:pt x="0" y="76200"/>
                </a:moveTo>
                <a:lnTo>
                  <a:pt x="0" y="103633"/>
                </a:lnTo>
                <a:lnTo>
                  <a:pt x="225551" y="152400"/>
                </a:lnTo>
                <a:lnTo>
                  <a:pt x="350520" y="170688"/>
                </a:lnTo>
                <a:lnTo>
                  <a:pt x="475487" y="170688"/>
                </a:lnTo>
                <a:lnTo>
                  <a:pt x="652272" y="161544"/>
                </a:lnTo>
                <a:lnTo>
                  <a:pt x="768096" y="143256"/>
                </a:lnTo>
                <a:lnTo>
                  <a:pt x="350520" y="143256"/>
                </a:lnTo>
                <a:lnTo>
                  <a:pt x="225551" y="121920"/>
                </a:lnTo>
                <a:lnTo>
                  <a:pt x="0" y="76200"/>
                </a:lnTo>
                <a:close/>
              </a:path>
              <a:path w="1118870" h="170815">
                <a:moveTo>
                  <a:pt x="1118616" y="0"/>
                </a:moveTo>
                <a:lnTo>
                  <a:pt x="975359" y="67056"/>
                </a:lnTo>
                <a:lnTo>
                  <a:pt x="826007" y="103633"/>
                </a:lnTo>
                <a:lnTo>
                  <a:pt x="652272" y="134112"/>
                </a:lnTo>
                <a:lnTo>
                  <a:pt x="475487" y="143256"/>
                </a:lnTo>
                <a:lnTo>
                  <a:pt x="768096" y="143256"/>
                </a:lnTo>
                <a:lnTo>
                  <a:pt x="826007" y="134112"/>
                </a:lnTo>
                <a:lnTo>
                  <a:pt x="975359" y="94488"/>
                </a:lnTo>
                <a:lnTo>
                  <a:pt x="1118616" y="36576"/>
                </a:lnTo>
                <a:lnTo>
                  <a:pt x="111861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1" name="bg object 1051"/>
          <p:cNvSpPr/>
          <p:nvPr/>
        </p:nvSpPr>
        <p:spPr>
          <a:xfrm>
            <a:off x="7921751" y="6809739"/>
            <a:ext cx="1130935" cy="24765"/>
          </a:xfrm>
          <a:custGeom>
            <a:avLst/>
            <a:gdLst/>
            <a:ahLst/>
            <a:cxnLst/>
            <a:rect l="l" t="t" r="r" b="b"/>
            <a:pathLst>
              <a:path w="1130934" h="24765">
                <a:moveTo>
                  <a:pt x="1130807" y="0"/>
                </a:moveTo>
                <a:lnTo>
                  <a:pt x="0" y="0"/>
                </a:lnTo>
                <a:lnTo>
                  <a:pt x="0" y="24383"/>
                </a:lnTo>
                <a:lnTo>
                  <a:pt x="1130807" y="24383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2" name="bg object 1052"/>
          <p:cNvSpPr/>
          <p:nvPr/>
        </p:nvSpPr>
        <p:spPr>
          <a:xfrm>
            <a:off x="7921751" y="6834124"/>
            <a:ext cx="1130935" cy="9525"/>
          </a:xfrm>
          <a:custGeom>
            <a:avLst/>
            <a:gdLst/>
            <a:ahLst/>
            <a:cxnLst/>
            <a:rect l="l" t="t" r="r" b="b"/>
            <a:pathLst>
              <a:path w="1130934" h="9525">
                <a:moveTo>
                  <a:pt x="1130807" y="0"/>
                </a:moveTo>
                <a:lnTo>
                  <a:pt x="0" y="0"/>
                </a:lnTo>
                <a:lnTo>
                  <a:pt x="0" y="9143"/>
                </a:lnTo>
                <a:lnTo>
                  <a:pt x="1130807" y="9143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3" name="bg object 1053"/>
          <p:cNvSpPr/>
          <p:nvPr/>
        </p:nvSpPr>
        <p:spPr>
          <a:xfrm>
            <a:off x="7921751" y="6843268"/>
            <a:ext cx="1130935" cy="12700"/>
          </a:xfrm>
          <a:custGeom>
            <a:avLst/>
            <a:gdLst/>
            <a:ahLst/>
            <a:cxnLst/>
            <a:rect l="l" t="t" r="r" b="b"/>
            <a:pathLst>
              <a:path w="1130934" h="12700">
                <a:moveTo>
                  <a:pt x="1130807" y="0"/>
                </a:moveTo>
                <a:lnTo>
                  <a:pt x="0" y="0"/>
                </a:lnTo>
                <a:lnTo>
                  <a:pt x="0" y="12191"/>
                </a:lnTo>
                <a:lnTo>
                  <a:pt x="1130807" y="12191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4" name="bg object 1054"/>
          <p:cNvSpPr/>
          <p:nvPr/>
        </p:nvSpPr>
        <p:spPr>
          <a:xfrm>
            <a:off x="7921751" y="6855460"/>
            <a:ext cx="1130935" cy="9525"/>
          </a:xfrm>
          <a:custGeom>
            <a:avLst/>
            <a:gdLst/>
            <a:ahLst/>
            <a:cxnLst/>
            <a:rect l="l" t="t" r="r" b="b"/>
            <a:pathLst>
              <a:path w="1130934" h="9525">
                <a:moveTo>
                  <a:pt x="1130807" y="0"/>
                </a:moveTo>
                <a:lnTo>
                  <a:pt x="0" y="0"/>
                </a:lnTo>
                <a:lnTo>
                  <a:pt x="0" y="9144"/>
                </a:lnTo>
                <a:lnTo>
                  <a:pt x="1130807" y="9144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5" name="bg object 1055"/>
          <p:cNvSpPr/>
          <p:nvPr/>
        </p:nvSpPr>
        <p:spPr>
          <a:xfrm>
            <a:off x="7921751" y="6864604"/>
            <a:ext cx="1130935" cy="12700"/>
          </a:xfrm>
          <a:custGeom>
            <a:avLst/>
            <a:gdLst/>
            <a:ahLst/>
            <a:cxnLst/>
            <a:rect l="l" t="t" r="r" b="b"/>
            <a:pathLst>
              <a:path w="1130934" h="12700">
                <a:moveTo>
                  <a:pt x="1130807" y="0"/>
                </a:moveTo>
                <a:lnTo>
                  <a:pt x="0" y="0"/>
                </a:lnTo>
                <a:lnTo>
                  <a:pt x="0" y="12192"/>
                </a:lnTo>
                <a:lnTo>
                  <a:pt x="1130807" y="12192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6" name="bg object 1056"/>
          <p:cNvSpPr/>
          <p:nvPr/>
        </p:nvSpPr>
        <p:spPr>
          <a:xfrm>
            <a:off x="7921751" y="6876795"/>
            <a:ext cx="1130935" cy="9525"/>
          </a:xfrm>
          <a:custGeom>
            <a:avLst/>
            <a:gdLst/>
            <a:ahLst/>
            <a:cxnLst/>
            <a:rect l="l" t="t" r="r" b="b"/>
            <a:pathLst>
              <a:path w="1130934" h="9525">
                <a:moveTo>
                  <a:pt x="1130807" y="0"/>
                </a:moveTo>
                <a:lnTo>
                  <a:pt x="0" y="0"/>
                </a:lnTo>
                <a:lnTo>
                  <a:pt x="0" y="9143"/>
                </a:lnTo>
                <a:lnTo>
                  <a:pt x="1130807" y="9143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7" name="bg object 1057"/>
          <p:cNvSpPr/>
          <p:nvPr/>
        </p:nvSpPr>
        <p:spPr>
          <a:xfrm>
            <a:off x="7921751" y="6885939"/>
            <a:ext cx="1130935" cy="12700"/>
          </a:xfrm>
          <a:custGeom>
            <a:avLst/>
            <a:gdLst/>
            <a:ahLst/>
            <a:cxnLst/>
            <a:rect l="l" t="t" r="r" b="b"/>
            <a:pathLst>
              <a:path w="1130934" h="12700">
                <a:moveTo>
                  <a:pt x="1130807" y="0"/>
                </a:moveTo>
                <a:lnTo>
                  <a:pt x="0" y="0"/>
                </a:lnTo>
                <a:lnTo>
                  <a:pt x="0" y="12191"/>
                </a:lnTo>
                <a:lnTo>
                  <a:pt x="1130807" y="12191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8" name="bg object 1058"/>
          <p:cNvSpPr/>
          <p:nvPr/>
        </p:nvSpPr>
        <p:spPr>
          <a:xfrm>
            <a:off x="7921751" y="6898131"/>
            <a:ext cx="1130935" cy="9525"/>
          </a:xfrm>
          <a:custGeom>
            <a:avLst/>
            <a:gdLst/>
            <a:ahLst/>
            <a:cxnLst/>
            <a:rect l="l" t="t" r="r" b="b"/>
            <a:pathLst>
              <a:path w="1130934" h="9525">
                <a:moveTo>
                  <a:pt x="1130807" y="0"/>
                </a:moveTo>
                <a:lnTo>
                  <a:pt x="0" y="0"/>
                </a:lnTo>
                <a:lnTo>
                  <a:pt x="0" y="9144"/>
                </a:lnTo>
                <a:lnTo>
                  <a:pt x="1130807" y="9144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9" name="bg object 1059"/>
          <p:cNvSpPr/>
          <p:nvPr/>
        </p:nvSpPr>
        <p:spPr>
          <a:xfrm>
            <a:off x="7921751" y="6907275"/>
            <a:ext cx="1130935" cy="3175"/>
          </a:xfrm>
          <a:custGeom>
            <a:avLst/>
            <a:gdLst/>
            <a:ahLst/>
            <a:cxnLst/>
            <a:rect l="l" t="t" r="r" b="b"/>
            <a:pathLst>
              <a:path w="1130934" h="3175">
                <a:moveTo>
                  <a:pt x="1130807" y="0"/>
                </a:moveTo>
                <a:lnTo>
                  <a:pt x="0" y="0"/>
                </a:lnTo>
                <a:lnTo>
                  <a:pt x="0" y="3048"/>
                </a:lnTo>
                <a:lnTo>
                  <a:pt x="1130807" y="3048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0" name="bg object 1060"/>
          <p:cNvSpPr/>
          <p:nvPr/>
        </p:nvSpPr>
        <p:spPr>
          <a:xfrm>
            <a:off x="7921751" y="6910324"/>
            <a:ext cx="1130935" cy="9525"/>
          </a:xfrm>
          <a:custGeom>
            <a:avLst/>
            <a:gdLst/>
            <a:ahLst/>
            <a:cxnLst/>
            <a:rect l="l" t="t" r="r" b="b"/>
            <a:pathLst>
              <a:path w="1130934" h="9525">
                <a:moveTo>
                  <a:pt x="1130807" y="0"/>
                </a:moveTo>
                <a:lnTo>
                  <a:pt x="0" y="0"/>
                </a:lnTo>
                <a:lnTo>
                  <a:pt x="0" y="9145"/>
                </a:lnTo>
                <a:lnTo>
                  <a:pt x="1130807" y="9145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1" name="bg object 1061"/>
          <p:cNvSpPr/>
          <p:nvPr/>
        </p:nvSpPr>
        <p:spPr>
          <a:xfrm>
            <a:off x="7921751" y="6919469"/>
            <a:ext cx="1130935" cy="9525"/>
          </a:xfrm>
          <a:custGeom>
            <a:avLst/>
            <a:gdLst/>
            <a:ahLst/>
            <a:cxnLst/>
            <a:rect l="l" t="t" r="r" b="b"/>
            <a:pathLst>
              <a:path w="1130934" h="9525">
                <a:moveTo>
                  <a:pt x="1130807" y="0"/>
                </a:moveTo>
                <a:lnTo>
                  <a:pt x="0" y="0"/>
                </a:lnTo>
                <a:lnTo>
                  <a:pt x="0" y="9142"/>
                </a:lnTo>
                <a:lnTo>
                  <a:pt x="1130807" y="9142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2" name="bg object 1062"/>
          <p:cNvSpPr/>
          <p:nvPr/>
        </p:nvSpPr>
        <p:spPr>
          <a:xfrm>
            <a:off x="7921751" y="6928612"/>
            <a:ext cx="1130935" cy="12700"/>
          </a:xfrm>
          <a:custGeom>
            <a:avLst/>
            <a:gdLst/>
            <a:ahLst/>
            <a:cxnLst/>
            <a:rect l="l" t="t" r="r" b="b"/>
            <a:pathLst>
              <a:path w="1130934" h="12700">
                <a:moveTo>
                  <a:pt x="1130807" y="0"/>
                </a:moveTo>
                <a:lnTo>
                  <a:pt x="0" y="0"/>
                </a:lnTo>
                <a:lnTo>
                  <a:pt x="0" y="12193"/>
                </a:lnTo>
                <a:lnTo>
                  <a:pt x="1130807" y="12193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3" name="bg object 1063"/>
          <p:cNvSpPr/>
          <p:nvPr/>
        </p:nvSpPr>
        <p:spPr>
          <a:xfrm>
            <a:off x="7921751" y="6940805"/>
            <a:ext cx="1130935" cy="9525"/>
          </a:xfrm>
          <a:custGeom>
            <a:avLst/>
            <a:gdLst/>
            <a:ahLst/>
            <a:cxnLst/>
            <a:rect l="l" t="t" r="r" b="b"/>
            <a:pathLst>
              <a:path w="1130934" h="9525">
                <a:moveTo>
                  <a:pt x="1130807" y="0"/>
                </a:moveTo>
                <a:lnTo>
                  <a:pt x="0" y="0"/>
                </a:lnTo>
                <a:lnTo>
                  <a:pt x="0" y="9142"/>
                </a:lnTo>
                <a:lnTo>
                  <a:pt x="1130807" y="9142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4" name="bg object 1064"/>
          <p:cNvSpPr/>
          <p:nvPr/>
        </p:nvSpPr>
        <p:spPr>
          <a:xfrm>
            <a:off x="7921751" y="6949948"/>
            <a:ext cx="1130935" cy="12700"/>
          </a:xfrm>
          <a:custGeom>
            <a:avLst/>
            <a:gdLst/>
            <a:ahLst/>
            <a:cxnLst/>
            <a:rect l="l" t="t" r="r" b="b"/>
            <a:pathLst>
              <a:path w="1130934" h="12700">
                <a:moveTo>
                  <a:pt x="1130807" y="0"/>
                </a:moveTo>
                <a:lnTo>
                  <a:pt x="0" y="0"/>
                </a:lnTo>
                <a:lnTo>
                  <a:pt x="0" y="12191"/>
                </a:lnTo>
                <a:lnTo>
                  <a:pt x="1130807" y="12191"/>
                </a:lnTo>
                <a:lnTo>
                  <a:pt x="1130807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5" name="bg object 1065"/>
          <p:cNvSpPr/>
          <p:nvPr/>
        </p:nvSpPr>
        <p:spPr>
          <a:xfrm>
            <a:off x="7921751" y="6962139"/>
            <a:ext cx="1130935" cy="9525"/>
          </a:xfrm>
          <a:custGeom>
            <a:avLst/>
            <a:gdLst/>
            <a:ahLst/>
            <a:cxnLst/>
            <a:rect l="l" t="t" r="r" b="b"/>
            <a:pathLst>
              <a:path w="1130934" h="9525">
                <a:moveTo>
                  <a:pt x="1130807" y="0"/>
                </a:moveTo>
                <a:lnTo>
                  <a:pt x="0" y="0"/>
                </a:lnTo>
                <a:lnTo>
                  <a:pt x="0" y="9143"/>
                </a:lnTo>
                <a:lnTo>
                  <a:pt x="1130807" y="9143"/>
                </a:lnTo>
                <a:lnTo>
                  <a:pt x="1130807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6" name="bg object 1066"/>
          <p:cNvSpPr/>
          <p:nvPr/>
        </p:nvSpPr>
        <p:spPr>
          <a:xfrm>
            <a:off x="7921751" y="6971283"/>
            <a:ext cx="1130935" cy="24765"/>
          </a:xfrm>
          <a:custGeom>
            <a:avLst/>
            <a:gdLst/>
            <a:ahLst/>
            <a:cxnLst/>
            <a:rect l="l" t="t" r="r" b="b"/>
            <a:pathLst>
              <a:path w="1130934" h="24765">
                <a:moveTo>
                  <a:pt x="1130807" y="0"/>
                </a:moveTo>
                <a:lnTo>
                  <a:pt x="0" y="0"/>
                </a:lnTo>
                <a:lnTo>
                  <a:pt x="0" y="24385"/>
                </a:lnTo>
                <a:lnTo>
                  <a:pt x="1130807" y="24385"/>
                </a:lnTo>
                <a:lnTo>
                  <a:pt x="1130807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7" name="bg object 1067"/>
          <p:cNvSpPr/>
          <p:nvPr/>
        </p:nvSpPr>
        <p:spPr>
          <a:xfrm>
            <a:off x="9241535" y="6145275"/>
            <a:ext cx="238125" cy="70485"/>
          </a:xfrm>
          <a:custGeom>
            <a:avLst/>
            <a:gdLst/>
            <a:ahLst/>
            <a:cxnLst/>
            <a:rect l="l" t="t" r="r" b="b"/>
            <a:pathLst>
              <a:path w="238125" h="70485">
                <a:moveTo>
                  <a:pt x="237744" y="0"/>
                </a:moveTo>
                <a:lnTo>
                  <a:pt x="0" y="0"/>
                </a:lnTo>
                <a:lnTo>
                  <a:pt x="0" y="70104"/>
                </a:lnTo>
                <a:lnTo>
                  <a:pt x="237744" y="70104"/>
                </a:lnTo>
                <a:lnTo>
                  <a:pt x="23774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8" name="bg object 1068"/>
          <p:cNvSpPr/>
          <p:nvPr/>
        </p:nvSpPr>
        <p:spPr>
          <a:xfrm>
            <a:off x="9241535" y="6215380"/>
            <a:ext cx="238125" cy="27940"/>
          </a:xfrm>
          <a:custGeom>
            <a:avLst/>
            <a:gdLst/>
            <a:ahLst/>
            <a:cxnLst/>
            <a:rect l="l" t="t" r="r" b="b"/>
            <a:pathLst>
              <a:path w="238125" h="27939">
                <a:moveTo>
                  <a:pt x="237744" y="0"/>
                </a:moveTo>
                <a:lnTo>
                  <a:pt x="0" y="0"/>
                </a:lnTo>
                <a:lnTo>
                  <a:pt x="0" y="27432"/>
                </a:lnTo>
                <a:lnTo>
                  <a:pt x="237744" y="27432"/>
                </a:lnTo>
                <a:lnTo>
                  <a:pt x="237744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9" name="bg object 1069"/>
          <p:cNvSpPr/>
          <p:nvPr/>
        </p:nvSpPr>
        <p:spPr>
          <a:xfrm>
            <a:off x="9241535" y="6242812"/>
            <a:ext cx="238125" cy="33655"/>
          </a:xfrm>
          <a:custGeom>
            <a:avLst/>
            <a:gdLst/>
            <a:ahLst/>
            <a:cxnLst/>
            <a:rect l="l" t="t" r="r" b="b"/>
            <a:pathLst>
              <a:path w="238125" h="33654">
                <a:moveTo>
                  <a:pt x="237744" y="0"/>
                </a:moveTo>
                <a:lnTo>
                  <a:pt x="0" y="0"/>
                </a:lnTo>
                <a:lnTo>
                  <a:pt x="0" y="33528"/>
                </a:lnTo>
                <a:lnTo>
                  <a:pt x="237744" y="33528"/>
                </a:lnTo>
                <a:lnTo>
                  <a:pt x="237744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0" name="bg object 1070"/>
          <p:cNvSpPr/>
          <p:nvPr/>
        </p:nvSpPr>
        <p:spPr>
          <a:xfrm>
            <a:off x="9241535" y="6276339"/>
            <a:ext cx="238125" cy="33655"/>
          </a:xfrm>
          <a:custGeom>
            <a:avLst/>
            <a:gdLst/>
            <a:ahLst/>
            <a:cxnLst/>
            <a:rect l="l" t="t" r="r" b="b"/>
            <a:pathLst>
              <a:path w="238125" h="33654">
                <a:moveTo>
                  <a:pt x="237744" y="0"/>
                </a:moveTo>
                <a:lnTo>
                  <a:pt x="0" y="0"/>
                </a:lnTo>
                <a:lnTo>
                  <a:pt x="0" y="33528"/>
                </a:lnTo>
                <a:lnTo>
                  <a:pt x="237744" y="33528"/>
                </a:lnTo>
                <a:lnTo>
                  <a:pt x="237744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1" name="bg object 1071"/>
          <p:cNvSpPr/>
          <p:nvPr/>
        </p:nvSpPr>
        <p:spPr>
          <a:xfrm>
            <a:off x="9241535" y="6309868"/>
            <a:ext cx="238125" cy="9525"/>
          </a:xfrm>
          <a:custGeom>
            <a:avLst/>
            <a:gdLst/>
            <a:ahLst/>
            <a:cxnLst/>
            <a:rect l="l" t="t" r="r" b="b"/>
            <a:pathLst>
              <a:path w="238125" h="9525">
                <a:moveTo>
                  <a:pt x="237744" y="0"/>
                </a:moveTo>
                <a:lnTo>
                  <a:pt x="0" y="0"/>
                </a:lnTo>
                <a:lnTo>
                  <a:pt x="0" y="9143"/>
                </a:lnTo>
                <a:lnTo>
                  <a:pt x="237744" y="9143"/>
                </a:lnTo>
                <a:lnTo>
                  <a:pt x="237744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2" name="bg object 1072"/>
          <p:cNvSpPr/>
          <p:nvPr/>
        </p:nvSpPr>
        <p:spPr>
          <a:xfrm>
            <a:off x="9241535" y="6319012"/>
            <a:ext cx="238125" cy="33655"/>
          </a:xfrm>
          <a:custGeom>
            <a:avLst/>
            <a:gdLst/>
            <a:ahLst/>
            <a:cxnLst/>
            <a:rect l="l" t="t" r="r" b="b"/>
            <a:pathLst>
              <a:path w="238125" h="33654">
                <a:moveTo>
                  <a:pt x="237744" y="0"/>
                </a:moveTo>
                <a:lnTo>
                  <a:pt x="0" y="0"/>
                </a:lnTo>
                <a:lnTo>
                  <a:pt x="0" y="33528"/>
                </a:lnTo>
                <a:lnTo>
                  <a:pt x="237744" y="33528"/>
                </a:lnTo>
                <a:lnTo>
                  <a:pt x="237744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3" name="bg object 1073"/>
          <p:cNvSpPr/>
          <p:nvPr/>
        </p:nvSpPr>
        <p:spPr>
          <a:xfrm>
            <a:off x="9241535" y="6352539"/>
            <a:ext cx="238125" cy="6350"/>
          </a:xfrm>
          <a:custGeom>
            <a:avLst/>
            <a:gdLst/>
            <a:ahLst/>
            <a:cxnLst/>
            <a:rect l="l" t="t" r="r" b="b"/>
            <a:pathLst>
              <a:path w="238125" h="6350">
                <a:moveTo>
                  <a:pt x="237744" y="0"/>
                </a:moveTo>
                <a:lnTo>
                  <a:pt x="0" y="0"/>
                </a:lnTo>
                <a:lnTo>
                  <a:pt x="0" y="6097"/>
                </a:lnTo>
                <a:lnTo>
                  <a:pt x="237744" y="6097"/>
                </a:lnTo>
                <a:lnTo>
                  <a:pt x="237744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4" name="bg object 1074"/>
          <p:cNvSpPr/>
          <p:nvPr/>
        </p:nvSpPr>
        <p:spPr>
          <a:xfrm>
            <a:off x="9241535" y="6358637"/>
            <a:ext cx="238125" cy="18415"/>
          </a:xfrm>
          <a:custGeom>
            <a:avLst/>
            <a:gdLst/>
            <a:ahLst/>
            <a:cxnLst/>
            <a:rect l="l" t="t" r="r" b="b"/>
            <a:pathLst>
              <a:path w="238125" h="18414">
                <a:moveTo>
                  <a:pt x="237744" y="0"/>
                </a:moveTo>
                <a:lnTo>
                  <a:pt x="0" y="0"/>
                </a:lnTo>
                <a:lnTo>
                  <a:pt x="0" y="18286"/>
                </a:lnTo>
                <a:lnTo>
                  <a:pt x="237744" y="18286"/>
                </a:lnTo>
                <a:lnTo>
                  <a:pt x="237744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5" name="bg object 1075"/>
          <p:cNvSpPr/>
          <p:nvPr/>
        </p:nvSpPr>
        <p:spPr>
          <a:xfrm>
            <a:off x="9241535" y="6376924"/>
            <a:ext cx="238125" cy="24765"/>
          </a:xfrm>
          <a:custGeom>
            <a:avLst/>
            <a:gdLst/>
            <a:ahLst/>
            <a:cxnLst/>
            <a:rect l="l" t="t" r="r" b="b"/>
            <a:pathLst>
              <a:path w="238125" h="24764">
                <a:moveTo>
                  <a:pt x="237744" y="0"/>
                </a:moveTo>
                <a:lnTo>
                  <a:pt x="0" y="0"/>
                </a:lnTo>
                <a:lnTo>
                  <a:pt x="0" y="24385"/>
                </a:lnTo>
                <a:lnTo>
                  <a:pt x="237744" y="24385"/>
                </a:lnTo>
                <a:lnTo>
                  <a:pt x="237744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6" name="bg object 1076"/>
          <p:cNvSpPr/>
          <p:nvPr/>
        </p:nvSpPr>
        <p:spPr>
          <a:xfrm>
            <a:off x="9241535" y="6401309"/>
            <a:ext cx="238125" cy="27940"/>
          </a:xfrm>
          <a:custGeom>
            <a:avLst/>
            <a:gdLst/>
            <a:ahLst/>
            <a:cxnLst/>
            <a:rect l="l" t="t" r="r" b="b"/>
            <a:pathLst>
              <a:path w="238125" h="27939">
                <a:moveTo>
                  <a:pt x="237744" y="0"/>
                </a:moveTo>
                <a:lnTo>
                  <a:pt x="0" y="0"/>
                </a:lnTo>
                <a:lnTo>
                  <a:pt x="0" y="27430"/>
                </a:lnTo>
                <a:lnTo>
                  <a:pt x="237744" y="27430"/>
                </a:lnTo>
                <a:lnTo>
                  <a:pt x="237744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7" name="bg object 1077"/>
          <p:cNvSpPr/>
          <p:nvPr/>
        </p:nvSpPr>
        <p:spPr>
          <a:xfrm>
            <a:off x="9241535" y="6428739"/>
            <a:ext cx="238125" cy="15240"/>
          </a:xfrm>
          <a:custGeom>
            <a:avLst/>
            <a:gdLst/>
            <a:ahLst/>
            <a:cxnLst/>
            <a:rect l="l" t="t" r="r" b="b"/>
            <a:pathLst>
              <a:path w="238125" h="15239">
                <a:moveTo>
                  <a:pt x="237744" y="0"/>
                </a:moveTo>
                <a:lnTo>
                  <a:pt x="0" y="0"/>
                </a:lnTo>
                <a:lnTo>
                  <a:pt x="0" y="15240"/>
                </a:lnTo>
                <a:lnTo>
                  <a:pt x="237744" y="15240"/>
                </a:lnTo>
                <a:lnTo>
                  <a:pt x="237744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8" name="bg object 1078"/>
          <p:cNvSpPr/>
          <p:nvPr/>
        </p:nvSpPr>
        <p:spPr>
          <a:xfrm>
            <a:off x="9241535" y="6443980"/>
            <a:ext cx="238125" cy="9525"/>
          </a:xfrm>
          <a:custGeom>
            <a:avLst/>
            <a:gdLst/>
            <a:ahLst/>
            <a:cxnLst/>
            <a:rect l="l" t="t" r="r" b="b"/>
            <a:pathLst>
              <a:path w="238125" h="9525">
                <a:moveTo>
                  <a:pt x="237744" y="0"/>
                </a:moveTo>
                <a:lnTo>
                  <a:pt x="0" y="0"/>
                </a:lnTo>
                <a:lnTo>
                  <a:pt x="0" y="9144"/>
                </a:lnTo>
                <a:lnTo>
                  <a:pt x="237744" y="9144"/>
                </a:lnTo>
                <a:lnTo>
                  <a:pt x="237744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9" name="bg object 1079"/>
          <p:cNvSpPr/>
          <p:nvPr/>
        </p:nvSpPr>
        <p:spPr>
          <a:xfrm>
            <a:off x="9241535" y="6453124"/>
            <a:ext cx="238125" cy="24765"/>
          </a:xfrm>
          <a:custGeom>
            <a:avLst/>
            <a:gdLst/>
            <a:ahLst/>
            <a:cxnLst/>
            <a:rect l="l" t="t" r="r" b="b"/>
            <a:pathLst>
              <a:path w="238125" h="24764">
                <a:moveTo>
                  <a:pt x="237744" y="0"/>
                </a:moveTo>
                <a:lnTo>
                  <a:pt x="0" y="0"/>
                </a:lnTo>
                <a:lnTo>
                  <a:pt x="0" y="24385"/>
                </a:lnTo>
                <a:lnTo>
                  <a:pt x="237744" y="24385"/>
                </a:lnTo>
                <a:lnTo>
                  <a:pt x="237744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0" name="bg object 1080"/>
          <p:cNvSpPr/>
          <p:nvPr/>
        </p:nvSpPr>
        <p:spPr>
          <a:xfrm>
            <a:off x="9241535" y="6477509"/>
            <a:ext cx="238125" cy="9525"/>
          </a:xfrm>
          <a:custGeom>
            <a:avLst/>
            <a:gdLst/>
            <a:ahLst/>
            <a:cxnLst/>
            <a:rect l="l" t="t" r="r" b="b"/>
            <a:pathLst>
              <a:path w="238125" h="9525">
                <a:moveTo>
                  <a:pt x="237744" y="0"/>
                </a:moveTo>
                <a:lnTo>
                  <a:pt x="0" y="0"/>
                </a:lnTo>
                <a:lnTo>
                  <a:pt x="0" y="9142"/>
                </a:lnTo>
                <a:lnTo>
                  <a:pt x="237744" y="9142"/>
                </a:lnTo>
                <a:lnTo>
                  <a:pt x="237744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1" name="bg object 1081"/>
          <p:cNvSpPr/>
          <p:nvPr/>
        </p:nvSpPr>
        <p:spPr>
          <a:xfrm>
            <a:off x="9241535" y="6486651"/>
            <a:ext cx="238125" cy="18415"/>
          </a:xfrm>
          <a:custGeom>
            <a:avLst/>
            <a:gdLst/>
            <a:ahLst/>
            <a:cxnLst/>
            <a:rect l="l" t="t" r="r" b="b"/>
            <a:pathLst>
              <a:path w="238125" h="18415">
                <a:moveTo>
                  <a:pt x="237744" y="0"/>
                </a:moveTo>
                <a:lnTo>
                  <a:pt x="0" y="0"/>
                </a:lnTo>
                <a:lnTo>
                  <a:pt x="0" y="18288"/>
                </a:lnTo>
                <a:lnTo>
                  <a:pt x="237744" y="18288"/>
                </a:lnTo>
                <a:lnTo>
                  <a:pt x="237744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2" name="bg object 1082"/>
          <p:cNvSpPr/>
          <p:nvPr/>
        </p:nvSpPr>
        <p:spPr>
          <a:xfrm>
            <a:off x="9241535" y="6504939"/>
            <a:ext cx="238125" cy="33655"/>
          </a:xfrm>
          <a:custGeom>
            <a:avLst/>
            <a:gdLst/>
            <a:ahLst/>
            <a:cxnLst/>
            <a:rect l="l" t="t" r="r" b="b"/>
            <a:pathLst>
              <a:path w="238125" h="33654">
                <a:moveTo>
                  <a:pt x="237744" y="0"/>
                </a:moveTo>
                <a:lnTo>
                  <a:pt x="0" y="0"/>
                </a:lnTo>
                <a:lnTo>
                  <a:pt x="0" y="33527"/>
                </a:lnTo>
                <a:lnTo>
                  <a:pt x="237744" y="33527"/>
                </a:lnTo>
                <a:lnTo>
                  <a:pt x="237744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3" name="bg object 1083"/>
          <p:cNvSpPr/>
          <p:nvPr/>
        </p:nvSpPr>
        <p:spPr>
          <a:xfrm>
            <a:off x="9241535" y="6538468"/>
            <a:ext cx="238125" cy="43180"/>
          </a:xfrm>
          <a:custGeom>
            <a:avLst/>
            <a:gdLst/>
            <a:ahLst/>
            <a:cxnLst/>
            <a:rect l="l" t="t" r="r" b="b"/>
            <a:pathLst>
              <a:path w="238125" h="43179">
                <a:moveTo>
                  <a:pt x="237744" y="0"/>
                </a:moveTo>
                <a:lnTo>
                  <a:pt x="0" y="0"/>
                </a:lnTo>
                <a:lnTo>
                  <a:pt x="0" y="42671"/>
                </a:lnTo>
                <a:lnTo>
                  <a:pt x="237744" y="42671"/>
                </a:lnTo>
                <a:lnTo>
                  <a:pt x="237744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4" name="bg object 1084"/>
          <p:cNvSpPr/>
          <p:nvPr/>
        </p:nvSpPr>
        <p:spPr>
          <a:xfrm>
            <a:off x="9241535" y="6581139"/>
            <a:ext cx="238125" cy="33655"/>
          </a:xfrm>
          <a:custGeom>
            <a:avLst/>
            <a:gdLst/>
            <a:ahLst/>
            <a:cxnLst/>
            <a:rect l="l" t="t" r="r" b="b"/>
            <a:pathLst>
              <a:path w="238125" h="33654">
                <a:moveTo>
                  <a:pt x="237744" y="0"/>
                </a:moveTo>
                <a:lnTo>
                  <a:pt x="0" y="0"/>
                </a:lnTo>
                <a:lnTo>
                  <a:pt x="0" y="33527"/>
                </a:lnTo>
                <a:lnTo>
                  <a:pt x="237744" y="33527"/>
                </a:lnTo>
                <a:lnTo>
                  <a:pt x="237744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5" name="bg object 1085"/>
          <p:cNvSpPr/>
          <p:nvPr/>
        </p:nvSpPr>
        <p:spPr>
          <a:xfrm>
            <a:off x="9241535" y="6614668"/>
            <a:ext cx="238125" cy="24765"/>
          </a:xfrm>
          <a:custGeom>
            <a:avLst/>
            <a:gdLst/>
            <a:ahLst/>
            <a:cxnLst/>
            <a:rect l="l" t="t" r="r" b="b"/>
            <a:pathLst>
              <a:path w="238125" h="24765">
                <a:moveTo>
                  <a:pt x="237744" y="0"/>
                </a:moveTo>
                <a:lnTo>
                  <a:pt x="0" y="0"/>
                </a:lnTo>
                <a:lnTo>
                  <a:pt x="0" y="24383"/>
                </a:lnTo>
                <a:lnTo>
                  <a:pt x="237744" y="24383"/>
                </a:lnTo>
                <a:lnTo>
                  <a:pt x="237744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6" name="bg object 1086"/>
          <p:cNvSpPr/>
          <p:nvPr/>
        </p:nvSpPr>
        <p:spPr>
          <a:xfrm>
            <a:off x="9241535" y="6639051"/>
            <a:ext cx="238125" cy="60960"/>
          </a:xfrm>
          <a:custGeom>
            <a:avLst/>
            <a:gdLst/>
            <a:ahLst/>
            <a:cxnLst/>
            <a:rect l="l" t="t" r="r" b="b"/>
            <a:pathLst>
              <a:path w="238125" h="60959">
                <a:moveTo>
                  <a:pt x="237744" y="0"/>
                </a:moveTo>
                <a:lnTo>
                  <a:pt x="0" y="0"/>
                </a:lnTo>
                <a:lnTo>
                  <a:pt x="0" y="60960"/>
                </a:lnTo>
                <a:lnTo>
                  <a:pt x="237744" y="60960"/>
                </a:lnTo>
                <a:lnTo>
                  <a:pt x="237744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7" name="bg object 1087"/>
          <p:cNvSpPr/>
          <p:nvPr/>
        </p:nvSpPr>
        <p:spPr>
          <a:xfrm>
            <a:off x="9247632" y="6151372"/>
            <a:ext cx="226060" cy="539750"/>
          </a:xfrm>
          <a:custGeom>
            <a:avLst/>
            <a:gdLst/>
            <a:ahLst/>
            <a:cxnLst/>
            <a:rect l="l" t="t" r="r" b="b"/>
            <a:pathLst>
              <a:path w="226059" h="539750">
                <a:moveTo>
                  <a:pt x="188975" y="0"/>
                </a:moveTo>
                <a:lnTo>
                  <a:pt x="140208" y="0"/>
                </a:lnTo>
                <a:lnTo>
                  <a:pt x="176784" y="94487"/>
                </a:lnTo>
                <a:lnTo>
                  <a:pt x="188975" y="179831"/>
                </a:lnTo>
                <a:lnTo>
                  <a:pt x="176784" y="274319"/>
                </a:lnTo>
                <a:lnTo>
                  <a:pt x="140208" y="377951"/>
                </a:lnTo>
                <a:lnTo>
                  <a:pt x="73151" y="463295"/>
                </a:lnTo>
                <a:lnTo>
                  <a:pt x="0" y="539495"/>
                </a:lnTo>
                <a:lnTo>
                  <a:pt x="45720" y="539495"/>
                </a:lnTo>
                <a:lnTo>
                  <a:pt x="121920" y="454151"/>
                </a:lnTo>
                <a:lnTo>
                  <a:pt x="176784" y="368807"/>
                </a:lnTo>
                <a:lnTo>
                  <a:pt x="216408" y="274319"/>
                </a:lnTo>
                <a:lnTo>
                  <a:pt x="225551" y="179831"/>
                </a:lnTo>
                <a:lnTo>
                  <a:pt x="216408" y="94487"/>
                </a:lnTo>
                <a:lnTo>
                  <a:pt x="18897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8" name="bg object 1088"/>
          <p:cNvSpPr/>
          <p:nvPr/>
        </p:nvSpPr>
        <p:spPr>
          <a:xfrm>
            <a:off x="9241535" y="6145275"/>
            <a:ext cx="238125" cy="70485"/>
          </a:xfrm>
          <a:custGeom>
            <a:avLst/>
            <a:gdLst/>
            <a:ahLst/>
            <a:cxnLst/>
            <a:rect l="l" t="t" r="r" b="b"/>
            <a:pathLst>
              <a:path w="238125" h="70485">
                <a:moveTo>
                  <a:pt x="237744" y="0"/>
                </a:moveTo>
                <a:lnTo>
                  <a:pt x="0" y="0"/>
                </a:lnTo>
                <a:lnTo>
                  <a:pt x="0" y="70104"/>
                </a:lnTo>
                <a:lnTo>
                  <a:pt x="237744" y="70104"/>
                </a:lnTo>
                <a:lnTo>
                  <a:pt x="23774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9" name="bg object 1089"/>
          <p:cNvSpPr/>
          <p:nvPr/>
        </p:nvSpPr>
        <p:spPr>
          <a:xfrm>
            <a:off x="9241535" y="6215380"/>
            <a:ext cx="238125" cy="27940"/>
          </a:xfrm>
          <a:custGeom>
            <a:avLst/>
            <a:gdLst/>
            <a:ahLst/>
            <a:cxnLst/>
            <a:rect l="l" t="t" r="r" b="b"/>
            <a:pathLst>
              <a:path w="238125" h="27939">
                <a:moveTo>
                  <a:pt x="237744" y="0"/>
                </a:moveTo>
                <a:lnTo>
                  <a:pt x="0" y="0"/>
                </a:lnTo>
                <a:lnTo>
                  <a:pt x="0" y="27432"/>
                </a:lnTo>
                <a:lnTo>
                  <a:pt x="237744" y="27432"/>
                </a:lnTo>
                <a:lnTo>
                  <a:pt x="237744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0" name="bg object 1090"/>
          <p:cNvSpPr/>
          <p:nvPr/>
        </p:nvSpPr>
        <p:spPr>
          <a:xfrm>
            <a:off x="9241535" y="6242812"/>
            <a:ext cx="238125" cy="33655"/>
          </a:xfrm>
          <a:custGeom>
            <a:avLst/>
            <a:gdLst/>
            <a:ahLst/>
            <a:cxnLst/>
            <a:rect l="l" t="t" r="r" b="b"/>
            <a:pathLst>
              <a:path w="238125" h="33654">
                <a:moveTo>
                  <a:pt x="237744" y="0"/>
                </a:moveTo>
                <a:lnTo>
                  <a:pt x="0" y="0"/>
                </a:lnTo>
                <a:lnTo>
                  <a:pt x="0" y="33528"/>
                </a:lnTo>
                <a:lnTo>
                  <a:pt x="237744" y="33528"/>
                </a:lnTo>
                <a:lnTo>
                  <a:pt x="237744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1" name="bg object 1091"/>
          <p:cNvSpPr/>
          <p:nvPr/>
        </p:nvSpPr>
        <p:spPr>
          <a:xfrm>
            <a:off x="9241535" y="6276339"/>
            <a:ext cx="238125" cy="33655"/>
          </a:xfrm>
          <a:custGeom>
            <a:avLst/>
            <a:gdLst/>
            <a:ahLst/>
            <a:cxnLst/>
            <a:rect l="l" t="t" r="r" b="b"/>
            <a:pathLst>
              <a:path w="238125" h="33654">
                <a:moveTo>
                  <a:pt x="237744" y="0"/>
                </a:moveTo>
                <a:lnTo>
                  <a:pt x="0" y="0"/>
                </a:lnTo>
                <a:lnTo>
                  <a:pt x="0" y="33528"/>
                </a:lnTo>
                <a:lnTo>
                  <a:pt x="237744" y="33528"/>
                </a:lnTo>
                <a:lnTo>
                  <a:pt x="237744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2" name="bg object 1092"/>
          <p:cNvSpPr/>
          <p:nvPr/>
        </p:nvSpPr>
        <p:spPr>
          <a:xfrm>
            <a:off x="9241535" y="6309868"/>
            <a:ext cx="238125" cy="9525"/>
          </a:xfrm>
          <a:custGeom>
            <a:avLst/>
            <a:gdLst/>
            <a:ahLst/>
            <a:cxnLst/>
            <a:rect l="l" t="t" r="r" b="b"/>
            <a:pathLst>
              <a:path w="238125" h="9525">
                <a:moveTo>
                  <a:pt x="237744" y="0"/>
                </a:moveTo>
                <a:lnTo>
                  <a:pt x="0" y="0"/>
                </a:lnTo>
                <a:lnTo>
                  <a:pt x="0" y="9143"/>
                </a:lnTo>
                <a:lnTo>
                  <a:pt x="237744" y="9143"/>
                </a:lnTo>
                <a:lnTo>
                  <a:pt x="237744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3" name="bg object 1093"/>
          <p:cNvSpPr/>
          <p:nvPr/>
        </p:nvSpPr>
        <p:spPr>
          <a:xfrm>
            <a:off x="9241535" y="6319012"/>
            <a:ext cx="238125" cy="33655"/>
          </a:xfrm>
          <a:custGeom>
            <a:avLst/>
            <a:gdLst/>
            <a:ahLst/>
            <a:cxnLst/>
            <a:rect l="l" t="t" r="r" b="b"/>
            <a:pathLst>
              <a:path w="238125" h="33654">
                <a:moveTo>
                  <a:pt x="237744" y="0"/>
                </a:moveTo>
                <a:lnTo>
                  <a:pt x="0" y="0"/>
                </a:lnTo>
                <a:lnTo>
                  <a:pt x="0" y="33528"/>
                </a:lnTo>
                <a:lnTo>
                  <a:pt x="237744" y="33528"/>
                </a:lnTo>
                <a:lnTo>
                  <a:pt x="237744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4" name="bg object 1094"/>
          <p:cNvSpPr/>
          <p:nvPr/>
        </p:nvSpPr>
        <p:spPr>
          <a:xfrm>
            <a:off x="9241535" y="6352539"/>
            <a:ext cx="238125" cy="6350"/>
          </a:xfrm>
          <a:custGeom>
            <a:avLst/>
            <a:gdLst/>
            <a:ahLst/>
            <a:cxnLst/>
            <a:rect l="l" t="t" r="r" b="b"/>
            <a:pathLst>
              <a:path w="238125" h="6350">
                <a:moveTo>
                  <a:pt x="237744" y="0"/>
                </a:moveTo>
                <a:lnTo>
                  <a:pt x="0" y="0"/>
                </a:lnTo>
                <a:lnTo>
                  <a:pt x="0" y="6097"/>
                </a:lnTo>
                <a:lnTo>
                  <a:pt x="237744" y="6097"/>
                </a:lnTo>
                <a:lnTo>
                  <a:pt x="237744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5" name="bg object 1095"/>
          <p:cNvSpPr/>
          <p:nvPr/>
        </p:nvSpPr>
        <p:spPr>
          <a:xfrm>
            <a:off x="9241535" y="6358637"/>
            <a:ext cx="238125" cy="18415"/>
          </a:xfrm>
          <a:custGeom>
            <a:avLst/>
            <a:gdLst/>
            <a:ahLst/>
            <a:cxnLst/>
            <a:rect l="l" t="t" r="r" b="b"/>
            <a:pathLst>
              <a:path w="238125" h="18414">
                <a:moveTo>
                  <a:pt x="237744" y="0"/>
                </a:moveTo>
                <a:lnTo>
                  <a:pt x="0" y="0"/>
                </a:lnTo>
                <a:lnTo>
                  <a:pt x="0" y="18286"/>
                </a:lnTo>
                <a:lnTo>
                  <a:pt x="237744" y="18286"/>
                </a:lnTo>
                <a:lnTo>
                  <a:pt x="237744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6" name="bg object 1096"/>
          <p:cNvSpPr/>
          <p:nvPr/>
        </p:nvSpPr>
        <p:spPr>
          <a:xfrm>
            <a:off x="9241535" y="6376924"/>
            <a:ext cx="238125" cy="24765"/>
          </a:xfrm>
          <a:custGeom>
            <a:avLst/>
            <a:gdLst/>
            <a:ahLst/>
            <a:cxnLst/>
            <a:rect l="l" t="t" r="r" b="b"/>
            <a:pathLst>
              <a:path w="238125" h="24764">
                <a:moveTo>
                  <a:pt x="237744" y="0"/>
                </a:moveTo>
                <a:lnTo>
                  <a:pt x="0" y="0"/>
                </a:lnTo>
                <a:lnTo>
                  <a:pt x="0" y="24385"/>
                </a:lnTo>
                <a:lnTo>
                  <a:pt x="237744" y="24385"/>
                </a:lnTo>
                <a:lnTo>
                  <a:pt x="237744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7" name="bg object 1097"/>
          <p:cNvSpPr/>
          <p:nvPr/>
        </p:nvSpPr>
        <p:spPr>
          <a:xfrm>
            <a:off x="9241535" y="6401309"/>
            <a:ext cx="238125" cy="27940"/>
          </a:xfrm>
          <a:custGeom>
            <a:avLst/>
            <a:gdLst/>
            <a:ahLst/>
            <a:cxnLst/>
            <a:rect l="l" t="t" r="r" b="b"/>
            <a:pathLst>
              <a:path w="238125" h="27939">
                <a:moveTo>
                  <a:pt x="237744" y="0"/>
                </a:moveTo>
                <a:lnTo>
                  <a:pt x="0" y="0"/>
                </a:lnTo>
                <a:lnTo>
                  <a:pt x="0" y="27430"/>
                </a:lnTo>
                <a:lnTo>
                  <a:pt x="237744" y="27430"/>
                </a:lnTo>
                <a:lnTo>
                  <a:pt x="237744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8" name="bg object 1098"/>
          <p:cNvSpPr/>
          <p:nvPr/>
        </p:nvSpPr>
        <p:spPr>
          <a:xfrm>
            <a:off x="9241535" y="6428739"/>
            <a:ext cx="238125" cy="15240"/>
          </a:xfrm>
          <a:custGeom>
            <a:avLst/>
            <a:gdLst/>
            <a:ahLst/>
            <a:cxnLst/>
            <a:rect l="l" t="t" r="r" b="b"/>
            <a:pathLst>
              <a:path w="238125" h="15239">
                <a:moveTo>
                  <a:pt x="237744" y="0"/>
                </a:moveTo>
                <a:lnTo>
                  <a:pt x="0" y="0"/>
                </a:lnTo>
                <a:lnTo>
                  <a:pt x="0" y="15240"/>
                </a:lnTo>
                <a:lnTo>
                  <a:pt x="237744" y="15240"/>
                </a:lnTo>
                <a:lnTo>
                  <a:pt x="237744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9" name="bg object 1099"/>
          <p:cNvSpPr/>
          <p:nvPr/>
        </p:nvSpPr>
        <p:spPr>
          <a:xfrm>
            <a:off x="9241535" y="6443980"/>
            <a:ext cx="238125" cy="9525"/>
          </a:xfrm>
          <a:custGeom>
            <a:avLst/>
            <a:gdLst/>
            <a:ahLst/>
            <a:cxnLst/>
            <a:rect l="l" t="t" r="r" b="b"/>
            <a:pathLst>
              <a:path w="238125" h="9525">
                <a:moveTo>
                  <a:pt x="237744" y="0"/>
                </a:moveTo>
                <a:lnTo>
                  <a:pt x="0" y="0"/>
                </a:lnTo>
                <a:lnTo>
                  <a:pt x="0" y="9144"/>
                </a:lnTo>
                <a:lnTo>
                  <a:pt x="237744" y="9144"/>
                </a:lnTo>
                <a:lnTo>
                  <a:pt x="237744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0" name="bg object 1100"/>
          <p:cNvSpPr/>
          <p:nvPr/>
        </p:nvSpPr>
        <p:spPr>
          <a:xfrm>
            <a:off x="9241535" y="6453124"/>
            <a:ext cx="238125" cy="24765"/>
          </a:xfrm>
          <a:custGeom>
            <a:avLst/>
            <a:gdLst/>
            <a:ahLst/>
            <a:cxnLst/>
            <a:rect l="l" t="t" r="r" b="b"/>
            <a:pathLst>
              <a:path w="238125" h="24764">
                <a:moveTo>
                  <a:pt x="237744" y="0"/>
                </a:moveTo>
                <a:lnTo>
                  <a:pt x="0" y="0"/>
                </a:lnTo>
                <a:lnTo>
                  <a:pt x="0" y="24385"/>
                </a:lnTo>
                <a:lnTo>
                  <a:pt x="237744" y="24385"/>
                </a:lnTo>
                <a:lnTo>
                  <a:pt x="237744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1" name="bg object 1101"/>
          <p:cNvSpPr/>
          <p:nvPr/>
        </p:nvSpPr>
        <p:spPr>
          <a:xfrm>
            <a:off x="9241535" y="6477509"/>
            <a:ext cx="238125" cy="9525"/>
          </a:xfrm>
          <a:custGeom>
            <a:avLst/>
            <a:gdLst/>
            <a:ahLst/>
            <a:cxnLst/>
            <a:rect l="l" t="t" r="r" b="b"/>
            <a:pathLst>
              <a:path w="238125" h="9525">
                <a:moveTo>
                  <a:pt x="237744" y="0"/>
                </a:moveTo>
                <a:lnTo>
                  <a:pt x="0" y="0"/>
                </a:lnTo>
                <a:lnTo>
                  <a:pt x="0" y="9142"/>
                </a:lnTo>
                <a:lnTo>
                  <a:pt x="237744" y="9142"/>
                </a:lnTo>
                <a:lnTo>
                  <a:pt x="237744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2" name="bg object 1102"/>
          <p:cNvSpPr/>
          <p:nvPr/>
        </p:nvSpPr>
        <p:spPr>
          <a:xfrm>
            <a:off x="9241535" y="6486651"/>
            <a:ext cx="238125" cy="18415"/>
          </a:xfrm>
          <a:custGeom>
            <a:avLst/>
            <a:gdLst/>
            <a:ahLst/>
            <a:cxnLst/>
            <a:rect l="l" t="t" r="r" b="b"/>
            <a:pathLst>
              <a:path w="238125" h="18415">
                <a:moveTo>
                  <a:pt x="237744" y="0"/>
                </a:moveTo>
                <a:lnTo>
                  <a:pt x="0" y="0"/>
                </a:lnTo>
                <a:lnTo>
                  <a:pt x="0" y="18288"/>
                </a:lnTo>
                <a:lnTo>
                  <a:pt x="237744" y="18288"/>
                </a:lnTo>
                <a:lnTo>
                  <a:pt x="237744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3" name="bg object 1103"/>
          <p:cNvSpPr/>
          <p:nvPr/>
        </p:nvSpPr>
        <p:spPr>
          <a:xfrm>
            <a:off x="9241535" y="6504939"/>
            <a:ext cx="238125" cy="33655"/>
          </a:xfrm>
          <a:custGeom>
            <a:avLst/>
            <a:gdLst/>
            <a:ahLst/>
            <a:cxnLst/>
            <a:rect l="l" t="t" r="r" b="b"/>
            <a:pathLst>
              <a:path w="238125" h="33654">
                <a:moveTo>
                  <a:pt x="237744" y="0"/>
                </a:moveTo>
                <a:lnTo>
                  <a:pt x="0" y="0"/>
                </a:lnTo>
                <a:lnTo>
                  <a:pt x="0" y="33527"/>
                </a:lnTo>
                <a:lnTo>
                  <a:pt x="237744" y="33527"/>
                </a:lnTo>
                <a:lnTo>
                  <a:pt x="237744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4" name="bg object 1104"/>
          <p:cNvSpPr/>
          <p:nvPr/>
        </p:nvSpPr>
        <p:spPr>
          <a:xfrm>
            <a:off x="9241535" y="6538468"/>
            <a:ext cx="238125" cy="43180"/>
          </a:xfrm>
          <a:custGeom>
            <a:avLst/>
            <a:gdLst/>
            <a:ahLst/>
            <a:cxnLst/>
            <a:rect l="l" t="t" r="r" b="b"/>
            <a:pathLst>
              <a:path w="238125" h="43179">
                <a:moveTo>
                  <a:pt x="237744" y="0"/>
                </a:moveTo>
                <a:lnTo>
                  <a:pt x="0" y="0"/>
                </a:lnTo>
                <a:lnTo>
                  <a:pt x="0" y="42671"/>
                </a:lnTo>
                <a:lnTo>
                  <a:pt x="237744" y="42671"/>
                </a:lnTo>
                <a:lnTo>
                  <a:pt x="237744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5" name="bg object 1105"/>
          <p:cNvSpPr/>
          <p:nvPr/>
        </p:nvSpPr>
        <p:spPr>
          <a:xfrm>
            <a:off x="9241535" y="6581139"/>
            <a:ext cx="238125" cy="33655"/>
          </a:xfrm>
          <a:custGeom>
            <a:avLst/>
            <a:gdLst/>
            <a:ahLst/>
            <a:cxnLst/>
            <a:rect l="l" t="t" r="r" b="b"/>
            <a:pathLst>
              <a:path w="238125" h="33654">
                <a:moveTo>
                  <a:pt x="237744" y="0"/>
                </a:moveTo>
                <a:lnTo>
                  <a:pt x="0" y="0"/>
                </a:lnTo>
                <a:lnTo>
                  <a:pt x="0" y="33527"/>
                </a:lnTo>
                <a:lnTo>
                  <a:pt x="237744" y="33527"/>
                </a:lnTo>
                <a:lnTo>
                  <a:pt x="237744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6" name="bg object 1106"/>
          <p:cNvSpPr/>
          <p:nvPr/>
        </p:nvSpPr>
        <p:spPr>
          <a:xfrm>
            <a:off x="9241535" y="6614668"/>
            <a:ext cx="238125" cy="24765"/>
          </a:xfrm>
          <a:custGeom>
            <a:avLst/>
            <a:gdLst/>
            <a:ahLst/>
            <a:cxnLst/>
            <a:rect l="l" t="t" r="r" b="b"/>
            <a:pathLst>
              <a:path w="238125" h="24765">
                <a:moveTo>
                  <a:pt x="237744" y="0"/>
                </a:moveTo>
                <a:lnTo>
                  <a:pt x="0" y="0"/>
                </a:lnTo>
                <a:lnTo>
                  <a:pt x="0" y="24383"/>
                </a:lnTo>
                <a:lnTo>
                  <a:pt x="237744" y="24383"/>
                </a:lnTo>
                <a:lnTo>
                  <a:pt x="237744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7" name="bg object 1107"/>
          <p:cNvSpPr/>
          <p:nvPr/>
        </p:nvSpPr>
        <p:spPr>
          <a:xfrm>
            <a:off x="9241535" y="6639051"/>
            <a:ext cx="238125" cy="60960"/>
          </a:xfrm>
          <a:custGeom>
            <a:avLst/>
            <a:gdLst/>
            <a:ahLst/>
            <a:cxnLst/>
            <a:rect l="l" t="t" r="r" b="b"/>
            <a:pathLst>
              <a:path w="238125" h="60959">
                <a:moveTo>
                  <a:pt x="237744" y="0"/>
                </a:moveTo>
                <a:lnTo>
                  <a:pt x="0" y="0"/>
                </a:lnTo>
                <a:lnTo>
                  <a:pt x="0" y="60960"/>
                </a:lnTo>
                <a:lnTo>
                  <a:pt x="237744" y="60960"/>
                </a:lnTo>
                <a:lnTo>
                  <a:pt x="237744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08" name="bg object 1108"/>
          <p:cNvPicPr/>
          <p:nvPr/>
        </p:nvPicPr>
        <p:blipFill>
          <a:blip r:embed="rId25" cstate="print"/>
          <a:stretch>
            <a:fillRect/>
          </a:stretch>
        </p:blipFill>
        <p:spPr>
          <a:xfrm>
            <a:off x="8802623" y="6096507"/>
            <a:ext cx="146303" cy="155447"/>
          </a:xfrm>
          <a:prstGeom prst="rect">
            <a:avLst/>
          </a:prstGeom>
        </p:spPr>
      </p:pic>
      <p:sp>
        <p:nvSpPr>
          <p:cNvPr id="1109" name="bg object 1109"/>
          <p:cNvSpPr/>
          <p:nvPr/>
        </p:nvSpPr>
        <p:spPr>
          <a:xfrm>
            <a:off x="7833360" y="5986780"/>
            <a:ext cx="1137285" cy="685800"/>
          </a:xfrm>
          <a:custGeom>
            <a:avLst/>
            <a:gdLst/>
            <a:ahLst/>
            <a:cxnLst/>
            <a:rect l="l" t="t" r="r" b="b"/>
            <a:pathLst>
              <a:path w="1137284" h="685800">
                <a:moveTo>
                  <a:pt x="569976" y="0"/>
                </a:moveTo>
                <a:lnTo>
                  <a:pt x="454151" y="12192"/>
                </a:lnTo>
                <a:lnTo>
                  <a:pt x="350520" y="30480"/>
                </a:lnTo>
                <a:lnTo>
                  <a:pt x="252984" y="57912"/>
                </a:lnTo>
                <a:lnTo>
                  <a:pt x="167640" y="106680"/>
                </a:lnTo>
                <a:lnTo>
                  <a:pt x="94488" y="152400"/>
                </a:lnTo>
                <a:lnTo>
                  <a:pt x="45720" y="210312"/>
                </a:lnTo>
                <a:lnTo>
                  <a:pt x="9144" y="277368"/>
                </a:lnTo>
                <a:lnTo>
                  <a:pt x="0" y="344424"/>
                </a:lnTo>
                <a:lnTo>
                  <a:pt x="9144" y="408432"/>
                </a:lnTo>
                <a:lnTo>
                  <a:pt x="45720" y="475488"/>
                </a:lnTo>
                <a:lnTo>
                  <a:pt x="94488" y="533400"/>
                </a:lnTo>
                <a:lnTo>
                  <a:pt x="167640" y="591312"/>
                </a:lnTo>
                <a:lnTo>
                  <a:pt x="252984" y="627888"/>
                </a:lnTo>
                <a:lnTo>
                  <a:pt x="350520" y="658368"/>
                </a:lnTo>
                <a:lnTo>
                  <a:pt x="454151" y="676657"/>
                </a:lnTo>
                <a:lnTo>
                  <a:pt x="569976" y="685800"/>
                </a:lnTo>
                <a:lnTo>
                  <a:pt x="682751" y="676657"/>
                </a:lnTo>
                <a:lnTo>
                  <a:pt x="734571" y="667512"/>
                </a:lnTo>
                <a:lnTo>
                  <a:pt x="569976" y="667512"/>
                </a:lnTo>
                <a:lnTo>
                  <a:pt x="463296" y="658368"/>
                </a:lnTo>
                <a:lnTo>
                  <a:pt x="359664" y="637032"/>
                </a:lnTo>
                <a:lnTo>
                  <a:pt x="274320" y="609600"/>
                </a:lnTo>
                <a:lnTo>
                  <a:pt x="188975" y="569976"/>
                </a:lnTo>
                <a:lnTo>
                  <a:pt x="131064" y="524257"/>
                </a:lnTo>
                <a:lnTo>
                  <a:pt x="76200" y="466344"/>
                </a:lnTo>
                <a:lnTo>
                  <a:pt x="45720" y="408432"/>
                </a:lnTo>
                <a:lnTo>
                  <a:pt x="36575" y="344424"/>
                </a:lnTo>
                <a:lnTo>
                  <a:pt x="45720" y="277368"/>
                </a:lnTo>
                <a:lnTo>
                  <a:pt x="76200" y="219456"/>
                </a:lnTo>
                <a:lnTo>
                  <a:pt x="131064" y="164592"/>
                </a:lnTo>
                <a:lnTo>
                  <a:pt x="188975" y="115824"/>
                </a:lnTo>
                <a:lnTo>
                  <a:pt x="274320" y="76200"/>
                </a:lnTo>
                <a:lnTo>
                  <a:pt x="359664" y="48768"/>
                </a:lnTo>
                <a:lnTo>
                  <a:pt x="463296" y="30480"/>
                </a:lnTo>
                <a:lnTo>
                  <a:pt x="569976" y="21336"/>
                </a:lnTo>
                <a:lnTo>
                  <a:pt x="758951" y="21336"/>
                </a:lnTo>
                <a:lnTo>
                  <a:pt x="661416" y="12192"/>
                </a:lnTo>
                <a:lnTo>
                  <a:pt x="569976" y="0"/>
                </a:lnTo>
                <a:close/>
              </a:path>
              <a:path w="1137284" h="685800">
                <a:moveTo>
                  <a:pt x="1127760" y="304800"/>
                </a:moveTo>
                <a:lnTo>
                  <a:pt x="1088136" y="316992"/>
                </a:lnTo>
                <a:lnTo>
                  <a:pt x="1100328" y="335280"/>
                </a:lnTo>
                <a:lnTo>
                  <a:pt x="1100328" y="344424"/>
                </a:lnTo>
                <a:lnTo>
                  <a:pt x="1088136" y="408432"/>
                </a:lnTo>
                <a:lnTo>
                  <a:pt x="1060704" y="466344"/>
                </a:lnTo>
                <a:lnTo>
                  <a:pt x="1002792" y="524257"/>
                </a:lnTo>
                <a:lnTo>
                  <a:pt x="947928" y="569976"/>
                </a:lnTo>
                <a:lnTo>
                  <a:pt x="862584" y="609600"/>
                </a:lnTo>
                <a:lnTo>
                  <a:pt x="777240" y="637032"/>
                </a:lnTo>
                <a:lnTo>
                  <a:pt x="670560" y="658368"/>
                </a:lnTo>
                <a:lnTo>
                  <a:pt x="569976" y="667512"/>
                </a:lnTo>
                <a:lnTo>
                  <a:pt x="734571" y="667512"/>
                </a:lnTo>
                <a:lnTo>
                  <a:pt x="786384" y="658368"/>
                </a:lnTo>
                <a:lnTo>
                  <a:pt x="890016" y="627888"/>
                </a:lnTo>
                <a:lnTo>
                  <a:pt x="966216" y="591312"/>
                </a:lnTo>
                <a:lnTo>
                  <a:pt x="1042416" y="533400"/>
                </a:lnTo>
                <a:lnTo>
                  <a:pt x="1088136" y="475488"/>
                </a:lnTo>
                <a:lnTo>
                  <a:pt x="1127760" y="408432"/>
                </a:lnTo>
                <a:lnTo>
                  <a:pt x="1136904" y="344424"/>
                </a:lnTo>
                <a:lnTo>
                  <a:pt x="1136904" y="326136"/>
                </a:lnTo>
                <a:lnTo>
                  <a:pt x="1127760" y="304800"/>
                </a:lnTo>
                <a:close/>
              </a:path>
              <a:path w="1137284" h="685800">
                <a:moveTo>
                  <a:pt x="758951" y="21336"/>
                </a:moveTo>
                <a:lnTo>
                  <a:pt x="569976" y="21336"/>
                </a:lnTo>
                <a:lnTo>
                  <a:pt x="661416" y="30480"/>
                </a:lnTo>
                <a:lnTo>
                  <a:pt x="758951" y="48768"/>
                </a:lnTo>
                <a:lnTo>
                  <a:pt x="844296" y="76200"/>
                </a:lnTo>
                <a:lnTo>
                  <a:pt x="920496" y="106680"/>
                </a:lnTo>
                <a:lnTo>
                  <a:pt x="929640" y="76200"/>
                </a:lnTo>
                <a:lnTo>
                  <a:pt x="758951" y="21336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10" name="bg object 1110"/>
          <p:cNvPicPr/>
          <p:nvPr/>
        </p:nvPicPr>
        <p:blipFill>
          <a:blip r:embed="rId26" cstate="print"/>
          <a:stretch>
            <a:fillRect/>
          </a:stretch>
        </p:blipFill>
        <p:spPr>
          <a:xfrm>
            <a:off x="7680960" y="5922772"/>
            <a:ext cx="1441704" cy="844295"/>
          </a:xfrm>
          <a:prstGeom prst="rect">
            <a:avLst/>
          </a:prstGeom>
        </p:spPr>
      </p:pic>
      <p:sp>
        <p:nvSpPr>
          <p:cNvPr id="1111" name="bg object 1111"/>
          <p:cNvSpPr/>
          <p:nvPr/>
        </p:nvSpPr>
        <p:spPr>
          <a:xfrm>
            <a:off x="8016239" y="5886195"/>
            <a:ext cx="591820" cy="9525"/>
          </a:xfrm>
          <a:custGeom>
            <a:avLst/>
            <a:gdLst/>
            <a:ahLst/>
            <a:cxnLst/>
            <a:rect l="l" t="t" r="r" b="b"/>
            <a:pathLst>
              <a:path w="591820" h="9525">
                <a:moveTo>
                  <a:pt x="591311" y="0"/>
                </a:moveTo>
                <a:lnTo>
                  <a:pt x="0" y="0"/>
                </a:lnTo>
                <a:lnTo>
                  <a:pt x="0" y="9143"/>
                </a:lnTo>
                <a:lnTo>
                  <a:pt x="591311" y="9143"/>
                </a:lnTo>
                <a:lnTo>
                  <a:pt x="591311" y="0"/>
                </a:lnTo>
                <a:close/>
              </a:path>
            </a:pathLst>
          </a:custGeom>
          <a:solidFill>
            <a:srgbClr val="0A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2" name="bg object 1112"/>
          <p:cNvSpPr/>
          <p:nvPr/>
        </p:nvSpPr>
        <p:spPr>
          <a:xfrm>
            <a:off x="8016239" y="5895339"/>
            <a:ext cx="591820" cy="3175"/>
          </a:xfrm>
          <a:custGeom>
            <a:avLst/>
            <a:gdLst/>
            <a:ahLst/>
            <a:cxnLst/>
            <a:rect l="l" t="t" r="r" b="b"/>
            <a:pathLst>
              <a:path w="591820" h="3175">
                <a:moveTo>
                  <a:pt x="591311" y="0"/>
                </a:moveTo>
                <a:lnTo>
                  <a:pt x="0" y="0"/>
                </a:lnTo>
                <a:lnTo>
                  <a:pt x="0" y="3048"/>
                </a:lnTo>
                <a:lnTo>
                  <a:pt x="591311" y="3048"/>
                </a:lnTo>
                <a:lnTo>
                  <a:pt x="591311" y="0"/>
                </a:lnTo>
                <a:close/>
              </a:path>
            </a:pathLst>
          </a:custGeom>
          <a:solidFill>
            <a:srgbClr val="05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3" name="bg object 1113"/>
          <p:cNvSpPr/>
          <p:nvPr/>
        </p:nvSpPr>
        <p:spPr>
          <a:xfrm>
            <a:off x="8016240" y="5898387"/>
            <a:ext cx="591820" cy="18415"/>
          </a:xfrm>
          <a:custGeom>
            <a:avLst/>
            <a:gdLst/>
            <a:ahLst/>
            <a:cxnLst/>
            <a:rect l="l" t="t" r="r" b="b"/>
            <a:pathLst>
              <a:path w="591820" h="18414">
                <a:moveTo>
                  <a:pt x="591312" y="0"/>
                </a:moveTo>
                <a:lnTo>
                  <a:pt x="0" y="0"/>
                </a:lnTo>
                <a:lnTo>
                  <a:pt x="0" y="3048"/>
                </a:lnTo>
                <a:lnTo>
                  <a:pt x="0" y="18288"/>
                </a:lnTo>
                <a:lnTo>
                  <a:pt x="591312" y="18288"/>
                </a:lnTo>
                <a:lnTo>
                  <a:pt x="591312" y="3048"/>
                </a:lnTo>
                <a:lnTo>
                  <a:pt x="591312" y="0"/>
                </a:lnTo>
                <a:close/>
              </a:path>
            </a:pathLst>
          </a:custGeom>
          <a:solidFill>
            <a:srgbClr val="00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4" name="bg object 1114"/>
          <p:cNvSpPr/>
          <p:nvPr/>
        </p:nvSpPr>
        <p:spPr>
          <a:xfrm>
            <a:off x="8016239" y="5916675"/>
            <a:ext cx="591820" cy="18415"/>
          </a:xfrm>
          <a:custGeom>
            <a:avLst/>
            <a:gdLst/>
            <a:ahLst/>
            <a:cxnLst/>
            <a:rect l="l" t="t" r="r" b="b"/>
            <a:pathLst>
              <a:path w="591820" h="18414">
                <a:moveTo>
                  <a:pt x="591311" y="0"/>
                </a:moveTo>
                <a:lnTo>
                  <a:pt x="0" y="0"/>
                </a:lnTo>
                <a:lnTo>
                  <a:pt x="0" y="18287"/>
                </a:lnTo>
                <a:lnTo>
                  <a:pt x="591311" y="18287"/>
                </a:lnTo>
                <a:lnTo>
                  <a:pt x="591311" y="0"/>
                </a:lnTo>
                <a:close/>
              </a:path>
            </a:pathLst>
          </a:custGeom>
          <a:solidFill>
            <a:srgbClr val="008A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5" name="bg object 1115"/>
          <p:cNvSpPr/>
          <p:nvPr/>
        </p:nvSpPr>
        <p:spPr>
          <a:xfrm>
            <a:off x="8016239" y="5934963"/>
            <a:ext cx="591820" cy="15240"/>
          </a:xfrm>
          <a:custGeom>
            <a:avLst/>
            <a:gdLst/>
            <a:ahLst/>
            <a:cxnLst/>
            <a:rect l="l" t="t" r="r" b="b"/>
            <a:pathLst>
              <a:path w="591820" h="15239">
                <a:moveTo>
                  <a:pt x="591311" y="0"/>
                </a:moveTo>
                <a:lnTo>
                  <a:pt x="0" y="0"/>
                </a:lnTo>
                <a:lnTo>
                  <a:pt x="0" y="15240"/>
                </a:lnTo>
                <a:lnTo>
                  <a:pt x="591311" y="15240"/>
                </a:lnTo>
                <a:lnTo>
                  <a:pt x="591311" y="0"/>
                </a:lnTo>
                <a:close/>
              </a:path>
            </a:pathLst>
          </a:custGeom>
          <a:solidFill>
            <a:srgbClr val="0089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6" name="bg object 1116"/>
          <p:cNvSpPr/>
          <p:nvPr/>
        </p:nvSpPr>
        <p:spPr>
          <a:xfrm>
            <a:off x="8016239" y="5950204"/>
            <a:ext cx="591820" cy="6350"/>
          </a:xfrm>
          <a:custGeom>
            <a:avLst/>
            <a:gdLst/>
            <a:ahLst/>
            <a:cxnLst/>
            <a:rect l="l" t="t" r="r" b="b"/>
            <a:pathLst>
              <a:path w="591820" h="6350">
                <a:moveTo>
                  <a:pt x="591311" y="0"/>
                </a:moveTo>
                <a:lnTo>
                  <a:pt x="0" y="0"/>
                </a:lnTo>
                <a:lnTo>
                  <a:pt x="0" y="6096"/>
                </a:lnTo>
                <a:lnTo>
                  <a:pt x="591311" y="6096"/>
                </a:lnTo>
                <a:lnTo>
                  <a:pt x="591311" y="0"/>
                </a:lnTo>
                <a:close/>
              </a:path>
            </a:pathLst>
          </a:custGeom>
          <a:solidFill>
            <a:srgbClr val="0089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7" name="bg object 1117"/>
          <p:cNvSpPr/>
          <p:nvPr/>
        </p:nvSpPr>
        <p:spPr>
          <a:xfrm>
            <a:off x="8016239" y="5956300"/>
            <a:ext cx="591820" cy="18415"/>
          </a:xfrm>
          <a:custGeom>
            <a:avLst/>
            <a:gdLst/>
            <a:ahLst/>
            <a:cxnLst/>
            <a:rect l="l" t="t" r="r" b="b"/>
            <a:pathLst>
              <a:path w="591820" h="18414">
                <a:moveTo>
                  <a:pt x="591311" y="0"/>
                </a:moveTo>
                <a:lnTo>
                  <a:pt x="0" y="0"/>
                </a:lnTo>
                <a:lnTo>
                  <a:pt x="0" y="18287"/>
                </a:lnTo>
                <a:lnTo>
                  <a:pt x="591311" y="18287"/>
                </a:lnTo>
                <a:lnTo>
                  <a:pt x="591311" y="0"/>
                </a:lnTo>
                <a:close/>
              </a:path>
            </a:pathLst>
          </a:custGeom>
          <a:solidFill>
            <a:srgbClr val="0088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8" name="bg object 1118"/>
          <p:cNvSpPr/>
          <p:nvPr/>
        </p:nvSpPr>
        <p:spPr>
          <a:xfrm>
            <a:off x="8016239" y="5974587"/>
            <a:ext cx="591820" cy="30480"/>
          </a:xfrm>
          <a:custGeom>
            <a:avLst/>
            <a:gdLst/>
            <a:ahLst/>
            <a:cxnLst/>
            <a:rect l="l" t="t" r="r" b="b"/>
            <a:pathLst>
              <a:path w="591820" h="30479">
                <a:moveTo>
                  <a:pt x="591311" y="0"/>
                </a:moveTo>
                <a:lnTo>
                  <a:pt x="0" y="0"/>
                </a:lnTo>
                <a:lnTo>
                  <a:pt x="0" y="30480"/>
                </a:lnTo>
                <a:lnTo>
                  <a:pt x="591311" y="30480"/>
                </a:lnTo>
                <a:lnTo>
                  <a:pt x="591311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9" name="bg object 1119"/>
          <p:cNvSpPr/>
          <p:nvPr/>
        </p:nvSpPr>
        <p:spPr>
          <a:xfrm>
            <a:off x="8022335" y="5892292"/>
            <a:ext cx="579120" cy="106680"/>
          </a:xfrm>
          <a:custGeom>
            <a:avLst/>
            <a:gdLst/>
            <a:ahLst/>
            <a:cxnLst/>
            <a:rect l="l" t="t" r="r" b="b"/>
            <a:pathLst>
              <a:path w="579120" h="106679">
                <a:moveTo>
                  <a:pt x="381000" y="0"/>
                </a:moveTo>
                <a:lnTo>
                  <a:pt x="274320" y="9143"/>
                </a:lnTo>
                <a:lnTo>
                  <a:pt x="179832" y="18287"/>
                </a:lnTo>
                <a:lnTo>
                  <a:pt x="0" y="67055"/>
                </a:lnTo>
                <a:lnTo>
                  <a:pt x="0" y="106679"/>
                </a:lnTo>
                <a:lnTo>
                  <a:pt x="85344" y="76199"/>
                </a:lnTo>
                <a:lnTo>
                  <a:pt x="179832" y="48767"/>
                </a:lnTo>
                <a:lnTo>
                  <a:pt x="274320" y="39623"/>
                </a:lnTo>
                <a:lnTo>
                  <a:pt x="381000" y="30479"/>
                </a:lnTo>
                <a:lnTo>
                  <a:pt x="575462" y="30479"/>
                </a:lnTo>
                <a:lnTo>
                  <a:pt x="579120" y="18287"/>
                </a:lnTo>
                <a:lnTo>
                  <a:pt x="381000" y="0"/>
                </a:lnTo>
                <a:close/>
              </a:path>
              <a:path w="579120" h="106679">
                <a:moveTo>
                  <a:pt x="575462" y="30479"/>
                </a:moveTo>
                <a:lnTo>
                  <a:pt x="381000" y="30479"/>
                </a:lnTo>
                <a:lnTo>
                  <a:pt x="569976" y="48767"/>
                </a:lnTo>
                <a:lnTo>
                  <a:pt x="575462" y="3047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0" name="bg object 1120"/>
          <p:cNvSpPr/>
          <p:nvPr/>
        </p:nvSpPr>
        <p:spPr>
          <a:xfrm>
            <a:off x="8016239" y="5886195"/>
            <a:ext cx="591820" cy="9525"/>
          </a:xfrm>
          <a:custGeom>
            <a:avLst/>
            <a:gdLst/>
            <a:ahLst/>
            <a:cxnLst/>
            <a:rect l="l" t="t" r="r" b="b"/>
            <a:pathLst>
              <a:path w="591820" h="9525">
                <a:moveTo>
                  <a:pt x="591311" y="0"/>
                </a:moveTo>
                <a:lnTo>
                  <a:pt x="0" y="0"/>
                </a:lnTo>
                <a:lnTo>
                  <a:pt x="0" y="9143"/>
                </a:lnTo>
                <a:lnTo>
                  <a:pt x="591311" y="9143"/>
                </a:lnTo>
                <a:lnTo>
                  <a:pt x="591311" y="0"/>
                </a:lnTo>
                <a:close/>
              </a:path>
            </a:pathLst>
          </a:custGeom>
          <a:solidFill>
            <a:srgbClr val="0A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1" name="bg object 1121"/>
          <p:cNvSpPr/>
          <p:nvPr/>
        </p:nvSpPr>
        <p:spPr>
          <a:xfrm>
            <a:off x="8016239" y="5895339"/>
            <a:ext cx="591820" cy="3175"/>
          </a:xfrm>
          <a:custGeom>
            <a:avLst/>
            <a:gdLst/>
            <a:ahLst/>
            <a:cxnLst/>
            <a:rect l="l" t="t" r="r" b="b"/>
            <a:pathLst>
              <a:path w="591820" h="3175">
                <a:moveTo>
                  <a:pt x="591311" y="0"/>
                </a:moveTo>
                <a:lnTo>
                  <a:pt x="0" y="0"/>
                </a:lnTo>
                <a:lnTo>
                  <a:pt x="0" y="3048"/>
                </a:lnTo>
                <a:lnTo>
                  <a:pt x="591311" y="3048"/>
                </a:lnTo>
                <a:lnTo>
                  <a:pt x="591311" y="0"/>
                </a:lnTo>
                <a:close/>
              </a:path>
            </a:pathLst>
          </a:custGeom>
          <a:solidFill>
            <a:srgbClr val="05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2" name="bg object 1122"/>
          <p:cNvSpPr/>
          <p:nvPr/>
        </p:nvSpPr>
        <p:spPr>
          <a:xfrm>
            <a:off x="8016240" y="5898387"/>
            <a:ext cx="591820" cy="18415"/>
          </a:xfrm>
          <a:custGeom>
            <a:avLst/>
            <a:gdLst/>
            <a:ahLst/>
            <a:cxnLst/>
            <a:rect l="l" t="t" r="r" b="b"/>
            <a:pathLst>
              <a:path w="591820" h="18414">
                <a:moveTo>
                  <a:pt x="591312" y="0"/>
                </a:moveTo>
                <a:lnTo>
                  <a:pt x="0" y="0"/>
                </a:lnTo>
                <a:lnTo>
                  <a:pt x="0" y="3048"/>
                </a:lnTo>
                <a:lnTo>
                  <a:pt x="0" y="18288"/>
                </a:lnTo>
                <a:lnTo>
                  <a:pt x="591312" y="18288"/>
                </a:lnTo>
                <a:lnTo>
                  <a:pt x="591312" y="3048"/>
                </a:lnTo>
                <a:lnTo>
                  <a:pt x="591312" y="0"/>
                </a:lnTo>
                <a:close/>
              </a:path>
            </a:pathLst>
          </a:custGeom>
          <a:solidFill>
            <a:srgbClr val="00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3" name="bg object 1123"/>
          <p:cNvSpPr/>
          <p:nvPr/>
        </p:nvSpPr>
        <p:spPr>
          <a:xfrm>
            <a:off x="8016239" y="5916675"/>
            <a:ext cx="591820" cy="18415"/>
          </a:xfrm>
          <a:custGeom>
            <a:avLst/>
            <a:gdLst/>
            <a:ahLst/>
            <a:cxnLst/>
            <a:rect l="l" t="t" r="r" b="b"/>
            <a:pathLst>
              <a:path w="591820" h="18414">
                <a:moveTo>
                  <a:pt x="591311" y="0"/>
                </a:moveTo>
                <a:lnTo>
                  <a:pt x="0" y="0"/>
                </a:lnTo>
                <a:lnTo>
                  <a:pt x="0" y="18287"/>
                </a:lnTo>
                <a:lnTo>
                  <a:pt x="591311" y="18287"/>
                </a:lnTo>
                <a:lnTo>
                  <a:pt x="591311" y="0"/>
                </a:lnTo>
                <a:close/>
              </a:path>
            </a:pathLst>
          </a:custGeom>
          <a:solidFill>
            <a:srgbClr val="008A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4" name="bg object 1124"/>
          <p:cNvSpPr/>
          <p:nvPr/>
        </p:nvSpPr>
        <p:spPr>
          <a:xfrm>
            <a:off x="8016239" y="5934963"/>
            <a:ext cx="591820" cy="15240"/>
          </a:xfrm>
          <a:custGeom>
            <a:avLst/>
            <a:gdLst/>
            <a:ahLst/>
            <a:cxnLst/>
            <a:rect l="l" t="t" r="r" b="b"/>
            <a:pathLst>
              <a:path w="591820" h="15239">
                <a:moveTo>
                  <a:pt x="591311" y="0"/>
                </a:moveTo>
                <a:lnTo>
                  <a:pt x="0" y="0"/>
                </a:lnTo>
                <a:lnTo>
                  <a:pt x="0" y="15240"/>
                </a:lnTo>
                <a:lnTo>
                  <a:pt x="591311" y="15240"/>
                </a:lnTo>
                <a:lnTo>
                  <a:pt x="591311" y="0"/>
                </a:lnTo>
                <a:close/>
              </a:path>
            </a:pathLst>
          </a:custGeom>
          <a:solidFill>
            <a:srgbClr val="0089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5" name="bg object 1125"/>
          <p:cNvSpPr/>
          <p:nvPr/>
        </p:nvSpPr>
        <p:spPr>
          <a:xfrm>
            <a:off x="8016239" y="5950204"/>
            <a:ext cx="591820" cy="6350"/>
          </a:xfrm>
          <a:custGeom>
            <a:avLst/>
            <a:gdLst/>
            <a:ahLst/>
            <a:cxnLst/>
            <a:rect l="l" t="t" r="r" b="b"/>
            <a:pathLst>
              <a:path w="591820" h="6350">
                <a:moveTo>
                  <a:pt x="591311" y="0"/>
                </a:moveTo>
                <a:lnTo>
                  <a:pt x="0" y="0"/>
                </a:lnTo>
                <a:lnTo>
                  <a:pt x="0" y="6096"/>
                </a:lnTo>
                <a:lnTo>
                  <a:pt x="591311" y="6096"/>
                </a:lnTo>
                <a:lnTo>
                  <a:pt x="591311" y="0"/>
                </a:lnTo>
                <a:close/>
              </a:path>
            </a:pathLst>
          </a:custGeom>
          <a:solidFill>
            <a:srgbClr val="0089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6" name="bg object 1126"/>
          <p:cNvSpPr/>
          <p:nvPr/>
        </p:nvSpPr>
        <p:spPr>
          <a:xfrm>
            <a:off x="8016239" y="5956300"/>
            <a:ext cx="591820" cy="18415"/>
          </a:xfrm>
          <a:custGeom>
            <a:avLst/>
            <a:gdLst/>
            <a:ahLst/>
            <a:cxnLst/>
            <a:rect l="l" t="t" r="r" b="b"/>
            <a:pathLst>
              <a:path w="591820" h="18414">
                <a:moveTo>
                  <a:pt x="591311" y="0"/>
                </a:moveTo>
                <a:lnTo>
                  <a:pt x="0" y="0"/>
                </a:lnTo>
                <a:lnTo>
                  <a:pt x="0" y="18287"/>
                </a:lnTo>
                <a:lnTo>
                  <a:pt x="591311" y="18287"/>
                </a:lnTo>
                <a:lnTo>
                  <a:pt x="591311" y="0"/>
                </a:lnTo>
                <a:close/>
              </a:path>
            </a:pathLst>
          </a:custGeom>
          <a:solidFill>
            <a:srgbClr val="0088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7" name="bg object 1127"/>
          <p:cNvSpPr/>
          <p:nvPr/>
        </p:nvSpPr>
        <p:spPr>
          <a:xfrm>
            <a:off x="8016239" y="5974587"/>
            <a:ext cx="591820" cy="30480"/>
          </a:xfrm>
          <a:custGeom>
            <a:avLst/>
            <a:gdLst/>
            <a:ahLst/>
            <a:cxnLst/>
            <a:rect l="l" t="t" r="r" b="b"/>
            <a:pathLst>
              <a:path w="591820" h="30479">
                <a:moveTo>
                  <a:pt x="591311" y="0"/>
                </a:moveTo>
                <a:lnTo>
                  <a:pt x="0" y="0"/>
                </a:lnTo>
                <a:lnTo>
                  <a:pt x="0" y="30480"/>
                </a:lnTo>
                <a:lnTo>
                  <a:pt x="591311" y="30480"/>
                </a:lnTo>
                <a:lnTo>
                  <a:pt x="591311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28" name="bg object 1128"/>
          <p:cNvPicPr/>
          <p:nvPr/>
        </p:nvPicPr>
        <p:blipFill>
          <a:blip r:embed="rId27" cstate="print"/>
          <a:stretch>
            <a:fillRect/>
          </a:stretch>
        </p:blipFill>
        <p:spPr>
          <a:xfrm>
            <a:off x="7854696" y="5992875"/>
            <a:ext cx="115824" cy="88392"/>
          </a:xfrm>
          <a:prstGeom prst="rect">
            <a:avLst/>
          </a:prstGeom>
        </p:spPr>
      </p:pic>
      <p:pic>
        <p:nvPicPr>
          <p:cNvPr id="1129" name="bg object 1129"/>
          <p:cNvPicPr/>
          <p:nvPr/>
        </p:nvPicPr>
        <p:blipFill>
          <a:blip r:embed="rId28" cstate="print"/>
          <a:stretch>
            <a:fillRect/>
          </a:stretch>
        </p:blipFill>
        <p:spPr>
          <a:xfrm>
            <a:off x="7991856" y="6078219"/>
            <a:ext cx="822960" cy="505968"/>
          </a:xfrm>
          <a:prstGeom prst="rect">
            <a:avLst/>
          </a:prstGeom>
        </p:spPr>
      </p:pic>
      <p:sp>
        <p:nvSpPr>
          <p:cNvPr id="1130" name="bg object 1130"/>
          <p:cNvSpPr/>
          <p:nvPr/>
        </p:nvSpPr>
        <p:spPr>
          <a:xfrm>
            <a:off x="8037575" y="6105651"/>
            <a:ext cx="719455" cy="15240"/>
          </a:xfrm>
          <a:custGeom>
            <a:avLst/>
            <a:gdLst/>
            <a:ahLst/>
            <a:cxnLst/>
            <a:rect l="l" t="t" r="r" b="b"/>
            <a:pathLst>
              <a:path w="719454" h="15239">
                <a:moveTo>
                  <a:pt x="719327" y="0"/>
                </a:moveTo>
                <a:lnTo>
                  <a:pt x="0" y="0"/>
                </a:lnTo>
                <a:lnTo>
                  <a:pt x="0" y="15240"/>
                </a:lnTo>
                <a:lnTo>
                  <a:pt x="719327" y="15240"/>
                </a:lnTo>
                <a:lnTo>
                  <a:pt x="719327" y="0"/>
                </a:lnTo>
                <a:close/>
              </a:path>
            </a:pathLst>
          </a:custGeom>
          <a:solidFill>
            <a:srgbClr val="0A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1" name="bg object 1131"/>
          <p:cNvSpPr/>
          <p:nvPr/>
        </p:nvSpPr>
        <p:spPr>
          <a:xfrm>
            <a:off x="8037575" y="6120892"/>
            <a:ext cx="719455" cy="3175"/>
          </a:xfrm>
          <a:custGeom>
            <a:avLst/>
            <a:gdLst/>
            <a:ahLst/>
            <a:cxnLst/>
            <a:rect l="l" t="t" r="r" b="b"/>
            <a:pathLst>
              <a:path w="719454" h="3175">
                <a:moveTo>
                  <a:pt x="719327" y="0"/>
                </a:moveTo>
                <a:lnTo>
                  <a:pt x="0" y="0"/>
                </a:lnTo>
                <a:lnTo>
                  <a:pt x="0" y="3048"/>
                </a:lnTo>
                <a:lnTo>
                  <a:pt x="719327" y="3048"/>
                </a:lnTo>
                <a:lnTo>
                  <a:pt x="719327" y="0"/>
                </a:lnTo>
                <a:close/>
              </a:path>
            </a:pathLst>
          </a:custGeom>
          <a:solidFill>
            <a:srgbClr val="06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2" name="bg object 1132"/>
          <p:cNvSpPr/>
          <p:nvPr/>
        </p:nvSpPr>
        <p:spPr>
          <a:xfrm>
            <a:off x="8037575" y="6123939"/>
            <a:ext cx="719455" cy="3175"/>
          </a:xfrm>
          <a:custGeom>
            <a:avLst/>
            <a:gdLst/>
            <a:ahLst/>
            <a:cxnLst/>
            <a:rect l="l" t="t" r="r" b="b"/>
            <a:pathLst>
              <a:path w="719454" h="3175">
                <a:moveTo>
                  <a:pt x="719327" y="0"/>
                </a:moveTo>
                <a:lnTo>
                  <a:pt x="0" y="0"/>
                </a:lnTo>
                <a:lnTo>
                  <a:pt x="0" y="3048"/>
                </a:lnTo>
                <a:lnTo>
                  <a:pt x="719327" y="3048"/>
                </a:lnTo>
                <a:lnTo>
                  <a:pt x="719327" y="0"/>
                </a:lnTo>
                <a:close/>
              </a:path>
            </a:pathLst>
          </a:custGeom>
          <a:solidFill>
            <a:srgbClr val="01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3" name="bg object 1133"/>
          <p:cNvSpPr/>
          <p:nvPr/>
        </p:nvSpPr>
        <p:spPr>
          <a:xfrm>
            <a:off x="8037575" y="6126987"/>
            <a:ext cx="719455" cy="82550"/>
          </a:xfrm>
          <a:custGeom>
            <a:avLst/>
            <a:gdLst/>
            <a:ahLst/>
            <a:cxnLst/>
            <a:rect l="l" t="t" r="r" b="b"/>
            <a:pathLst>
              <a:path w="719454" h="82550">
                <a:moveTo>
                  <a:pt x="719327" y="0"/>
                </a:moveTo>
                <a:lnTo>
                  <a:pt x="0" y="0"/>
                </a:lnTo>
                <a:lnTo>
                  <a:pt x="0" y="82296"/>
                </a:lnTo>
                <a:lnTo>
                  <a:pt x="719327" y="82296"/>
                </a:lnTo>
                <a:lnTo>
                  <a:pt x="719327" y="0"/>
                </a:lnTo>
                <a:close/>
              </a:path>
            </a:pathLst>
          </a:custGeom>
          <a:solidFill>
            <a:srgbClr val="00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4" name="bg object 1134"/>
          <p:cNvSpPr/>
          <p:nvPr/>
        </p:nvSpPr>
        <p:spPr>
          <a:xfrm>
            <a:off x="8037575" y="6209283"/>
            <a:ext cx="719455" cy="82550"/>
          </a:xfrm>
          <a:custGeom>
            <a:avLst/>
            <a:gdLst/>
            <a:ahLst/>
            <a:cxnLst/>
            <a:rect l="l" t="t" r="r" b="b"/>
            <a:pathLst>
              <a:path w="719454" h="82550">
                <a:moveTo>
                  <a:pt x="719327" y="0"/>
                </a:moveTo>
                <a:lnTo>
                  <a:pt x="0" y="0"/>
                </a:lnTo>
                <a:lnTo>
                  <a:pt x="0" y="82295"/>
                </a:lnTo>
                <a:lnTo>
                  <a:pt x="719327" y="82295"/>
                </a:lnTo>
                <a:lnTo>
                  <a:pt x="719327" y="0"/>
                </a:lnTo>
                <a:close/>
              </a:path>
            </a:pathLst>
          </a:custGeom>
          <a:solidFill>
            <a:srgbClr val="008A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5" name="bg object 1135"/>
          <p:cNvSpPr/>
          <p:nvPr/>
        </p:nvSpPr>
        <p:spPr>
          <a:xfrm>
            <a:off x="8037575" y="6291580"/>
            <a:ext cx="719455" cy="40005"/>
          </a:xfrm>
          <a:custGeom>
            <a:avLst/>
            <a:gdLst/>
            <a:ahLst/>
            <a:cxnLst/>
            <a:rect l="l" t="t" r="r" b="b"/>
            <a:pathLst>
              <a:path w="719454" h="40004">
                <a:moveTo>
                  <a:pt x="719327" y="0"/>
                </a:moveTo>
                <a:lnTo>
                  <a:pt x="0" y="0"/>
                </a:lnTo>
                <a:lnTo>
                  <a:pt x="0" y="39624"/>
                </a:lnTo>
                <a:lnTo>
                  <a:pt x="719327" y="39624"/>
                </a:lnTo>
                <a:lnTo>
                  <a:pt x="719327" y="0"/>
                </a:lnTo>
                <a:close/>
              </a:path>
            </a:pathLst>
          </a:custGeom>
          <a:solidFill>
            <a:srgbClr val="0089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6" name="bg object 1136"/>
          <p:cNvSpPr/>
          <p:nvPr/>
        </p:nvSpPr>
        <p:spPr>
          <a:xfrm>
            <a:off x="8037575" y="6331204"/>
            <a:ext cx="719455" cy="33655"/>
          </a:xfrm>
          <a:custGeom>
            <a:avLst/>
            <a:gdLst/>
            <a:ahLst/>
            <a:cxnLst/>
            <a:rect l="l" t="t" r="r" b="b"/>
            <a:pathLst>
              <a:path w="719454" h="33654">
                <a:moveTo>
                  <a:pt x="719327" y="0"/>
                </a:moveTo>
                <a:lnTo>
                  <a:pt x="0" y="0"/>
                </a:lnTo>
                <a:lnTo>
                  <a:pt x="0" y="33528"/>
                </a:lnTo>
                <a:lnTo>
                  <a:pt x="719327" y="33528"/>
                </a:lnTo>
                <a:lnTo>
                  <a:pt x="719327" y="0"/>
                </a:lnTo>
                <a:close/>
              </a:path>
            </a:pathLst>
          </a:custGeom>
          <a:solidFill>
            <a:srgbClr val="0089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7" name="bg object 1137"/>
          <p:cNvSpPr/>
          <p:nvPr/>
        </p:nvSpPr>
        <p:spPr>
          <a:xfrm>
            <a:off x="8037575" y="6364731"/>
            <a:ext cx="719455" cy="88900"/>
          </a:xfrm>
          <a:custGeom>
            <a:avLst/>
            <a:gdLst/>
            <a:ahLst/>
            <a:cxnLst/>
            <a:rect l="l" t="t" r="r" b="b"/>
            <a:pathLst>
              <a:path w="719454" h="88900">
                <a:moveTo>
                  <a:pt x="719327" y="0"/>
                </a:moveTo>
                <a:lnTo>
                  <a:pt x="0" y="0"/>
                </a:lnTo>
                <a:lnTo>
                  <a:pt x="0" y="88392"/>
                </a:lnTo>
                <a:lnTo>
                  <a:pt x="719327" y="88392"/>
                </a:lnTo>
                <a:lnTo>
                  <a:pt x="719327" y="0"/>
                </a:lnTo>
                <a:close/>
              </a:path>
            </a:pathLst>
          </a:custGeom>
          <a:solidFill>
            <a:srgbClr val="0088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8" name="bg object 1138"/>
          <p:cNvSpPr/>
          <p:nvPr/>
        </p:nvSpPr>
        <p:spPr>
          <a:xfrm>
            <a:off x="8037575" y="6453124"/>
            <a:ext cx="719455" cy="97790"/>
          </a:xfrm>
          <a:custGeom>
            <a:avLst/>
            <a:gdLst/>
            <a:ahLst/>
            <a:cxnLst/>
            <a:rect l="l" t="t" r="r" b="b"/>
            <a:pathLst>
              <a:path w="719454" h="97790">
                <a:moveTo>
                  <a:pt x="719327" y="0"/>
                </a:moveTo>
                <a:lnTo>
                  <a:pt x="0" y="0"/>
                </a:lnTo>
                <a:lnTo>
                  <a:pt x="0" y="97535"/>
                </a:lnTo>
                <a:lnTo>
                  <a:pt x="719327" y="97535"/>
                </a:lnTo>
                <a:lnTo>
                  <a:pt x="719327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9" name="bg object 1139"/>
          <p:cNvSpPr/>
          <p:nvPr/>
        </p:nvSpPr>
        <p:spPr>
          <a:xfrm>
            <a:off x="8043672" y="6111748"/>
            <a:ext cx="707390" cy="429895"/>
          </a:xfrm>
          <a:custGeom>
            <a:avLst/>
            <a:gdLst/>
            <a:ahLst/>
            <a:cxnLst/>
            <a:rect l="l" t="t" r="r" b="b"/>
            <a:pathLst>
              <a:path w="707390" h="429895">
                <a:moveTo>
                  <a:pt x="353568" y="0"/>
                </a:moveTo>
                <a:lnTo>
                  <a:pt x="296265" y="2849"/>
                </a:lnTo>
                <a:lnTo>
                  <a:pt x="241889" y="11094"/>
                </a:lnTo>
                <a:lnTo>
                  <a:pt x="191170" y="24277"/>
                </a:lnTo>
                <a:lnTo>
                  <a:pt x="144840" y="41940"/>
                </a:lnTo>
                <a:lnTo>
                  <a:pt x="103631" y="63626"/>
                </a:lnTo>
                <a:lnTo>
                  <a:pt x="68275" y="88879"/>
                </a:lnTo>
                <a:lnTo>
                  <a:pt x="39502" y="117241"/>
                </a:lnTo>
                <a:lnTo>
                  <a:pt x="4632" y="181462"/>
                </a:lnTo>
                <a:lnTo>
                  <a:pt x="0" y="216407"/>
                </a:lnTo>
                <a:lnTo>
                  <a:pt x="4632" y="251267"/>
                </a:lnTo>
                <a:lnTo>
                  <a:pt x="39502" y="314916"/>
                </a:lnTo>
                <a:lnTo>
                  <a:pt x="68275" y="342863"/>
                </a:lnTo>
                <a:lnTo>
                  <a:pt x="103631" y="367664"/>
                </a:lnTo>
                <a:lnTo>
                  <a:pt x="144840" y="388900"/>
                </a:lnTo>
                <a:lnTo>
                  <a:pt x="191170" y="406149"/>
                </a:lnTo>
                <a:lnTo>
                  <a:pt x="241889" y="418990"/>
                </a:lnTo>
                <a:lnTo>
                  <a:pt x="296265" y="427003"/>
                </a:lnTo>
                <a:lnTo>
                  <a:pt x="353568" y="429767"/>
                </a:lnTo>
                <a:lnTo>
                  <a:pt x="410870" y="427003"/>
                </a:lnTo>
                <a:lnTo>
                  <a:pt x="465246" y="418990"/>
                </a:lnTo>
                <a:lnTo>
                  <a:pt x="515965" y="406149"/>
                </a:lnTo>
                <a:lnTo>
                  <a:pt x="562295" y="388900"/>
                </a:lnTo>
                <a:lnTo>
                  <a:pt x="603503" y="367664"/>
                </a:lnTo>
                <a:lnTo>
                  <a:pt x="638860" y="342863"/>
                </a:lnTo>
                <a:lnTo>
                  <a:pt x="667633" y="314916"/>
                </a:lnTo>
                <a:lnTo>
                  <a:pt x="702503" y="251267"/>
                </a:lnTo>
                <a:lnTo>
                  <a:pt x="707135" y="216407"/>
                </a:lnTo>
                <a:lnTo>
                  <a:pt x="702503" y="181462"/>
                </a:lnTo>
                <a:lnTo>
                  <a:pt x="667633" y="117241"/>
                </a:lnTo>
                <a:lnTo>
                  <a:pt x="638860" y="88879"/>
                </a:lnTo>
                <a:lnTo>
                  <a:pt x="603503" y="63626"/>
                </a:lnTo>
                <a:lnTo>
                  <a:pt x="562295" y="41940"/>
                </a:lnTo>
                <a:lnTo>
                  <a:pt x="515965" y="24277"/>
                </a:lnTo>
                <a:lnTo>
                  <a:pt x="465246" y="11094"/>
                </a:lnTo>
                <a:lnTo>
                  <a:pt x="410870" y="2849"/>
                </a:lnTo>
                <a:lnTo>
                  <a:pt x="35356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0" name="bg object 1140"/>
          <p:cNvSpPr/>
          <p:nvPr/>
        </p:nvSpPr>
        <p:spPr>
          <a:xfrm>
            <a:off x="8037575" y="6105651"/>
            <a:ext cx="719455" cy="15240"/>
          </a:xfrm>
          <a:custGeom>
            <a:avLst/>
            <a:gdLst/>
            <a:ahLst/>
            <a:cxnLst/>
            <a:rect l="l" t="t" r="r" b="b"/>
            <a:pathLst>
              <a:path w="719454" h="15239">
                <a:moveTo>
                  <a:pt x="719327" y="0"/>
                </a:moveTo>
                <a:lnTo>
                  <a:pt x="0" y="0"/>
                </a:lnTo>
                <a:lnTo>
                  <a:pt x="0" y="15240"/>
                </a:lnTo>
                <a:lnTo>
                  <a:pt x="719327" y="15240"/>
                </a:lnTo>
                <a:lnTo>
                  <a:pt x="719327" y="0"/>
                </a:lnTo>
                <a:close/>
              </a:path>
            </a:pathLst>
          </a:custGeom>
          <a:solidFill>
            <a:srgbClr val="0A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1" name="bg object 1141"/>
          <p:cNvSpPr/>
          <p:nvPr/>
        </p:nvSpPr>
        <p:spPr>
          <a:xfrm>
            <a:off x="8037575" y="6120892"/>
            <a:ext cx="719455" cy="3175"/>
          </a:xfrm>
          <a:custGeom>
            <a:avLst/>
            <a:gdLst/>
            <a:ahLst/>
            <a:cxnLst/>
            <a:rect l="l" t="t" r="r" b="b"/>
            <a:pathLst>
              <a:path w="719454" h="3175">
                <a:moveTo>
                  <a:pt x="719327" y="0"/>
                </a:moveTo>
                <a:lnTo>
                  <a:pt x="0" y="0"/>
                </a:lnTo>
                <a:lnTo>
                  <a:pt x="0" y="3048"/>
                </a:lnTo>
                <a:lnTo>
                  <a:pt x="719327" y="3048"/>
                </a:lnTo>
                <a:lnTo>
                  <a:pt x="719327" y="0"/>
                </a:lnTo>
                <a:close/>
              </a:path>
            </a:pathLst>
          </a:custGeom>
          <a:solidFill>
            <a:srgbClr val="06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2" name="bg object 1142"/>
          <p:cNvSpPr/>
          <p:nvPr/>
        </p:nvSpPr>
        <p:spPr>
          <a:xfrm>
            <a:off x="8037575" y="6123939"/>
            <a:ext cx="719455" cy="3175"/>
          </a:xfrm>
          <a:custGeom>
            <a:avLst/>
            <a:gdLst/>
            <a:ahLst/>
            <a:cxnLst/>
            <a:rect l="l" t="t" r="r" b="b"/>
            <a:pathLst>
              <a:path w="719454" h="3175">
                <a:moveTo>
                  <a:pt x="719327" y="0"/>
                </a:moveTo>
                <a:lnTo>
                  <a:pt x="0" y="0"/>
                </a:lnTo>
                <a:lnTo>
                  <a:pt x="0" y="3048"/>
                </a:lnTo>
                <a:lnTo>
                  <a:pt x="719327" y="3048"/>
                </a:lnTo>
                <a:lnTo>
                  <a:pt x="719327" y="0"/>
                </a:lnTo>
                <a:close/>
              </a:path>
            </a:pathLst>
          </a:custGeom>
          <a:solidFill>
            <a:srgbClr val="01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3" name="bg object 1143"/>
          <p:cNvSpPr/>
          <p:nvPr/>
        </p:nvSpPr>
        <p:spPr>
          <a:xfrm>
            <a:off x="8037575" y="6126987"/>
            <a:ext cx="719455" cy="82550"/>
          </a:xfrm>
          <a:custGeom>
            <a:avLst/>
            <a:gdLst/>
            <a:ahLst/>
            <a:cxnLst/>
            <a:rect l="l" t="t" r="r" b="b"/>
            <a:pathLst>
              <a:path w="719454" h="82550">
                <a:moveTo>
                  <a:pt x="719327" y="0"/>
                </a:moveTo>
                <a:lnTo>
                  <a:pt x="0" y="0"/>
                </a:lnTo>
                <a:lnTo>
                  <a:pt x="0" y="82296"/>
                </a:lnTo>
                <a:lnTo>
                  <a:pt x="719327" y="82296"/>
                </a:lnTo>
                <a:lnTo>
                  <a:pt x="719327" y="0"/>
                </a:lnTo>
                <a:close/>
              </a:path>
            </a:pathLst>
          </a:custGeom>
          <a:solidFill>
            <a:srgbClr val="008B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4" name="bg object 1144"/>
          <p:cNvSpPr/>
          <p:nvPr/>
        </p:nvSpPr>
        <p:spPr>
          <a:xfrm>
            <a:off x="8037575" y="6209283"/>
            <a:ext cx="719455" cy="82550"/>
          </a:xfrm>
          <a:custGeom>
            <a:avLst/>
            <a:gdLst/>
            <a:ahLst/>
            <a:cxnLst/>
            <a:rect l="l" t="t" r="r" b="b"/>
            <a:pathLst>
              <a:path w="719454" h="82550">
                <a:moveTo>
                  <a:pt x="719327" y="0"/>
                </a:moveTo>
                <a:lnTo>
                  <a:pt x="0" y="0"/>
                </a:lnTo>
                <a:lnTo>
                  <a:pt x="0" y="82295"/>
                </a:lnTo>
                <a:lnTo>
                  <a:pt x="719327" y="82295"/>
                </a:lnTo>
                <a:lnTo>
                  <a:pt x="719327" y="0"/>
                </a:lnTo>
                <a:close/>
              </a:path>
            </a:pathLst>
          </a:custGeom>
          <a:solidFill>
            <a:srgbClr val="008A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5" name="bg object 1145"/>
          <p:cNvSpPr/>
          <p:nvPr/>
        </p:nvSpPr>
        <p:spPr>
          <a:xfrm>
            <a:off x="8037575" y="6291580"/>
            <a:ext cx="719455" cy="40005"/>
          </a:xfrm>
          <a:custGeom>
            <a:avLst/>
            <a:gdLst/>
            <a:ahLst/>
            <a:cxnLst/>
            <a:rect l="l" t="t" r="r" b="b"/>
            <a:pathLst>
              <a:path w="719454" h="40004">
                <a:moveTo>
                  <a:pt x="719327" y="0"/>
                </a:moveTo>
                <a:lnTo>
                  <a:pt x="0" y="0"/>
                </a:lnTo>
                <a:lnTo>
                  <a:pt x="0" y="39624"/>
                </a:lnTo>
                <a:lnTo>
                  <a:pt x="719327" y="39624"/>
                </a:lnTo>
                <a:lnTo>
                  <a:pt x="719327" y="0"/>
                </a:lnTo>
                <a:close/>
              </a:path>
            </a:pathLst>
          </a:custGeom>
          <a:solidFill>
            <a:srgbClr val="0089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6" name="bg object 1146"/>
          <p:cNvSpPr/>
          <p:nvPr/>
        </p:nvSpPr>
        <p:spPr>
          <a:xfrm>
            <a:off x="8037575" y="6331204"/>
            <a:ext cx="719455" cy="33655"/>
          </a:xfrm>
          <a:custGeom>
            <a:avLst/>
            <a:gdLst/>
            <a:ahLst/>
            <a:cxnLst/>
            <a:rect l="l" t="t" r="r" b="b"/>
            <a:pathLst>
              <a:path w="719454" h="33654">
                <a:moveTo>
                  <a:pt x="719327" y="0"/>
                </a:moveTo>
                <a:lnTo>
                  <a:pt x="0" y="0"/>
                </a:lnTo>
                <a:lnTo>
                  <a:pt x="0" y="33528"/>
                </a:lnTo>
                <a:lnTo>
                  <a:pt x="719327" y="33528"/>
                </a:lnTo>
                <a:lnTo>
                  <a:pt x="719327" y="0"/>
                </a:lnTo>
                <a:close/>
              </a:path>
            </a:pathLst>
          </a:custGeom>
          <a:solidFill>
            <a:srgbClr val="0089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7" name="bg object 1147"/>
          <p:cNvSpPr/>
          <p:nvPr/>
        </p:nvSpPr>
        <p:spPr>
          <a:xfrm>
            <a:off x="8037575" y="6364731"/>
            <a:ext cx="719455" cy="88900"/>
          </a:xfrm>
          <a:custGeom>
            <a:avLst/>
            <a:gdLst/>
            <a:ahLst/>
            <a:cxnLst/>
            <a:rect l="l" t="t" r="r" b="b"/>
            <a:pathLst>
              <a:path w="719454" h="88900">
                <a:moveTo>
                  <a:pt x="719327" y="0"/>
                </a:moveTo>
                <a:lnTo>
                  <a:pt x="0" y="0"/>
                </a:lnTo>
                <a:lnTo>
                  <a:pt x="0" y="88392"/>
                </a:lnTo>
                <a:lnTo>
                  <a:pt x="719327" y="88392"/>
                </a:lnTo>
                <a:lnTo>
                  <a:pt x="719327" y="0"/>
                </a:lnTo>
                <a:close/>
              </a:path>
            </a:pathLst>
          </a:custGeom>
          <a:solidFill>
            <a:srgbClr val="0088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8" name="bg object 1148"/>
          <p:cNvSpPr/>
          <p:nvPr/>
        </p:nvSpPr>
        <p:spPr>
          <a:xfrm>
            <a:off x="8037576" y="6139180"/>
            <a:ext cx="719455" cy="411480"/>
          </a:xfrm>
          <a:custGeom>
            <a:avLst/>
            <a:gdLst/>
            <a:ahLst/>
            <a:cxnLst/>
            <a:rect l="l" t="t" r="r" b="b"/>
            <a:pathLst>
              <a:path w="719454" h="411479">
                <a:moveTo>
                  <a:pt x="676656" y="0"/>
                </a:moveTo>
                <a:lnTo>
                  <a:pt x="51816" y="0"/>
                </a:lnTo>
                <a:lnTo>
                  <a:pt x="51816" y="51816"/>
                </a:lnTo>
                <a:lnTo>
                  <a:pt x="676656" y="51816"/>
                </a:lnTo>
                <a:lnTo>
                  <a:pt x="676656" y="0"/>
                </a:lnTo>
                <a:close/>
              </a:path>
              <a:path w="719454" h="411479">
                <a:moveTo>
                  <a:pt x="719328" y="313944"/>
                </a:moveTo>
                <a:lnTo>
                  <a:pt x="0" y="313944"/>
                </a:lnTo>
                <a:lnTo>
                  <a:pt x="0" y="411480"/>
                </a:lnTo>
                <a:lnTo>
                  <a:pt x="719328" y="411480"/>
                </a:lnTo>
                <a:lnTo>
                  <a:pt x="719328" y="313944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9" name="bg object 1149"/>
          <p:cNvSpPr/>
          <p:nvPr/>
        </p:nvSpPr>
        <p:spPr>
          <a:xfrm>
            <a:off x="8089391" y="6190995"/>
            <a:ext cx="624840" cy="15240"/>
          </a:xfrm>
          <a:custGeom>
            <a:avLst/>
            <a:gdLst/>
            <a:ahLst/>
            <a:cxnLst/>
            <a:rect l="l" t="t" r="r" b="b"/>
            <a:pathLst>
              <a:path w="624840" h="15239">
                <a:moveTo>
                  <a:pt x="624839" y="0"/>
                </a:moveTo>
                <a:lnTo>
                  <a:pt x="0" y="0"/>
                </a:lnTo>
                <a:lnTo>
                  <a:pt x="0" y="15239"/>
                </a:lnTo>
                <a:lnTo>
                  <a:pt x="624839" y="15239"/>
                </a:lnTo>
                <a:lnTo>
                  <a:pt x="624839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0" name="bg object 1150"/>
          <p:cNvSpPr/>
          <p:nvPr/>
        </p:nvSpPr>
        <p:spPr>
          <a:xfrm>
            <a:off x="8089391" y="6206236"/>
            <a:ext cx="624840" cy="24765"/>
          </a:xfrm>
          <a:custGeom>
            <a:avLst/>
            <a:gdLst/>
            <a:ahLst/>
            <a:cxnLst/>
            <a:rect l="l" t="t" r="r" b="b"/>
            <a:pathLst>
              <a:path w="624840" h="24764">
                <a:moveTo>
                  <a:pt x="624839" y="0"/>
                </a:moveTo>
                <a:lnTo>
                  <a:pt x="0" y="0"/>
                </a:lnTo>
                <a:lnTo>
                  <a:pt x="0" y="24383"/>
                </a:lnTo>
                <a:lnTo>
                  <a:pt x="624839" y="24383"/>
                </a:lnTo>
                <a:lnTo>
                  <a:pt x="624839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1" name="bg object 1151"/>
          <p:cNvSpPr/>
          <p:nvPr/>
        </p:nvSpPr>
        <p:spPr>
          <a:xfrm>
            <a:off x="8089391" y="6230619"/>
            <a:ext cx="624840" cy="24765"/>
          </a:xfrm>
          <a:custGeom>
            <a:avLst/>
            <a:gdLst/>
            <a:ahLst/>
            <a:cxnLst/>
            <a:rect l="l" t="t" r="r" b="b"/>
            <a:pathLst>
              <a:path w="624840" h="24764">
                <a:moveTo>
                  <a:pt x="624839" y="0"/>
                </a:moveTo>
                <a:lnTo>
                  <a:pt x="0" y="0"/>
                </a:lnTo>
                <a:lnTo>
                  <a:pt x="0" y="24383"/>
                </a:lnTo>
                <a:lnTo>
                  <a:pt x="624839" y="24383"/>
                </a:lnTo>
                <a:lnTo>
                  <a:pt x="624839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2" name="bg object 1152"/>
          <p:cNvSpPr/>
          <p:nvPr/>
        </p:nvSpPr>
        <p:spPr>
          <a:xfrm>
            <a:off x="8089391" y="6255004"/>
            <a:ext cx="624840" cy="3175"/>
          </a:xfrm>
          <a:custGeom>
            <a:avLst/>
            <a:gdLst/>
            <a:ahLst/>
            <a:cxnLst/>
            <a:rect l="l" t="t" r="r" b="b"/>
            <a:pathLst>
              <a:path w="624840" h="3175">
                <a:moveTo>
                  <a:pt x="624839" y="0"/>
                </a:moveTo>
                <a:lnTo>
                  <a:pt x="0" y="0"/>
                </a:lnTo>
                <a:lnTo>
                  <a:pt x="0" y="3048"/>
                </a:lnTo>
                <a:lnTo>
                  <a:pt x="624839" y="3048"/>
                </a:lnTo>
                <a:lnTo>
                  <a:pt x="624839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3" name="bg object 1153"/>
          <p:cNvSpPr/>
          <p:nvPr/>
        </p:nvSpPr>
        <p:spPr>
          <a:xfrm>
            <a:off x="8089391" y="6258051"/>
            <a:ext cx="624840" cy="24765"/>
          </a:xfrm>
          <a:custGeom>
            <a:avLst/>
            <a:gdLst/>
            <a:ahLst/>
            <a:cxnLst/>
            <a:rect l="l" t="t" r="r" b="b"/>
            <a:pathLst>
              <a:path w="624840" h="24764">
                <a:moveTo>
                  <a:pt x="624839" y="0"/>
                </a:moveTo>
                <a:lnTo>
                  <a:pt x="0" y="0"/>
                </a:lnTo>
                <a:lnTo>
                  <a:pt x="0" y="24384"/>
                </a:lnTo>
                <a:lnTo>
                  <a:pt x="624839" y="24384"/>
                </a:lnTo>
                <a:lnTo>
                  <a:pt x="624839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4" name="bg object 1154"/>
          <p:cNvSpPr/>
          <p:nvPr/>
        </p:nvSpPr>
        <p:spPr>
          <a:xfrm>
            <a:off x="8089391" y="6282436"/>
            <a:ext cx="624840" cy="6350"/>
          </a:xfrm>
          <a:custGeom>
            <a:avLst/>
            <a:gdLst/>
            <a:ahLst/>
            <a:cxnLst/>
            <a:rect l="l" t="t" r="r" b="b"/>
            <a:pathLst>
              <a:path w="624840" h="6350">
                <a:moveTo>
                  <a:pt x="624839" y="0"/>
                </a:moveTo>
                <a:lnTo>
                  <a:pt x="0" y="0"/>
                </a:lnTo>
                <a:lnTo>
                  <a:pt x="0" y="6095"/>
                </a:lnTo>
                <a:lnTo>
                  <a:pt x="624839" y="6095"/>
                </a:lnTo>
                <a:lnTo>
                  <a:pt x="624839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5" name="bg object 1155"/>
          <p:cNvSpPr/>
          <p:nvPr/>
        </p:nvSpPr>
        <p:spPr>
          <a:xfrm>
            <a:off x="8089391" y="6288531"/>
            <a:ext cx="624840" cy="12700"/>
          </a:xfrm>
          <a:custGeom>
            <a:avLst/>
            <a:gdLst/>
            <a:ahLst/>
            <a:cxnLst/>
            <a:rect l="l" t="t" r="r" b="b"/>
            <a:pathLst>
              <a:path w="624840" h="12700">
                <a:moveTo>
                  <a:pt x="624839" y="0"/>
                </a:moveTo>
                <a:lnTo>
                  <a:pt x="0" y="0"/>
                </a:lnTo>
                <a:lnTo>
                  <a:pt x="0" y="12192"/>
                </a:lnTo>
                <a:lnTo>
                  <a:pt x="624839" y="12192"/>
                </a:lnTo>
                <a:lnTo>
                  <a:pt x="624839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6" name="bg object 1156"/>
          <p:cNvSpPr/>
          <p:nvPr/>
        </p:nvSpPr>
        <p:spPr>
          <a:xfrm>
            <a:off x="8089391" y="6300724"/>
            <a:ext cx="624840" cy="15240"/>
          </a:xfrm>
          <a:custGeom>
            <a:avLst/>
            <a:gdLst/>
            <a:ahLst/>
            <a:cxnLst/>
            <a:rect l="l" t="t" r="r" b="b"/>
            <a:pathLst>
              <a:path w="624840" h="15239">
                <a:moveTo>
                  <a:pt x="624839" y="0"/>
                </a:moveTo>
                <a:lnTo>
                  <a:pt x="0" y="0"/>
                </a:lnTo>
                <a:lnTo>
                  <a:pt x="0" y="15239"/>
                </a:lnTo>
                <a:lnTo>
                  <a:pt x="624839" y="15239"/>
                </a:lnTo>
                <a:lnTo>
                  <a:pt x="624839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7" name="bg object 1157"/>
          <p:cNvSpPr/>
          <p:nvPr/>
        </p:nvSpPr>
        <p:spPr>
          <a:xfrm>
            <a:off x="8089391" y="6315963"/>
            <a:ext cx="624840" cy="18415"/>
          </a:xfrm>
          <a:custGeom>
            <a:avLst/>
            <a:gdLst/>
            <a:ahLst/>
            <a:cxnLst/>
            <a:rect l="l" t="t" r="r" b="b"/>
            <a:pathLst>
              <a:path w="624840" h="18414">
                <a:moveTo>
                  <a:pt x="624839" y="0"/>
                </a:moveTo>
                <a:lnTo>
                  <a:pt x="0" y="0"/>
                </a:lnTo>
                <a:lnTo>
                  <a:pt x="0" y="18288"/>
                </a:lnTo>
                <a:lnTo>
                  <a:pt x="624839" y="18288"/>
                </a:lnTo>
                <a:lnTo>
                  <a:pt x="624839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8" name="bg object 1158"/>
          <p:cNvSpPr/>
          <p:nvPr/>
        </p:nvSpPr>
        <p:spPr>
          <a:xfrm>
            <a:off x="8089391" y="6334251"/>
            <a:ext cx="624840" cy="12700"/>
          </a:xfrm>
          <a:custGeom>
            <a:avLst/>
            <a:gdLst/>
            <a:ahLst/>
            <a:cxnLst/>
            <a:rect l="l" t="t" r="r" b="b"/>
            <a:pathLst>
              <a:path w="624840" h="12700">
                <a:moveTo>
                  <a:pt x="624839" y="0"/>
                </a:moveTo>
                <a:lnTo>
                  <a:pt x="0" y="0"/>
                </a:lnTo>
                <a:lnTo>
                  <a:pt x="0" y="12192"/>
                </a:lnTo>
                <a:lnTo>
                  <a:pt x="624839" y="12192"/>
                </a:lnTo>
                <a:lnTo>
                  <a:pt x="624839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9" name="bg object 1159"/>
          <p:cNvSpPr/>
          <p:nvPr/>
        </p:nvSpPr>
        <p:spPr>
          <a:xfrm>
            <a:off x="8089391" y="6346443"/>
            <a:ext cx="624840" cy="6350"/>
          </a:xfrm>
          <a:custGeom>
            <a:avLst/>
            <a:gdLst/>
            <a:ahLst/>
            <a:cxnLst/>
            <a:rect l="l" t="t" r="r" b="b"/>
            <a:pathLst>
              <a:path w="624840" h="6350">
                <a:moveTo>
                  <a:pt x="624839" y="0"/>
                </a:moveTo>
                <a:lnTo>
                  <a:pt x="0" y="0"/>
                </a:lnTo>
                <a:lnTo>
                  <a:pt x="0" y="6095"/>
                </a:lnTo>
                <a:lnTo>
                  <a:pt x="624839" y="6095"/>
                </a:lnTo>
                <a:lnTo>
                  <a:pt x="624839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0" name="bg object 1160"/>
          <p:cNvSpPr/>
          <p:nvPr/>
        </p:nvSpPr>
        <p:spPr>
          <a:xfrm>
            <a:off x="8089391" y="6352539"/>
            <a:ext cx="624840" cy="18415"/>
          </a:xfrm>
          <a:custGeom>
            <a:avLst/>
            <a:gdLst/>
            <a:ahLst/>
            <a:cxnLst/>
            <a:rect l="l" t="t" r="r" b="b"/>
            <a:pathLst>
              <a:path w="624840" h="18414">
                <a:moveTo>
                  <a:pt x="624839" y="0"/>
                </a:moveTo>
                <a:lnTo>
                  <a:pt x="0" y="0"/>
                </a:lnTo>
                <a:lnTo>
                  <a:pt x="0" y="18288"/>
                </a:lnTo>
                <a:lnTo>
                  <a:pt x="624839" y="18288"/>
                </a:lnTo>
                <a:lnTo>
                  <a:pt x="624839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1" name="bg object 1161"/>
          <p:cNvSpPr/>
          <p:nvPr/>
        </p:nvSpPr>
        <p:spPr>
          <a:xfrm>
            <a:off x="8089391" y="6370827"/>
            <a:ext cx="624840" cy="3175"/>
          </a:xfrm>
          <a:custGeom>
            <a:avLst/>
            <a:gdLst/>
            <a:ahLst/>
            <a:cxnLst/>
            <a:rect l="l" t="t" r="r" b="b"/>
            <a:pathLst>
              <a:path w="624840" h="3175">
                <a:moveTo>
                  <a:pt x="624839" y="0"/>
                </a:moveTo>
                <a:lnTo>
                  <a:pt x="0" y="0"/>
                </a:lnTo>
                <a:lnTo>
                  <a:pt x="0" y="3048"/>
                </a:lnTo>
                <a:lnTo>
                  <a:pt x="624839" y="3048"/>
                </a:lnTo>
                <a:lnTo>
                  <a:pt x="624839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2" name="bg object 1162"/>
          <p:cNvSpPr/>
          <p:nvPr/>
        </p:nvSpPr>
        <p:spPr>
          <a:xfrm>
            <a:off x="8089391" y="6373875"/>
            <a:ext cx="624840" cy="12700"/>
          </a:xfrm>
          <a:custGeom>
            <a:avLst/>
            <a:gdLst/>
            <a:ahLst/>
            <a:cxnLst/>
            <a:rect l="l" t="t" r="r" b="b"/>
            <a:pathLst>
              <a:path w="624840" h="12700">
                <a:moveTo>
                  <a:pt x="624839" y="0"/>
                </a:moveTo>
                <a:lnTo>
                  <a:pt x="0" y="0"/>
                </a:lnTo>
                <a:lnTo>
                  <a:pt x="0" y="12192"/>
                </a:lnTo>
                <a:lnTo>
                  <a:pt x="624839" y="12192"/>
                </a:lnTo>
                <a:lnTo>
                  <a:pt x="624839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3" name="bg object 1163"/>
          <p:cNvSpPr/>
          <p:nvPr/>
        </p:nvSpPr>
        <p:spPr>
          <a:xfrm>
            <a:off x="8089391" y="6386068"/>
            <a:ext cx="624840" cy="24765"/>
          </a:xfrm>
          <a:custGeom>
            <a:avLst/>
            <a:gdLst/>
            <a:ahLst/>
            <a:cxnLst/>
            <a:rect l="l" t="t" r="r" b="b"/>
            <a:pathLst>
              <a:path w="624840" h="24764">
                <a:moveTo>
                  <a:pt x="624839" y="0"/>
                </a:moveTo>
                <a:lnTo>
                  <a:pt x="0" y="0"/>
                </a:lnTo>
                <a:lnTo>
                  <a:pt x="0" y="24383"/>
                </a:lnTo>
                <a:lnTo>
                  <a:pt x="624839" y="24383"/>
                </a:lnTo>
                <a:lnTo>
                  <a:pt x="624839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4" name="bg object 1164"/>
          <p:cNvSpPr/>
          <p:nvPr/>
        </p:nvSpPr>
        <p:spPr>
          <a:xfrm>
            <a:off x="8089391" y="6410451"/>
            <a:ext cx="624840" cy="27940"/>
          </a:xfrm>
          <a:custGeom>
            <a:avLst/>
            <a:gdLst/>
            <a:ahLst/>
            <a:cxnLst/>
            <a:rect l="l" t="t" r="r" b="b"/>
            <a:pathLst>
              <a:path w="624840" h="27939">
                <a:moveTo>
                  <a:pt x="624839" y="0"/>
                </a:moveTo>
                <a:lnTo>
                  <a:pt x="0" y="0"/>
                </a:lnTo>
                <a:lnTo>
                  <a:pt x="0" y="27432"/>
                </a:lnTo>
                <a:lnTo>
                  <a:pt x="624839" y="27432"/>
                </a:lnTo>
                <a:lnTo>
                  <a:pt x="624839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5" name="bg object 1165"/>
          <p:cNvSpPr/>
          <p:nvPr/>
        </p:nvSpPr>
        <p:spPr>
          <a:xfrm>
            <a:off x="8089391" y="6437883"/>
            <a:ext cx="624840" cy="24765"/>
          </a:xfrm>
          <a:custGeom>
            <a:avLst/>
            <a:gdLst/>
            <a:ahLst/>
            <a:cxnLst/>
            <a:rect l="l" t="t" r="r" b="b"/>
            <a:pathLst>
              <a:path w="624840" h="24764">
                <a:moveTo>
                  <a:pt x="624839" y="0"/>
                </a:moveTo>
                <a:lnTo>
                  <a:pt x="0" y="0"/>
                </a:lnTo>
                <a:lnTo>
                  <a:pt x="0" y="24383"/>
                </a:lnTo>
                <a:lnTo>
                  <a:pt x="624839" y="24383"/>
                </a:lnTo>
                <a:lnTo>
                  <a:pt x="624839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6" name="bg object 1166"/>
          <p:cNvSpPr/>
          <p:nvPr/>
        </p:nvSpPr>
        <p:spPr>
          <a:xfrm>
            <a:off x="8089391" y="6462268"/>
            <a:ext cx="624840" cy="18415"/>
          </a:xfrm>
          <a:custGeom>
            <a:avLst/>
            <a:gdLst/>
            <a:ahLst/>
            <a:cxnLst/>
            <a:rect l="l" t="t" r="r" b="b"/>
            <a:pathLst>
              <a:path w="624840" h="18414">
                <a:moveTo>
                  <a:pt x="624839" y="0"/>
                </a:moveTo>
                <a:lnTo>
                  <a:pt x="0" y="0"/>
                </a:lnTo>
                <a:lnTo>
                  <a:pt x="0" y="18287"/>
                </a:lnTo>
                <a:lnTo>
                  <a:pt x="624839" y="18287"/>
                </a:lnTo>
                <a:lnTo>
                  <a:pt x="624839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7" name="bg object 1167"/>
          <p:cNvSpPr/>
          <p:nvPr/>
        </p:nvSpPr>
        <p:spPr>
          <a:xfrm>
            <a:off x="8089391" y="6480556"/>
            <a:ext cx="624840" cy="43180"/>
          </a:xfrm>
          <a:custGeom>
            <a:avLst/>
            <a:gdLst/>
            <a:ahLst/>
            <a:cxnLst/>
            <a:rect l="l" t="t" r="r" b="b"/>
            <a:pathLst>
              <a:path w="624840" h="43179">
                <a:moveTo>
                  <a:pt x="624839" y="0"/>
                </a:moveTo>
                <a:lnTo>
                  <a:pt x="0" y="0"/>
                </a:lnTo>
                <a:lnTo>
                  <a:pt x="0" y="42672"/>
                </a:lnTo>
                <a:lnTo>
                  <a:pt x="624839" y="42672"/>
                </a:lnTo>
                <a:lnTo>
                  <a:pt x="624839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8" name="bg object 1168"/>
          <p:cNvSpPr/>
          <p:nvPr/>
        </p:nvSpPr>
        <p:spPr>
          <a:xfrm>
            <a:off x="8095487" y="6145275"/>
            <a:ext cx="612775" cy="368935"/>
          </a:xfrm>
          <a:custGeom>
            <a:avLst/>
            <a:gdLst/>
            <a:ahLst/>
            <a:cxnLst/>
            <a:rect l="l" t="t" r="r" b="b"/>
            <a:pathLst>
              <a:path w="612775" h="368934">
                <a:moveTo>
                  <a:pt x="304800" y="0"/>
                </a:moveTo>
                <a:lnTo>
                  <a:pt x="243572" y="3732"/>
                </a:lnTo>
                <a:lnTo>
                  <a:pt x="186451" y="14430"/>
                </a:lnTo>
                <a:lnTo>
                  <a:pt x="134689" y="31343"/>
                </a:lnTo>
                <a:lnTo>
                  <a:pt x="89534" y="53721"/>
                </a:lnTo>
                <a:lnTo>
                  <a:pt x="52238" y="80813"/>
                </a:lnTo>
                <a:lnTo>
                  <a:pt x="24050" y="111871"/>
                </a:lnTo>
                <a:lnTo>
                  <a:pt x="6221" y="146143"/>
                </a:lnTo>
                <a:lnTo>
                  <a:pt x="0" y="182880"/>
                </a:lnTo>
                <a:lnTo>
                  <a:pt x="6221" y="220622"/>
                </a:lnTo>
                <a:lnTo>
                  <a:pt x="24050" y="255651"/>
                </a:lnTo>
                <a:lnTo>
                  <a:pt x="52238" y="287250"/>
                </a:lnTo>
                <a:lnTo>
                  <a:pt x="89534" y="314706"/>
                </a:lnTo>
                <a:lnTo>
                  <a:pt x="134689" y="337304"/>
                </a:lnTo>
                <a:lnTo>
                  <a:pt x="186451" y="354330"/>
                </a:lnTo>
                <a:lnTo>
                  <a:pt x="243572" y="365069"/>
                </a:lnTo>
                <a:lnTo>
                  <a:pt x="304800" y="368808"/>
                </a:lnTo>
                <a:lnTo>
                  <a:pt x="360312" y="365843"/>
                </a:lnTo>
                <a:lnTo>
                  <a:pt x="412487" y="357284"/>
                </a:lnTo>
                <a:lnTo>
                  <a:pt x="460473" y="343633"/>
                </a:lnTo>
                <a:lnTo>
                  <a:pt x="503417" y="325391"/>
                </a:lnTo>
                <a:lnTo>
                  <a:pt x="540466" y="303060"/>
                </a:lnTo>
                <a:lnTo>
                  <a:pt x="570766" y="277142"/>
                </a:lnTo>
                <a:lnTo>
                  <a:pt x="607710" y="216550"/>
                </a:lnTo>
                <a:lnTo>
                  <a:pt x="612647" y="182880"/>
                </a:lnTo>
                <a:lnTo>
                  <a:pt x="606421" y="146143"/>
                </a:lnTo>
                <a:lnTo>
                  <a:pt x="588549" y="111871"/>
                </a:lnTo>
                <a:lnTo>
                  <a:pt x="560248" y="80813"/>
                </a:lnTo>
                <a:lnTo>
                  <a:pt x="522731" y="53721"/>
                </a:lnTo>
                <a:lnTo>
                  <a:pt x="477214" y="31343"/>
                </a:lnTo>
                <a:lnTo>
                  <a:pt x="424910" y="14430"/>
                </a:lnTo>
                <a:lnTo>
                  <a:pt x="367033" y="3732"/>
                </a:lnTo>
                <a:lnTo>
                  <a:pt x="30480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9" name="bg object 1169"/>
          <p:cNvSpPr/>
          <p:nvPr/>
        </p:nvSpPr>
        <p:spPr>
          <a:xfrm>
            <a:off x="8089391" y="6139180"/>
            <a:ext cx="624840" cy="52069"/>
          </a:xfrm>
          <a:custGeom>
            <a:avLst/>
            <a:gdLst/>
            <a:ahLst/>
            <a:cxnLst/>
            <a:rect l="l" t="t" r="r" b="b"/>
            <a:pathLst>
              <a:path w="624840" h="52070">
                <a:moveTo>
                  <a:pt x="624839" y="0"/>
                </a:moveTo>
                <a:lnTo>
                  <a:pt x="0" y="0"/>
                </a:lnTo>
                <a:lnTo>
                  <a:pt x="0" y="51816"/>
                </a:lnTo>
                <a:lnTo>
                  <a:pt x="624839" y="51816"/>
                </a:lnTo>
                <a:lnTo>
                  <a:pt x="624839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0" name="bg object 1170"/>
          <p:cNvSpPr/>
          <p:nvPr/>
        </p:nvSpPr>
        <p:spPr>
          <a:xfrm>
            <a:off x="8089391" y="6190995"/>
            <a:ext cx="624840" cy="15240"/>
          </a:xfrm>
          <a:custGeom>
            <a:avLst/>
            <a:gdLst/>
            <a:ahLst/>
            <a:cxnLst/>
            <a:rect l="l" t="t" r="r" b="b"/>
            <a:pathLst>
              <a:path w="624840" h="15239">
                <a:moveTo>
                  <a:pt x="624839" y="0"/>
                </a:moveTo>
                <a:lnTo>
                  <a:pt x="0" y="0"/>
                </a:lnTo>
                <a:lnTo>
                  <a:pt x="0" y="15239"/>
                </a:lnTo>
                <a:lnTo>
                  <a:pt x="624839" y="15239"/>
                </a:lnTo>
                <a:lnTo>
                  <a:pt x="624839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1" name="bg object 1171"/>
          <p:cNvSpPr/>
          <p:nvPr/>
        </p:nvSpPr>
        <p:spPr>
          <a:xfrm>
            <a:off x="8089391" y="6206236"/>
            <a:ext cx="624840" cy="24765"/>
          </a:xfrm>
          <a:custGeom>
            <a:avLst/>
            <a:gdLst/>
            <a:ahLst/>
            <a:cxnLst/>
            <a:rect l="l" t="t" r="r" b="b"/>
            <a:pathLst>
              <a:path w="624840" h="24764">
                <a:moveTo>
                  <a:pt x="624839" y="0"/>
                </a:moveTo>
                <a:lnTo>
                  <a:pt x="0" y="0"/>
                </a:lnTo>
                <a:lnTo>
                  <a:pt x="0" y="24383"/>
                </a:lnTo>
                <a:lnTo>
                  <a:pt x="624839" y="24383"/>
                </a:lnTo>
                <a:lnTo>
                  <a:pt x="624839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2" name="bg object 1172"/>
          <p:cNvSpPr/>
          <p:nvPr/>
        </p:nvSpPr>
        <p:spPr>
          <a:xfrm>
            <a:off x="8089391" y="6230619"/>
            <a:ext cx="624840" cy="24765"/>
          </a:xfrm>
          <a:custGeom>
            <a:avLst/>
            <a:gdLst/>
            <a:ahLst/>
            <a:cxnLst/>
            <a:rect l="l" t="t" r="r" b="b"/>
            <a:pathLst>
              <a:path w="624840" h="24764">
                <a:moveTo>
                  <a:pt x="624839" y="0"/>
                </a:moveTo>
                <a:lnTo>
                  <a:pt x="0" y="0"/>
                </a:lnTo>
                <a:lnTo>
                  <a:pt x="0" y="24383"/>
                </a:lnTo>
                <a:lnTo>
                  <a:pt x="624839" y="24383"/>
                </a:lnTo>
                <a:lnTo>
                  <a:pt x="624839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3" name="bg object 1173"/>
          <p:cNvSpPr/>
          <p:nvPr/>
        </p:nvSpPr>
        <p:spPr>
          <a:xfrm>
            <a:off x="8089391" y="6255004"/>
            <a:ext cx="624840" cy="3175"/>
          </a:xfrm>
          <a:custGeom>
            <a:avLst/>
            <a:gdLst/>
            <a:ahLst/>
            <a:cxnLst/>
            <a:rect l="l" t="t" r="r" b="b"/>
            <a:pathLst>
              <a:path w="624840" h="3175">
                <a:moveTo>
                  <a:pt x="624839" y="0"/>
                </a:moveTo>
                <a:lnTo>
                  <a:pt x="0" y="0"/>
                </a:lnTo>
                <a:lnTo>
                  <a:pt x="0" y="3048"/>
                </a:lnTo>
                <a:lnTo>
                  <a:pt x="624839" y="3048"/>
                </a:lnTo>
                <a:lnTo>
                  <a:pt x="624839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4" name="bg object 1174"/>
          <p:cNvSpPr/>
          <p:nvPr/>
        </p:nvSpPr>
        <p:spPr>
          <a:xfrm>
            <a:off x="8089391" y="6258051"/>
            <a:ext cx="624840" cy="24765"/>
          </a:xfrm>
          <a:custGeom>
            <a:avLst/>
            <a:gdLst/>
            <a:ahLst/>
            <a:cxnLst/>
            <a:rect l="l" t="t" r="r" b="b"/>
            <a:pathLst>
              <a:path w="624840" h="24764">
                <a:moveTo>
                  <a:pt x="624839" y="0"/>
                </a:moveTo>
                <a:lnTo>
                  <a:pt x="0" y="0"/>
                </a:lnTo>
                <a:lnTo>
                  <a:pt x="0" y="24384"/>
                </a:lnTo>
                <a:lnTo>
                  <a:pt x="624839" y="24384"/>
                </a:lnTo>
                <a:lnTo>
                  <a:pt x="624839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5" name="bg object 1175"/>
          <p:cNvSpPr/>
          <p:nvPr/>
        </p:nvSpPr>
        <p:spPr>
          <a:xfrm>
            <a:off x="8089391" y="6282436"/>
            <a:ext cx="624840" cy="6350"/>
          </a:xfrm>
          <a:custGeom>
            <a:avLst/>
            <a:gdLst/>
            <a:ahLst/>
            <a:cxnLst/>
            <a:rect l="l" t="t" r="r" b="b"/>
            <a:pathLst>
              <a:path w="624840" h="6350">
                <a:moveTo>
                  <a:pt x="624839" y="0"/>
                </a:moveTo>
                <a:lnTo>
                  <a:pt x="0" y="0"/>
                </a:lnTo>
                <a:lnTo>
                  <a:pt x="0" y="6095"/>
                </a:lnTo>
                <a:lnTo>
                  <a:pt x="624839" y="6095"/>
                </a:lnTo>
                <a:lnTo>
                  <a:pt x="624839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6" name="bg object 1176"/>
          <p:cNvSpPr/>
          <p:nvPr/>
        </p:nvSpPr>
        <p:spPr>
          <a:xfrm>
            <a:off x="8089391" y="6288531"/>
            <a:ext cx="624840" cy="12700"/>
          </a:xfrm>
          <a:custGeom>
            <a:avLst/>
            <a:gdLst/>
            <a:ahLst/>
            <a:cxnLst/>
            <a:rect l="l" t="t" r="r" b="b"/>
            <a:pathLst>
              <a:path w="624840" h="12700">
                <a:moveTo>
                  <a:pt x="624839" y="0"/>
                </a:moveTo>
                <a:lnTo>
                  <a:pt x="0" y="0"/>
                </a:lnTo>
                <a:lnTo>
                  <a:pt x="0" y="12192"/>
                </a:lnTo>
                <a:lnTo>
                  <a:pt x="624839" y="12192"/>
                </a:lnTo>
                <a:lnTo>
                  <a:pt x="624839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7" name="bg object 1177"/>
          <p:cNvSpPr/>
          <p:nvPr/>
        </p:nvSpPr>
        <p:spPr>
          <a:xfrm>
            <a:off x="8089391" y="6300724"/>
            <a:ext cx="624840" cy="15240"/>
          </a:xfrm>
          <a:custGeom>
            <a:avLst/>
            <a:gdLst/>
            <a:ahLst/>
            <a:cxnLst/>
            <a:rect l="l" t="t" r="r" b="b"/>
            <a:pathLst>
              <a:path w="624840" h="15239">
                <a:moveTo>
                  <a:pt x="624839" y="0"/>
                </a:moveTo>
                <a:lnTo>
                  <a:pt x="0" y="0"/>
                </a:lnTo>
                <a:lnTo>
                  <a:pt x="0" y="15239"/>
                </a:lnTo>
                <a:lnTo>
                  <a:pt x="624839" y="15239"/>
                </a:lnTo>
                <a:lnTo>
                  <a:pt x="624839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8" name="bg object 1178"/>
          <p:cNvSpPr/>
          <p:nvPr/>
        </p:nvSpPr>
        <p:spPr>
          <a:xfrm>
            <a:off x="8089391" y="6315963"/>
            <a:ext cx="624840" cy="18415"/>
          </a:xfrm>
          <a:custGeom>
            <a:avLst/>
            <a:gdLst/>
            <a:ahLst/>
            <a:cxnLst/>
            <a:rect l="l" t="t" r="r" b="b"/>
            <a:pathLst>
              <a:path w="624840" h="18414">
                <a:moveTo>
                  <a:pt x="624839" y="0"/>
                </a:moveTo>
                <a:lnTo>
                  <a:pt x="0" y="0"/>
                </a:lnTo>
                <a:lnTo>
                  <a:pt x="0" y="18288"/>
                </a:lnTo>
                <a:lnTo>
                  <a:pt x="624839" y="18288"/>
                </a:lnTo>
                <a:lnTo>
                  <a:pt x="624839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9" name="bg object 1179"/>
          <p:cNvSpPr/>
          <p:nvPr/>
        </p:nvSpPr>
        <p:spPr>
          <a:xfrm>
            <a:off x="8089391" y="6334251"/>
            <a:ext cx="624840" cy="12700"/>
          </a:xfrm>
          <a:custGeom>
            <a:avLst/>
            <a:gdLst/>
            <a:ahLst/>
            <a:cxnLst/>
            <a:rect l="l" t="t" r="r" b="b"/>
            <a:pathLst>
              <a:path w="624840" h="12700">
                <a:moveTo>
                  <a:pt x="624839" y="0"/>
                </a:moveTo>
                <a:lnTo>
                  <a:pt x="0" y="0"/>
                </a:lnTo>
                <a:lnTo>
                  <a:pt x="0" y="12192"/>
                </a:lnTo>
                <a:lnTo>
                  <a:pt x="624839" y="12192"/>
                </a:lnTo>
                <a:lnTo>
                  <a:pt x="624839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0" name="bg object 1180"/>
          <p:cNvSpPr/>
          <p:nvPr/>
        </p:nvSpPr>
        <p:spPr>
          <a:xfrm>
            <a:off x="8089391" y="6346443"/>
            <a:ext cx="624840" cy="6350"/>
          </a:xfrm>
          <a:custGeom>
            <a:avLst/>
            <a:gdLst/>
            <a:ahLst/>
            <a:cxnLst/>
            <a:rect l="l" t="t" r="r" b="b"/>
            <a:pathLst>
              <a:path w="624840" h="6350">
                <a:moveTo>
                  <a:pt x="624839" y="0"/>
                </a:moveTo>
                <a:lnTo>
                  <a:pt x="0" y="0"/>
                </a:lnTo>
                <a:lnTo>
                  <a:pt x="0" y="6095"/>
                </a:lnTo>
                <a:lnTo>
                  <a:pt x="624839" y="6095"/>
                </a:lnTo>
                <a:lnTo>
                  <a:pt x="624839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1" name="bg object 1181"/>
          <p:cNvSpPr/>
          <p:nvPr/>
        </p:nvSpPr>
        <p:spPr>
          <a:xfrm>
            <a:off x="8089391" y="6352539"/>
            <a:ext cx="624840" cy="18415"/>
          </a:xfrm>
          <a:custGeom>
            <a:avLst/>
            <a:gdLst/>
            <a:ahLst/>
            <a:cxnLst/>
            <a:rect l="l" t="t" r="r" b="b"/>
            <a:pathLst>
              <a:path w="624840" h="18414">
                <a:moveTo>
                  <a:pt x="624839" y="0"/>
                </a:moveTo>
                <a:lnTo>
                  <a:pt x="0" y="0"/>
                </a:lnTo>
                <a:lnTo>
                  <a:pt x="0" y="18288"/>
                </a:lnTo>
                <a:lnTo>
                  <a:pt x="624839" y="18288"/>
                </a:lnTo>
                <a:lnTo>
                  <a:pt x="624839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2" name="bg object 1182"/>
          <p:cNvSpPr/>
          <p:nvPr/>
        </p:nvSpPr>
        <p:spPr>
          <a:xfrm>
            <a:off x="8089391" y="6370827"/>
            <a:ext cx="624840" cy="3175"/>
          </a:xfrm>
          <a:custGeom>
            <a:avLst/>
            <a:gdLst/>
            <a:ahLst/>
            <a:cxnLst/>
            <a:rect l="l" t="t" r="r" b="b"/>
            <a:pathLst>
              <a:path w="624840" h="3175">
                <a:moveTo>
                  <a:pt x="624839" y="0"/>
                </a:moveTo>
                <a:lnTo>
                  <a:pt x="0" y="0"/>
                </a:lnTo>
                <a:lnTo>
                  <a:pt x="0" y="3048"/>
                </a:lnTo>
                <a:lnTo>
                  <a:pt x="624839" y="3048"/>
                </a:lnTo>
                <a:lnTo>
                  <a:pt x="624839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3" name="bg object 1183"/>
          <p:cNvSpPr/>
          <p:nvPr/>
        </p:nvSpPr>
        <p:spPr>
          <a:xfrm>
            <a:off x="8089391" y="6373875"/>
            <a:ext cx="624840" cy="12700"/>
          </a:xfrm>
          <a:custGeom>
            <a:avLst/>
            <a:gdLst/>
            <a:ahLst/>
            <a:cxnLst/>
            <a:rect l="l" t="t" r="r" b="b"/>
            <a:pathLst>
              <a:path w="624840" h="12700">
                <a:moveTo>
                  <a:pt x="624839" y="0"/>
                </a:moveTo>
                <a:lnTo>
                  <a:pt x="0" y="0"/>
                </a:lnTo>
                <a:lnTo>
                  <a:pt x="0" y="12192"/>
                </a:lnTo>
                <a:lnTo>
                  <a:pt x="624839" y="12192"/>
                </a:lnTo>
                <a:lnTo>
                  <a:pt x="624839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4" name="bg object 1184"/>
          <p:cNvSpPr/>
          <p:nvPr/>
        </p:nvSpPr>
        <p:spPr>
          <a:xfrm>
            <a:off x="8089391" y="6386068"/>
            <a:ext cx="624840" cy="24765"/>
          </a:xfrm>
          <a:custGeom>
            <a:avLst/>
            <a:gdLst/>
            <a:ahLst/>
            <a:cxnLst/>
            <a:rect l="l" t="t" r="r" b="b"/>
            <a:pathLst>
              <a:path w="624840" h="24764">
                <a:moveTo>
                  <a:pt x="624839" y="0"/>
                </a:moveTo>
                <a:lnTo>
                  <a:pt x="0" y="0"/>
                </a:lnTo>
                <a:lnTo>
                  <a:pt x="0" y="24383"/>
                </a:lnTo>
                <a:lnTo>
                  <a:pt x="624839" y="24383"/>
                </a:lnTo>
                <a:lnTo>
                  <a:pt x="624839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5" name="bg object 1185"/>
          <p:cNvSpPr/>
          <p:nvPr/>
        </p:nvSpPr>
        <p:spPr>
          <a:xfrm>
            <a:off x="8089391" y="6410451"/>
            <a:ext cx="624840" cy="27940"/>
          </a:xfrm>
          <a:custGeom>
            <a:avLst/>
            <a:gdLst/>
            <a:ahLst/>
            <a:cxnLst/>
            <a:rect l="l" t="t" r="r" b="b"/>
            <a:pathLst>
              <a:path w="624840" h="27939">
                <a:moveTo>
                  <a:pt x="624839" y="0"/>
                </a:moveTo>
                <a:lnTo>
                  <a:pt x="0" y="0"/>
                </a:lnTo>
                <a:lnTo>
                  <a:pt x="0" y="27432"/>
                </a:lnTo>
                <a:lnTo>
                  <a:pt x="624839" y="27432"/>
                </a:lnTo>
                <a:lnTo>
                  <a:pt x="624839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6" name="bg object 1186"/>
          <p:cNvSpPr/>
          <p:nvPr/>
        </p:nvSpPr>
        <p:spPr>
          <a:xfrm>
            <a:off x="8089391" y="6437883"/>
            <a:ext cx="624840" cy="24765"/>
          </a:xfrm>
          <a:custGeom>
            <a:avLst/>
            <a:gdLst/>
            <a:ahLst/>
            <a:cxnLst/>
            <a:rect l="l" t="t" r="r" b="b"/>
            <a:pathLst>
              <a:path w="624840" h="24764">
                <a:moveTo>
                  <a:pt x="624839" y="0"/>
                </a:moveTo>
                <a:lnTo>
                  <a:pt x="0" y="0"/>
                </a:lnTo>
                <a:lnTo>
                  <a:pt x="0" y="24383"/>
                </a:lnTo>
                <a:lnTo>
                  <a:pt x="624839" y="24383"/>
                </a:lnTo>
                <a:lnTo>
                  <a:pt x="624839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7" name="bg object 1187"/>
          <p:cNvSpPr/>
          <p:nvPr/>
        </p:nvSpPr>
        <p:spPr>
          <a:xfrm>
            <a:off x="8089391" y="6462268"/>
            <a:ext cx="624840" cy="18415"/>
          </a:xfrm>
          <a:custGeom>
            <a:avLst/>
            <a:gdLst/>
            <a:ahLst/>
            <a:cxnLst/>
            <a:rect l="l" t="t" r="r" b="b"/>
            <a:pathLst>
              <a:path w="624840" h="18414">
                <a:moveTo>
                  <a:pt x="624839" y="0"/>
                </a:moveTo>
                <a:lnTo>
                  <a:pt x="0" y="0"/>
                </a:lnTo>
                <a:lnTo>
                  <a:pt x="0" y="18287"/>
                </a:lnTo>
                <a:lnTo>
                  <a:pt x="624839" y="18287"/>
                </a:lnTo>
                <a:lnTo>
                  <a:pt x="624839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8" name="bg object 1188"/>
          <p:cNvSpPr/>
          <p:nvPr/>
        </p:nvSpPr>
        <p:spPr>
          <a:xfrm>
            <a:off x="8089391" y="6181851"/>
            <a:ext cx="624840" cy="341630"/>
          </a:xfrm>
          <a:custGeom>
            <a:avLst/>
            <a:gdLst/>
            <a:ahLst/>
            <a:cxnLst/>
            <a:rect l="l" t="t" r="r" b="b"/>
            <a:pathLst>
              <a:path w="624840" h="341629">
                <a:moveTo>
                  <a:pt x="554736" y="0"/>
                </a:moveTo>
                <a:lnTo>
                  <a:pt x="67056" y="0"/>
                </a:lnTo>
                <a:lnTo>
                  <a:pt x="67056" y="36576"/>
                </a:lnTo>
                <a:lnTo>
                  <a:pt x="554736" y="36576"/>
                </a:lnTo>
                <a:lnTo>
                  <a:pt x="554736" y="0"/>
                </a:lnTo>
                <a:close/>
              </a:path>
              <a:path w="624840" h="341629">
                <a:moveTo>
                  <a:pt x="624840" y="298704"/>
                </a:moveTo>
                <a:lnTo>
                  <a:pt x="0" y="298704"/>
                </a:lnTo>
                <a:lnTo>
                  <a:pt x="0" y="341376"/>
                </a:lnTo>
                <a:lnTo>
                  <a:pt x="624840" y="341376"/>
                </a:lnTo>
                <a:lnTo>
                  <a:pt x="624840" y="298704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9" name="bg object 1189"/>
          <p:cNvSpPr/>
          <p:nvPr/>
        </p:nvSpPr>
        <p:spPr>
          <a:xfrm>
            <a:off x="8156448" y="6218427"/>
            <a:ext cx="487680" cy="12700"/>
          </a:xfrm>
          <a:custGeom>
            <a:avLst/>
            <a:gdLst/>
            <a:ahLst/>
            <a:cxnLst/>
            <a:rect l="l" t="t" r="r" b="b"/>
            <a:pathLst>
              <a:path w="487679" h="12700">
                <a:moveTo>
                  <a:pt x="487679" y="0"/>
                </a:moveTo>
                <a:lnTo>
                  <a:pt x="0" y="0"/>
                </a:lnTo>
                <a:lnTo>
                  <a:pt x="0" y="12192"/>
                </a:lnTo>
                <a:lnTo>
                  <a:pt x="487679" y="12192"/>
                </a:lnTo>
                <a:lnTo>
                  <a:pt x="487679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0" name="bg object 1190"/>
          <p:cNvSpPr/>
          <p:nvPr/>
        </p:nvSpPr>
        <p:spPr>
          <a:xfrm>
            <a:off x="8156448" y="6230619"/>
            <a:ext cx="487680" cy="18415"/>
          </a:xfrm>
          <a:custGeom>
            <a:avLst/>
            <a:gdLst/>
            <a:ahLst/>
            <a:cxnLst/>
            <a:rect l="l" t="t" r="r" b="b"/>
            <a:pathLst>
              <a:path w="487679" h="18414">
                <a:moveTo>
                  <a:pt x="487679" y="0"/>
                </a:moveTo>
                <a:lnTo>
                  <a:pt x="0" y="0"/>
                </a:lnTo>
                <a:lnTo>
                  <a:pt x="0" y="18287"/>
                </a:lnTo>
                <a:lnTo>
                  <a:pt x="487679" y="18287"/>
                </a:lnTo>
                <a:lnTo>
                  <a:pt x="487679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1" name="bg object 1191"/>
          <p:cNvSpPr/>
          <p:nvPr/>
        </p:nvSpPr>
        <p:spPr>
          <a:xfrm>
            <a:off x="8156448" y="6248907"/>
            <a:ext cx="487680" cy="21590"/>
          </a:xfrm>
          <a:custGeom>
            <a:avLst/>
            <a:gdLst/>
            <a:ahLst/>
            <a:cxnLst/>
            <a:rect l="l" t="t" r="r" b="b"/>
            <a:pathLst>
              <a:path w="487679" h="21589">
                <a:moveTo>
                  <a:pt x="487679" y="0"/>
                </a:moveTo>
                <a:lnTo>
                  <a:pt x="0" y="0"/>
                </a:lnTo>
                <a:lnTo>
                  <a:pt x="0" y="21335"/>
                </a:lnTo>
                <a:lnTo>
                  <a:pt x="487679" y="21335"/>
                </a:lnTo>
                <a:lnTo>
                  <a:pt x="487679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2" name="bg object 1192"/>
          <p:cNvSpPr/>
          <p:nvPr/>
        </p:nvSpPr>
        <p:spPr>
          <a:xfrm>
            <a:off x="8156448" y="6270243"/>
            <a:ext cx="487680" cy="18415"/>
          </a:xfrm>
          <a:custGeom>
            <a:avLst/>
            <a:gdLst/>
            <a:ahLst/>
            <a:cxnLst/>
            <a:rect l="l" t="t" r="r" b="b"/>
            <a:pathLst>
              <a:path w="487679" h="18414">
                <a:moveTo>
                  <a:pt x="487679" y="0"/>
                </a:moveTo>
                <a:lnTo>
                  <a:pt x="0" y="0"/>
                </a:lnTo>
                <a:lnTo>
                  <a:pt x="0" y="18287"/>
                </a:lnTo>
                <a:lnTo>
                  <a:pt x="487679" y="18287"/>
                </a:lnTo>
                <a:lnTo>
                  <a:pt x="487679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3" name="bg object 1193"/>
          <p:cNvSpPr/>
          <p:nvPr/>
        </p:nvSpPr>
        <p:spPr>
          <a:xfrm>
            <a:off x="8156448" y="6288531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4"/>
                </a:lnTo>
                <a:lnTo>
                  <a:pt x="487679" y="9144"/>
                </a:lnTo>
                <a:lnTo>
                  <a:pt x="487679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4" name="bg object 1194"/>
          <p:cNvSpPr/>
          <p:nvPr/>
        </p:nvSpPr>
        <p:spPr>
          <a:xfrm>
            <a:off x="8156448" y="6297675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5" name="bg object 1195"/>
          <p:cNvSpPr/>
          <p:nvPr/>
        </p:nvSpPr>
        <p:spPr>
          <a:xfrm>
            <a:off x="8156448" y="6300724"/>
            <a:ext cx="487680" cy="15240"/>
          </a:xfrm>
          <a:custGeom>
            <a:avLst/>
            <a:gdLst/>
            <a:ahLst/>
            <a:cxnLst/>
            <a:rect l="l" t="t" r="r" b="b"/>
            <a:pathLst>
              <a:path w="487679" h="15239">
                <a:moveTo>
                  <a:pt x="487679" y="0"/>
                </a:moveTo>
                <a:lnTo>
                  <a:pt x="0" y="0"/>
                </a:lnTo>
                <a:lnTo>
                  <a:pt x="0" y="15239"/>
                </a:lnTo>
                <a:lnTo>
                  <a:pt x="487679" y="15239"/>
                </a:lnTo>
                <a:lnTo>
                  <a:pt x="487679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6" name="bg object 1196"/>
          <p:cNvSpPr/>
          <p:nvPr/>
        </p:nvSpPr>
        <p:spPr>
          <a:xfrm>
            <a:off x="8156448" y="6315963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7" name="bg object 1197"/>
          <p:cNvSpPr/>
          <p:nvPr/>
        </p:nvSpPr>
        <p:spPr>
          <a:xfrm>
            <a:off x="8156448" y="6319012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3"/>
                </a:lnTo>
                <a:lnTo>
                  <a:pt x="487679" y="9143"/>
                </a:lnTo>
                <a:lnTo>
                  <a:pt x="487679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8" name="bg object 1198"/>
          <p:cNvSpPr/>
          <p:nvPr/>
        </p:nvSpPr>
        <p:spPr>
          <a:xfrm>
            <a:off x="8156448" y="6328156"/>
            <a:ext cx="487680" cy="12700"/>
          </a:xfrm>
          <a:custGeom>
            <a:avLst/>
            <a:gdLst/>
            <a:ahLst/>
            <a:cxnLst/>
            <a:rect l="l" t="t" r="r" b="b"/>
            <a:pathLst>
              <a:path w="487679" h="12700">
                <a:moveTo>
                  <a:pt x="487679" y="0"/>
                </a:moveTo>
                <a:lnTo>
                  <a:pt x="0" y="0"/>
                </a:lnTo>
                <a:lnTo>
                  <a:pt x="0" y="12192"/>
                </a:lnTo>
                <a:lnTo>
                  <a:pt x="487679" y="12192"/>
                </a:lnTo>
                <a:lnTo>
                  <a:pt x="487679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9" name="bg object 1199"/>
          <p:cNvSpPr/>
          <p:nvPr/>
        </p:nvSpPr>
        <p:spPr>
          <a:xfrm>
            <a:off x="8156448" y="6340348"/>
            <a:ext cx="487680" cy="15240"/>
          </a:xfrm>
          <a:custGeom>
            <a:avLst/>
            <a:gdLst/>
            <a:ahLst/>
            <a:cxnLst/>
            <a:rect l="l" t="t" r="r" b="b"/>
            <a:pathLst>
              <a:path w="487679" h="15239">
                <a:moveTo>
                  <a:pt x="487679" y="0"/>
                </a:moveTo>
                <a:lnTo>
                  <a:pt x="0" y="0"/>
                </a:lnTo>
                <a:lnTo>
                  <a:pt x="0" y="15239"/>
                </a:lnTo>
                <a:lnTo>
                  <a:pt x="487679" y="15239"/>
                </a:lnTo>
                <a:lnTo>
                  <a:pt x="487679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0" name="bg object 1200"/>
          <p:cNvSpPr/>
          <p:nvPr/>
        </p:nvSpPr>
        <p:spPr>
          <a:xfrm>
            <a:off x="8156448" y="6355587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6"/>
                </a:lnTo>
                <a:lnTo>
                  <a:pt x="487679" y="6096"/>
                </a:lnTo>
                <a:lnTo>
                  <a:pt x="487679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1" name="bg object 1201"/>
          <p:cNvSpPr/>
          <p:nvPr/>
        </p:nvSpPr>
        <p:spPr>
          <a:xfrm>
            <a:off x="8156448" y="6361683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2" name="bg object 1202"/>
          <p:cNvSpPr/>
          <p:nvPr/>
        </p:nvSpPr>
        <p:spPr>
          <a:xfrm>
            <a:off x="8156448" y="6367780"/>
            <a:ext cx="487680" cy="18415"/>
          </a:xfrm>
          <a:custGeom>
            <a:avLst/>
            <a:gdLst/>
            <a:ahLst/>
            <a:cxnLst/>
            <a:rect l="l" t="t" r="r" b="b"/>
            <a:pathLst>
              <a:path w="487679" h="18414">
                <a:moveTo>
                  <a:pt x="487679" y="0"/>
                </a:moveTo>
                <a:lnTo>
                  <a:pt x="0" y="0"/>
                </a:lnTo>
                <a:lnTo>
                  <a:pt x="0" y="18288"/>
                </a:lnTo>
                <a:lnTo>
                  <a:pt x="487679" y="18288"/>
                </a:lnTo>
                <a:lnTo>
                  <a:pt x="487679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3" name="bg object 1203"/>
          <p:cNvSpPr/>
          <p:nvPr/>
        </p:nvSpPr>
        <p:spPr>
          <a:xfrm>
            <a:off x="8156448" y="6386068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4" name="bg object 1204"/>
          <p:cNvSpPr/>
          <p:nvPr/>
        </p:nvSpPr>
        <p:spPr>
          <a:xfrm>
            <a:off x="8156448" y="6389116"/>
            <a:ext cx="487680" cy="18415"/>
          </a:xfrm>
          <a:custGeom>
            <a:avLst/>
            <a:gdLst/>
            <a:ahLst/>
            <a:cxnLst/>
            <a:rect l="l" t="t" r="r" b="b"/>
            <a:pathLst>
              <a:path w="487679" h="18414">
                <a:moveTo>
                  <a:pt x="487679" y="0"/>
                </a:moveTo>
                <a:lnTo>
                  <a:pt x="0" y="0"/>
                </a:lnTo>
                <a:lnTo>
                  <a:pt x="0" y="18288"/>
                </a:lnTo>
                <a:lnTo>
                  <a:pt x="487679" y="18288"/>
                </a:lnTo>
                <a:lnTo>
                  <a:pt x="487679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5" name="bg object 1205"/>
          <p:cNvSpPr/>
          <p:nvPr/>
        </p:nvSpPr>
        <p:spPr>
          <a:xfrm>
            <a:off x="8156448" y="6407404"/>
            <a:ext cx="487680" cy="18415"/>
          </a:xfrm>
          <a:custGeom>
            <a:avLst/>
            <a:gdLst/>
            <a:ahLst/>
            <a:cxnLst/>
            <a:rect l="l" t="t" r="r" b="b"/>
            <a:pathLst>
              <a:path w="487679" h="18414">
                <a:moveTo>
                  <a:pt x="487679" y="0"/>
                </a:moveTo>
                <a:lnTo>
                  <a:pt x="0" y="0"/>
                </a:lnTo>
                <a:lnTo>
                  <a:pt x="0" y="18288"/>
                </a:lnTo>
                <a:lnTo>
                  <a:pt x="487679" y="18288"/>
                </a:lnTo>
                <a:lnTo>
                  <a:pt x="487679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6" name="bg object 1206"/>
          <p:cNvSpPr/>
          <p:nvPr/>
        </p:nvSpPr>
        <p:spPr>
          <a:xfrm>
            <a:off x="8156448" y="6425692"/>
            <a:ext cx="487680" cy="12700"/>
          </a:xfrm>
          <a:custGeom>
            <a:avLst/>
            <a:gdLst/>
            <a:ahLst/>
            <a:cxnLst/>
            <a:rect l="l" t="t" r="r" b="b"/>
            <a:pathLst>
              <a:path w="487679" h="12700">
                <a:moveTo>
                  <a:pt x="487679" y="0"/>
                </a:moveTo>
                <a:lnTo>
                  <a:pt x="0" y="0"/>
                </a:lnTo>
                <a:lnTo>
                  <a:pt x="0" y="12192"/>
                </a:lnTo>
                <a:lnTo>
                  <a:pt x="487679" y="12192"/>
                </a:lnTo>
                <a:lnTo>
                  <a:pt x="487679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7" name="bg object 1207"/>
          <p:cNvSpPr/>
          <p:nvPr/>
        </p:nvSpPr>
        <p:spPr>
          <a:xfrm>
            <a:off x="8156448" y="6437883"/>
            <a:ext cx="487680" cy="40005"/>
          </a:xfrm>
          <a:custGeom>
            <a:avLst/>
            <a:gdLst/>
            <a:ahLst/>
            <a:cxnLst/>
            <a:rect l="l" t="t" r="r" b="b"/>
            <a:pathLst>
              <a:path w="487679" h="40004">
                <a:moveTo>
                  <a:pt x="487679" y="0"/>
                </a:moveTo>
                <a:lnTo>
                  <a:pt x="0" y="0"/>
                </a:lnTo>
                <a:lnTo>
                  <a:pt x="0" y="39625"/>
                </a:lnTo>
                <a:lnTo>
                  <a:pt x="487679" y="39625"/>
                </a:lnTo>
                <a:lnTo>
                  <a:pt x="487679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8" name="bg object 1208"/>
          <p:cNvSpPr/>
          <p:nvPr/>
        </p:nvSpPr>
        <p:spPr>
          <a:xfrm>
            <a:off x="8162544" y="6187948"/>
            <a:ext cx="475615" cy="280670"/>
          </a:xfrm>
          <a:custGeom>
            <a:avLst/>
            <a:gdLst/>
            <a:ahLst/>
            <a:cxnLst/>
            <a:rect l="l" t="t" r="r" b="b"/>
            <a:pathLst>
              <a:path w="475615" h="280670">
                <a:moveTo>
                  <a:pt x="237744" y="0"/>
                </a:moveTo>
                <a:lnTo>
                  <a:pt x="183306" y="3767"/>
                </a:lnTo>
                <a:lnTo>
                  <a:pt x="133294" y="14466"/>
                </a:lnTo>
                <a:lnTo>
                  <a:pt x="89147" y="31190"/>
                </a:lnTo>
                <a:lnTo>
                  <a:pt x="52304" y="53033"/>
                </a:lnTo>
                <a:lnTo>
                  <a:pt x="24206" y="79088"/>
                </a:lnTo>
                <a:lnTo>
                  <a:pt x="0" y="140207"/>
                </a:lnTo>
                <a:lnTo>
                  <a:pt x="6291" y="172927"/>
                </a:lnTo>
                <a:lnTo>
                  <a:pt x="52304" y="228662"/>
                </a:lnTo>
                <a:lnTo>
                  <a:pt x="89147" y="250184"/>
                </a:lnTo>
                <a:lnTo>
                  <a:pt x="133294" y="266482"/>
                </a:lnTo>
                <a:lnTo>
                  <a:pt x="183306" y="276808"/>
                </a:lnTo>
                <a:lnTo>
                  <a:pt x="237744" y="280415"/>
                </a:lnTo>
                <a:lnTo>
                  <a:pt x="292181" y="276808"/>
                </a:lnTo>
                <a:lnTo>
                  <a:pt x="342193" y="266482"/>
                </a:lnTo>
                <a:lnTo>
                  <a:pt x="386340" y="250184"/>
                </a:lnTo>
                <a:lnTo>
                  <a:pt x="423183" y="228662"/>
                </a:lnTo>
                <a:lnTo>
                  <a:pt x="451281" y="202660"/>
                </a:lnTo>
                <a:lnTo>
                  <a:pt x="475487" y="140207"/>
                </a:lnTo>
                <a:lnTo>
                  <a:pt x="469196" y="108448"/>
                </a:lnTo>
                <a:lnTo>
                  <a:pt x="423183" y="53033"/>
                </a:lnTo>
                <a:lnTo>
                  <a:pt x="386340" y="31190"/>
                </a:lnTo>
                <a:lnTo>
                  <a:pt x="342193" y="14466"/>
                </a:lnTo>
                <a:lnTo>
                  <a:pt x="292181" y="3767"/>
                </a:lnTo>
                <a:lnTo>
                  <a:pt x="23774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9" name="bg object 1209"/>
          <p:cNvSpPr/>
          <p:nvPr/>
        </p:nvSpPr>
        <p:spPr>
          <a:xfrm>
            <a:off x="8156448" y="6181851"/>
            <a:ext cx="487680" cy="36830"/>
          </a:xfrm>
          <a:custGeom>
            <a:avLst/>
            <a:gdLst/>
            <a:ahLst/>
            <a:cxnLst/>
            <a:rect l="l" t="t" r="r" b="b"/>
            <a:pathLst>
              <a:path w="487679" h="36829">
                <a:moveTo>
                  <a:pt x="487679" y="0"/>
                </a:moveTo>
                <a:lnTo>
                  <a:pt x="0" y="0"/>
                </a:lnTo>
                <a:lnTo>
                  <a:pt x="0" y="36576"/>
                </a:lnTo>
                <a:lnTo>
                  <a:pt x="487679" y="36576"/>
                </a:lnTo>
                <a:lnTo>
                  <a:pt x="487679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0" name="bg object 1210"/>
          <p:cNvSpPr/>
          <p:nvPr/>
        </p:nvSpPr>
        <p:spPr>
          <a:xfrm>
            <a:off x="8156448" y="6218427"/>
            <a:ext cx="487680" cy="12700"/>
          </a:xfrm>
          <a:custGeom>
            <a:avLst/>
            <a:gdLst/>
            <a:ahLst/>
            <a:cxnLst/>
            <a:rect l="l" t="t" r="r" b="b"/>
            <a:pathLst>
              <a:path w="487679" h="12700">
                <a:moveTo>
                  <a:pt x="487679" y="0"/>
                </a:moveTo>
                <a:lnTo>
                  <a:pt x="0" y="0"/>
                </a:lnTo>
                <a:lnTo>
                  <a:pt x="0" y="12192"/>
                </a:lnTo>
                <a:lnTo>
                  <a:pt x="487679" y="12192"/>
                </a:lnTo>
                <a:lnTo>
                  <a:pt x="487679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1" name="bg object 1211"/>
          <p:cNvSpPr/>
          <p:nvPr/>
        </p:nvSpPr>
        <p:spPr>
          <a:xfrm>
            <a:off x="8156448" y="6230619"/>
            <a:ext cx="487680" cy="18415"/>
          </a:xfrm>
          <a:custGeom>
            <a:avLst/>
            <a:gdLst/>
            <a:ahLst/>
            <a:cxnLst/>
            <a:rect l="l" t="t" r="r" b="b"/>
            <a:pathLst>
              <a:path w="487679" h="18414">
                <a:moveTo>
                  <a:pt x="487679" y="0"/>
                </a:moveTo>
                <a:lnTo>
                  <a:pt x="0" y="0"/>
                </a:lnTo>
                <a:lnTo>
                  <a:pt x="0" y="18287"/>
                </a:lnTo>
                <a:lnTo>
                  <a:pt x="487679" y="18287"/>
                </a:lnTo>
                <a:lnTo>
                  <a:pt x="487679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2" name="bg object 1212"/>
          <p:cNvSpPr/>
          <p:nvPr/>
        </p:nvSpPr>
        <p:spPr>
          <a:xfrm>
            <a:off x="8156448" y="6248907"/>
            <a:ext cx="487680" cy="21590"/>
          </a:xfrm>
          <a:custGeom>
            <a:avLst/>
            <a:gdLst/>
            <a:ahLst/>
            <a:cxnLst/>
            <a:rect l="l" t="t" r="r" b="b"/>
            <a:pathLst>
              <a:path w="487679" h="21589">
                <a:moveTo>
                  <a:pt x="487679" y="0"/>
                </a:moveTo>
                <a:lnTo>
                  <a:pt x="0" y="0"/>
                </a:lnTo>
                <a:lnTo>
                  <a:pt x="0" y="21335"/>
                </a:lnTo>
                <a:lnTo>
                  <a:pt x="487679" y="21335"/>
                </a:lnTo>
                <a:lnTo>
                  <a:pt x="487679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3" name="bg object 1213"/>
          <p:cNvSpPr/>
          <p:nvPr/>
        </p:nvSpPr>
        <p:spPr>
          <a:xfrm>
            <a:off x="8156448" y="6270243"/>
            <a:ext cx="487680" cy="18415"/>
          </a:xfrm>
          <a:custGeom>
            <a:avLst/>
            <a:gdLst/>
            <a:ahLst/>
            <a:cxnLst/>
            <a:rect l="l" t="t" r="r" b="b"/>
            <a:pathLst>
              <a:path w="487679" h="18414">
                <a:moveTo>
                  <a:pt x="487679" y="0"/>
                </a:moveTo>
                <a:lnTo>
                  <a:pt x="0" y="0"/>
                </a:lnTo>
                <a:lnTo>
                  <a:pt x="0" y="18287"/>
                </a:lnTo>
                <a:lnTo>
                  <a:pt x="487679" y="18287"/>
                </a:lnTo>
                <a:lnTo>
                  <a:pt x="487679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4" name="bg object 1214"/>
          <p:cNvSpPr/>
          <p:nvPr/>
        </p:nvSpPr>
        <p:spPr>
          <a:xfrm>
            <a:off x="8156448" y="6288531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4"/>
                </a:lnTo>
                <a:lnTo>
                  <a:pt x="487679" y="9144"/>
                </a:lnTo>
                <a:lnTo>
                  <a:pt x="487679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5" name="bg object 1215"/>
          <p:cNvSpPr/>
          <p:nvPr/>
        </p:nvSpPr>
        <p:spPr>
          <a:xfrm>
            <a:off x="8156448" y="6297675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6" name="bg object 1216"/>
          <p:cNvSpPr/>
          <p:nvPr/>
        </p:nvSpPr>
        <p:spPr>
          <a:xfrm>
            <a:off x="8156448" y="6300724"/>
            <a:ext cx="487680" cy="15240"/>
          </a:xfrm>
          <a:custGeom>
            <a:avLst/>
            <a:gdLst/>
            <a:ahLst/>
            <a:cxnLst/>
            <a:rect l="l" t="t" r="r" b="b"/>
            <a:pathLst>
              <a:path w="487679" h="15239">
                <a:moveTo>
                  <a:pt x="487679" y="0"/>
                </a:moveTo>
                <a:lnTo>
                  <a:pt x="0" y="0"/>
                </a:lnTo>
                <a:lnTo>
                  <a:pt x="0" y="15239"/>
                </a:lnTo>
                <a:lnTo>
                  <a:pt x="487679" y="15239"/>
                </a:lnTo>
                <a:lnTo>
                  <a:pt x="487679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7" name="bg object 1217"/>
          <p:cNvSpPr/>
          <p:nvPr/>
        </p:nvSpPr>
        <p:spPr>
          <a:xfrm>
            <a:off x="8156448" y="6315963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8" name="bg object 1218"/>
          <p:cNvSpPr/>
          <p:nvPr/>
        </p:nvSpPr>
        <p:spPr>
          <a:xfrm>
            <a:off x="8156448" y="6319012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3"/>
                </a:lnTo>
                <a:lnTo>
                  <a:pt x="487679" y="9143"/>
                </a:lnTo>
                <a:lnTo>
                  <a:pt x="487679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9" name="bg object 1219"/>
          <p:cNvSpPr/>
          <p:nvPr/>
        </p:nvSpPr>
        <p:spPr>
          <a:xfrm>
            <a:off x="8156448" y="6328156"/>
            <a:ext cx="487680" cy="12700"/>
          </a:xfrm>
          <a:custGeom>
            <a:avLst/>
            <a:gdLst/>
            <a:ahLst/>
            <a:cxnLst/>
            <a:rect l="l" t="t" r="r" b="b"/>
            <a:pathLst>
              <a:path w="487679" h="12700">
                <a:moveTo>
                  <a:pt x="487679" y="0"/>
                </a:moveTo>
                <a:lnTo>
                  <a:pt x="0" y="0"/>
                </a:lnTo>
                <a:lnTo>
                  <a:pt x="0" y="12192"/>
                </a:lnTo>
                <a:lnTo>
                  <a:pt x="487679" y="12192"/>
                </a:lnTo>
                <a:lnTo>
                  <a:pt x="487679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0" name="bg object 1220"/>
          <p:cNvSpPr/>
          <p:nvPr/>
        </p:nvSpPr>
        <p:spPr>
          <a:xfrm>
            <a:off x="8156448" y="6340348"/>
            <a:ext cx="487680" cy="15240"/>
          </a:xfrm>
          <a:custGeom>
            <a:avLst/>
            <a:gdLst/>
            <a:ahLst/>
            <a:cxnLst/>
            <a:rect l="l" t="t" r="r" b="b"/>
            <a:pathLst>
              <a:path w="487679" h="15239">
                <a:moveTo>
                  <a:pt x="487679" y="0"/>
                </a:moveTo>
                <a:lnTo>
                  <a:pt x="0" y="0"/>
                </a:lnTo>
                <a:lnTo>
                  <a:pt x="0" y="15239"/>
                </a:lnTo>
                <a:lnTo>
                  <a:pt x="487679" y="15239"/>
                </a:lnTo>
                <a:lnTo>
                  <a:pt x="487679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1" name="bg object 1221"/>
          <p:cNvSpPr/>
          <p:nvPr/>
        </p:nvSpPr>
        <p:spPr>
          <a:xfrm>
            <a:off x="8156448" y="6355587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6"/>
                </a:lnTo>
                <a:lnTo>
                  <a:pt x="487679" y="6096"/>
                </a:lnTo>
                <a:lnTo>
                  <a:pt x="487679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2" name="bg object 1222"/>
          <p:cNvSpPr/>
          <p:nvPr/>
        </p:nvSpPr>
        <p:spPr>
          <a:xfrm>
            <a:off x="8156448" y="6361683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3" name="bg object 1223"/>
          <p:cNvSpPr/>
          <p:nvPr/>
        </p:nvSpPr>
        <p:spPr>
          <a:xfrm>
            <a:off x="8156448" y="6367780"/>
            <a:ext cx="487680" cy="18415"/>
          </a:xfrm>
          <a:custGeom>
            <a:avLst/>
            <a:gdLst/>
            <a:ahLst/>
            <a:cxnLst/>
            <a:rect l="l" t="t" r="r" b="b"/>
            <a:pathLst>
              <a:path w="487679" h="18414">
                <a:moveTo>
                  <a:pt x="487679" y="0"/>
                </a:moveTo>
                <a:lnTo>
                  <a:pt x="0" y="0"/>
                </a:lnTo>
                <a:lnTo>
                  <a:pt x="0" y="18288"/>
                </a:lnTo>
                <a:lnTo>
                  <a:pt x="487679" y="18288"/>
                </a:lnTo>
                <a:lnTo>
                  <a:pt x="487679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4" name="bg object 1224"/>
          <p:cNvSpPr/>
          <p:nvPr/>
        </p:nvSpPr>
        <p:spPr>
          <a:xfrm>
            <a:off x="8156448" y="6386068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5" name="bg object 1225"/>
          <p:cNvSpPr/>
          <p:nvPr/>
        </p:nvSpPr>
        <p:spPr>
          <a:xfrm>
            <a:off x="8156448" y="6389116"/>
            <a:ext cx="487680" cy="18415"/>
          </a:xfrm>
          <a:custGeom>
            <a:avLst/>
            <a:gdLst/>
            <a:ahLst/>
            <a:cxnLst/>
            <a:rect l="l" t="t" r="r" b="b"/>
            <a:pathLst>
              <a:path w="487679" h="18414">
                <a:moveTo>
                  <a:pt x="487679" y="0"/>
                </a:moveTo>
                <a:lnTo>
                  <a:pt x="0" y="0"/>
                </a:lnTo>
                <a:lnTo>
                  <a:pt x="0" y="18288"/>
                </a:lnTo>
                <a:lnTo>
                  <a:pt x="487679" y="18288"/>
                </a:lnTo>
                <a:lnTo>
                  <a:pt x="487679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6" name="bg object 1226"/>
          <p:cNvSpPr/>
          <p:nvPr/>
        </p:nvSpPr>
        <p:spPr>
          <a:xfrm>
            <a:off x="8156448" y="6407404"/>
            <a:ext cx="487680" cy="18415"/>
          </a:xfrm>
          <a:custGeom>
            <a:avLst/>
            <a:gdLst/>
            <a:ahLst/>
            <a:cxnLst/>
            <a:rect l="l" t="t" r="r" b="b"/>
            <a:pathLst>
              <a:path w="487679" h="18414">
                <a:moveTo>
                  <a:pt x="487679" y="0"/>
                </a:moveTo>
                <a:lnTo>
                  <a:pt x="0" y="0"/>
                </a:lnTo>
                <a:lnTo>
                  <a:pt x="0" y="18288"/>
                </a:lnTo>
                <a:lnTo>
                  <a:pt x="487679" y="18288"/>
                </a:lnTo>
                <a:lnTo>
                  <a:pt x="487679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7" name="bg object 1227"/>
          <p:cNvSpPr/>
          <p:nvPr/>
        </p:nvSpPr>
        <p:spPr>
          <a:xfrm>
            <a:off x="8156448" y="6425692"/>
            <a:ext cx="487680" cy="12700"/>
          </a:xfrm>
          <a:custGeom>
            <a:avLst/>
            <a:gdLst/>
            <a:ahLst/>
            <a:cxnLst/>
            <a:rect l="l" t="t" r="r" b="b"/>
            <a:pathLst>
              <a:path w="487679" h="12700">
                <a:moveTo>
                  <a:pt x="487679" y="0"/>
                </a:moveTo>
                <a:lnTo>
                  <a:pt x="0" y="0"/>
                </a:lnTo>
                <a:lnTo>
                  <a:pt x="0" y="12192"/>
                </a:lnTo>
                <a:lnTo>
                  <a:pt x="487679" y="12192"/>
                </a:lnTo>
                <a:lnTo>
                  <a:pt x="487679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8" name="bg object 1228"/>
          <p:cNvSpPr/>
          <p:nvPr/>
        </p:nvSpPr>
        <p:spPr>
          <a:xfrm>
            <a:off x="8156448" y="6215380"/>
            <a:ext cx="487680" cy="262255"/>
          </a:xfrm>
          <a:custGeom>
            <a:avLst/>
            <a:gdLst/>
            <a:ahLst/>
            <a:cxnLst/>
            <a:rect l="l" t="t" r="r" b="b"/>
            <a:pathLst>
              <a:path w="487679" h="262254">
                <a:moveTo>
                  <a:pt x="423672" y="0"/>
                </a:moveTo>
                <a:lnTo>
                  <a:pt x="57912" y="0"/>
                </a:lnTo>
                <a:lnTo>
                  <a:pt x="57912" y="33528"/>
                </a:lnTo>
                <a:lnTo>
                  <a:pt x="423672" y="33528"/>
                </a:lnTo>
                <a:lnTo>
                  <a:pt x="423672" y="0"/>
                </a:lnTo>
                <a:close/>
              </a:path>
              <a:path w="487679" h="262254">
                <a:moveTo>
                  <a:pt x="487680" y="222504"/>
                </a:moveTo>
                <a:lnTo>
                  <a:pt x="0" y="222504"/>
                </a:lnTo>
                <a:lnTo>
                  <a:pt x="0" y="262140"/>
                </a:lnTo>
                <a:lnTo>
                  <a:pt x="487680" y="262140"/>
                </a:lnTo>
                <a:lnTo>
                  <a:pt x="487680" y="222504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9" name="bg object 1229"/>
          <p:cNvSpPr/>
          <p:nvPr/>
        </p:nvSpPr>
        <p:spPr>
          <a:xfrm>
            <a:off x="8214360" y="6248907"/>
            <a:ext cx="365760" cy="9525"/>
          </a:xfrm>
          <a:custGeom>
            <a:avLst/>
            <a:gdLst/>
            <a:ahLst/>
            <a:cxnLst/>
            <a:rect l="l" t="t" r="r" b="b"/>
            <a:pathLst>
              <a:path w="365759" h="9525">
                <a:moveTo>
                  <a:pt x="365760" y="0"/>
                </a:moveTo>
                <a:lnTo>
                  <a:pt x="0" y="0"/>
                </a:lnTo>
                <a:lnTo>
                  <a:pt x="0" y="9143"/>
                </a:lnTo>
                <a:lnTo>
                  <a:pt x="365760" y="9143"/>
                </a:lnTo>
                <a:lnTo>
                  <a:pt x="36576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0" name="bg object 1230"/>
          <p:cNvSpPr/>
          <p:nvPr/>
        </p:nvSpPr>
        <p:spPr>
          <a:xfrm>
            <a:off x="8214360" y="6258051"/>
            <a:ext cx="365760" cy="15240"/>
          </a:xfrm>
          <a:custGeom>
            <a:avLst/>
            <a:gdLst/>
            <a:ahLst/>
            <a:cxnLst/>
            <a:rect l="l" t="t" r="r" b="b"/>
            <a:pathLst>
              <a:path w="365759" h="15239">
                <a:moveTo>
                  <a:pt x="365760" y="0"/>
                </a:moveTo>
                <a:lnTo>
                  <a:pt x="0" y="0"/>
                </a:lnTo>
                <a:lnTo>
                  <a:pt x="0" y="15240"/>
                </a:lnTo>
                <a:lnTo>
                  <a:pt x="365760" y="15240"/>
                </a:lnTo>
                <a:lnTo>
                  <a:pt x="36576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1" name="bg object 1231"/>
          <p:cNvSpPr/>
          <p:nvPr/>
        </p:nvSpPr>
        <p:spPr>
          <a:xfrm>
            <a:off x="8214360" y="6273292"/>
            <a:ext cx="365760" cy="12700"/>
          </a:xfrm>
          <a:custGeom>
            <a:avLst/>
            <a:gdLst/>
            <a:ahLst/>
            <a:cxnLst/>
            <a:rect l="l" t="t" r="r" b="b"/>
            <a:pathLst>
              <a:path w="365759" h="12700">
                <a:moveTo>
                  <a:pt x="365760" y="0"/>
                </a:moveTo>
                <a:lnTo>
                  <a:pt x="0" y="0"/>
                </a:lnTo>
                <a:lnTo>
                  <a:pt x="0" y="12192"/>
                </a:lnTo>
                <a:lnTo>
                  <a:pt x="365760" y="12192"/>
                </a:lnTo>
                <a:lnTo>
                  <a:pt x="36576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2" name="bg object 1232"/>
          <p:cNvSpPr/>
          <p:nvPr/>
        </p:nvSpPr>
        <p:spPr>
          <a:xfrm>
            <a:off x="8214360" y="6285483"/>
            <a:ext cx="365760" cy="6350"/>
          </a:xfrm>
          <a:custGeom>
            <a:avLst/>
            <a:gdLst/>
            <a:ahLst/>
            <a:cxnLst/>
            <a:rect l="l" t="t" r="r" b="b"/>
            <a:pathLst>
              <a:path w="365759" h="6350">
                <a:moveTo>
                  <a:pt x="365760" y="0"/>
                </a:moveTo>
                <a:lnTo>
                  <a:pt x="0" y="0"/>
                </a:lnTo>
                <a:lnTo>
                  <a:pt x="0" y="6095"/>
                </a:lnTo>
                <a:lnTo>
                  <a:pt x="365760" y="6095"/>
                </a:lnTo>
                <a:lnTo>
                  <a:pt x="365760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3" name="bg object 1233"/>
          <p:cNvSpPr/>
          <p:nvPr/>
        </p:nvSpPr>
        <p:spPr>
          <a:xfrm>
            <a:off x="8214360" y="6291580"/>
            <a:ext cx="365760" cy="12700"/>
          </a:xfrm>
          <a:custGeom>
            <a:avLst/>
            <a:gdLst/>
            <a:ahLst/>
            <a:cxnLst/>
            <a:rect l="l" t="t" r="r" b="b"/>
            <a:pathLst>
              <a:path w="365759" h="12700">
                <a:moveTo>
                  <a:pt x="365760" y="0"/>
                </a:moveTo>
                <a:lnTo>
                  <a:pt x="0" y="0"/>
                </a:lnTo>
                <a:lnTo>
                  <a:pt x="0" y="12192"/>
                </a:lnTo>
                <a:lnTo>
                  <a:pt x="365760" y="12192"/>
                </a:lnTo>
                <a:lnTo>
                  <a:pt x="36576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4" name="bg object 1234"/>
          <p:cNvSpPr/>
          <p:nvPr/>
        </p:nvSpPr>
        <p:spPr>
          <a:xfrm>
            <a:off x="8214360" y="6303772"/>
            <a:ext cx="365760" cy="3175"/>
          </a:xfrm>
          <a:custGeom>
            <a:avLst/>
            <a:gdLst/>
            <a:ahLst/>
            <a:cxnLst/>
            <a:rect l="l" t="t" r="r" b="b"/>
            <a:pathLst>
              <a:path w="365759" h="3175">
                <a:moveTo>
                  <a:pt x="365760" y="0"/>
                </a:moveTo>
                <a:lnTo>
                  <a:pt x="0" y="0"/>
                </a:lnTo>
                <a:lnTo>
                  <a:pt x="0" y="3047"/>
                </a:lnTo>
                <a:lnTo>
                  <a:pt x="365760" y="3047"/>
                </a:lnTo>
                <a:lnTo>
                  <a:pt x="36576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5" name="bg object 1235"/>
          <p:cNvSpPr/>
          <p:nvPr/>
        </p:nvSpPr>
        <p:spPr>
          <a:xfrm>
            <a:off x="8214360" y="6306819"/>
            <a:ext cx="365760" cy="6350"/>
          </a:xfrm>
          <a:custGeom>
            <a:avLst/>
            <a:gdLst/>
            <a:ahLst/>
            <a:cxnLst/>
            <a:rect l="l" t="t" r="r" b="b"/>
            <a:pathLst>
              <a:path w="365759" h="6350">
                <a:moveTo>
                  <a:pt x="365760" y="0"/>
                </a:moveTo>
                <a:lnTo>
                  <a:pt x="0" y="0"/>
                </a:lnTo>
                <a:lnTo>
                  <a:pt x="0" y="6095"/>
                </a:lnTo>
                <a:lnTo>
                  <a:pt x="365760" y="6095"/>
                </a:lnTo>
                <a:lnTo>
                  <a:pt x="36576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6" name="bg object 1236"/>
          <p:cNvSpPr/>
          <p:nvPr/>
        </p:nvSpPr>
        <p:spPr>
          <a:xfrm>
            <a:off x="8214360" y="6312916"/>
            <a:ext cx="365760" cy="12700"/>
          </a:xfrm>
          <a:custGeom>
            <a:avLst/>
            <a:gdLst/>
            <a:ahLst/>
            <a:cxnLst/>
            <a:rect l="l" t="t" r="r" b="b"/>
            <a:pathLst>
              <a:path w="365759" h="12700">
                <a:moveTo>
                  <a:pt x="365760" y="0"/>
                </a:moveTo>
                <a:lnTo>
                  <a:pt x="0" y="0"/>
                </a:lnTo>
                <a:lnTo>
                  <a:pt x="0" y="12193"/>
                </a:lnTo>
                <a:lnTo>
                  <a:pt x="365760" y="12193"/>
                </a:lnTo>
                <a:lnTo>
                  <a:pt x="36576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7" name="bg object 1237"/>
          <p:cNvSpPr/>
          <p:nvPr/>
        </p:nvSpPr>
        <p:spPr>
          <a:xfrm>
            <a:off x="8214360" y="6325109"/>
            <a:ext cx="365760" cy="9525"/>
          </a:xfrm>
          <a:custGeom>
            <a:avLst/>
            <a:gdLst/>
            <a:ahLst/>
            <a:cxnLst/>
            <a:rect l="l" t="t" r="r" b="b"/>
            <a:pathLst>
              <a:path w="365759" h="9525">
                <a:moveTo>
                  <a:pt x="365760" y="0"/>
                </a:moveTo>
                <a:lnTo>
                  <a:pt x="0" y="0"/>
                </a:lnTo>
                <a:lnTo>
                  <a:pt x="0" y="9142"/>
                </a:lnTo>
                <a:lnTo>
                  <a:pt x="365760" y="9142"/>
                </a:lnTo>
                <a:lnTo>
                  <a:pt x="36576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8" name="bg object 1238"/>
          <p:cNvSpPr/>
          <p:nvPr/>
        </p:nvSpPr>
        <p:spPr>
          <a:xfrm>
            <a:off x="8214360" y="6334251"/>
            <a:ext cx="365760" cy="9525"/>
          </a:xfrm>
          <a:custGeom>
            <a:avLst/>
            <a:gdLst/>
            <a:ahLst/>
            <a:cxnLst/>
            <a:rect l="l" t="t" r="r" b="b"/>
            <a:pathLst>
              <a:path w="365759" h="9525">
                <a:moveTo>
                  <a:pt x="365760" y="0"/>
                </a:moveTo>
                <a:lnTo>
                  <a:pt x="0" y="0"/>
                </a:lnTo>
                <a:lnTo>
                  <a:pt x="0" y="9144"/>
                </a:lnTo>
                <a:lnTo>
                  <a:pt x="365760" y="9144"/>
                </a:lnTo>
                <a:lnTo>
                  <a:pt x="36576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9" name="bg object 1239"/>
          <p:cNvSpPr/>
          <p:nvPr/>
        </p:nvSpPr>
        <p:spPr>
          <a:xfrm>
            <a:off x="8214360" y="6343395"/>
            <a:ext cx="365760" cy="3175"/>
          </a:xfrm>
          <a:custGeom>
            <a:avLst/>
            <a:gdLst/>
            <a:ahLst/>
            <a:cxnLst/>
            <a:rect l="l" t="t" r="r" b="b"/>
            <a:pathLst>
              <a:path w="365759" h="3175">
                <a:moveTo>
                  <a:pt x="365760" y="0"/>
                </a:moveTo>
                <a:lnTo>
                  <a:pt x="0" y="0"/>
                </a:lnTo>
                <a:lnTo>
                  <a:pt x="0" y="3047"/>
                </a:lnTo>
                <a:lnTo>
                  <a:pt x="365760" y="3047"/>
                </a:lnTo>
                <a:lnTo>
                  <a:pt x="365760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0" name="bg object 1240"/>
          <p:cNvSpPr/>
          <p:nvPr/>
        </p:nvSpPr>
        <p:spPr>
          <a:xfrm>
            <a:off x="8214360" y="6346443"/>
            <a:ext cx="365760" cy="9525"/>
          </a:xfrm>
          <a:custGeom>
            <a:avLst/>
            <a:gdLst/>
            <a:ahLst/>
            <a:cxnLst/>
            <a:rect l="l" t="t" r="r" b="b"/>
            <a:pathLst>
              <a:path w="365759" h="9525">
                <a:moveTo>
                  <a:pt x="365760" y="0"/>
                </a:moveTo>
                <a:lnTo>
                  <a:pt x="0" y="0"/>
                </a:lnTo>
                <a:lnTo>
                  <a:pt x="0" y="9143"/>
                </a:lnTo>
                <a:lnTo>
                  <a:pt x="365760" y="9143"/>
                </a:lnTo>
                <a:lnTo>
                  <a:pt x="365760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1" name="bg object 1241"/>
          <p:cNvSpPr/>
          <p:nvPr/>
        </p:nvSpPr>
        <p:spPr>
          <a:xfrm>
            <a:off x="8214360" y="6355587"/>
            <a:ext cx="365760" cy="3175"/>
          </a:xfrm>
          <a:custGeom>
            <a:avLst/>
            <a:gdLst/>
            <a:ahLst/>
            <a:cxnLst/>
            <a:rect l="l" t="t" r="r" b="b"/>
            <a:pathLst>
              <a:path w="365759" h="3175">
                <a:moveTo>
                  <a:pt x="365760" y="0"/>
                </a:moveTo>
                <a:lnTo>
                  <a:pt x="0" y="0"/>
                </a:lnTo>
                <a:lnTo>
                  <a:pt x="0" y="3049"/>
                </a:lnTo>
                <a:lnTo>
                  <a:pt x="365760" y="3049"/>
                </a:lnTo>
                <a:lnTo>
                  <a:pt x="365760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2" name="bg object 1242"/>
          <p:cNvSpPr/>
          <p:nvPr/>
        </p:nvSpPr>
        <p:spPr>
          <a:xfrm>
            <a:off x="8214360" y="6358637"/>
            <a:ext cx="365760" cy="6350"/>
          </a:xfrm>
          <a:custGeom>
            <a:avLst/>
            <a:gdLst/>
            <a:ahLst/>
            <a:cxnLst/>
            <a:rect l="l" t="t" r="r" b="b"/>
            <a:pathLst>
              <a:path w="365759" h="6350">
                <a:moveTo>
                  <a:pt x="365760" y="0"/>
                </a:moveTo>
                <a:lnTo>
                  <a:pt x="0" y="0"/>
                </a:lnTo>
                <a:lnTo>
                  <a:pt x="0" y="6094"/>
                </a:lnTo>
                <a:lnTo>
                  <a:pt x="365760" y="6094"/>
                </a:lnTo>
                <a:lnTo>
                  <a:pt x="365760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3" name="bg object 1243"/>
          <p:cNvSpPr/>
          <p:nvPr/>
        </p:nvSpPr>
        <p:spPr>
          <a:xfrm>
            <a:off x="8214360" y="6364731"/>
            <a:ext cx="365760" cy="15240"/>
          </a:xfrm>
          <a:custGeom>
            <a:avLst/>
            <a:gdLst/>
            <a:ahLst/>
            <a:cxnLst/>
            <a:rect l="l" t="t" r="r" b="b"/>
            <a:pathLst>
              <a:path w="365759" h="15239">
                <a:moveTo>
                  <a:pt x="365760" y="0"/>
                </a:moveTo>
                <a:lnTo>
                  <a:pt x="0" y="0"/>
                </a:lnTo>
                <a:lnTo>
                  <a:pt x="0" y="15240"/>
                </a:lnTo>
                <a:lnTo>
                  <a:pt x="365760" y="15240"/>
                </a:lnTo>
                <a:lnTo>
                  <a:pt x="365760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4" name="bg object 1244"/>
          <p:cNvSpPr/>
          <p:nvPr/>
        </p:nvSpPr>
        <p:spPr>
          <a:xfrm>
            <a:off x="8214360" y="6379972"/>
            <a:ext cx="365760" cy="18415"/>
          </a:xfrm>
          <a:custGeom>
            <a:avLst/>
            <a:gdLst/>
            <a:ahLst/>
            <a:cxnLst/>
            <a:rect l="l" t="t" r="r" b="b"/>
            <a:pathLst>
              <a:path w="365759" h="18414">
                <a:moveTo>
                  <a:pt x="365760" y="0"/>
                </a:moveTo>
                <a:lnTo>
                  <a:pt x="0" y="0"/>
                </a:lnTo>
                <a:lnTo>
                  <a:pt x="0" y="18287"/>
                </a:lnTo>
                <a:lnTo>
                  <a:pt x="365760" y="18287"/>
                </a:lnTo>
                <a:lnTo>
                  <a:pt x="365760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5" name="bg object 1245"/>
          <p:cNvSpPr/>
          <p:nvPr/>
        </p:nvSpPr>
        <p:spPr>
          <a:xfrm>
            <a:off x="8214360" y="6398260"/>
            <a:ext cx="365760" cy="12700"/>
          </a:xfrm>
          <a:custGeom>
            <a:avLst/>
            <a:gdLst/>
            <a:ahLst/>
            <a:cxnLst/>
            <a:rect l="l" t="t" r="r" b="b"/>
            <a:pathLst>
              <a:path w="365759" h="12700">
                <a:moveTo>
                  <a:pt x="365760" y="0"/>
                </a:moveTo>
                <a:lnTo>
                  <a:pt x="0" y="0"/>
                </a:lnTo>
                <a:lnTo>
                  <a:pt x="0" y="12191"/>
                </a:lnTo>
                <a:lnTo>
                  <a:pt x="365760" y="12191"/>
                </a:lnTo>
                <a:lnTo>
                  <a:pt x="365760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6" name="bg object 1246"/>
          <p:cNvSpPr/>
          <p:nvPr/>
        </p:nvSpPr>
        <p:spPr>
          <a:xfrm>
            <a:off x="8214360" y="6410451"/>
            <a:ext cx="365760" cy="12700"/>
          </a:xfrm>
          <a:custGeom>
            <a:avLst/>
            <a:gdLst/>
            <a:ahLst/>
            <a:cxnLst/>
            <a:rect l="l" t="t" r="r" b="b"/>
            <a:pathLst>
              <a:path w="365759" h="12700">
                <a:moveTo>
                  <a:pt x="365760" y="0"/>
                </a:moveTo>
                <a:lnTo>
                  <a:pt x="0" y="0"/>
                </a:lnTo>
                <a:lnTo>
                  <a:pt x="0" y="12192"/>
                </a:lnTo>
                <a:lnTo>
                  <a:pt x="365760" y="12192"/>
                </a:lnTo>
                <a:lnTo>
                  <a:pt x="365760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7" name="bg object 1247"/>
          <p:cNvSpPr/>
          <p:nvPr/>
        </p:nvSpPr>
        <p:spPr>
          <a:xfrm>
            <a:off x="8214360" y="6422643"/>
            <a:ext cx="365760" cy="27940"/>
          </a:xfrm>
          <a:custGeom>
            <a:avLst/>
            <a:gdLst/>
            <a:ahLst/>
            <a:cxnLst/>
            <a:rect l="l" t="t" r="r" b="b"/>
            <a:pathLst>
              <a:path w="365759" h="27939">
                <a:moveTo>
                  <a:pt x="365760" y="0"/>
                </a:moveTo>
                <a:lnTo>
                  <a:pt x="0" y="0"/>
                </a:lnTo>
                <a:lnTo>
                  <a:pt x="0" y="27431"/>
                </a:lnTo>
                <a:lnTo>
                  <a:pt x="365760" y="27431"/>
                </a:lnTo>
                <a:lnTo>
                  <a:pt x="365760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8" name="bg object 1248"/>
          <p:cNvSpPr/>
          <p:nvPr/>
        </p:nvSpPr>
        <p:spPr>
          <a:xfrm>
            <a:off x="8220456" y="6221475"/>
            <a:ext cx="353695" cy="219710"/>
          </a:xfrm>
          <a:custGeom>
            <a:avLst/>
            <a:gdLst/>
            <a:ahLst/>
            <a:cxnLst/>
            <a:rect l="l" t="t" r="r" b="b"/>
            <a:pathLst>
              <a:path w="353695" h="219710">
                <a:moveTo>
                  <a:pt x="176784" y="0"/>
                </a:moveTo>
                <a:lnTo>
                  <a:pt x="120944" y="5559"/>
                </a:lnTo>
                <a:lnTo>
                  <a:pt x="72420" y="21067"/>
                </a:lnTo>
                <a:lnTo>
                  <a:pt x="34137" y="44769"/>
                </a:lnTo>
                <a:lnTo>
                  <a:pt x="9022" y="74907"/>
                </a:lnTo>
                <a:lnTo>
                  <a:pt x="0" y="109728"/>
                </a:lnTo>
                <a:lnTo>
                  <a:pt x="9022" y="144548"/>
                </a:lnTo>
                <a:lnTo>
                  <a:pt x="34137" y="174686"/>
                </a:lnTo>
                <a:lnTo>
                  <a:pt x="72420" y="198388"/>
                </a:lnTo>
                <a:lnTo>
                  <a:pt x="120944" y="213896"/>
                </a:lnTo>
                <a:lnTo>
                  <a:pt x="176784" y="219456"/>
                </a:lnTo>
                <a:lnTo>
                  <a:pt x="232623" y="213896"/>
                </a:lnTo>
                <a:lnTo>
                  <a:pt x="281147" y="198388"/>
                </a:lnTo>
                <a:lnTo>
                  <a:pt x="319430" y="174686"/>
                </a:lnTo>
                <a:lnTo>
                  <a:pt x="344545" y="144548"/>
                </a:lnTo>
                <a:lnTo>
                  <a:pt x="353568" y="109728"/>
                </a:lnTo>
                <a:lnTo>
                  <a:pt x="344545" y="74907"/>
                </a:lnTo>
                <a:lnTo>
                  <a:pt x="319430" y="44769"/>
                </a:lnTo>
                <a:lnTo>
                  <a:pt x="281147" y="21067"/>
                </a:lnTo>
                <a:lnTo>
                  <a:pt x="232623" y="5559"/>
                </a:lnTo>
                <a:lnTo>
                  <a:pt x="17678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9" name="bg object 1249"/>
          <p:cNvSpPr/>
          <p:nvPr/>
        </p:nvSpPr>
        <p:spPr>
          <a:xfrm>
            <a:off x="8214360" y="6215380"/>
            <a:ext cx="365760" cy="33655"/>
          </a:xfrm>
          <a:custGeom>
            <a:avLst/>
            <a:gdLst/>
            <a:ahLst/>
            <a:cxnLst/>
            <a:rect l="l" t="t" r="r" b="b"/>
            <a:pathLst>
              <a:path w="365759" h="33654">
                <a:moveTo>
                  <a:pt x="365760" y="0"/>
                </a:moveTo>
                <a:lnTo>
                  <a:pt x="0" y="0"/>
                </a:lnTo>
                <a:lnTo>
                  <a:pt x="0" y="33528"/>
                </a:lnTo>
                <a:lnTo>
                  <a:pt x="365760" y="33528"/>
                </a:lnTo>
                <a:lnTo>
                  <a:pt x="365760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0" name="bg object 1250"/>
          <p:cNvSpPr/>
          <p:nvPr/>
        </p:nvSpPr>
        <p:spPr>
          <a:xfrm>
            <a:off x="8214360" y="6248907"/>
            <a:ext cx="365760" cy="9525"/>
          </a:xfrm>
          <a:custGeom>
            <a:avLst/>
            <a:gdLst/>
            <a:ahLst/>
            <a:cxnLst/>
            <a:rect l="l" t="t" r="r" b="b"/>
            <a:pathLst>
              <a:path w="365759" h="9525">
                <a:moveTo>
                  <a:pt x="365760" y="0"/>
                </a:moveTo>
                <a:lnTo>
                  <a:pt x="0" y="0"/>
                </a:lnTo>
                <a:lnTo>
                  <a:pt x="0" y="9143"/>
                </a:lnTo>
                <a:lnTo>
                  <a:pt x="365760" y="9143"/>
                </a:lnTo>
                <a:lnTo>
                  <a:pt x="36576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1" name="bg object 1251"/>
          <p:cNvSpPr/>
          <p:nvPr/>
        </p:nvSpPr>
        <p:spPr>
          <a:xfrm>
            <a:off x="8214360" y="6258051"/>
            <a:ext cx="365760" cy="15240"/>
          </a:xfrm>
          <a:custGeom>
            <a:avLst/>
            <a:gdLst/>
            <a:ahLst/>
            <a:cxnLst/>
            <a:rect l="l" t="t" r="r" b="b"/>
            <a:pathLst>
              <a:path w="365759" h="15239">
                <a:moveTo>
                  <a:pt x="365760" y="0"/>
                </a:moveTo>
                <a:lnTo>
                  <a:pt x="0" y="0"/>
                </a:lnTo>
                <a:lnTo>
                  <a:pt x="0" y="15240"/>
                </a:lnTo>
                <a:lnTo>
                  <a:pt x="365760" y="15240"/>
                </a:lnTo>
                <a:lnTo>
                  <a:pt x="36576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2" name="bg object 1252"/>
          <p:cNvSpPr/>
          <p:nvPr/>
        </p:nvSpPr>
        <p:spPr>
          <a:xfrm>
            <a:off x="8214360" y="6273292"/>
            <a:ext cx="365760" cy="12700"/>
          </a:xfrm>
          <a:custGeom>
            <a:avLst/>
            <a:gdLst/>
            <a:ahLst/>
            <a:cxnLst/>
            <a:rect l="l" t="t" r="r" b="b"/>
            <a:pathLst>
              <a:path w="365759" h="12700">
                <a:moveTo>
                  <a:pt x="365760" y="0"/>
                </a:moveTo>
                <a:lnTo>
                  <a:pt x="0" y="0"/>
                </a:lnTo>
                <a:lnTo>
                  <a:pt x="0" y="12192"/>
                </a:lnTo>
                <a:lnTo>
                  <a:pt x="365760" y="12192"/>
                </a:lnTo>
                <a:lnTo>
                  <a:pt x="36576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3" name="bg object 1253"/>
          <p:cNvSpPr/>
          <p:nvPr/>
        </p:nvSpPr>
        <p:spPr>
          <a:xfrm>
            <a:off x="8214360" y="6285483"/>
            <a:ext cx="365760" cy="6350"/>
          </a:xfrm>
          <a:custGeom>
            <a:avLst/>
            <a:gdLst/>
            <a:ahLst/>
            <a:cxnLst/>
            <a:rect l="l" t="t" r="r" b="b"/>
            <a:pathLst>
              <a:path w="365759" h="6350">
                <a:moveTo>
                  <a:pt x="365760" y="0"/>
                </a:moveTo>
                <a:lnTo>
                  <a:pt x="0" y="0"/>
                </a:lnTo>
                <a:lnTo>
                  <a:pt x="0" y="6095"/>
                </a:lnTo>
                <a:lnTo>
                  <a:pt x="365760" y="6095"/>
                </a:lnTo>
                <a:lnTo>
                  <a:pt x="365760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4" name="bg object 1254"/>
          <p:cNvSpPr/>
          <p:nvPr/>
        </p:nvSpPr>
        <p:spPr>
          <a:xfrm>
            <a:off x="8214360" y="6291580"/>
            <a:ext cx="365760" cy="12700"/>
          </a:xfrm>
          <a:custGeom>
            <a:avLst/>
            <a:gdLst/>
            <a:ahLst/>
            <a:cxnLst/>
            <a:rect l="l" t="t" r="r" b="b"/>
            <a:pathLst>
              <a:path w="365759" h="12700">
                <a:moveTo>
                  <a:pt x="365760" y="0"/>
                </a:moveTo>
                <a:lnTo>
                  <a:pt x="0" y="0"/>
                </a:lnTo>
                <a:lnTo>
                  <a:pt x="0" y="12192"/>
                </a:lnTo>
                <a:lnTo>
                  <a:pt x="365760" y="12192"/>
                </a:lnTo>
                <a:lnTo>
                  <a:pt x="36576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5" name="bg object 1255"/>
          <p:cNvSpPr/>
          <p:nvPr/>
        </p:nvSpPr>
        <p:spPr>
          <a:xfrm>
            <a:off x="8214360" y="6303772"/>
            <a:ext cx="365760" cy="3175"/>
          </a:xfrm>
          <a:custGeom>
            <a:avLst/>
            <a:gdLst/>
            <a:ahLst/>
            <a:cxnLst/>
            <a:rect l="l" t="t" r="r" b="b"/>
            <a:pathLst>
              <a:path w="365759" h="3175">
                <a:moveTo>
                  <a:pt x="365760" y="0"/>
                </a:moveTo>
                <a:lnTo>
                  <a:pt x="0" y="0"/>
                </a:lnTo>
                <a:lnTo>
                  <a:pt x="0" y="3047"/>
                </a:lnTo>
                <a:lnTo>
                  <a:pt x="365760" y="3047"/>
                </a:lnTo>
                <a:lnTo>
                  <a:pt x="36576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6" name="bg object 1256"/>
          <p:cNvSpPr/>
          <p:nvPr/>
        </p:nvSpPr>
        <p:spPr>
          <a:xfrm>
            <a:off x="8214360" y="6306819"/>
            <a:ext cx="365760" cy="6350"/>
          </a:xfrm>
          <a:custGeom>
            <a:avLst/>
            <a:gdLst/>
            <a:ahLst/>
            <a:cxnLst/>
            <a:rect l="l" t="t" r="r" b="b"/>
            <a:pathLst>
              <a:path w="365759" h="6350">
                <a:moveTo>
                  <a:pt x="365760" y="0"/>
                </a:moveTo>
                <a:lnTo>
                  <a:pt x="0" y="0"/>
                </a:lnTo>
                <a:lnTo>
                  <a:pt x="0" y="6095"/>
                </a:lnTo>
                <a:lnTo>
                  <a:pt x="365760" y="6095"/>
                </a:lnTo>
                <a:lnTo>
                  <a:pt x="36576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7" name="bg object 1257"/>
          <p:cNvSpPr/>
          <p:nvPr/>
        </p:nvSpPr>
        <p:spPr>
          <a:xfrm>
            <a:off x="8214360" y="6312916"/>
            <a:ext cx="365760" cy="12700"/>
          </a:xfrm>
          <a:custGeom>
            <a:avLst/>
            <a:gdLst/>
            <a:ahLst/>
            <a:cxnLst/>
            <a:rect l="l" t="t" r="r" b="b"/>
            <a:pathLst>
              <a:path w="365759" h="12700">
                <a:moveTo>
                  <a:pt x="365760" y="0"/>
                </a:moveTo>
                <a:lnTo>
                  <a:pt x="0" y="0"/>
                </a:lnTo>
                <a:lnTo>
                  <a:pt x="0" y="12193"/>
                </a:lnTo>
                <a:lnTo>
                  <a:pt x="365760" y="12193"/>
                </a:lnTo>
                <a:lnTo>
                  <a:pt x="36576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8" name="bg object 1258"/>
          <p:cNvSpPr/>
          <p:nvPr/>
        </p:nvSpPr>
        <p:spPr>
          <a:xfrm>
            <a:off x="8214360" y="6325109"/>
            <a:ext cx="365760" cy="9525"/>
          </a:xfrm>
          <a:custGeom>
            <a:avLst/>
            <a:gdLst/>
            <a:ahLst/>
            <a:cxnLst/>
            <a:rect l="l" t="t" r="r" b="b"/>
            <a:pathLst>
              <a:path w="365759" h="9525">
                <a:moveTo>
                  <a:pt x="365760" y="0"/>
                </a:moveTo>
                <a:lnTo>
                  <a:pt x="0" y="0"/>
                </a:lnTo>
                <a:lnTo>
                  <a:pt x="0" y="9142"/>
                </a:lnTo>
                <a:lnTo>
                  <a:pt x="365760" y="9142"/>
                </a:lnTo>
                <a:lnTo>
                  <a:pt x="36576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9" name="bg object 1259"/>
          <p:cNvSpPr/>
          <p:nvPr/>
        </p:nvSpPr>
        <p:spPr>
          <a:xfrm>
            <a:off x="8214360" y="6334251"/>
            <a:ext cx="365760" cy="9525"/>
          </a:xfrm>
          <a:custGeom>
            <a:avLst/>
            <a:gdLst/>
            <a:ahLst/>
            <a:cxnLst/>
            <a:rect l="l" t="t" r="r" b="b"/>
            <a:pathLst>
              <a:path w="365759" h="9525">
                <a:moveTo>
                  <a:pt x="365760" y="0"/>
                </a:moveTo>
                <a:lnTo>
                  <a:pt x="0" y="0"/>
                </a:lnTo>
                <a:lnTo>
                  <a:pt x="0" y="9144"/>
                </a:lnTo>
                <a:lnTo>
                  <a:pt x="365760" y="9144"/>
                </a:lnTo>
                <a:lnTo>
                  <a:pt x="36576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0" name="bg object 1260"/>
          <p:cNvSpPr/>
          <p:nvPr/>
        </p:nvSpPr>
        <p:spPr>
          <a:xfrm>
            <a:off x="8214360" y="6343395"/>
            <a:ext cx="365760" cy="3175"/>
          </a:xfrm>
          <a:custGeom>
            <a:avLst/>
            <a:gdLst/>
            <a:ahLst/>
            <a:cxnLst/>
            <a:rect l="l" t="t" r="r" b="b"/>
            <a:pathLst>
              <a:path w="365759" h="3175">
                <a:moveTo>
                  <a:pt x="365760" y="0"/>
                </a:moveTo>
                <a:lnTo>
                  <a:pt x="0" y="0"/>
                </a:lnTo>
                <a:lnTo>
                  <a:pt x="0" y="3047"/>
                </a:lnTo>
                <a:lnTo>
                  <a:pt x="365760" y="3047"/>
                </a:lnTo>
                <a:lnTo>
                  <a:pt x="365760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1" name="bg object 1261"/>
          <p:cNvSpPr/>
          <p:nvPr/>
        </p:nvSpPr>
        <p:spPr>
          <a:xfrm>
            <a:off x="8214360" y="6346443"/>
            <a:ext cx="365760" cy="9525"/>
          </a:xfrm>
          <a:custGeom>
            <a:avLst/>
            <a:gdLst/>
            <a:ahLst/>
            <a:cxnLst/>
            <a:rect l="l" t="t" r="r" b="b"/>
            <a:pathLst>
              <a:path w="365759" h="9525">
                <a:moveTo>
                  <a:pt x="365760" y="0"/>
                </a:moveTo>
                <a:lnTo>
                  <a:pt x="0" y="0"/>
                </a:lnTo>
                <a:lnTo>
                  <a:pt x="0" y="9143"/>
                </a:lnTo>
                <a:lnTo>
                  <a:pt x="365760" y="9143"/>
                </a:lnTo>
                <a:lnTo>
                  <a:pt x="365760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2" name="bg object 1262"/>
          <p:cNvSpPr/>
          <p:nvPr/>
        </p:nvSpPr>
        <p:spPr>
          <a:xfrm>
            <a:off x="8214360" y="6355587"/>
            <a:ext cx="365760" cy="3175"/>
          </a:xfrm>
          <a:custGeom>
            <a:avLst/>
            <a:gdLst/>
            <a:ahLst/>
            <a:cxnLst/>
            <a:rect l="l" t="t" r="r" b="b"/>
            <a:pathLst>
              <a:path w="365759" h="3175">
                <a:moveTo>
                  <a:pt x="365760" y="0"/>
                </a:moveTo>
                <a:lnTo>
                  <a:pt x="0" y="0"/>
                </a:lnTo>
                <a:lnTo>
                  <a:pt x="0" y="3049"/>
                </a:lnTo>
                <a:lnTo>
                  <a:pt x="365760" y="3049"/>
                </a:lnTo>
                <a:lnTo>
                  <a:pt x="365760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3" name="bg object 1263"/>
          <p:cNvSpPr/>
          <p:nvPr/>
        </p:nvSpPr>
        <p:spPr>
          <a:xfrm>
            <a:off x="8214360" y="6358637"/>
            <a:ext cx="365760" cy="6350"/>
          </a:xfrm>
          <a:custGeom>
            <a:avLst/>
            <a:gdLst/>
            <a:ahLst/>
            <a:cxnLst/>
            <a:rect l="l" t="t" r="r" b="b"/>
            <a:pathLst>
              <a:path w="365759" h="6350">
                <a:moveTo>
                  <a:pt x="365760" y="0"/>
                </a:moveTo>
                <a:lnTo>
                  <a:pt x="0" y="0"/>
                </a:lnTo>
                <a:lnTo>
                  <a:pt x="0" y="6094"/>
                </a:lnTo>
                <a:lnTo>
                  <a:pt x="365760" y="6094"/>
                </a:lnTo>
                <a:lnTo>
                  <a:pt x="365760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4" name="bg object 1264"/>
          <p:cNvSpPr/>
          <p:nvPr/>
        </p:nvSpPr>
        <p:spPr>
          <a:xfrm>
            <a:off x="8214360" y="6364731"/>
            <a:ext cx="365760" cy="15240"/>
          </a:xfrm>
          <a:custGeom>
            <a:avLst/>
            <a:gdLst/>
            <a:ahLst/>
            <a:cxnLst/>
            <a:rect l="l" t="t" r="r" b="b"/>
            <a:pathLst>
              <a:path w="365759" h="15239">
                <a:moveTo>
                  <a:pt x="365760" y="0"/>
                </a:moveTo>
                <a:lnTo>
                  <a:pt x="0" y="0"/>
                </a:lnTo>
                <a:lnTo>
                  <a:pt x="0" y="15240"/>
                </a:lnTo>
                <a:lnTo>
                  <a:pt x="365760" y="15240"/>
                </a:lnTo>
                <a:lnTo>
                  <a:pt x="365760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5" name="bg object 1265"/>
          <p:cNvSpPr/>
          <p:nvPr/>
        </p:nvSpPr>
        <p:spPr>
          <a:xfrm>
            <a:off x="8214360" y="6379972"/>
            <a:ext cx="365760" cy="18415"/>
          </a:xfrm>
          <a:custGeom>
            <a:avLst/>
            <a:gdLst/>
            <a:ahLst/>
            <a:cxnLst/>
            <a:rect l="l" t="t" r="r" b="b"/>
            <a:pathLst>
              <a:path w="365759" h="18414">
                <a:moveTo>
                  <a:pt x="365760" y="0"/>
                </a:moveTo>
                <a:lnTo>
                  <a:pt x="0" y="0"/>
                </a:lnTo>
                <a:lnTo>
                  <a:pt x="0" y="18287"/>
                </a:lnTo>
                <a:lnTo>
                  <a:pt x="365760" y="18287"/>
                </a:lnTo>
                <a:lnTo>
                  <a:pt x="365760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6" name="bg object 1266"/>
          <p:cNvSpPr/>
          <p:nvPr/>
        </p:nvSpPr>
        <p:spPr>
          <a:xfrm>
            <a:off x="8214360" y="6398260"/>
            <a:ext cx="365760" cy="12700"/>
          </a:xfrm>
          <a:custGeom>
            <a:avLst/>
            <a:gdLst/>
            <a:ahLst/>
            <a:cxnLst/>
            <a:rect l="l" t="t" r="r" b="b"/>
            <a:pathLst>
              <a:path w="365759" h="12700">
                <a:moveTo>
                  <a:pt x="365760" y="0"/>
                </a:moveTo>
                <a:lnTo>
                  <a:pt x="0" y="0"/>
                </a:lnTo>
                <a:lnTo>
                  <a:pt x="0" y="12191"/>
                </a:lnTo>
                <a:lnTo>
                  <a:pt x="365760" y="12191"/>
                </a:lnTo>
                <a:lnTo>
                  <a:pt x="365760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7" name="bg object 1267"/>
          <p:cNvSpPr/>
          <p:nvPr/>
        </p:nvSpPr>
        <p:spPr>
          <a:xfrm>
            <a:off x="8214360" y="6410451"/>
            <a:ext cx="365760" cy="12700"/>
          </a:xfrm>
          <a:custGeom>
            <a:avLst/>
            <a:gdLst/>
            <a:ahLst/>
            <a:cxnLst/>
            <a:rect l="l" t="t" r="r" b="b"/>
            <a:pathLst>
              <a:path w="365759" h="12700">
                <a:moveTo>
                  <a:pt x="365760" y="0"/>
                </a:moveTo>
                <a:lnTo>
                  <a:pt x="0" y="0"/>
                </a:lnTo>
                <a:lnTo>
                  <a:pt x="0" y="12192"/>
                </a:lnTo>
                <a:lnTo>
                  <a:pt x="365760" y="12192"/>
                </a:lnTo>
                <a:lnTo>
                  <a:pt x="365760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8" name="bg object 1268"/>
          <p:cNvSpPr/>
          <p:nvPr/>
        </p:nvSpPr>
        <p:spPr>
          <a:xfrm>
            <a:off x="8214360" y="6422643"/>
            <a:ext cx="365760" cy="27940"/>
          </a:xfrm>
          <a:custGeom>
            <a:avLst/>
            <a:gdLst/>
            <a:ahLst/>
            <a:cxnLst/>
            <a:rect l="l" t="t" r="r" b="b"/>
            <a:pathLst>
              <a:path w="365759" h="27939">
                <a:moveTo>
                  <a:pt x="365760" y="0"/>
                </a:moveTo>
                <a:lnTo>
                  <a:pt x="0" y="0"/>
                </a:lnTo>
                <a:lnTo>
                  <a:pt x="0" y="27431"/>
                </a:lnTo>
                <a:lnTo>
                  <a:pt x="365760" y="27431"/>
                </a:lnTo>
                <a:lnTo>
                  <a:pt x="365760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269" name="bg object 1269"/>
          <p:cNvPicPr/>
          <p:nvPr/>
        </p:nvPicPr>
        <p:blipFill>
          <a:blip r:embed="rId29" cstate="print"/>
          <a:stretch>
            <a:fillRect/>
          </a:stretch>
        </p:blipFill>
        <p:spPr>
          <a:xfrm>
            <a:off x="8290560" y="6261100"/>
            <a:ext cx="213360" cy="143256"/>
          </a:xfrm>
          <a:prstGeom prst="rect">
            <a:avLst/>
          </a:prstGeom>
        </p:spPr>
      </p:pic>
      <p:sp>
        <p:nvSpPr>
          <p:cNvPr id="1270" name="bg object 1270"/>
          <p:cNvSpPr/>
          <p:nvPr/>
        </p:nvSpPr>
        <p:spPr>
          <a:xfrm>
            <a:off x="9150096" y="5401563"/>
            <a:ext cx="622300" cy="12700"/>
          </a:xfrm>
          <a:custGeom>
            <a:avLst/>
            <a:gdLst/>
            <a:ahLst/>
            <a:cxnLst/>
            <a:rect l="l" t="t" r="r" b="b"/>
            <a:pathLst>
              <a:path w="622300" h="12700">
                <a:moveTo>
                  <a:pt x="621792" y="0"/>
                </a:moveTo>
                <a:lnTo>
                  <a:pt x="0" y="0"/>
                </a:lnTo>
                <a:lnTo>
                  <a:pt x="0" y="12192"/>
                </a:lnTo>
                <a:lnTo>
                  <a:pt x="621792" y="12192"/>
                </a:lnTo>
                <a:lnTo>
                  <a:pt x="621792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1" name="bg object 1271"/>
          <p:cNvSpPr/>
          <p:nvPr/>
        </p:nvSpPr>
        <p:spPr>
          <a:xfrm>
            <a:off x="9150096" y="5413756"/>
            <a:ext cx="622300" cy="9525"/>
          </a:xfrm>
          <a:custGeom>
            <a:avLst/>
            <a:gdLst/>
            <a:ahLst/>
            <a:cxnLst/>
            <a:rect l="l" t="t" r="r" b="b"/>
            <a:pathLst>
              <a:path w="622300" h="9525">
                <a:moveTo>
                  <a:pt x="621792" y="0"/>
                </a:moveTo>
                <a:lnTo>
                  <a:pt x="0" y="0"/>
                </a:lnTo>
                <a:lnTo>
                  <a:pt x="0" y="9144"/>
                </a:lnTo>
                <a:lnTo>
                  <a:pt x="621792" y="9144"/>
                </a:lnTo>
                <a:lnTo>
                  <a:pt x="621792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2" name="bg object 1272"/>
          <p:cNvSpPr/>
          <p:nvPr/>
        </p:nvSpPr>
        <p:spPr>
          <a:xfrm>
            <a:off x="9150096" y="5422900"/>
            <a:ext cx="622300" cy="9525"/>
          </a:xfrm>
          <a:custGeom>
            <a:avLst/>
            <a:gdLst/>
            <a:ahLst/>
            <a:cxnLst/>
            <a:rect l="l" t="t" r="r" b="b"/>
            <a:pathLst>
              <a:path w="622300" h="9525">
                <a:moveTo>
                  <a:pt x="621792" y="0"/>
                </a:moveTo>
                <a:lnTo>
                  <a:pt x="0" y="0"/>
                </a:lnTo>
                <a:lnTo>
                  <a:pt x="0" y="9143"/>
                </a:lnTo>
                <a:lnTo>
                  <a:pt x="621792" y="9143"/>
                </a:lnTo>
                <a:lnTo>
                  <a:pt x="621792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3" name="bg object 1273"/>
          <p:cNvSpPr/>
          <p:nvPr/>
        </p:nvSpPr>
        <p:spPr>
          <a:xfrm>
            <a:off x="9150096" y="5432043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4" name="bg object 1274"/>
          <p:cNvSpPr/>
          <p:nvPr/>
        </p:nvSpPr>
        <p:spPr>
          <a:xfrm>
            <a:off x="9150096" y="5435092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5" name="bg object 1275"/>
          <p:cNvSpPr/>
          <p:nvPr/>
        </p:nvSpPr>
        <p:spPr>
          <a:xfrm>
            <a:off x="9150096" y="5438139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85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6" name="bg object 1276"/>
          <p:cNvSpPr/>
          <p:nvPr/>
        </p:nvSpPr>
        <p:spPr>
          <a:xfrm>
            <a:off x="9150096" y="5441187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7" name="bg object 1277"/>
          <p:cNvSpPr/>
          <p:nvPr/>
        </p:nvSpPr>
        <p:spPr>
          <a:xfrm>
            <a:off x="9150096" y="5444236"/>
            <a:ext cx="622300" cy="6350"/>
          </a:xfrm>
          <a:custGeom>
            <a:avLst/>
            <a:gdLst/>
            <a:ahLst/>
            <a:cxnLst/>
            <a:rect l="l" t="t" r="r" b="b"/>
            <a:pathLst>
              <a:path w="622300" h="6350">
                <a:moveTo>
                  <a:pt x="621792" y="0"/>
                </a:moveTo>
                <a:lnTo>
                  <a:pt x="0" y="0"/>
                </a:lnTo>
                <a:lnTo>
                  <a:pt x="0" y="6095"/>
                </a:lnTo>
                <a:lnTo>
                  <a:pt x="621792" y="6095"/>
                </a:lnTo>
                <a:lnTo>
                  <a:pt x="621792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8" name="bg object 1278"/>
          <p:cNvSpPr/>
          <p:nvPr/>
        </p:nvSpPr>
        <p:spPr>
          <a:xfrm>
            <a:off x="9150096" y="5450331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9" name="bg object 1279"/>
          <p:cNvSpPr/>
          <p:nvPr/>
        </p:nvSpPr>
        <p:spPr>
          <a:xfrm>
            <a:off x="9150096" y="5453380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0" name="bg object 1280"/>
          <p:cNvSpPr/>
          <p:nvPr/>
        </p:nvSpPr>
        <p:spPr>
          <a:xfrm>
            <a:off x="9150096" y="5456427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1" name="bg object 1281"/>
          <p:cNvSpPr/>
          <p:nvPr/>
        </p:nvSpPr>
        <p:spPr>
          <a:xfrm>
            <a:off x="9150096" y="5459475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2" name="bg object 1282"/>
          <p:cNvSpPr/>
          <p:nvPr/>
        </p:nvSpPr>
        <p:spPr>
          <a:xfrm>
            <a:off x="9150096" y="5462524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7F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3" name="bg object 1283"/>
          <p:cNvSpPr/>
          <p:nvPr/>
        </p:nvSpPr>
        <p:spPr>
          <a:xfrm>
            <a:off x="9150096" y="5465572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4" name="bg object 1284"/>
          <p:cNvSpPr/>
          <p:nvPr/>
        </p:nvSpPr>
        <p:spPr>
          <a:xfrm>
            <a:off x="9150096" y="5468619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5" name="bg object 1285"/>
          <p:cNvSpPr/>
          <p:nvPr/>
        </p:nvSpPr>
        <p:spPr>
          <a:xfrm>
            <a:off x="9150096" y="5471668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6" name="bg object 1286"/>
          <p:cNvSpPr/>
          <p:nvPr/>
        </p:nvSpPr>
        <p:spPr>
          <a:xfrm>
            <a:off x="9150096" y="5474716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7" name="bg object 1287"/>
          <p:cNvSpPr/>
          <p:nvPr/>
        </p:nvSpPr>
        <p:spPr>
          <a:xfrm>
            <a:off x="9150096" y="5477763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8" name="bg object 1288"/>
          <p:cNvSpPr/>
          <p:nvPr/>
        </p:nvSpPr>
        <p:spPr>
          <a:xfrm>
            <a:off x="9150096" y="5480812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9" name="bg object 1289"/>
          <p:cNvSpPr/>
          <p:nvPr/>
        </p:nvSpPr>
        <p:spPr>
          <a:xfrm>
            <a:off x="9150096" y="5483860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0" name="bg object 1290"/>
          <p:cNvSpPr/>
          <p:nvPr/>
        </p:nvSpPr>
        <p:spPr>
          <a:xfrm>
            <a:off x="9150096" y="5486907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1" name="bg object 1291"/>
          <p:cNvSpPr/>
          <p:nvPr/>
        </p:nvSpPr>
        <p:spPr>
          <a:xfrm>
            <a:off x="9150096" y="5489956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76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2" name="bg object 1292"/>
          <p:cNvSpPr/>
          <p:nvPr/>
        </p:nvSpPr>
        <p:spPr>
          <a:xfrm>
            <a:off x="9150096" y="5493004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75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3" name="bg object 1293"/>
          <p:cNvSpPr/>
          <p:nvPr/>
        </p:nvSpPr>
        <p:spPr>
          <a:xfrm>
            <a:off x="9150096" y="5496051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74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4" name="bg object 1294"/>
          <p:cNvSpPr/>
          <p:nvPr/>
        </p:nvSpPr>
        <p:spPr>
          <a:xfrm>
            <a:off x="9150096" y="5499100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73C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5" name="bg object 1295"/>
          <p:cNvSpPr/>
          <p:nvPr/>
        </p:nvSpPr>
        <p:spPr>
          <a:xfrm>
            <a:off x="9150096" y="5502148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72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6" name="bg object 1296"/>
          <p:cNvSpPr/>
          <p:nvPr/>
        </p:nvSpPr>
        <p:spPr>
          <a:xfrm>
            <a:off x="9150096" y="5505195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71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7" name="bg object 1297"/>
          <p:cNvSpPr/>
          <p:nvPr/>
        </p:nvSpPr>
        <p:spPr>
          <a:xfrm>
            <a:off x="9150096" y="5508243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70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8" name="bg object 1298"/>
          <p:cNvSpPr/>
          <p:nvPr/>
        </p:nvSpPr>
        <p:spPr>
          <a:xfrm>
            <a:off x="9150096" y="5511292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6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9" name="bg object 1299"/>
          <p:cNvSpPr/>
          <p:nvPr/>
        </p:nvSpPr>
        <p:spPr>
          <a:xfrm>
            <a:off x="9150096" y="5514339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6E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0" name="bg object 1300"/>
          <p:cNvSpPr/>
          <p:nvPr/>
        </p:nvSpPr>
        <p:spPr>
          <a:xfrm>
            <a:off x="9150096" y="5517387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6D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1" name="bg object 1301"/>
          <p:cNvSpPr/>
          <p:nvPr/>
        </p:nvSpPr>
        <p:spPr>
          <a:xfrm>
            <a:off x="9150096" y="5520436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6C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2" name="bg object 1302"/>
          <p:cNvSpPr/>
          <p:nvPr/>
        </p:nvSpPr>
        <p:spPr>
          <a:xfrm>
            <a:off x="9150096" y="5523483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6C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3" name="bg object 1303"/>
          <p:cNvSpPr/>
          <p:nvPr/>
        </p:nvSpPr>
        <p:spPr>
          <a:xfrm>
            <a:off x="9150096" y="5526531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6B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4" name="bg object 1304"/>
          <p:cNvSpPr/>
          <p:nvPr/>
        </p:nvSpPr>
        <p:spPr>
          <a:xfrm>
            <a:off x="9150096" y="5529580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6A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5" name="bg object 1305"/>
          <p:cNvSpPr/>
          <p:nvPr/>
        </p:nvSpPr>
        <p:spPr>
          <a:xfrm>
            <a:off x="9150096" y="5532627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6A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6" name="bg object 1306"/>
          <p:cNvSpPr/>
          <p:nvPr/>
        </p:nvSpPr>
        <p:spPr>
          <a:xfrm>
            <a:off x="9150096" y="5535675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6A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7" name="bg object 1307"/>
          <p:cNvSpPr/>
          <p:nvPr/>
        </p:nvSpPr>
        <p:spPr>
          <a:xfrm>
            <a:off x="9150096" y="5538724"/>
            <a:ext cx="622300" cy="6350"/>
          </a:xfrm>
          <a:custGeom>
            <a:avLst/>
            <a:gdLst/>
            <a:ahLst/>
            <a:cxnLst/>
            <a:rect l="l" t="t" r="r" b="b"/>
            <a:pathLst>
              <a:path w="622300" h="6350">
                <a:moveTo>
                  <a:pt x="621792" y="0"/>
                </a:moveTo>
                <a:lnTo>
                  <a:pt x="0" y="0"/>
                </a:lnTo>
                <a:lnTo>
                  <a:pt x="0" y="6095"/>
                </a:lnTo>
                <a:lnTo>
                  <a:pt x="621792" y="6095"/>
                </a:lnTo>
                <a:lnTo>
                  <a:pt x="621792" y="0"/>
                </a:lnTo>
                <a:close/>
              </a:path>
            </a:pathLst>
          </a:custGeom>
          <a:solidFill>
            <a:srgbClr val="0069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8" name="bg object 1308"/>
          <p:cNvSpPr/>
          <p:nvPr/>
        </p:nvSpPr>
        <p:spPr>
          <a:xfrm>
            <a:off x="9150096" y="5544819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6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9" name="bg object 1309"/>
          <p:cNvSpPr/>
          <p:nvPr/>
        </p:nvSpPr>
        <p:spPr>
          <a:xfrm>
            <a:off x="9150096" y="5547868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68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0" name="bg object 1310"/>
          <p:cNvSpPr/>
          <p:nvPr/>
        </p:nvSpPr>
        <p:spPr>
          <a:xfrm>
            <a:off x="9150096" y="5550916"/>
            <a:ext cx="622300" cy="6350"/>
          </a:xfrm>
          <a:custGeom>
            <a:avLst/>
            <a:gdLst/>
            <a:ahLst/>
            <a:cxnLst/>
            <a:rect l="l" t="t" r="r" b="b"/>
            <a:pathLst>
              <a:path w="622300" h="6350">
                <a:moveTo>
                  <a:pt x="621792" y="0"/>
                </a:moveTo>
                <a:lnTo>
                  <a:pt x="0" y="0"/>
                </a:lnTo>
                <a:lnTo>
                  <a:pt x="0" y="6095"/>
                </a:lnTo>
                <a:lnTo>
                  <a:pt x="621792" y="6095"/>
                </a:lnTo>
                <a:lnTo>
                  <a:pt x="621792" y="0"/>
                </a:lnTo>
                <a:close/>
              </a:path>
            </a:pathLst>
          </a:custGeom>
          <a:solidFill>
            <a:srgbClr val="006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1" name="bg object 1311"/>
          <p:cNvSpPr/>
          <p:nvPr/>
        </p:nvSpPr>
        <p:spPr>
          <a:xfrm>
            <a:off x="9150096" y="5557012"/>
            <a:ext cx="622300" cy="9525"/>
          </a:xfrm>
          <a:custGeom>
            <a:avLst/>
            <a:gdLst/>
            <a:ahLst/>
            <a:cxnLst/>
            <a:rect l="l" t="t" r="r" b="b"/>
            <a:pathLst>
              <a:path w="622300" h="9525">
                <a:moveTo>
                  <a:pt x="621792" y="0"/>
                </a:moveTo>
                <a:lnTo>
                  <a:pt x="0" y="0"/>
                </a:lnTo>
                <a:lnTo>
                  <a:pt x="0" y="9143"/>
                </a:lnTo>
                <a:lnTo>
                  <a:pt x="621792" y="9143"/>
                </a:lnTo>
                <a:lnTo>
                  <a:pt x="621792" y="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2" name="bg object 1312"/>
          <p:cNvSpPr/>
          <p:nvPr/>
        </p:nvSpPr>
        <p:spPr>
          <a:xfrm>
            <a:off x="9156191" y="5407660"/>
            <a:ext cx="609600" cy="152400"/>
          </a:xfrm>
          <a:custGeom>
            <a:avLst/>
            <a:gdLst/>
            <a:ahLst/>
            <a:cxnLst/>
            <a:rect l="l" t="t" r="r" b="b"/>
            <a:pathLst>
              <a:path w="609600" h="152400">
                <a:moveTo>
                  <a:pt x="12191" y="0"/>
                </a:moveTo>
                <a:lnTo>
                  <a:pt x="48767" y="67056"/>
                </a:lnTo>
                <a:lnTo>
                  <a:pt x="124967" y="112775"/>
                </a:lnTo>
                <a:lnTo>
                  <a:pt x="219455" y="143256"/>
                </a:lnTo>
                <a:lnTo>
                  <a:pt x="335279" y="152400"/>
                </a:lnTo>
                <a:lnTo>
                  <a:pt x="228600" y="143256"/>
                </a:lnTo>
                <a:lnTo>
                  <a:pt x="134111" y="103631"/>
                </a:lnTo>
                <a:lnTo>
                  <a:pt x="57911" y="57912"/>
                </a:lnTo>
                <a:lnTo>
                  <a:pt x="12191" y="0"/>
                </a:lnTo>
                <a:close/>
              </a:path>
              <a:path w="609600" h="152400">
                <a:moveTo>
                  <a:pt x="609600" y="67056"/>
                </a:moveTo>
                <a:lnTo>
                  <a:pt x="600455" y="67056"/>
                </a:lnTo>
                <a:lnTo>
                  <a:pt x="551687" y="103631"/>
                </a:lnTo>
                <a:lnTo>
                  <a:pt x="487679" y="121919"/>
                </a:lnTo>
                <a:lnTo>
                  <a:pt x="420624" y="143256"/>
                </a:lnTo>
                <a:lnTo>
                  <a:pt x="496824" y="134112"/>
                </a:lnTo>
                <a:lnTo>
                  <a:pt x="560831" y="103631"/>
                </a:lnTo>
                <a:lnTo>
                  <a:pt x="609600" y="6705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3" name="bg object 1313"/>
          <p:cNvSpPr/>
          <p:nvPr/>
        </p:nvSpPr>
        <p:spPr>
          <a:xfrm>
            <a:off x="9150096" y="5401563"/>
            <a:ext cx="622300" cy="12700"/>
          </a:xfrm>
          <a:custGeom>
            <a:avLst/>
            <a:gdLst/>
            <a:ahLst/>
            <a:cxnLst/>
            <a:rect l="l" t="t" r="r" b="b"/>
            <a:pathLst>
              <a:path w="622300" h="12700">
                <a:moveTo>
                  <a:pt x="621792" y="0"/>
                </a:moveTo>
                <a:lnTo>
                  <a:pt x="0" y="0"/>
                </a:lnTo>
                <a:lnTo>
                  <a:pt x="0" y="12192"/>
                </a:lnTo>
                <a:lnTo>
                  <a:pt x="621792" y="12192"/>
                </a:lnTo>
                <a:lnTo>
                  <a:pt x="621792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4" name="bg object 1314"/>
          <p:cNvSpPr/>
          <p:nvPr/>
        </p:nvSpPr>
        <p:spPr>
          <a:xfrm>
            <a:off x="9150096" y="5413756"/>
            <a:ext cx="622300" cy="9525"/>
          </a:xfrm>
          <a:custGeom>
            <a:avLst/>
            <a:gdLst/>
            <a:ahLst/>
            <a:cxnLst/>
            <a:rect l="l" t="t" r="r" b="b"/>
            <a:pathLst>
              <a:path w="622300" h="9525">
                <a:moveTo>
                  <a:pt x="621792" y="0"/>
                </a:moveTo>
                <a:lnTo>
                  <a:pt x="0" y="0"/>
                </a:lnTo>
                <a:lnTo>
                  <a:pt x="0" y="9144"/>
                </a:lnTo>
                <a:lnTo>
                  <a:pt x="621792" y="9144"/>
                </a:lnTo>
                <a:lnTo>
                  <a:pt x="621792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5" name="bg object 1315"/>
          <p:cNvSpPr/>
          <p:nvPr/>
        </p:nvSpPr>
        <p:spPr>
          <a:xfrm>
            <a:off x="9150096" y="5422900"/>
            <a:ext cx="622300" cy="9525"/>
          </a:xfrm>
          <a:custGeom>
            <a:avLst/>
            <a:gdLst/>
            <a:ahLst/>
            <a:cxnLst/>
            <a:rect l="l" t="t" r="r" b="b"/>
            <a:pathLst>
              <a:path w="622300" h="9525">
                <a:moveTo>
                  <a:pt x="621792" y="0"/>
                </a:moveTo>
                <a:lnTo>
                  <a:pt x="0" y="0"/>
                </a:lnTo>
                <a:lnTo>
                  <a:pt x="0" y="9143"/>
                </a:lnTo>
                <a:lnTo>
                  <a:pt x="621792" y="9143"/>
                </a:lnTo>
                <a:lnTo>
                  <a:pt x="621792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6" name="bg object 1316"/>
          <p:cNvSpPr/>
          <p:nvPr/>
        </p:nvSpPr>
        <p:spPr>
          <a:xfrm>
            <a:off x="9150096" y="5432043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7" name="bg object 1317"/>
          <p:cNvSpPr/>
          <p:nvPr/>
        </p:nvSpPr>
        <p:spPr>
          <a:xfrm>
            <a:off x="9150096" y="5435092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8" name="bg object 1318"/>
          <p:cNvSpPr/>
          <p:nvPr/>
        </p:nvSpPr>
        <p:spPr>
          <a:xfrm>
            <a:off x="9150096" y="5438139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85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9" name="bg object 1319"/>
          <p:cNvSpPr/>
          <p:nvPr/>
        </p:nvSpPr>
        <p:spPr>
          <a:xfrm>
            <a:off x="9150096" y="5441187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0" name="bg object 1320"/>
          <p:cNvSpPr/>
          <p:nvPr/>
        </p:nvSpPr>
        <p:spPr>
          <a:xfrm>
            <a:off x="9150096" y="5444236"/>
            <a:ext cx="622300" cy="6350"/>
          </a:xfrm>
          <a:custGeom>
            <a:avLst/>
            <a:gdLst/>
            <a:ahLst/>
            <a:cxnLst/>
            <a:rect l="l" t="t" r="r" b="b"/>
            <a:pathLst>
              <a:path w="622300" h="6350">
                <a:moveTo>
                  <a:pt x="621792" y="0"/>
                </a:moveTo>
                <a:lnTo>
                  <a:pt x="0" y="0"/>
                </a:lnTo>
                <a:lnTo>
                  <a:pt x="0" y="6095"/>
                </a:lnTo>
                <a:lnTo>
                  <a:pt x="621792" y="6095"/>
                </a:lnTo>
                <a:lnTo>
                  <a:pt x="621792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1" name="bg object 1321"/>
          <p:cNvSpPr/>
          <p:nvPr/>
        </p:nvSpPr>
        <p:spPr>
          <a:xfrm>
            <a:off x="9150096" y="5450331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2" name="bg object 1322"/>
          <p:cNvSpPr/>
          <p:nvPr/>
        </p:nvSpPr>
        <p:spPr>
          <a:xfrm>
            <a:off x="9150096" y="5453380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3" name="bg object 1323"/>
          <p:cNvSpPr/>
          <p:nvPr/>
        </p:nvSpPr>
        <p:spPr>
          <a:xfrm>
            <a:off x="9150096" y="5456427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4" name="bg object 1324"/>
          <p:cNvSpPr/>
          <p:nvPr/>
        </p:nvSpPr>
        <p:spPr>
          <a:xfrm>
            <a:off x="9150096" y="5459475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5" name="bg object 1325"/>
          <p:cNvSpPr/>
          <p:nvPr/>
        </p:nvSpPr>
        <p:spPr>
          <a:xfrm>
            <a:off x="9150096" y="5462524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7F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6" name="bg object 1326"/>
          <p:cNvSpPr/>
          <p:nvPr/>
        </p:nvSpPr>
        <p:spPr>
          <a:xfrm>
            <a:off x="9150096" y="5465572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7" name="bg object 1327"/>
          <p:cNvSpPr/>
          <p:nvPr/>
        </p:nvSpPr>
        <p:spPr>
          <a:xfrm>
            <a:off x="9150096" y="5468619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8" name="bg object 1328"/>
          <p:cNvSpPr/>
          <p:nvPr/>
        </p:nvSpPr>
        <p:spPr>
          <a:xfrm>
            <a:off x="9150096" y="5471668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9" name="bg object 1329"/>
          <p:cNvSpPr/>
          <p:nvPr/>
        </p:nvSpPr>
        <p:spPr>
          <a:xfrm>
            <a:off x="9150096" y="5474716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0" name="bg object 1330"/>
          <p:cNvSpPr/>
          <p:nvPr/>
        </p:nvSpPr>
        <p:spPr>
          <a:xfrm>
            <a:off x="9150096" y="5477763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1" name="bg object 1331"/>
          <p:cNvSpPr/>
          <p:nvPr/>
        </p:nvSpPr>
        <p:spPr>
          <a:xfrm>
            <a:off x="9150096" y="5480812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2" name="bg object 1332"/>
          <p:cNvSpPr/>
          <p:nvPr/>
        </p:nvSpPr>
        <p:spPr>
          <a:xfrm>
            <a:off x="9150096" y="5483860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3" name="bg object 1333"/>
          <p:cNvSpPr/>
          <p:nvPr/>
        </p:nvSpPr>
        <p:spPr>
          <a:xfrm>
            <a:off x="9150096" y="5486907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4" name="bg object 1334"/>
          <p:cNvSpPr/>
          <p:nvPr/>
        </p:nvSpPr>
        <p:spPr>
          <a:xfrm>
            <a:off x="9150096" y="5489956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76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5" name="bg object 1335"/>
          <p:cNvSpPr/>
          <p:nvPr/>
        </p:nvSpPr>
        <p:spPr>
          <a:xfrm>
            <a:off x="9150096" y="5493004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75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6" name="bg object 1336"/>
          <p:cNvSpPr/>
          <p:nvPr/>
        </p:nvSpPr>
        <p:spPr>
          <a:xfrm>
            <a:off x="9150096" y="5496051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74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7" name="bg object 1337"/>
          <p:cNvSpPr/>
          <p:nvPr/>
        </p:nvSpPr>
        <p:spPr>
          <a:xfrm>
            <a:off x="9150096" y="5499100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73C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8" name="bg object 1338"/>
          <p:cNvSpPr/>
          <p:nvPr/>
        </p:nvSpPr>
        <p:spPr>
          <a:xfrm>
            <a:off x="9150096" y="5502148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72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9" name="bg object 1339"/>
          <p:cNvSpPr/>
          <p:nvPr/>
        </p:nvSpPr>
        <p:spPr>
          <a:xfrm>
            <a:off x="9150096" y="5505195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71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0" name="bg object 1340"/>
          <p:cNvSpPr/>
          <p:nvPr/>
        </p:nvSpPr>
        <p:spPr>
          <a:xfrm>
            <a:off x="9150096" y="5508243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70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1" name="bg object 1341"/>
          <p:cNvSpPr/>
          <p:nvPr/>
        </p:nvSpPr>
        <p:spPr>
          <a:xfrm>
            <a:off x="9150096" y="5511292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6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2" name="bg object 1342"/>
          <p:cNvSpPr/>
          <p:nvPr/>
        </p:nvSpPr>
        <p:spPr>
          <a:xfrm>
            <a:off x="9150096" y="5514339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6E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3" name="bg object 1343"/>
          <p:cNvSpPr/>
          <p:nvPr/>
        </p:nvSpPr>
        <p:spPr>
          <a:xfrm>
            <a:off x="9150096" y="5517387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6D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4" name="bg object 1344"/>
          <p:cNvSpPr/>
          <p:nvPr/>
        </p:nvSpPr>
        <p:spPr>
          <a:xfrm>
            <a:off x="9150096" y="5520436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6C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5" name="bg object 1345"/>
          <p:cNvSpPr/>
          <p:nvPr/>
        </p:nvSpPr>
        <p:spPr>
          <a:xfrm>
            <a:off x="9150096" y="5523483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6C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6" name="bg object 1346"/>
          <p:cNvSpPr/>
          <p:nvPr/>
        </p:nvSpPr>
        <p:spPr>
          <a:xfrm>
            <a:off x="9150096" y="5526531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6B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7" name="bg object 1347"/>
          <p:cNvSpPr/>
          <p:nvPr/>
        </p:nvSpPr>
        <p:spPr>
          <a:xfrm>
            <a:off x="9150096" y="5529580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6A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8" name="bg object 1348"/>
          <p:cNvSpPr/>
          <p:nvPr/>
        </p:nvSpPr>
        <p:spPr>
          <a:xfrm>
            <a:off x="9150096" y="5532627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6A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9" name="bg object 1349"/>
          <p:cNvSpPr/>
          <p:nvPr/>
        </p:nvSpPr>
        <p:spPr>
          <a:xfrm>
            <a:off x="9150096" y="5535675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8"/>
                </a:lnTo>
                <a:lnTo>
                  <a:pt x="621792" y="3048"/>
                </a:lnTo>
                <a:lnTo>
                  <a:pt x="621792" y="0"/>
                </a:lnTo>
                <a:close/>
              </a:path>
            </a:pathLst>
          </a:custGeom>
          <a:solidFill>
            <a:srgbClr val="006A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0" name="bg object 1350"/>
          <p:cNvSpPr/>
          <p:nvPr/>
        </p:nvSpPr>
        <p:spPr>
          <a:xfrm>
            <a:off x="9150096" y="5538724"/>
            <a:ext cx="622300" cy="6350"/>
          </a:xfrm>
          <a:custGeom>
            <a:avLst/>
            <a:gdLst/>
            <a:ahLst/>
            <a:cxnLst/>
            <a:rect l="l" t="t" r="r" b="b"/>
            <a:pathLst>
              <a:path w="622300" h="6350">
                <a:moveTo>
                  <a:pt x="621792" y="0"/>
                </a:moveTo>
                <a:lnTo>
                  <a:pt x="0" y="0"/>
                </a:lnTo>
                <a:lnTo>
                  <a:pt x="0" y="6095"/>
                </a:lnTo>
                <a:lnTo>
                  <a:pt x="621792" y="6095"/>
                </a:lnTo>
                <a:lnTo>
                  <a:pt x="621792" y="0"/>
                </a:lnTo>
                <a:close/>
              </a:path>
            </a:pathLst>
          </a:custGeom>
          <a:solidFill>
            <a:srgbClr val="0069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1" name="bg object 1351"/>
          <p:cNvSpPr/>
          <p:nvPr/>
        </p:nvSpPr>
        <p:spPr>
          <a:xfrm>
            <a:off x="9150096" y="5544819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6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2" name="bg object 1352"/>
          <p:cNvSpPr/>
          <p:nvPr/>
        </p:nvSpPr>
        <p:spPr>
          <a:xfrm>
            <a:off x="9150096" y="5547868"/>
            <a:ext cx="622300" cy="3175"/>
          </a:xfrm>
          <a:custGeom>
            <a:avLst/>
            <a:gdLst/>
            <a:ahLst/>
            <a:cxnLst/>
            <a:rect l="l" t="t" r="r" b="b"/>
            <a:pathLst>
              <a:path w="622300" h="3175">
                <a:moveTo>
                  <a:pt x="621792" y="0"/>
                </a:moveTo>
                <a:lnTo>
                  <a:pt x="0" y="0"/>
                </a:lnTo>
                <a:lnTo>
                  <a:pt x="0" y="3047"/>
                </a:lnTo>
                <a:lnTo>
                  <a:pt x="621792" y="3047"/>
                </a:lnTo>
                <a:lnTo>
                  <a:pt x="621792" y="0"/>
                </a:lnTo>
                <a:close/>
              </a:path>
            </a:pathLst>
          </a:custGeom>
          <a:solidFill>
            <a:srgbClr val="0068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3" name="bg object 1353"/>
          <p:cNvSpPr/>
          <p:nvPr/>
        </p:nvSpPr>
        <p:spPr>
          <a:xfrm>
            <a:off x="9150096" y="5550916"/>
            <a:ext cx="622300" cy="6350"/>
          </a:xfrm>
          <a:custGeom>
            <a:avLst/>
            <a:gdLst/>
            <a:ahLst/>
            <a:cxnLst/>
            <a:rect l="l" t="t" r="r" b="b"/>
            <a:pathLst>
              <a:path w="622300" h="6350">
                <a:moveTo>
                  <a:pt x="621792" y="0"/>
                </a:moveTo>
                <a:lnTo>
                  <a:pt x="0" y="0"/>
                </a:lnTo>
                <a:lnTo>
                  <a:pt x="0" y="6095"/>
                </a:lnTo>
                <a:lnTo>
                  <a:pt x="621792" y="6095"/>
                </a:lnTo>
                <a:lnTo>
                  <a:pt x="621792" y="0"/>
                </a:lnTo>
                <a:close/>
              </a:path>
            </a:pathLst>
          </a:custGeom>
          <a:solidFill>
            <a:srgbClr val="006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4" name="bg object 1354"/>
          <p:cNvSpPr/>
          <p:nvPr/>
        </p:nvSpPr>
        <p:spPr>
          <a:xfrm>
            <a:off x="9150096" y="5557012"/>
            <a:ext cx="622300" cy="9525"/>
          </a:xfrm>
          <a:custGeom>
            <a:avLst/>
            <a:gdLst/>
            <a:ahLst/>
            <a:cxnLst/>
            <a:rect l="l" t="t" r="r" b="b"/>
            <a:pathLst>
              <a:path w="622300" h="9525">
                <a:moveTo>
                  <a:pt x="621792" y="0"/>
                </a:moveTo>
                <a:lnTo>
                  <a:pt x="0" y="0"/>
                </a:lnTo>
                <a:lnTo>
                  <a:pt x="0" y="9143"/>
                </a:lnTo>
                <a:lnTo>
                  <a:pt x="621792" y="9143"/>
                </a:lnTo>
                <a:lnTo>
                  <a:pt x="621792" y="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5" name="bg object 1355"/>
          <p:cNvSpPr/>
          <p:nvPr/>
        </p:nvSpPr>
        <p:spPr>
          <a:xfrm>
            <a:off x="9208008" y="5142483"/>
            <a:ext cx="421005" cy="9525"/>
          </a:xfrm>
          <a:custGeom>
            <a:avLst/>
            <a:gdLst/>
            <a:ahLst/>
            <a:cxnLst/>
            <a:rect l="l" t="t" r="r" b="b"/>
            <a:pathLst>
              <a:path w="421004" h="9525">
                <a:moveTo>
                  <a:pt x="420624" y="0"/>
                </a:moveTo>
                <a:lnTo>
                  <a:pt x="0" y="0"/>
                </a:lnTo>
                <a:lnTo>
                  <a:pt x="0" y="9144"/>
                </a:lnTo>
                <a:lnTo>
                  <a:pt x="420624" y="9144"/>
                </a:lnTo>
                <a:lnTo>
                  <a:pt x="42062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6" name="bg object 1356"/>
          <p:cNvSpPr/>
          <p:nvPr/>
        </p:nvSpPr>
        <p:spPr>
          <a:xfrm>
            <a:off x="9208008" y="5151627"/>
            <a:ext cx="421005" cy="6350"/>
          </a:xfrm>
          <a:custGeom>
            <a:avLst/>
            <a:gdLst/>
            <a:ahLst/>
            <a:cxnLst/>
            <a:rect l="l" t="t" r="r" b="b"/>
            <a:pathLst>
              <a:path w="421004" h="6350">
                <a:moveTo>
                  <a:pt x="420624" y="0"/>
                </a:moveTo>
                <a:lnTo>
                  <a:pt x="0" y="0"/>
                </a:lnTo>
                <a:lnTo>
                  <a:pt x="0" y="6096"/>
                </a:lnTo>
                <a:lnTo>
                  <a:pt x="420624" y="6096"/>
                </a:lnTo>
                <a:lnTo>
                  <a:pt x="420624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7" name="bg object 1357"/>
          <p:cNvSpPr/>
          <p:nvPr/>
        </p:nvSpPr>
        <p:spPr>
          <a:xfrm>
            <a:off x="9208008" y="5157723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8" name="bg object 1358"/>
          <p:cNvSpPr/>
          <p:nvPr/>
        </p:nvSpPr>
        <p:spPr>
          <a:xfrm>
            <a:off x="9208008" y="5160772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86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9" name="bg object 1359"/>
          <p:cNvSpPr/>
          <p:nvPr/>
        </p:nvSpPr>
        <p:spPr>
          <a:xfrm>
            <a:off x="9208008" y="5163820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0" name="bg object 1360"/>
          <p:cNvSpPr/>
          <p:nvPr/>
        </p:nvSpPr>
        <p:spPr>
          <a:xfrm>
            <a:off x="9208008" y="5166867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1" name="bg object 1361"/>
          <p:cNvSpPr/>
          <p:nvPr/>
        </p:nvSpPr>
        <p:spPr>
          <a:xfrm>
            <a:off x="9208008" y="5169916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2" name="bg object 1362"/>
          <p:cNvSpPr/>
          <p:nvPr/>
        </p:nvSpPr>
        <p:spPr>
          <a:xfrm>
            <a:off x="9208008" y="5172964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3" name="bg object 1363"/>
          <p:cNvSpPr/>
          <p:nvPr/>
        </p:nvSpPr>
        <p:spPr>
          <a:xfrm>
            <a:off x="9208008" y="5176011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4" name="bg object 1364"/>
          <p:cNvSpPr/>
          <p:nvPr/>
        </p:nvSpPr>
        <p:spPr>
          <a:xfrm>
            <a:off x="9208008" y="5179060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7F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5" name="bg object 1365"/>
          <p:cNvSpPr/>
          <p:nvPr/>
        </p:nvSpPr>
        <p:spPr>
          <a:xfrm>
            <a:off x="9208008" y="5182107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6" name="bg object 1366"/>
          <p:cNvSpPr/>
          <p:nvPr/>
        </p:nvSpPr>
        <p:spPr>
          <a:xfrm>
            <a:off x="9208008" y="5185155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7" name="bg object 1367"/>
          <p:cNvSpPr/>
          <p:nvPr/>
        </p:nvSpPr>
        <p:spPr>
          <a:xfrm>
            <a:off x="9208008" y="5188204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8" name="bg object 1368"/>
          <p:cNvSpPr/>
          <p:nvPr/>
        </p:nvSpPr>
        <p:spPr>
          <a:xfrm>
            <a:off x="9208008" y="5191251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9" name="bg object 1369"/>
          <p:cNvSpPr/>
          <p:nvPr/>
        </p:nvSpPr>
        <p:spPr>
          <a:xfrm>
            <a:off x="9208008" y="5194300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0" name="bg object 1370"/>
          <p:cNvSpPr/>
          <p:nvPr/>
        </p:nvSpPr>
        <p:spPr>
          <a:xfrm>
            <a:off x="9208008" y="5197348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75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1" name="bg object 1371"/>
          <p:cNvSpPr/>
          <p:nvPr/>
        </p:nvSpPr>
        <p:spPr>
          <a:xfrm>
            <a:off x="9208008" y="5200395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73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2" name="bg object 1372"/>
          <p:cNvSpPr/>
          <p:nvPr/>
        </p:nvSpPr>
        <p:spPr>
          <a:xfrm>
            <a:off x="9208008" y="5203444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71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3" name="bg object 1373"/>
          <p:cNvSpPr/>
          <p:nvPr/>
        </p:nvSpPr>
        <p:spPr>
          <a:xfrm>
            <a:off x="9208008" y="5206492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6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4" name="bg object 1374"/>
          <p:cNvSpPr/>
          <p:nvPr/>
        </p:nvSpPr>
        <p:spPr>
          <a:xfrm>
            <a:off x="9208008" y="5209539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6E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5" name="bg object 1375"/>
          <p:cNvSpPr/>
          <p:nvPr/>
        </p:nvSpPr>
        <p:spPr>
          <a:xfrm>
            <a:off x="9208008" y="5212588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6CB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6" name="bg object 1376"/>
          <p:cNvSpPr/>
          <p:nvPr/>
        </p:nvSpPr>
        <p:spPr>
          <a:xfrm>
            <a:off x="9208008" y="5215636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6B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7" name="bg object 1377"/>
          <p:cNvSpPr/>
          <p:nvPr/>
        </p:nvSpPr>
        <p:spPr>
          <a:xfrm>
            <a:off x="9208008" y="5218683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6A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8" name="bg object 1378"/>
          <p:cNvSpPr/>
          <p:nvPr/>
        </p:nvSpPr>
        <p:spPr>
          <a:xfrm>
            <a:off x="9208008" y="5221732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69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9" name="bg object 1379"/>
          <p:cNvSpPr/>
          <p:nvPr/>
        </p:nvSpPr>
        <p:spPr>
          <a:xfrm>
            <a:off x="9208008" y="5224779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6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0" name="bg object 1380"/>
          <p:cNvSpPr/>
          <p:nvPr/>
        </p:nvSpPr>
        <p:spPr>
          <a:xfrm>
            <a:off x="9208008" y="5227827"/>
            <a:ext cx="421005" cy="6350"/>
          </a:xfrm>
          <a:custGeom>
            <a:avLst/>
            <a:gdLst/>
            <a:ahLst/>
            <a:cxnLst/>
            <a:rect l="l" t="t" r="r" b="b"/>
            <a:pathLst>
              <a:path w="421004" h="6350">
                <a:moveTo>
                  <a:pt x="420624" y="0"/>
                </a:moveTo>
                <a:lnTo>
                  <a:pt x="0" y="0"/>
                </a:lnTo>
                <a:lnTo>
                  <a:pt x="0" y="6096"/>
                </a:lnTo>
                <a:lnTo>
                  <a:pt x="420624" y="6096"/>
                </a:lnTo>
                <a:lnTo>
                  <a:pt x="420624" y="0"/>
                </a:lnTo>
                <a:close/>
              </a:path>
            </a:pathLst>
          </a:custGeom>
          <a:solidFill>
            <a:srgbClr val="006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1" name="bg object 1381"/>
          <p:cNvSpPr/>
          <p:nvPr/>
        </p:nvSpPr>
        <p:spPr>
          <a:xfrm>
            <a:off x="9208008" y="5233923"/>
            <a:ext cx="421005" cy="9525"/>
          </a:xfrm>
          <a:custGeom>
            <a:avLst/>
            <a:gdLst/>
            <a:ahLst/>
            <a:cxnLst/>
            <a:rect l="l" t="t" r="r" b="b"/>
            <a:pathLst>
              <a:path w="421004" h="9525">
                <a:moveTo>
                  <a:pt x="420624" y="0"/>
                </a:moveTo>
                <a:lnTo>
                  <a:pt x="0" y="0"/>
                </a:lnTo>
                <a:lnTo>
                  <a:pt x="0" y="9143"/>
                </a:lnTo>
                <a:lnTo>
                  <a:pt x="420624" y="9143"/>
                </a:lnTo>
                <a:lnTo>
                  <a:pt x="420624" y="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2" name="bg object 1382"/>
          <p:cNvSpPr/>
          <p:nvPr/>
        </p:nvSpPr>
        <p:spPr>
          <a:xfrm>
            <a:off x="9214103" y="5148579"/>
            <a:ext cx="408940" cy="88900"/>
          </a:xfrm>
          <a:custGeom>
            <a:avLst/>
            <a:gdLst/>
            <a:ahLst/>
            <a:cxnLst/>
            <a:rect l="l" t="t" r="r" b="b"/>
            <a:pathLst>
              <a:path w="408940" h="88900">
                <a:moveTo>
                  <a:pt x="188975" y="12192"/>
                </a:moveTo>
                <a:lnTo>
                  <a:pt x="121920" y="21336"/>
                </a:lnTo>
                <a:lnTo>
                  <a:pt x="54864" y="48768"/>
                </a:lnTo>
                <a:lnTo>
                  <a:pt x="0" y="76200"/>
                </a:lnTo>
                <a:lnTo>
                  <a:pt x="9144" y="88392"/>
                </a:lnTo>
                <a:lnTo>
                  <a:pt x="54864" y="57912"/>
                </a:lnTo>
                <a:lnTo>
                  <a:pt x="121920" y="30480"/>
                </a:lnTo>
                <a:lnTo>
                  <a:pt x="188975" y="12192"/>
                </a:lnTo>
                <a:close/>
              </a:path>
              <a:path w="408940" h="88900">
                <a:moveTo>
                  <a:pt x="341375" y="0"/>
                </a:moveTo>
                <a:lnTo>
                  <a:pt x="274320" y="0"/>
                </a:lnTo>
                <a:lnTo>
                  <a:pt x="341375" y="12192"/>
                </a:lnTo>
                <a:lnTo>
                  <a:pt x="408431" y="21336"/>
                </a:lnTo>
                <a:lnTo>
                  <a:pt x="399288" y="12192"/>
                </a:lnTo>
                <a:lnTo>
                  <a:pt x="34137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3" name="bg object 1383"/>
          <p:cNvSpPr/>
          <p:nvPr/>
        </p:nvSpPr>
        <p:spPr>
          <a:xfrm>
            <a:off x="9208008" y="5142483"/>
            <a:ext cx="421005" cy="9525"/>
          </a:xfrm>
          <a:custGeom>
            <a:avLst/>
            <a:gdLst/>
            <a:ahLst/>
            <a:cxnLst/>
            <a:rect l="l" t="t" r="r" b="b"/>
            <a:pathLst>
              <a:path w="421004" h="9525">
                <a:moveTo>
                  <a:pt x="420624" y="0"/>
                </a:moveTo>
                <a:lnTo>
                  <a:pt x="0" y="0"/>
                </a:lnTo>
                <a:lnTo>
                  <a:pt x="0" y="9144"/>
                </a:lnTo>
                <a:lnTo>
                  <a:pt x="420624" y="9144"/>
                </a:lnTo>
                <a:lnTo>
                  <a:pt x="42062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4" name="bg object 1384"/>
          <p:cNvSpPr/>
          <p:nvPr/>
        </p:nvSpPr>
        <p:spPr>
          <a:xfrm>
            <a:off x="9208008" y="5151627"/>
            <a:ext cx="421005" cy="6350"/>
          </a:xfrm>
          <a:custGeom>
            <a:avLst/>
            <a:gdLst/>
            <a:ahLst/>
            <a:cxnLst/>
            <a:rect l="l" t="t" r="r" b="b"/>
            <a:pathLst>
              <a:path w="421004" h="6350">
                <a:moveTo>
                  <a:pt x="420624" y="0"/>
                </a:moveTo>
                <a:lnTo>
                  <a:pt x="0" y="0"/>
                </a:lnTo>
                <a:lnTo>
                  <a:pt x="0" y="6096"/>
                </a:lnTo>
                <a:lnTo>
                  <a:pt x="420624" y="6096"/>
                </a:lnTo>
                <a:lnTo>
                  <a:pt x="420624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5" name="bg object 1385"/>
          <p:cNvSpPr/>
          <p:nvPr/>
        </p:nvSpPr>
        <p:spPr>
          <a:xfrm>
            <a:off x="9208008" y="5157723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6" name="bg object 1386"/>
          <p:cNvSpPr/>
          <p:nvPr/>
        </p:nvSpPr>
        <p:spPr>
          <a:xfrm>
            <a:off x="9208008" y="5160772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86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7" name="bg object 1387"/>
          <p:cNvSpPr/>
          <p:nvPr/>
        </p:nvSpPr>
        <p:spPr>
          <a:xfrm>
            <a:off x="9208008" y="5163820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8" name="bg object 1388"/>
          <p:cNvSpPr/>
          <p:nvPr/>
        </p:nvSpPr>
        <p:spPr>
          <a:xfrm>
            <a:off x="9208008" y="5166867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9" name="bg object 1389"/>
          <p:cNvSpPr/>
          <p:nvPr/>
        </p:nvSpPr>
        <p:spPr>
          <a:xfrm>
            <a:off x="9208008" y="5169916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0" name="bg object 1390"/>
          <p:cNvSpPr/>
          <p:nvPr/>
        </p:nvSpPr>
        <p:spPr>
          <a:xfrm>
            <a:off x="9208008" y="5172964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1" name="bg object 1391"/>
          <p:cNvSpPr/>
          <p:nvPr/>
        </p:nvSpPr>
        <p:spPr>
          <a:xfrm>
            <a:off x="9208008" y="5176011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2" name="bg object 1392"/>
          <p:cNvSpPr/>
          <p:nvPr/>
        </p:nvSpPr>
        <p:spPr>
          <a:xfrm>
            <a:off x="9208008" y="5179060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7F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3" name="bg object 1393"/>
          <p:cNvSpPr/>
          <p:nvPr/>
        </p:nvSpPr>
        <p:spPr>
          <a:xfrm>
            <a:off x="9208008" y="5182107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4" name="bg object 1394"/>
          <p:cNvSpPr/>
          <p:nvPr/>
        </p:nvSpPr>
        <p:spPr>
          <a:xfrm>
            <a:off x="9208008" y="5185155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5" name="bg object 1395"/>
          <p:cNvSpPr/>
          <p:nvPr/>
        </p:nvSpPr>
        <p:spPr>
          <a:xfrm>
            <a:off x="9208008" y="5188204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6" name="bg object 1396"/>
          <p:cNvSpPr/>
          <p:nvPr/>
        </p:nvSpPr>
        <p:spPr>
          <a:xfrm>
            <a:off x="9208008" y="5191251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7" name="bg object 1397"/>
          <p:cNvSpPr/>
          <p:nvPr/>
        </p:nvSpPr>
        <p:spPr>
          <a:xfrm>
            <a:off x="9208008" y="5194300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8" name="bg object 1398"/>
          <p:cNvSpPr/>
          <p:nvPr/>
        </p:nvSpPr>
        <p:spPr>
          <a:xfrm>
            <a:off x="9208008" y="5197348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75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9" name="bg object 1399"/>
          <p:cNvSpPr/>
          <p:nvPr/>
        </p:nvSpPr>
        <p:spPr>
          <a:xfrm>
            <a:off x="9208008" y="5200395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73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0" name="bg object 1400"/>
          <p:cNvSpPr/>
          <p:nvPr/>
        </p:nvSpPr>
        <p:spPr>
          <a:xfrm>
            <a:off x="9208008" y="5203444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71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1" name="bg object 1401"/>
          <p:cNvSpPr/>
          <p:nvPr/>
        </p:nvSpPr>
        <p:spPr>
          <a:xfrm>
            <a:off x="9208008" y="5206492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6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2" name="bg object 1402"/>
          <p:cNvSpPr/>
          <p:nvPr/>
        </p:nvSpPr>
        <p:spPr>
          <a:xfrm>
            <a:off x="9208008" y="5209539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6E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3" name="bg object 1403"/>
          <p:cNvSpPr/>
          <p:nvPr/>
        </p:nvSpPr>
        <p:spPr>
          <a:xfrm>
            <a:off x="9208008" y="5212588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6CB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4" name="bg object 1404"/>
          <p:cNvSpPr/>
          <p:nvPr/>
        </p:nvSpPr>
        <p:spPr>
          <a:xfrm>
            <a:off x="9208008" y="5215636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7"/>
                </a:lnTo>
                <a:lnTo>
                  <a:pt x="420624" y="3047"/>
                </a:lnTo>
                <a:lnTo>
                  <a:pt x="420624" y="0"/>
                </a:lnTo>
                <a:close/>
              </a:path>
            </a:pathLst>
          </a:custGeom>
          <a:solidFill>
            <a:srgbClr val="006B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5" name="bg object 1405"/>
          <p:cNvSpPr/>
          <p:nvPr/>
        </p:nvSpPr>
        <p:spPr>
          <a:xfrm>
            <a:off x="9208008" y="5218683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6A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6" name="bg object 1406"/>
          <p:cNvSpPr/>
          <p:nvPr/>
        </p:nvSpPr>
        <p:spPr>
          <a:xfrm>
            <a:off x="9208008" y="5221732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69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7" name="bg object 1407"/>
          <p:cNvSpPr/>
          <p:nvPr/>
        </p:nvSpPr>
        <p:spPr>
          <a:xfrm>
            <a:off x="9208008" y="5224779"/>
            <a:ext cx="421005" cy="3175"/>
          </a:xfrm>
          <a:custGeom>
            <a:avLst/>
            <a:gdLst/>
            <a:ahLst/>
            <a:cxnLst/>
            <a:rect l="l" t="t" r="r" b="b"/>
            <a:pathLst>
              <a:path w="421004" h="3175">
                <a:moveTo>
                  <a:pt x="420624" y="0"/>
                </a:moveTo>
                <a:lnTo>
                  <a:pt x="0" y="0"/>
                </a:lnTo>
                <a:lnTo>
                  <a:pt x="0" y="3048"/>
                </a:lnTo>
                <a:lnTo>
                  <a:pt x="420624" y="3048"/>
                </a:lnTo>
                <a:lnTo>
                  <a:pt x="420624" y="0"/>
                </a:lnTo>
                <a:close/>
              </a:path>
            </a:pathLst>
          </a:custGeom>
          <a:solidFill>
            <a:srgbClr val="006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8" name="bg object 1408"/>
          <p:cNvSpPr/>
          <p:nvPr/>
        </p:nvSpPr>
        <p:spPr>
          <a:xfrm>
            <a:off x="9208008" y="5227827"/>
            <a:ext cx="421005" cy="6350"/>
          </a:xfrm>
          <a:custGeom>
            <a:avLst/>
            <a:gdLst/>
            <a:ahLst/>
            <a:cxnLst/>
            <a:rect l="l" t="t" r="r" b="b"/>
            <a:pathLst>
              <a:path w="421004" h="6350">
                <a:moveTo>
                  <a:pt x="420624" y="0"/>
                </a:moveTo>
                <a:lnTo>
                  <a:pt x="0" y="0"/>
                </a:lnTo>
                <a:lnTo>
                  <a:pt x="0" y="6096"/>
                </a:lnTo>
                <a:lnTo>
                  <a:pt x="420624" y="6096"/>
                </a:lnTo>
                <a:lnTo>
                  <a:pt x="420624" y="0"/>
                </a:lnTo>
                <a:close/>
              </a:path>
            </a:pathLst>
          </a:custGeom>
          <a:solidFill>
            <a:srgbClr val="006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9" name="bg object 1409"/>
          <p:cNvSpPr/>
          <p:nvPr/>
        </p:nvSpPr>
        <p:spPr>
          <a:xfrm>
            <a:off x="9208008" y="5233923"/>
            <a:ext cx="421005" cy="9525"/>
          </a:xfrm>
          <a:custGeom>
            <a:avLst/>
            <a:gdLst/>
            <a:ahLst/>
            <a:cxnLst/>
            <a:rect l="l" t="t" r="r" b="b"/>
            <a:pathLst>
              <a:path w="421004" h="9525">
                <a:moveTo>
                  <a:pt x="420624" y="0"/>
                </a:moveTo>
                <a:lnTo>
                  <a:pt x="0" y="0"/>
                </a:lnTo>
                <a:lnTo>
                  <a:pt x="0" y="9143"/>
                </a:lnTo>
                <a:lnTo>
                  <a:pt x="420624" y="9143"/>
                </a:lnTo>
                <a:lnTo>
                  <a:pt x="420624" y="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410" name="bg object 1410"/>
          <p:cNvPicPr/>
          <p:nvPr/>
        </p:nvPicPr>
        <p:blipFill>
          <a:blip r:embed="rId30" cstate="print"/>
          <a:stretch>
            <a:fillRect/>
          </a:stretch>
        </p:blipFill>
        <p:spPr>
          <a:xfrm>
            <a:off x="9732263" y="5209539"/>
            <a:ext cx="106679" cy="262128"/>
          </a:xfrm>
          <a:prstGeom prst="rect">
            <a:avLst/>
          </a:prstGeom>
        </p:spPr>
      </p:pic>
      <p:sp>
        <p:nvSpPr>
          <p:cNvPr id="1411" name="bg object 1411"/>
          <p:cNvSpPr/>
          <p:nvPr/>
        </p:nvSpPr>
        <p:spPr>
          <a:xfrm>
            <a:off x="9302496" y="5496051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3"/>
                </a:lnTo>
                <a:lnTo>
                  <a:pt x="316992" y="9143"/>
                </a:lnTo>
                <a:lnTo>
                  <a:pt x="316992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2" name="bg object 1412"/>
          <p:cNvSpPr/>
          <p:nvPr/>
        </p:nvSpPr>
        <p:spPr>
          <a:xfrm>
            <a:off x="9302496" y="5505195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7"/>
                </a:lnTo>
                <a:lnTo>
                  <a:pt x="316992" y="3047"/>
                </a:lnTo>
                <a:lnTo>
                  <a:pt x="316992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3" name="bg object 1413"/>
          <p:cNvSpPr/>
          <p:nvPr/>
        </p:nvSpPr>
        <p:spPr>
          <a:xfrm>
            <a:off x="9302496" y="5508243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7"/>
                </a:lnTo>
                <a:lnTo>
                  <a:pt x="316992" y="3047"/>
                </a:lnTo>
                <a:lnTo>
                  <a:pt x="316992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4" name="bg object 1414"/>
          <p:cNvSpPr/>
          <p:nvPr/>
        </p:nvSpPr>
        <p:spPr>
          <a:xfrm>
            <a:off x="9302496" y="5511292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7"/>
                </a:lnTo>
                <a:lnTo>
                  <a:pt x="316992" y="3047"/>
                </a:lnTo>
                <a:lnTo>
                  <a:pt x="316992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5" name="bg object 1415"/>
          <p:cNvSpPr/>
          <p:nvPr/>
        </p:nvSpPr>
        <p:spPr>
          <a:xfrm>
            <a:off x="9302496" y="5514339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8"/>
                </a:lnTo>
                <a:lnTo>
                  <a:pt x="316992" y="3048"/>
                </a:lnTo>
                <a:lnTo>
                  <a:pt x="316992" y="0"/>
                </a:lnTo>
                <a:close/>
              </a:path>
            </a:pathLst>
          </a:custGeom>
          <a:solidFill>
            <a:srgbClr val="007A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6" name="bg object 1416"/>
          <p:cNvSpPr/>
          <p:nvPr/>
        </p:nvSpPr>
        <p:spPr>
          <a:xfrm>
            <a:off x="9302496" y="5517387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8"/>
                </a:lnTo>
                <a:lnTo>
                  <a:pt x="316992" y="3048"/>
                </a:lnTo>
                <a:lnTo>
                  <a:pt x="316992" y="0"/>
                </a:lnTo>
                <a:close/>
              </a:path>
            </a:pathLst>
          </a:custGeom>
          <a:solidFill>
            <a:srgbClr val="0075C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7" name="bg object 1417"/>
          <p:cNvSpPr/>
          <p:nvPr/>
        </p:nvSpPr>
        <p:spPr>
          <a:xfrm>
            <a:off x="9302496" y="5520436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7"/>
                </a:lnTo>
                <a:lnTo>
                  <a:pt x="316992" y="3047"/>
                </a:lnTo>
                <a:lnTo>
                  <a:pt x="316992" y="0"/>
                </a:lnTo>
                <a:close/>
              </a:path>
            </a:pathLst>
          </a:custGeom>
          <a:solidFill>
            <a:srgbClr val="0070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8" name="bg object 1418"/>
          <p:cNvSpPr/>
          <p:nvPr/>
        </p:nvSpPr>
        <p:spPr>
          <a:xfrm>
            <a:off x="9302496" y="5523483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8"/>
                </a:lnTo>
                <a:lnTo>
                  <a:pt x="316992" y="3048"/>
                </a:lnTo>
                <a:lnTo>
                  <a:pt x="316992" y="0"/>
                </a:lnTo>
                <a:close/>
              </a:path>
            </a:pathLst>
          </a:custGeom>
          <a:solidFill>
            <a:srgbClr val="006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9" name="bg object 1419"/>
          <p:cNvSpPr/>
          <p:nvPr/>
        </p:nvSpPr>
        <p:spPr>
          <a:xfrm>
            <a:off x="9302496" y="5526531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8"/>
                </a:lnTo>
                <a:lnTo>
                  <a:pt x="316992" y="3048"/>
                </a:lnTo>
                <a:lnTo>
                  <a:pt x="316992" y="0"/>
                </a:lnTo>
                <a:close/>
              </a:path>
            </a:pathLst>
          </a:custGeom>
          <a:solidFill>
            <a:srgbClr val="0069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0" name="bg object 1420"/>
          <p:cNvSpPr/>
          <p:nvPr/>
        </p:nvSpPr>
        <p:spPr>
          <a:xfrm>
            <a:off x="9302496" y="5529580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4"/>
                </a:lnTo>
                <a:lnTo>
                  <a:pt x="316992" y="9144"/>
                </a:lnTo>
                <a:lnTo>
                  <a:pt x="316992" y="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1" name="bg object 1421"/>
          <p:cNvSpPr/>
          <p:nvPr/>
        </p:nvSpPr>
        <p:spPr>
          <a:xfrm>
            <a:off x="9308591" y="5502148"/>
            <a:ext cx="304800" cy="27940"/>
          </a:xfrm>
          <a:custGeom>
            <a:avLst/>
            <a:gdLst/>
            <a:ahLst/>
            <a:cxnLst/>
            <a:rect l="l" t="t" r="r" b="b"/>
            <a:pathLst>
              <a:path w="304800" h="27939">
                <a:moveTo>
                  <a:pt x="48767" y="0"/>
                </a:moveTo>
                <a:lnTo>
                  <a:pt x="0" y="0"/>
                </a:lnTo>
                <a:lnTo>
                  <a:pt x="85343" y="18287"/>
                </a:lnTo>
                <a:lnTo>
                  <a:pt x="179831" y="27431"/>
                </a:lnTo>
                <a:lnTo>
                  <a:pt x="246887" y="27431"/>
                </a:lnTo>
                <a:lnTo>
                  <a:pt x="304800" y="18287"/>
                </a:lnTo>
                <a:lnTo>
                  <a:pt x="179831" y="18287"/>
                </a:lnTo>
                <a:lnTo>
                  <a:pt x="48767" y="0"/>
                </a:lnTo>
                <a:close/>
              </a:path>
              <a:path w="304800" h="27939">
                <a:moveTo>
                  <a:pt x="295655" y="0"/>
                </a:moveTo>
                <a:lnTo>
                  <a:pt x="179831" y="18287"/>
                </a:lnTo>
                <a:lnTo>
                  <a:pt x="304800" y="18287"/>
                </a:lnTo>
                <a:lnTo>
                  <a:pt x="29565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2" name="bg object 1422"/>
          <p:cNvSpPr/>
          <p:nvPr/>
        </p:nvSpPr>
        <p:spPr>
          <a:xfrm>
            <a:off x="9302496" y="5496051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3"/>
                </a:lnTo>
                <a:lnTo>
                  <a:pt x="316992" y="9143"/>
                </a:lnTo>
                <a:lnTo>
                  <a:pt x="316992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3" name="bg object 1423"/>
          <p:cNvSpPr/>
          <p:nvPr/>
        </p:nvSpPr>
        <p:spPr>
          <a:xfrm>
            <a:off x="9302496" y="5505195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7"/>
                </a:lnTo>
                <a:lnTo>
                  <a:pt x="316992" y="3047"/>
                </a:lnTo>
                <a:lnTo>
                  <a:pt x="316992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4" name="bg object 1424"/>
          <p:cNvSpPr/>
          <p:nvPr/>
        </p:nvSpPr>
        <p:spPr>
          <a:xfrm>
            <a:off x="9302496" y="5508243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7"/>
                </a:lnTo>
                <a:lnTo>
                  <a:pt x="316992" y="3047"/>
                </a:lnTo>
                <a:lnTo>
                  <a:pt x="316992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5" name="bg object 1425"/>
          <p:cNvSpPr/>
          <p:nvPr/>
        </p:nvSpPr>
        <p:spPr>
          <a:xfrm>
            <a:off x="9302496" y="5511292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7"/>
                </a:lnTo>
                <a:lnTo>
                  <a:pt x="316992" y="3047"/>
                </a:lnTo>
                <a:lnTo>
                  <a:pt x="316992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6" name="bg object 1426"/>
          <p:cNvSpPr/>
          <p:nvPr/>
        </p:nvSpPr>
        <p:spPr>
          <a:xfrm>
            <a:off x="9302496" y="5514339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8"/>
                </a:lnTo>
                <a:lnTo>
                  <a:pt x="316992" y="3048"/>
                </a:lnTo>
                <a:lnTo>
                  <a:pt x="316992" y="0"/>
                </a:lnTo>
                <a:close/>
              </a:path>
            </a:pathLst>
          </a:custGeom>
          <a:solidFill>
            <a:srgbClr val="007A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7" name="bg object 1427"/>
          <p:cNvSpPr/>
          <p:nvPr/>
        </p:nvSpPr>
        <p:spPr>
          <a:xfrm>
            <a:off x="9302496" y="5517387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8"/>
                </a:lnTo>
                <a:lnTo>
                  <a:pt x="316992" y="3048"/>
                </a:lnTo>
                <a:lnTo>
                  <a:pt x="316992" y="0"/>
                </a:lnTo>
                <a:close/>
              </a:path>
            </a:pathLst>
          </a:custGeom>
          <a:solidFill>
            <a:srgbClr val="0075C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8" name="bg object 1428"/>
          <p:cNvSpPr/>
          <p:nvPr/>
        </p:nvSpPr>
        <p:spPr>
          <a:xfrm>
            <a:off x="9302496" y="5520436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7"/>
                </a:lnTo>
                <a:lnTo>
                  <a:pt x="316992" y="3047"/>
                </a:lnTo>
                <a:lnTo>
                  <a:pt x="316992" y="0"/>
                </a:lnTo>
                <a:close/>
              </a:path>
            </a:pathLst>
          </a:custGeom>
          <a:solidFill>
            <a:srgbClr val="0070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9" name="bg object 1429"/>
          <p:cNvSpPr/>
          <p:nvPr/>
        </p:nvSpPr>
        <p:spPr>
          <a:xfrm>
            <a:off x="9302496" y="5523483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8"/>
                </a:lnTo>
                <a:lnTo>
                  <a:pt x="316992" y="3048"/>
                </a:lnTo>
                <a:lnTo>
                  <a:pt x="316992" y="0"/>
                </a:lnTo>
                <a:close/>
              </a:path>
            </a:pathLst>
          </a:custGeom>
          <a:solidFill>
            <a:srgbClr val="006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0" name="bg object 1430"/>
          <p:cNvSpPr/>
          <p:nvPr/>
        </p:nvSpPr>
        <p:spPr>
          <a:xfrm>
            <a:off x="9302496" y="5526531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8"/>
                </a:lnTo>
                <a:lnTo>
                  <a:pt x="316992" y="3048"/>
                </a:lnTo>
                <a:lnTo>
                  <a:pt x="316992" y="0"/>
                </a:lnTo>
                <a:close/>
              </a:path>
            </a:pathLst>
          </a:custGeom>
          <a:solidFill>
            <a:srgbClr val="0069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1" name="bg object 1431"/>
          <p:cNvSpPr/>
          <p:nvPr/>
        </p:nvSpPr>
        <p:spPr>
          <a:xfrm>
            <a:off x="9189720" y="5172963"/>
            <a:ext cx="429895" cy="365760"/>
          </a:xfrm>
          <a:custGeom>
            <a:avLst/>
            <a:gdLst/>
            <a:ahLst/>
            <a:cxnLst/>
            <a:rect l="l" t="t" r="r" b="b"/>
            <a:pathLst>
              <a:path w="429895" h="365760">
                <a:moveTo>
                  <a:pt x="268224" y="0"/>
                </a:moveTo>
                <a:lnTo>
                  <a:pt x="0" y="0"/>
                </a:lnTo>
                <a:lnTo>
                  <a:pt x="0" y="18288"/>
                </a:lnTo>
                <a:lnTo>
                  <a:pt x="268224" y="18288"/>
                </a:lnTo>
                <a:lnTo>
                  <a:pt x="268224" y="0"/>
                </a:lnTo>
                <a:close/>
              </a:path>
              <a:path w="429895" h="365760">
                <a:moveTo>
                  <a:pt x="429768" y="356616"/>
                </a:moveTo>
                <a:lnTo>
                  <a:pt x="112776" y="356616"/>
                </a:lnTo>
                <a:lnTo>
                  <a:pt x="112776" y="365760"/>
                </a:lnTo>
                <a:lnTo>
                  <a:pt x="429768" y="365760"/>
                </a:lnTo>
                <a:lnTo>
                  <a:pt x="429768" y="356616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2" name="bg object 1432"/>
          <p:cNvSpPr/>
          <p:nvPr/>
        </p:nvSpPr>
        <p:spPr>
          <a:xfrm>
            <a:off x="9189720" y="5191251"/>
            <a:ext cx="268605" cy="9525"/>
          </a:xfrm>
          <a:custGeom>
            <a:avLst/>
            <a:gdLst/>
            <a:ahLst/>
            <a:cxnLst/>
            <a:rect l="l" t="t" r="r" b="b"/>
            <a:pathLst>
              <a:path w="268604" h="9525">
                <a:moveTo>
                  <a:pt x="268224" y="0"/>
                </a:moveTo>
                <a:lnTo>
                  <a:pt x="0" y="0"/>
                </a:lnTo>
                <a:lnTo>
                  <a:pt x="0" y="9143"/>
                </a:lnTo>
                <a:lnTo>
                  <a:pt x="268224" y="9143"/>
                </a:lnTo>
                <a:lnTo>
                  <a:pt x="268224" y="0"/>
                </a:lnTo>
                <a:close/>
              </a:path>
            </a:pathLst>
          </a:custGeom>
          <a:solidFill>
            <a:srgbClr val="006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3" name="bg object 1433"/>
          <p:cNvSpPr/>
          <p:nvPr/>
        </p:nvSpPr>
        <p:spPr>
          <a:xfrm>
            <a:off x="9189720" y="5200395"/>
            <a:ext cx="268605" cy="9525"/>
          </a:xfrm>
          <a:custGeom>
            <a:avLst/>
            <a:gdLst/>
            <a:ahLst/>
            <a:cxnLst/>
            <a:rect l="l" t="t" r="r" b="b"/>
            <a:pathLst>
              <a:path w="268604" h="9525">
                <a:moveTo>
                  <a:pt x="268224" y="0"/>
                </a:moveTo>
                <a:lnTo>
                  <a:pt x="0" y="0"/>
                </a:lnTo>
                <a:lnTo>
                  <a:pt x="0" y="9143"/>
                </a:lnTo>
                <a:lnTo>
                  <a:pt x="268224" y="9143"/>
                </a:lnTo>
                <a:lnTo>
                  <a:pt x="268224" y="0"/>
                </a:lnTo>
                <a:close/>
              </a:path>
            </a:pathLst>
          </a:custGeom>
          <a:solidFill>
            <a:srgbClr val="0068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4" name="bg object 1434"/>
          <p:cNvSpPr/>
          <p:nvPr/>
        </p:nvSpPr>
        <p:spPr>
          <a:xfrm>
            <a:off x="9189720" y="5209539"/>
            <a:ext cx="268605" cy="6350"/>
          </a:xfrm>
          <a:custGeom>
            <a:avLst/>
            <a:gdLst/>
            <a:ahLst/>
            <a:cxnLst/>
            <a:rect l="l" t="t" r="r" b="b"/>
            <a:pathLst>
              <a:path w="268604" h="6350">
                <a:moveTo>
                  <a:pt x="268224" y="0"/>
                </a:moveTo>
                <a:lnTo>
                  <a:pt x="0" y="0"/>
                </a:lnTo>
                <a:lnTo>
                  <a:pt x="0" y="6096"/>
                </a:lnTo>
                <a:lnTo>
                  <a:pt x="268224" y="6096"/>
                </a:lnTo>
                <a:lnTo>
                  <a:pt x="268224" y="0"/>
                </a:lnTo>
                <a:close/>
              </a:path>
            </a:pathLst>
          </a:custGeom>
          <a:solidFill>
            <a:srgbClr val="006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5" name="bg object 1435"/>
          <p:cNvSpPr/>
          <p:nvPr/>
        </p:nvSpPr>
        <p:spPr>
          <a:xfrm>
            <a:off x="9189720" y="5215636"/>
            <a:ext cx="268605" cy="9525"/>
          </a:xfrm>
          <a:custGeom>
            <a:avLst/>
            <a:gdLst/>
            <a:ahLst/>
            <a:cxnLst/>
            <a:rect l="l" t="t" r="r" b="b"/>
            <a:pathLst>
              <a:path w="268604" h="9525">
                <a:moveTo>
                  <a:pt x="268224" y="0"/>
                </a:moveTo>
                <a:lnTo>
                  <a:pt x="0" y="0"/>
                </a:lnTo>
                <a:lnTo>
                  <a:pt x="0" y="9143"/>
                </a:lnTo>
                <a:lnTo>
                  <a:pt x="268224" y="9143"/>
                </a:lnTo>
                <a:lnTo>
                  <a:pt x="268224" y="0"/>
                </a:lnTo>
                <a:close/>
              </a:path>
            </a:pathLst>
          </a:custGeom>
          <a:solidFill>
            <a:srgbClr val="0069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6" name="bg object 1436"/>
          <p:cNvSpPr/>
          <p:nvPr/>
        </p:nvSpPr>
        <p:spPr>
          <a:xfrm>
            <a:off x="9189720" y="5224779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6A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7" name="bg object 1437"/>
          <p:cNvSpPr/>
          <p:nvPr/>
        </p:nvSpPr>
        <p:spPr>
          <a:xfrm>
            <a:off x="9189720" y="5227827"/>
            <a:ext cx="268605" cy="9525"/>
          </a:xfrm>
          <a:custGeom>
            <a:avLst/>
            <a:gdLst/>
            <a:ahLst/>
            <a:cxnLst/>
            <a:rect l="l" t="t" r="r" b="b"/>
            <a:pathLst>
              <a:path w="268604" h="9525">
                <a:moveTo>
                  <a:pt x="268224" y="0"/>
                </a:moveTo>
                <a:lnTo>
                  <a:pt x="0" y="0"/>
                </a:lnTo>
                <a:lnTo>
                  <a:pt x="0" y="9144"/>
                </a:lnTo>
                <a:lnTo>
                  <a:pt x="268224" y="9144"/>
                </a:lnTo>
                <a:lnTo>
                  <a:pt x="268224" y="0"/>
                </a:lnTo>
                <a:close/>
              </a:path>
            </a:pathLst>
          </a:custGeom>
          <a:solidFill>
            <a:srgbClr val="006A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8" name="bg object 1438"/>
          <p:cNvSpPr/>
          <p:nvPr/>
        </p:nvSpPr>
        <p:spPr>
          <a:xfrm>
            <a:off x="9189720" y="5236972"/>
            <a:ext cx="268605" cy="6350"/>
          </a:xfrm>
          <a:custGeom>
            <a:avLst/>
            <a:gdLst/>
            <a:ahLst/>
            <a:cxnLst/>
            <a:rect l="l" t="t" r="r" b="b"/>
            <a:pathLst>
              <a:path w="268604" h="6350">
                <a:moveTo>
                  <a:pt x="268224" y="0"/>
                </a:moveTo>
                <a:lnTo>
                  <a:pt x="0" y="0"/>
                </a:lnTo>
                <a:lnTo>
                  <a:pt x="0" y="6095"/>
                </a:lnTo>
                <a:lnTo>
                  <a:pt x="268224" y="6095"/>
                </a:lnTo>
                <a:lnTo>
                  <a:pt x="268224" y="0"/>
                </a:lnTo>
                <a:close/>
              </a:path>
            </a:pathLst>
          </a:custGeom>
          <a:solidFill>
            <a:srgbClr val="006B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9" name="bg object 1439"/>
          <p:cNvSpPr/>
          <p:nvPr/>
        </p:nvSpPr>
        <p:spPr>
          <a:xfrm>
            <a:off x="9189720" y="5243067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7"/>
                </a:lnTo>
                <a:lnTo>
                  <a:pt x="268224" y="3047"/>
                </a:lnTo>
                <a:lnTo>
                  <a:pt x="268224" y="0"/>
                </a:lnTo>
                <a:close/>
              </a:path>
            </a:pathLst>
          </a:custGeom>
          <a:solidFill>
            <a:srgbClr val="006B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0" name="bg object 1440"/>
          <p:cNvSpPr/>
          <p:nvPr/>
        </p:nvSpPr>
        <p:spPr>
          <a:xfrm>
            <a:off x="9189720" y="5246116"/>
            <a:ext cx="268605" cy="6350"/>
          </a:xfrm>
          <a:custGeom>
            <a:avLst/>
            <a:gdLst/>
            <a:ahLst/>
            <a:cxnLst/>
            <a:rect l="l" t="t" r="r" b="b"/>
            <a:pathLst>
              <a:path w="268604" h="6350">
                <a:moveTo>
                  <a:pt x="268224" y="0"/>
                </a:moveTo>
                <a:lnTo>
                  <a:pt x="0" y="0"/>
                </a:lnTo>
                <a:lnTo>
                  <a:pt x="0" y="6095"/>
                </a:lnTo>
                <a:lnTo>
                  <a:pt x="268224" y="6095"/>
                </a:lnTo>
                <a:lnTo>
                  <a:pt x="268224" y="0"/>
                </a:lnTo>
                <a:close/>
              </a:path>
            </a:pathLst>
          </a:custGeom>
          <a:solidFill>
            <a:srgbClr val="006C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1" name="bg object 1441"/>
          <p:cNvSpPr/>
          <p:nvPr/>
        </p:nvSpPr>
        <p:spPr>
          <a:xfrm>
            <a:off x="9189720" y="5252211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6CB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2" name="bg object 1442"/>
          <p:cNvSpPr/>
          <p:nvPr/>
        </p:nvSpPr>
        <p:spPr>
          <a:xfrm>
            <a:off x="9189720" y="5255260"/>
            <a:ext cx="268605" cy="6350"/>
          </a:xfrm>
          <a:custGeom>
            <a:avLst/>
            <a:gdLst/>
            <a:ahLst/>
            <a:cxnLst/>
            <a:rect l="l" t="t" r="r" b="b"/>
            <a:pathLst>
              <a:path w="268604" h="6350">
                <a:moveTo>
                  <a:pt x="268224" y="0"/>
                </a:moveTo>
                <a:lnTo>
                  <a:pt x="0" y="0"/>
                </a:lnTo>
                <a:lnTo>
                  <a:pt x="0" y="6095"/>
                </a:lnTo>
                <a:lnTo>
                  <a:pt x="268224" y="6095"/>
                </a:lnTo>
                <a:lnTo>
                  <a:pt x="268224" y="0"/>
                </a:lnTo>
                <a:close/>
              </a:path>
            </a:pathLst>
          </a:custGeom>
          <a:solidFill>
            <a:srgbClr val="006D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3" name="bg object 1443"/>
          <p:cNvSpPr/>
          <p:nvPr/>
        </p:nvSpPr>
        <p:spPr>
          <a:xfrm>
            <a:off x="9189720" y="5261355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6D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4" name="bg object 1444"/>
          <p:cNvSpPr/>
          <p:nvPr/>
        </p:nvSpPr>
        <p:spPr>
          <a:xfrm>
            <a:off x="9189720" y="5264404"/>
            <a:ext cx="268605" cy="6350"/>
          </a:xfrm>
          <a:custGeom>
            <a:avLst/>
            <a:gdLst/>
            <a:ahLst/>
            <a:cxnLst/>
            <a:rect l="l" t="t" r="r" b="b"/>
            <a:pathLst>
              <a:path w="268604" h="6350">
                <a:moveTo>
                  <a:pt x="268224" y="0"/>
                </a:moveTo>
                <a:lnTo>
                  <a:pt x="0" y="0"/>
                </a:lnTo>
                <a:lnTo>
                  <a:pt x="0" y="6096"/>
                </a:lnTo>
                <a:lnTo>
                  <a:pt x="268224" y="6096"/>
                </a:lnTo>
                <a:lnTo>
                  <a:pt x="268224" y="0"/>
                </a:lnTo>
                <a:close/>
              </a:path>
            </a:pathLst>
          </a:custGeom>
          <a:solidFill>
            <a:srgbClr val="006E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5" name="bg object 1445"/>
          <p:cNvSpPr/>
          <p:nvPr/>
        </p:nvSpPr>
        <p:spPr>
          <a:xfrm>
            <a:off x="9189720" y="5270500"/>
            <a:ext cx="268605" cy="6350"/>
          </a:xfrm>
          <a:custGeom>
            <a:avLst/>
            <a:gdLst/>
            <a:ahLst/>
            <a:cxnLst/>
            <a:rect l="l" t="t" r="r" b="b"/>
            <a:pathLst>
              <a:path w="268604" h="6350">
                <a:moveTo>
                  <a:pt x="268224" y="0"/>
                </a:moveTo>
                <a:lnTo>
                  <a:pt x="0" y="0"/>
                </a:lnTo>
                <a:lnTo>
                  <a:pt x="0" y="6095"/>
                </a:lnTo>
                <a:lnTo>
                  <a:pt x="268224" y="6095"/>
                </a:lnTo>
                <a:lnTo>
                  <a:pt x="268224" y="0"/>
                </a:lnTo>
                <a:close/>
              </a:path>
            </a:pathLst>
          </a:custGeom>
          <a:solidFill>
            <a:srgbClr val="006F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6" name="bg object 1446"/>
          <p:cNvSpPr/>
          <p:nvPr/>
        </p:nvSpPr>
        <p:spPr>
          <a:xfrm>
            <a:off x="9189720" y="5276595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7"/>
                </a:lnTo>
                <a:lnTo>
                  <a:pt x="268224" y="3047"/>
                </a:lnTo>
                <a:lnTo>
                  <a:pt x="268224" y="0"/>
                </a:lnTo>
                <a:close/>
              </a:path>
            </a:pathLst>
          </a:custGeom>
          <a:solidFill>
            <a:srgbClr val="006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7" name="bg object 1447"/>
          <p:cNvSpPr/>
          <p:nvPr/>
        </p:nvSpPr>
        <p:spPr>
          <a:xfrm>
            <a:off x="9189720" y="5279644"/>
            <a:ext cx="268605" cy="6350"/>
          </a:xfrm>
          <a:custGeom>
            <a:avLst/>
            <a:gdLst/>
            <a:ahLst/>
            <a:cxnLst/>
            <a:rect l="l" t="t" r="r" b="b"/>
            <a:pathLst>
              <a:path w="268604" h="6350">
                <a:moveTo>
                  <a:pt x="268224" y="0"/>
                </a:moveTo>
                <a:lnTo>
                  <a:pt x="0" y="0"/>
                </a:lnTo>
                <a:lnTo>
                  <a:pt x="0" y="6095"/>
                </a:lnTo>
                <a:lnTo>
                  <a:pt x="268224" y="6095"/>
                </a:lnTo>
                <a:lnTo>
                  <a:pt x="268224" y="0"/>
                </a:lnTo>
                <a:close/>
              </a:path>
            </a:pathLst>
          </a:custGeom>
          <a:solidFill>
            <a:srgbClr val="0070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8" name="bg object 1448"/>
          <p:cNvSpPr/>
          <p:nvPr/>
        </p:nvSpPr>
        <p:spPr>
          <a:xfrm>
            <a:off x="9189720" y="5285739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71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9" name="bg object 1449"/>
          <p:cNvSpPr/>
          <p:nvPr/>
        </p:nvSpPr>
        <p:spPr>
          <a:xfrm>
            <a:off x="9189720" y="5288787"/>
            <a:ext cx="268605" cy="6350"/>
          </a:xfrm>
          <a:custGeom>
            <a:avLst/>
            <a:gdLst/>
            <a:ahLst/>
            <a:cxnLst/>
            <a:rect l="l" t="t" r="r" b="b"/>
            <a:pathLst>
              <a:path w="268604" h="6350">
                <a:moveTo>
                  <a:pt x="268224" y="0"/>
                </a:moveTo>
                <a:lnTo>
                  <a:pt x="0" y="0"/>
                </a:lnTo>
                <a:lnTo>
                  <a:pt x="0" y="6095"/>
                </a:lnTo>
                <a:lnTo>
                  <a:pt x="268224" y="6095"/>
                </a:lnTo>
                <a:lnTo>
                  <a:pt x="268224" y="0"/>
                </a:lnTo>
                <a:close/>
              </a:path>
            </a:pathLst>
          </a:custGeom>
          <a:solidFill>
            <a:srgbClr val="0072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0" name="bg object 1450"/>
          <p:cNvSpPr/>
          <p:nvPr/>
        </p:nvSpPr>
        <p:spPr>
          <a:xfrm>
            <a:off x="9189720" y="5294883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72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1" name="bg object 1451"/>
          <p:cNvSpPr/>
          <p:nvPr/>
        </p:nvSpPr>
        <p:spPr>
          <a:xfrm>
            <a:off x="9189720" y="5297931"/>
            <a:ext cx="268605" cy="6350"/>
          </a:xfrm>
          <a:custGeom>
            <a:avLst/>
            <a:gdLst/>
            <a:ahLst/>
            <a:cxnLst/>
            <a:rect l="l" t="t" r="r" b="b"/>
            <a:pathLst>
              <a:path w="268604" h="6350">
                <a:moveTo>
                  <a:pt x="268224" y="0"/>
                </a:moveTo>
                <a:lnTo>
                  <a:pt x="0" y="0"/>
                </a:lnTo>
                <a:lnTo>
                  <a:pt x="0" y="6096"/>
                </a:lnTo>
                <a:lnTo>
                  <a:pt x="268224" y="6096"/>
                </a:lnTo>
                <a:lnTo>
                  <a:pt x="268224" y="0"/>
                </a:lnTo>
                <a:close/>
              </a:path>
            </a:pathLst>
          </a:custGeom>
          <a:solidFill>
            <a:srgbClr val="0073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2" name="bg object 1452"/>
          <p:cNvSpPr/>
          <p:nvPr/>
        </p:nvSpPr>
        <p:spPr>
          <a:xfrm>
            <a:off x="9189720" y="5304027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74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3" name="bg object 1453"/>
          <p:cNvSpPr/>
          <p:nvPr/>
        </p:nvSpPr>
        <p:spPr>
          <a:xfrm>
            <a:off x="9189720" y="5307075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75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4" name="bg object 1454"/>
          <p:cNvSpPr/>
          <p:nvPr/>
        </p:nvSpPr>
        <p:spPr>
          <a:xfrm>
            <a:off x="9189720" y="5310124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75C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5" name="bg object 1455"/>
          <p:cNvSpPr/>
          <p:nvPr/>
        </p:nvSpPr>
        <p:spPr>
          <a:xfrm>
            <a:off x="9189720" y="5313172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7"/>
                </a:lnTo>
                <a:lnTo>
                  <a:pt x="268224" y="3047"/>
                </a:lnTo>
                <a:lnTo>
                  <a:pt x="268224" y="0"/>
                </a:lnTo>
                <a:close/>
              </a:path>
            </a:pathLst>
          </a:custGeom>
          <a:solidFill>
            <a:srgbClr val="0076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6" name="bg object 1456"/>
          <p:cNvSpPr/>
          <p:nvPr/>
        </p:nvSpPr>
        <p:spPr>
          <a:xfrm>
            <a:off x="9189720" y="5316219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7"/>
                </a:lnTo>
                <a:lnTo>
                  <a:pt x="268224" y="3047"/>
                </a:lnTo>
                <a:lnTo>
                  <a:pt x="268224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7" name="bg object 1457"/>
          <p:cNvSpPr/>
          <p:nvPr/>
        </p:nvSpPr>
        <p:spPr>
          <a:xfrm>
            <a:off x="9189720" y="5319268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7"/>
                </a:lnTo>
                <a:lnTo>
                  <a:pt x="268224" y="3047"/>
                </a:lnTo>
                <a:lnTo>
                  <a:pt x="268224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8" name="bg object 1458"/>
          <p:cNvSpPr/>
          <p:nvPr/>
        </p:nvSpPr>
        <p:spPr>
          <a:xfrm>
            <a:off x="9189720" y="5322316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7"/>
                </a:lnTo>
                <a:lnTo>
                  <a:pt x="268224" y="3047"/>
                </a:lnTo>
                <a:lnTo>
                  <a:pt x="268224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9" name="bg object 1459"/>
          <p:cNvSpPr/>
          <p:nvPr/>
        </p:nvSpPr>
        <p:spPr>
          <a:xfrm>
            <a:off x="9189720" y="5325363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0" name="bg object 1460"/>
          <p:cNvSpPr/>
          <p:nvPr/>
        </p:nvSpPr>
        <p:spPr>
          <a:xfrm>
            <a:off x="9189720" y="5328412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1" name="bg object 1461"/>
          <p:cNvSpPr/>
          <p:nvPr/>
        </p:nvSpPr>
        <p:spPr>
          <a:xfrm>
            <a:off x="9189720" y="5331460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7"/>
                </a:lnTo>
                <a:lnTo>
                  <a:pt x="268224" y="3047"/>
                </a:lnTo>
                <a:lnTo>
                  <a:pt x="268224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2" name="bg object 1462"/>
          <p:cNvSpPr/>
          <p:nvPr/>
        </p:nvSpPr>
        <p:spPr>
          <a:xfrm>
            <a:off x="9189720" y="5334507"/>
            <a:ext cx="268605" cy="6350"/>
          </a:xfrm>
          <a:custGeom>
            <a:avLst/>
            <a:gdLst/>
            <a:ahLst/>
            <a:cxnLst/>
            <a:rect l="l" t="t" r="r" b="b"/>
            <a:pathLst>
              <a:path w="268604" h="6350">
                <a:moveTo>
                  <a:pt x="268224" y="0"/>
                </a:moveTo>
                <a:lnTo>
                  <a:pt x="0" y="0"/>
                </a:lnTo>
                <a:lnTo>
                  <a:pt x="0" y="6096"/>
                </a:lnTo>
                <a:lnTo>
                  <a:pt x="268224" y="6096"/>
                </a:lnTo>
                <a:lnTo>
                  <a:pt x="268224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3" name="bg object 1463"/>
          <p:cNvSpPr/>
          <p:nvPr/>
        </p:nvSpPr>
        <p:spPr>
          <a:xfrm>
            <a:off x="9189720" y="5340604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4" name="bg object 1464"/>
          <p:cNvSpPr/>
          <p:nvPr/>
        </p:nvSpPr>
        <p:spPr>
          <a:xfrm>
            <a:off x="9189720" y="5343651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5" name="bg object 1465"/>
          <p:cNvSpPr/>
          <p:nvPr/>
        </p:nvSpPr>
        <p:spPr>
          <a:xfrm>
            <a:off x="9189720" y="5346700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6" name="bg object 1466"/>
          <p:cNvSpPr/>
          <p:nvPr/>
        </p:nvSpPr>
        <p:spPr>
          <a:xfrm>
            <a:off x="9189720" y="5349748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7"/>
                </a:lnTo>
                <a:lnTo>
                  <a:pt x="268224" y="3047"/>
                </a:lnTo>
                <a:lnTo>
                  <a:pt x="268224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7" name="bg object 1467"/>
          <p:cNvSpPr/>
          <p:nvPr/>
        </p:nvSpPr>
        <p:spPr>
          <a:xfrm>
            <a:off x="9189720" y="5352795"/>
            <a:ext cx="268605" cy="6350"/>
          </a:xfrm>
          <a:custGeom>
            <a:avLst/>
            <a:gdLst/>
            <a:ahLst/>
            <a:cxnLst/>
            <a:rect l="l" t="t" r="r" b="b"/>
            <a:pathLst>
              <a:path w="268604" h="6350">
                <a:moveTo>
                  <a:pt x="268224" y="0"/>
                </a:moveTo>
                <a:lnTo>
                  <a:pt x="0" y="0"/>
                </a:lnTo>
                <a:lnTo>
                  <a:pt x="0" y="6095"/>
                </a:lnTo>
                <a:lnTo>
                  <a:pt x="268224" y="6095"/>
                </a:lnTo>
                <a:lnTo>
                  <a:pt x="268224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8" name="bg object 1468"/>
          <p:cNvSpPr/>
          <p:nvPr/>
        </p:nvSpPr>
        <p:spPr>
          <a:xfrm>
            <a:off x="9189720" y="5358892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7"/>
                </a:lnTo>
                <a:lnTo>
                  <a:pt x="268224" y="3047"/>
                </a:lnTo>
                <a:lnTo>
                  <a:pt x="268224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9" name="bg object 1469"/>
          <p:cNvSpPr/>
          <p:nvPr/>
        </p:nvSpPr>
        <p:spPr>
          <a:xfrm>
            <a:off x="9189720" y="5361939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0" name="bg object 1470"/>
          <p:cNvSpPr/>
          <p:nvPr/>
        </p:nvSpPr>
        <p:spPr>
          <a:xfrm>
            <a:off x="9189720" y="5364987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1" name="bg object 1471"/>
          <p:cNvSpPr/>
          <p:nvPr/>
        </p:nvSpPr>
        <p:spPr>
          <a:xfrm>
            <a:off x="9189720" y="5368036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7"/>
                </a:lnTo>
                <a:lnTo>
                  <a:pt x="268224" y="3047"/>
                </a:lnTo>
                <a:lnTo>
                  <a:pt x="268224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2" name="bg object 1472"/>
          <p:cNvSpPr/>
          <p:nvPr/>
        </p:nvSpPr>
        <p:spPr>
          <a:xfrm>
            <a:off x="9189720" y="5371083"/>
            <a:ext cx="268605" cy="6350"/>
          </a:xfrm>
          <a:custGeom>
            <a:avLst/>
            <a:gdLst/>
            <a:ahLst/>
            <a:cxnLst/>
            <a:rect l="l" t="t" r="r" b="b"/>
            <a:pathLst>
              <a:path w="268604" h="6350">
                <a:moveTo>
                  <a:pt x="268224" y="0"/>
                </a:moveTo>
                <a:lnTo>
                  <a:pt x="0" y="0"/>
                </a:lnTo>
                <a:lnTo>
                  <a:pt x="0" y="6096"/>
                </a:lnTo>
                <a:lnTo>
                  <a:pt x="268224" y="6096"/>
                </a:lnTo>
                <a:lnTo>
                  <a:pt x="268224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3" name="bg object 1473"/>
          <p:cNvSpPr/>
          <p:nvPr/>
        </p:nvSpPr>
        <p:spPr>
          <a:xfrm>
            <a:off x="9189720" y="5377180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4" name="bg object 1474"/>
          <p:cNvSpPr/>
          <p:nvPr/>
        </p:nvSpPr>
        <p:spPr>
          <a:xfrm>
            <a:off x="9189720" y="5380227"/>
            <a:ext cx="268605" cy="6350"/>
          </a:xfrm>
          <a:custGeom>
            <a:avLst/>
            <a:gdLst/>
            <a:ahLst/>
            <a:cxnLst/>
            <a:rect l="l" t="t" r="r" b="b"/>
            <a:pathLst>
              <a:path w="268604" h="6350">
                <a:moveTo>
                  <a:pt x="268224" y="0"/>
                </a:moveTo>
                <a:lnTo>
                  <a:pt x="0" y="0"/>
                </a:lnTo>
                <a:lnTo>
                  <a:pt x="0" y="6096"/>
                </a:lnTo>
                <a:lnTo>
                  <a:pt x="268224" y="6096"/>
                </a:lnTo>
                <a:lnTo>
                  <a:pt x="268224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5" name="bg object 1475"/>
          <p:cNvSpPr/>
          <p:nvPr/>
        </p:nvSpPr>
        <p:spPr>
          <a:xfrm>
            <a:off x="9189720" y="5386324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6" name="bg object 1476"/>
          <p:cNvSpPr/>
          <p:nvPr/>
        </p:nvSpPr>
        <p:spPr>
          <a:xfrm>
            <a:off x="9189720" y="5389372"/>
            <a:ext cx="268605" cy="6350"/>
          </a:xfrm>
          <a:custGeom>
            <a:avLst/>
            <a:gdLst/>
            <a:ahLst/>
            <a:cxnLst/>
            <a:rect l="l" t="t" r="r" b="b"/>
            <a:pathLst>
              <a:path w="268604" h="6350">
                <a:moveTo>
                  <a:pt x="268224" y="0"/>
                </a:moveTo>
                <a:lnTo>
                  <a:pt x="0" y="0"/>
                </a:lnTo>
                <a:lnTo>
                  <a:pt x="0" y="6095"/>
                </a:lnTo>
                <a:lnTo>
                  <a:pt x="268224" y="6095"/>
                </a:lnTo>
                <a:lnTo>
                  <a:pt x="268224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7" name="bg object 1477"/>
          <p:cNvSpPr/>
          <p:nvPr/>
        </p:nvSpPr>
        <p:spPr>
          <a:xfrm>
            <a:off x="9189720" y="5395468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7"/>
                </a:lnTo>
                <a:lnTo>
                  <a:pt x="268224" y="3047"/>
                </a:lnTo>
                <a:lnTo>
                  <a:pt x="268224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8" name="bg object 1478"/>
          <p:cNvSpPr/>
          <p:nvPr/>
        </p:nvSpPr>
        <p:spPr>
          <a:xfrm>
            <a:off x="9189720" y="5398516"/>
            <a:ext cx="268605" cy="6350"/>
          </a:xfrm>
          <a:custGeom>
            <a:avLst/>
            <a:gdLst/>
            <a:ahLst/>
            <a:cxnLst/>
            <a:rect l="l" t="t" r="r" b="b"/>
            <a:pathLst>
              <a:path w="268604" h="6350">
                <a:moveTo>
                  <a:pt x="268224" y="0"/>
                </a:moveTo>
                <a:lnTo>
                  <a:pt x="0" y="0"/>
                </a:lnTo>
                <a:lnTo>
                  <a:pt x="0" y="6095"/>
                </a:lnTo>
                <a:lnTo>
                  <a:pt x="268224" y="6095"/>
                </a:lnTo>
                <a:lnTo>
                  <a:pt x="268224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9" name="bg object 1479"/>
          <p:cNvSpPr/>
          <p:nvPr/>
        </p:nvSpPr>
        <p:spPr>
          <a:xfrm>
            <a:off x="9189720" y="5404612"/>
            <a:ext cx="268605" cy="3175"/>
          </a:xfrm>
          <a:custGeom>
            <a:avLst/>
            <a:gdLst/>
            <a:ahLst/>
            <a:cxnLst/>
            <a:rect l="l" t="t" r="r" b="b"/>
            <a:pathLst>
              <a:path w="268604" h="3175">
                <a:moveTo>
                  <a:pt x="268224" y="0"/>
                </a:moveTo>
                <a:lnTo>
                  <a:pt x="0" y="0"/>
                </a:lnTo>
                <a:lnTo>
                  <a:pt x="0" y="3048"/>
                </a:lnTo>
                <a:lnTo>
                  <a:pt x="268224" y="3048"/>
                </a:lnTo>
                <a:lnTo>
                  <a:pt x="268224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0" name="bg object 1480"/>
          <p:cNvSpPr/>
          <p:nvPr/>
        </p:nvSpPr>
        <p:spPr>
          <a:xfrm>
            <a:off x="9189720" y="5407660"/>
            <a:ext cx="268605" cy="9525"/>
          </a:xfrm>
          <a:custGeom>
            <a:avLst/>
            <a:gdLst/>
            <a:ahLst/>
            <a:cxnLst/>
            <a:rect l="l" t="t" r="r" b="b"/>
            <a:pathLst>
              <a:path w="268604" h="9525">
                <a:moveTo>
                  <a:pt x="268224" y="0"/>
                </a:moveTo>
                <a:lnTo>
                  <a:pt x="0" y="0"/>
                </a:lnTo>
                <a:lnTo>
                  <a:pt x="0" y="9143"/>
                </a:lnTo>
                <a:lnTo>
                  <a:pt x="268224" y="9143"/>
                </a:lnTo>
                <a:lnTo>
                  <a:pt x="268224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1" name="bg object 1481"/>
          <p:cNvSpPr/>
          <p:nvPr/>
        </p:nvSpPr>
        <p:spPr>
          <a:xfrm>
            <a:off x="9189720" y="5416804"/>
            <a:ext cx="268605" cy="6350"/>
          </a:xfrm>
          <a:custGeom>
            <a:avLst/>
            <a:gdLst/>
            <a:ahLst/>
            <a:cxnLst/>
            <a:rect l="l" t="t" r="r" b="b"/>
            <a:pathLst>
              <a:path w="268604" h="6350">
                <a:moveTo>
                  <a:pt x="268224" y="0"/>
                </a:moveTo>
                <a:lnTo>
                  <a:pt x="0" y="0"/>
                </a:lnTo>
                <a:lnTo>
                  <a:pt x="0" y="6096"/>
                </a:lnTo>
                <a:lnTo>
                  <a:pt x="268224" y="6096"/>
                </a:lnTo>
                <a:lnTo>
                  <a:pt x="268224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2" name="bg object 1482"/>
          <p:cNvSpPr/>
          <p:nvPr/>
        </p:nvSpPr>
        <p:spPr>
          <a:xfrm>
            <a:off x="9189720" y="5422900"/>
            <a:ext cx="268605" cy="15240"/>
          </a:xfrm>
          <a:custGeom>
            <a:avLst/>
            <a:gdLst/>
            <a:ahLst/>
            <a:cxnLst/>
            <a:rect l="l" t="t" r="r" b="b"/>
            <a:pathLst>
              <a:path w="268604" h="15239">
                <a:moveTo>
                  <a:pt x="268224" y="0"/>
                </a:moveTo>
                <a:lnTo>
                  <a:pt x="0" y="0"/>
                </a:lnTo>
                <a:lnTo>
                  <a:pt x="0" y="15239"/>
                </a:lnTo>
                <a:lnTo>
                  <a:pt x="268224" y="15239"/>
                </a:lnTo>
                <a:lnTo>
                  <a:pt x="268224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3" name="bg object 1483"/>
          <p:cNvSpPr/>
          <p:nvPr/>
        </p:nvSpPr>
        <p:spPr>
          <a:xfrm>
            <a:off x="9189720" y="5438139"/>
            <a:ext cx="268605" cy="9525"/>
          </a:xfrm>
          <a:custGeom>
            <a:avLst/>
            <a:gdLst/>
            <a:ahLst/>
            <a:cxnLst/>
            <a:rect l="l" t="t" r="r" b="b"/>
            <a:pathLst>
              <a:path w="268604" h="9525">
                <a:moveTo>
                  <a:pt x="268224" y="0"/>
                </a:moveTo>
                <a:lnTo>
                  <a:pt x="0" y="0"/>
                </a:lnTo>
                <a:lnTo>
                  <a:pt x="0" y="9143"/>
                </a:lnTo>
                <a:lnTo>
                  <a:pt x="268224" y="9143"/>
                </a:lnTo>
                <a:lnTo>
                  <a:pt x="268224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4" name="bg object 1484"/>
          <p:cNvSpPr/>
          <p:nvPr/>
        </p:nvSpPr>
        <p:spPr>
          <a:xfrm>
            <a:off x="9189720" y="5447283"/>
            <a:ext cx="268605" cy="9525"/>
          </a:xfrm>
          <a:custGeom>
            <a:avLst/>
            <a:gdLst/>
            <a:ahLst/>
            <a:cxnLst/>
            <a:rect l="l" t="t" r="r" b="b"/>
            <a:pathLst>
              <a:path w="268604" h="9525">
                <a:moveTo>
                  <a:pt x="268224" y="0"/>
                </a:moveTo>
                <a:lnTo>
                  <a:pt x="0" y="0"/>
                </a:lnTo>
                <a:lnTo>
                  <a:pt x="0" y="9144"/>
                </a:lnTo>
                <a:lnTo>
                  <a:pt x="268224" y="9144"/>
                </a:lnTo>
                <a:lnTo>
                  <a:pt x="268224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5" name="bg object 1485"/>
          <p:cNvSpPr/>
          <p:nvPr/>
        </p:nvSpPr>
        <p:spPr>
          <a:xfrm>
            <a:off x="9189720" y="5456427"/>
            <a:ext cx="268605" cy="9525"/>
          </a:xfrm>
          <a:custGeom>
            <a:avLst/>
            <a:gdLst/>
            <a:ahLst/>
            <a:cxnLst/>
            <a:rect l="l" t="t" r="r" b="b"/>
            <a:pathLst>
              <a:path w="268604" h="9525">
                <a:moveTo>
                  <a:pt x="268224" y="0"/>
                </a:moveTo>
                <a:lnTo>
                  <a:pt x="0" y="0"/>
                </a:lnTo>
                <a:lnTo>
                  <a:pt x="0" y="9144"/>
                </a:lnTo>
                <a:lnTo>
                  <a:pt x="268224" y="9144"/>
                </a:lnTo>
                <a:lnTo>
                  <a:pt x="268224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6" name="bg object 1486"/>
          <p:cNvSpPr/>
          <p:nvPr/>
        </p:nvSpPr>
        <p:spPr>
          <a:xfrm>
            <a:off x="9189720" y="5465572"/>
            <a:ext cx="268605" cy="15240"/>
          </a:xfrm>
          <a:custGeom>
            <a:avLst/>
            <a:gdLst/>
            <a:ahLst/>
            <a:cxnLst/>
            <a:rect l="l" t="t" r="r" b="b"/>
            <a:pathLst>
              <a:path w="268604" h="15239">
                <a:moveTo>
                  <a:pt x="268224" y="0"/>
                </a:moveTo>
                <a:lnTo>
                  <a:pt x="0" y="0"/>
                </a:lnTo>
                <a:lnTo>
                  <a:pt x="0" y="15239"/>
                </a:lnTo>
                <a:lnTo>
                  <a:pt x="268224" y="15239"/>
                </a:lnTo>
                <a:lnTo>
                  <a:pt x="26822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7" name="bg object 1487"/>
          <p:cNvSpPr/>
          <p:nvPr/>
        </p:nvSpPr>
        <p:spPr>
          <a:xfrm>
            <a:off x="9195815" y="5179060"/>
            <a:ext cx="256540" cy="295910"/>
          </a:xfrm>
          <a:custGeom>
            <a:avLst/>
            <a:gdLst/>
            <a:ahLst/>
            <a:cxnLst/>
            <a:rect l="l" t="t" r="r" b="b"/>
            <a:pathLst>
              <a:path w="256540" h="295910">
                <a:moveTo>
                  <a:pt x="256031" y="0"/>
                </a:moveTo>
                <a:lnTo>
                  <a:pt x="149351" y="18287"/>
                </a:lnTo>
                <a:lnTo>
                  <a:pt x="73151" y="57912"/>
                </a:lnTo>
                <a:lnTo>
                  <a:pt x="18287" y="112775"/>
                </a:lnTo>
                <a:lnTo>
                  <a:pt x="0" y="179831"/>
                </a:lnTo>
                <a:lnTo>
                  <a:pt x="18287" y="237744"/>
                </a:lnTo>
                <a:lnTo>
                  <a:pt x="36575" y="265175"/>
                </a:lnTo>
                <a:lnTo>
                  <a:pt x="64007" y="295656"/>
                </a:lnTo>
                <a:lnTo>
                  <a:pt x="103631" y="295656"/>
                </a:lnTo>
                <a:lnTo>
                  <a:pt x="64007" y="265175"/>
                </a:lnTo>
                <a:lnTo>
                  <a:pt x="36575" y="237744"/>
                </a:lnTo>
                <a:lnTo>
                  <a:pt x="27431" y="210312"/>
                </a:lnTo>
                <a:lnTo>
                  <a:pt x="18287" y="179831"/>
                </a:lnTo>
                <a:lnTo>
                  <a:pt x="27431" y="152400"/>
                </a:lnTo>
                <a:lnTo>
                  <a:pt x="36575" y="121919"/>
                </a:lnTo>
                <a:lnTo>
                  <a:pt x="85343" y="67056"/>
                </a:lnTo>
                <a:lnTo>
                  <a:pt x="161543" y="27431"/>
                </a:lnTo>
                <a:lnTo>
                  <a:pt x="246887" y="9143"/>
                </a:lnTo>
                <a:lnTo>
                  <a:pt x="25603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8" name="bg object 1488"/>
          <p:cNvSpPr/>
          <p:nvPr/>
        </p:nvSpPr>
        <p:spPr>
          <a:xfrm>
            <a:off x="9235439" y="5172964"/>
            <a:ext cx="222885" cy="18415"/>
          </a:xfrm>
          <a:custGeom>
            <a:avLst/>
            <a:gdLst/>
            <a:ahLst/>
            <a:cxnLst/>
            <a:rect l="l" t="t" r="r" b="b"/>
            <a:pathLst>
              <a:path w="222884" h="18414">
                <a:moveTo>
                  <a:pt x="0" y="18287"/>
                </a:moveTo>
                <a:lnTo>
                  <a:pt x="222503" y="18287"/>
                </a:lnTo>
                <a:lnTo>
                  <a:pt x="222503" y="0"/>
                </a:lnTo>
                <a:lnTo>
                  <a:pt x="0" y="0"/>
                </a:lnTo>
                <a:lnTo>
                  <a:pt x="0" y="18287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9" name="bg object 1489"/>
          <p:cNvSpPr/>
          <p:nvPr/>
        </p:nvSpPr>
        <p:spPr>
          <a:xfrm>
            <a:off x="9235439" y="5191251"/>
            <a:ext cx="222885" cy="9525"/>
          </a:xfrm>
          <a:custGeom>
            <a:avLst/>
            <a:gdLst/>
            <a:ahLst/>
            <a:cxnLst/>
            <a:rect l="l" t="t" r="r" b="b"/>
            <a:pathLst>
              <a:path w="222884" h="9525">
                <a:moveTo>
                  <a:pt x="0" y="9143"/>
                </a:moveTo>
                <a:lnTo>
                  <a:pt x="222503" y="9143"/>
                </a:lnTo>
                <a:lnTo>
                  <a:pt x="222503" y="0"/>
                </a:lnTo>
                <a:lnTo>
                  <a:pt x="0" y="0"/>
                </a:lnTo>
                <a:lnTo>
                  <a:pt x="0" y="9143"/>
                </a:lnTo>
                <a:close/>
              </a:path>
            </a:pathLst>
          </a:custGeom>
          <a:solidFill>
            <a:srgbClr val="006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0" name="bg object 1490"/>
          <p:cNvSpPr/>
          <p:nvPr/>
        </p:nvSpPr>
        <p:spPr>
          <a:xfrm>
            <a:off x="9235439" y="5200395"/>
            <a:ext cx="222885" cy="9525"/>
          </a:xfrm>
          <a:custGeom>
            <a:avLst/>
            <a:gdLst/>
            <a:ahLst/>
            <a:cxnLst/>
            <a:rect l="l" t="t" r="r" b="b"/>
            <a:pathLst>
              <a:path w="222884" h="9525">
                <a:moveTo>
                  <a:pt x="0" y="9143"/>
                </a:moveTo>
                <a:lnTo>
                  <a:pt x="222503" y="9143"/>
                </a:lnTo>
                <a:lnTo>
                  <a:pt x="222503" y="0"/>
                </a:lnTo>
                <a:lnTo>
                  <a:pt x="0" y="0"/>
                </a:lnTo>
                <a:lnTo>
                  <a:pt x="0" y="9143"/>
                </a:lnTo>
                <a:close/>
              </a:path>
            </a:pathLst>
          </a:custGeom>
          <a:solidFill>
            <a:srgbClr val="0068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1" name="bg object 1491"/>
          <p:cNvSpPr/>
          <p:nvPr/>
        </p:nvSpPr>
        <p:spPr>
          <a:xfrm>
            <a:off x="9235439" y="5209539"/>
            <a:ext cx="222885" cy="6350"/>
          </a:xfrm>
          <a:custGeom>
            <a:avLst/>
            <a:gdLst/>
            <a:ahLst/>
            <a:cxnLst/>
            <a:rect l="l" t="t" r="r" b="b"/>
            <a:pathLst>
              <a:path w="222884" h="6350">
                <a:moveTo>
                  <a:pt x="0" y="6096"/>
                </a:moveTo>
                <a:lnTo>
                  <a:pt x="222503" y="6096"/>
                </a:lnTo>
                <a:lnTo>
                  <a:pt x="222503" y="0"/>
                </a:lnTo>
                <a:lnTo>
                  <a:pt x="0" y="0"/>
                </a:lnTo>
                <a:lnTo>
                  <a:pt x="0" y="6096"/>
                </a:lnTo>
                <a:close/>
              </a:path>
            </a:pathLst>
          </a:custGeom>
          <a:solidFill>
            <a:srgbClr val="006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2" name="bg object 1492"/>
          <p:cNvSpPr/>
          <p:nvPr/>
        </p:nvSpPr>
        <p:spPr>
          <a:xfrm>
            <a:off x="9235439" y="5215636"/>
            <a:ext cx="222885" cy="9525"/>
          </a:xfrm>
          <a:custGeom>
            <a:avLst/>
            <a:gdLst/>
            <a:ahLst/>
            <a:cxnLst/>
            <a:rect l="l" t="t" r="r" b="b"/>
            <a:pathLst>
              <a:path w="222884" h="9525">
                <a:moveTo>
                  <a:pt x="0" y="9143"/>
                </a:moveTo>
                <a:lnTo>
                  <a:pt x="222503" y="9143"/>
                </a:lnTo>
                <a:lnTo>
                  <a:pt x="222503" y="0"/>
                </a:lnTo>
                <a:lnTo>
                  <a:pt x="0" y="0"/>
                </a:lnTo>
                <a:lnTo>
                  <a:pt x="0" y="9143"/>
                </a:lnTo>
                <a:close/>
              </a:path>
            </a:pathLst>
          </a:custGeom>
          <a:solidFill>
            <a:srgbClr val="0069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3" name="bg object 1493"/>
          <p:cNvSpPr/>
          <p:nvPr/>
        </p:nvSpPr>
        <p:spPr>
          <a:xfrm>
            <a:off x="9235439" y="5224779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6A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4" name="bg object 1494"/>
          <p:cNvSpPr/>
          <p:nvPr/>
        </p:nvSpPr>
        <p:spPr>
          <a:xfrm>
            <a:off x="9235439" y="5227827"/>
            <a:ext cx="222885" cy="9525"/>
          </a:xfrm>
          <a:custGeom>
            <a:avLst/>
            <a:gdLst/>
            <a:ahLst/>
            <a:cxnLst/>
            <a:rect l="l" t="t" r="r" b="b"/>
            <a:pathLst>
              <a:path w="222884" h="9525">
                <a:moveTo>
                  <a:pt x="0" y="9144"/>
                </a:moveTo>
                <a:lnTo>
                  <a:pt x="222503" y="9144"/>
                </a:lnTo>
                <a:lnTo>
                  <a:pt x="222503" y="0"/>
                </a:lnTo>
                <a:lnTo>
                  <a:pt x="0" y="0"/>
                </a:lnTo>
                <a:lnTo>
                  <a:pt x="0" y="9144"/>
                </a:lnTo>
                <a:close/>
              </a:path>
            </a:pathLst>
          </a:custGeom>
          <a:solidFill>
            <a:srgbClr val="006A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5" name="bg object 1495"/>
          <p:cNvSpPr/>
          <p:nvPr/>
        </p:nvSpPr>
        <p:spPr>
          <a:xfrm>
            <a:off x="9235439" y="5236972"/>
            <a:ext cx="222885" cy="6350"/>
          </a:xfrm>
          <a:custGeom>
            <a:avLst/>
            <a:gdLst/>
            <a:ahLst/>
            <a:cxnLst/>
            <a:rect l="l" t="t" r="r" b="b"/>
            <a:pathLst>
              <a:path w="222884" h="6350">
                <a:moveTo>
                  <a:pt x="0" y="6095"/>
                </a:moveTo>
                <a:lnTo>
                  <a:pt x="222503" y="6095"/>
                </a:lnTo>
                <a:lnTo>
                  <a:pt x="222503" y="0"/>
                </a:lnTo>
                <a:lnTo>
                  <a:pt x="0" y="0"/>
                </a:lnTo>
                <a:lnTo>
                  <a:pt x="0" y="6095"/>
                </a:lnTo>
                <a:close/>
              </a:path>
            </a:pathLst>
          </a:custGeom>
          <a:solidFill>
            <a:srgbClr val="006B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6" name="bg object 1496"/>
          <p:cNvSpPr/>
          <p:nvPr/>
        </p:nvSpPr>
        <p:spPr>
          <a:xfrm>
            <a:off x="9235439" y="5243067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7"/>
                </a:moveTo>
                <a:lnTo>
                  <a:pt x="222503" y="3047"/>
                </a:lnTo>
                <a:lnTo>
                  <a:pt x="222503" y="0"/>
                </a:lnTo>
                <a:lnTo>
                  <a:pt x="0" y="0"/>
                </a:lnTo>
                <a:lnTo>
                  <a:pt x="0" y="3047"/>
                </a:lnTo>
                <a:close/>
              </a:path>
            </a:pathLst>
          </a:custGeom>
          <a:solidFill>
            <a:srgbClr val="006B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7" name="bg object 1497"/>
          <p:cNvSpPr/>
          <p:nvPr/>
        </p:nvSpPr>
        <p:spPr>
          <a:xfrm>
            <a:off x="9235439" y="5246116"/>
            <a:ext cx="222885" cy="6350"/>
          </a:xfrm>
          <a:custGeom>
            <a:avLst/>
            <a:gdLst/>
            <a:ahLst/>
            <a:cxnLst/>
            <a:rect l="l" t="t" r="r" b="b"/>
            <a:pathLst>
              <a:path w="222884" h="6350">
                <a:moveTo>
                  <a:pt x="0" y="6095"/>
                </a:moveTo>
                <a:lnTo>
                  <a:pt x="222503" y="6095"/>
                </a:lnTo>
                <a:lnTo>
                  <a:pt x="222503" y="0"/>
                </a:lnTo>
                <a:lnTo>
                  <a:pt x="0" y="0"/>
                </a:lnTo>
                <a:lnTo>
                  <a:pt x="0" y="6095"/>
                </a:lnTo>
                <a:close/>
              </a:path>
            </a:pathLst>
          </a:custGeom>
          <a:solidFill>
            <a:srgbClr val="006C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8" name="bg object 1498"/>
          <p:cNvSpPr/>
          <p:nvPr/>
        </p:nvSpPr>
        <p:spPr>
          <a:xfrm>
            <a:off x="9235439" y="5252211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6CB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9" name="bg object 1499"/>
          <p:cNvSpPr/>
          <p:nvPr/>
        </p:nvSpPr>
        <p:spPr>
          <a:xfrm>
            <a:off x="9235439" y="5255260"/>
            <a:ext cx="222885" cy="6350"/>
          </a:xfrm>
          <a:custGeom>
            <a:avLst/>
            <a:gdLst/>
            <a:ahLst/>
            <a:cxnLst/>
            <a:rect l="l" t="t" r="r" b="b"/>
            <a:pathLst>
              <a:path w="222884" h="6350">
                <a:moveTo>
                  <a:pt x="0" y="6095"/>
                </a:moveTo>
                <a:lnTo>
                  <a:pt x="222503" y="6095"/>
                </a:lnTo>
                <a:lnTo>
                  <a:pt x="222503" y="0"/>
                </a:lnTo>
                <a:lnTo>
                  <a:pt x="0" y="0"/>
                </a:lnTo>
                <a:lnTo>
                  <a:pt x="0" y="6095"/>
                </a:lnTo>
                <a:close/>
              </a:path>
            </a:pathLst>
          </a:custGeom>
          <a:solidFill>
            <a:srgbClr val="006D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0" name="bg object 1500"/>
          <p:cNvSpPr/>
          <p:nvPr/>
        </p:nvSpPr>
        <p:spPr>
          <a:xfrm>
            <a:off x="9235439" y="5261355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6D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1" name="bg object 1501"/>
          <p:cNvSpPr/>
          <p:nvPr/>
        </p:nvSpPr>
        <p:spPr>
          <a:xfrm>
            <a:off x="9235439" y="5264404"/>
            <a:ext cx="222885" cy="6350"/>
          </a:xfrm>
          <a:custGeom>
            <a:avLst/>
            <a:gdLst/>
            <a:ahLst/>
            <a:cxnLst/>
            <a:rect l="l" t="t" r="r" b="b"/>
            <a:pathLst>
              <a:path w="222884" h="6350">
                <a:moveTo>
                  <a:pt x="0" y="6096"/>
                </a:moveTo>
                <a:lnTo>
                  <a:pt x="222503" y="6096"/>
                </a:lnTo>
                <a:lnTo>
                  <a:pt x="222503" y="0"/>
                </a:lnTo>
                <a:lnTo>
                  <a:pt x="0" y="0"/>
                </a:lnTo>
                <a:lnTo>
                  <a:pt x="0" y="6096"/>
                </a:lnTo>
                <a:close/>
              </a:path>
            </a:pathLst>
          </a:custGeom>
          <a:solidFill>
            <a:srgbClr val="006E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2" name="bg object 1502"/>
          <p:cNvSpPr/>
          <p:nvPr/>
        </p:nvSpPr>
        <p:spPr>
          <a:xfrm>
            <a:off x="9235439" y="5270500"/>
            <a:ext cx="222885" cy="6350"/>
          </a:xfrm>
          <a:custGeom>
            <a:avLst/>
            <a:gdLst/>
            <a:ahLst/>
            <a:cxnLst/>
            <a:rect l="l" t="t" r="r" b="b"/>
            <a:pathLst>
              <a:path w="222884" h="6350">
                <a:moveTo>
                  <a:pt x="0" y="6095"/>
                </a:moveTo>
                <a:lnTo>
                  <a:pt x="222503" y="6095"/>
                </a:lnTo>
                <a:lnTo>
                  <a:pt x="222503" y="0"/>
                </a:lnTo>
                <a:lnTo>
                  <a:pt x="0" y="0"/>
                </a:lnTo>
                <a:lnTo>
                  <a:pt x="0" y="6095"/>
                </a:lnTo>
                <a:close/>
              </a:path>
            </a:pathLst>
          </a:custGeom>
          <a:solidFill>
            <a:srgbClr val="006F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3" name="bg object 1503"/>
          <p:cNvSpPr/>
          <p:nvPr/>
        </p:nvSpPr>
        <p:spPr>
          <a:xfrm>
            <a:off x="9235439" y="5276595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7"/>
                </a:moveTo>
                <a:lnTo>
                  <a:pt x="222503" y="3047"/>
                </a:lnTo>
                <a:lnTo>
                  <a:pt x="222503" y="0"/>
                </a:lnTo>
                <a:lnTo>
                  <a:pt x="0" y="0"/>
                </a:lnTo>
                <a:lnTo>
                  <a:pt x="0" y="3047"/>
                </a:lnTo>
                <a:close/>
              </a:path>
            </a:pathLst>
          </a:custGeom>
          <a:solidFill>
            <a:srgbClr val="006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4" name="bg object 1504"/>
          <p:cNvSpPr/>
          <p:nvPr/>
        </p:nvSpPr>
        <p:spPr>
          <a:xfrm>
            <a:off x="9235439" y="5279644"/>
            <a:ext cx="222885" cy="6350"/>
          </a:xfrm>
          <a:custGeom>
            <a:avLst/>
            <a:gdLst/>
            <a:ahLst/>
            <a:cxnLst/>
            <a:rect l="l" t="t" r="r" b="b"/>
            <a:pathLst>
              <a:path w="222884" h="6350">
                <a:moveTo>
                  <a:pt x="0" y="6095"/>
                </a:moveTo>
                <a:lnTo>
                  <a:pt x="222503" y="6095"/>
                </a:lnTo>
                <a:lnTo>
                  <a:pt x="222503" y="0"/>
                </a:lnTo>
                <a:lnTo>
                  <a:pt x="0" y="0"/>
                </a:lnTo>
                <a:lnTo>
                  <a:pt x="0" y="6095"/>
                </a:lnTo>
                <a:close/>
              </a:path>
            </a:pathLst>
          </a:custGeom>
          <a:solidFill>
            <a:srgbClr val="0070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5" name="bg object 1505"/>
          <p:cNvSpPr/>
          <p:nvPr/>
        </p:nvSpPr>
        <p:spPr>
          <a:xfrm>
            <a:off x="9235439" y="5285739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71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6" name="bg object 1506"/>
          <p:cNvSpPr/>
          <p:nvPr/>
        </p:nvSpPr>
        <p:spPr>
          <a:xfrm>
            <a:off x="9235439" y="5288787"/>
            <a:ext cx="222885" cy="6350"/>
          </a:xfrm>
          <a:custGeom>
            <a:avLst/>
            <a:gdLst/>
            <a:ahLst/>
            <a:cxnLst/>
            <a:rect l="l" t="t" r="r" b="b"/>
            <a:pathLst>
              <a:path w="222884" h="6350">
                <a:moveTo>
                  <a:pt x="0" y="6095"/>
                </a:moveTo>
                <a:lnTo>
                  <a:pt x="222503" y="6095"/>
                </a:lnTo>
                <a:lnTo>
                  <a:pt x="222503" y="0"/>
                </a:lnTo>
                <a:lnTo>
                  <a:pt x="0" y="0"/>
                </a:lnTo>
                <a:lnTo>
                  <a:pt x="0" y="6095"/>
                </a:lnTo>
                <a:close/>
              </a:path>
            </a:pathLst>
          </a:custGeom>
          <a:solidFill>
            <a:srgbClr val="0072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7" name="bg object 1507"/>
          <p:cNvSpPr/>
          <p:nvPr/>
        </p:nvSpPr>
        <p:spPr>
          <a:xfrm>
            <a:off x="9235439" y="5294883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72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8" name="bg object 1508"/>
          <p:cNvSpPr/>
          <p:nvPr/>
        </p:nvSpPr>
        <p:spPr>
          <a:xfrm>
            <a:off x="9235439" y="5297931"/>
            <a:ext cx="222885" cy="6350"/>
          </a:xfrm>
          <a:custGeom>
            <a:avLst/>
            <a:gdLst/>
            <a:ahLst/>
            <a:cxnLst/>
            <a:rect l="l" t="t" r="r" b="b"/>
            <a:pathLst>
              <a:path w="222884" h="6350">
                <a:moveTo>
                  <a:pt x="0" y="6096"/>
                </a:moveTo>
                <a:lnTo>
                  <a:pt x="222503" y="6096"/>
                </a:lnTo>
                <a:lnTo>
                  <a:pt x="222503" y="0"/>
                </a:lnTo>
                <a:lnTo>
                  <a:pt x="0" y="0"/>
                </a:lnTo>
                <a:lnTo>
                  <a:pt x="0" y="6096"/>
                </a:lnTo>
                <a:close/>
              </a:path>
            </a:pathLst>
          </a:custGeom>
          <a:solidFill>
            <a:srgbClr val="0073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9" name="bg object 1509"/>
          <p:cNvSpPr/>
          <p:nvPr/>
        </p:nvSpPr>
        <p:spPr>
          <a:xfrm>
            <a:off x="9235439" y="5304027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74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0" name="bg object 1510"/>
          <p:cNvSpPr/>
          <p:nvPr/>
        </p:nvSpPr>
        <p:spPr>
          <a:xfrm>
            <a:off x="9235439" y="5307075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75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1" name="bg object 1511"/>
          <p:cNvSpPr/>
          <p:nvPr/>
        </p:nvSpPr>
        <p:spPr>
          <a:xfrm>
            <a:off x="9235439" y="5310124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75C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2" name="bg object 1512"/>
          <p:cNvSpPr/>
          <p:nvPr/>
        </p:nvSpPr>
        <p:spPr>
          <a:xfrm>
            <a:off x="9235439" y="5313172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7"/>
                </a:moveTo>
                <a:lnTo>
                  <a:pt x="222503" y="3047"/>
                </a:lnTo>
                <a:lnTo>
                  <a:pt x="222503" y="0"/>
                </a:lnTo>
                <a:lnTo>
                  <a:pt x="0" y="0"/>
                </a:lnTo>
                <a:lnTo>
                  <a:pt x="0" y="3047"/>
                </a:lnTo>
                <a:close/>
              </a:path>
            </a:pathLst>
          </a:custGeom>
          <a:solidFill>
            <a:srgbClr val="0076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3" name="bg object 1513"/>
          <p:cNvSpPr/>
          <p:nvPr/>
        </p:nvSpPr>
        <p:spPr>
          <a:xfrm>
            <a:off x="9235439" y="5316219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7"/>
                </a:moveTo>
                <a:lnTo>
                  <a:pt x="222503" y="3047"/>
                </a:lnTo>
                <a:lnTo>
                  <a:pt x="222503" y="0"/>
                </a:lnTo>
                <a:lnTo>
                  <a:pt x="0" y="0"/>
                </a:lnTo>
                <a:lnTo>
                  <a:pt x="0" y="3047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4" name="bg object 1514"/>
          <p:cNvSpPr/>
          <p:nvPr/>
        </p:nvSpPr>
        <p:spPr>
          <a:xfrm>
            <a:off x="9235439" y="5319268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7"/>
                </a:moveTo>
                <a:lnTo>
                  <a:pt x="222503" y="3047"/>
                </a:lnTo>
                <a:lnTo>
                  <a:pt x="222503" y="0"/>
                </a:lnTo>
                <a:lnTo>
                  <a:pt x="0" y="0"/>
                </a:lnTo>
                <a:lnTo>
                  <a:pt x="0" y="3047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5" name="bg object 1515"/>
          <p:cNvSpPr/>
          <p:nvPr/>
        </p:nvSpPr>
        <p:spPr>
          <a:xfrm>
            <a:off x="9235439" y="5322316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7"/>
                </a:moveTo>
                <a:lnTo>
                  <a:pt x="222503" y="3047"/>
                </a:lnTo>
                <a:lnTo>
                  <a:pt x="222503" y="0"/>
                </a:lnTo>
                <a:lnTo>
                  <a:pt x="0" y="0"/>
                </a:lnTo>
                <a:lnTo>
                  <a:pt x="0" y="3047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6" name="bg object 1516"/>
          <p:cNvSpPr/>
          <p:nvPr/>
        </p:nvSpPr>
        <p:spPr>
          <a:xfrm>
            <a:off x="9235439" y="5325363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7" name="bg object 1517"/>
          <p:cNvSpPr/>
          <p:nvPr/>
        </p:nvSpPr>
        <p:spPr>
          <a:xfrm>
            <a:off x="9235439" y="5328412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8" name="bg object 1518"/>
          <p:cNvSpPr/>
          <p:nvPr/>
        </p:nvSpPr>
        <p:spPr>
          <a:xfrm>
            <a:off x="9235439" y="5331460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7"/>
                </a:moveTo>
                <a:lnTo>
                  <a:pt x="222503" y="3047"/>
                </a:lnTo>
                <a:lnTo>
                  <a:pt x="222503" y="0"/>
                </a:lnTo>
                <a:lnTo>
                  <a:pt x="0" y="0"/>
                </a:lnTo>
                <a:lnTo>
                  <a:pt x="0" y="3047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9" name="bg object 1519"/>
          <p:cNvSpPr/>
          <p:nvPr/>
        </p:nvSpPr>
        <p:spPr>
          <a:xfrm>
            <a:off x="9235439" y="5334507"/>
            <a:ext cx="222885" cy="6350"/>
          </a:xfrm>
          <a:custGeom>
            <a:avLst/>
            <a:gdLst/>
            <a:ahLst/>
            <a:cxnLst/>
            <a:rect l="l" t="t" r="r" b="b"/>
            <a:pathLst>
              <a:path w="222884" h="6350">
                <a:moveTo>
                  <a:pt x="0" y="6096"/>
                </a:moveTo>
                <a:lnTo>
                  <a:pt x="222503" y="6096"/>
                </a:lnTo>
                <a:lnTo>
                  <a:pt x="222503" y="0"/>
                </a:lnTo>
                <a:lnTo>
                  <a:pt x="0" y="0"/>
                </a:lnTo>
                <a:lnTo>
                  <a:pt x="0" y="6096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0" name="bg object 1520"/>
          <p:cNvSpPr/>
          <p:nvPr/>
        </p:nvSpPr>
        <p:spPr>
          <a:xfrm>
            <a:off x="9235439" y="5340604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1" name="bg object 1521"/>
          <p:cNvSpPr/>
          <p:nvPr/>
        </p:nvSpPr>
        <p:spPr>
          <a:xfrm>
            <a:off x="9235439" y="5343651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2" name="bg object 1522"/>
          <p:cNvSpPr/>
          <p:nvPr/>
        </p:nvSpPr>
        <p:spPr>
          <a:xfrm>
            <a:off x="9235439" y="5346700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3" name="bg object 1523"/>
          <p:cNvSpPr/>
          <p:nvPr/>
        </p:nvSpPr>
        <p:spPr>
          <a:xfrm>
            <a:off x="9235439" y="5349748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7"/>
                </a:moveTo>
                <a:lnTo>
                  <a:pt x="222503" y="3047"/>
                </a:lnTo>
                <a:lnTo>
                  <a:pt x="222503" y="0"/>
                </a:lnTo>
                <a:lnTo>
                  <a:pt x="0" y="0"/>
                </a:lnTo>
                <a:lnTo>
                  <a:pt x="0" y="3047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4" name="bg object 1524"/>
          <p:cNvSpPr/>
          <p:nvPr/>
        </p:nvSpPr>
        <p:spPr>
          <a:xfrm>
            <a:off x="9235439" y="5352795"/>
            <a:ext cx="222885" cy="6350"/>
          </a:xfrm>
          <a:custGeom>
            <a:avLst/>
            <a:gdLst/>
            <a:ahLst/>
            <a:cxnLst/>
            <a:rect l="l" t="t" r="r" b="b"/>
            <a:pathLst>
              <a:path w="222884" h="6350">
                <a:moveTo>
                  <a:pt x="0" y="6095"/>
                </a:moveTo>
                <a:lnTo>
                  <a:pt x="222503" y="6095"/>
                </a:lnTo>
                <a:lnTo>
                  <a:pt x="222503" y="0"/>
                </a:lnTo>
                <a:lnTo>
                  <a:pt x="0" y="0"/>
                </a:lnTo>
                <a:lnTo>
                  <a:pt x="0" y="6095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5" name="bg object 1525"/>
          <p:cNvSpPr/>
          <p:nvPr/>
        </p:nvSpPr>
        <p:spPr>
          <a:xfrm>
            <a:off x="9235439" y="5358892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7"/>
                </a:moveTo>
                <a:lnTo>
                  <a:pt x="222503" y="3047"/>
                </a:lnTo>
                <a:lnTo>
                  <a:pt x="222503" y="0"/>
                </a:lnTo>
                <a:lnTo>
                  <a:pt x="0" y="0"/>
                </a:lnTo>
                <a:lnTo>
                  <a:pt x="0" y="3047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6" name="bg object 1526"/>
          <p:cNvSpPr/>
          <p:nvPr/>
        </p:nvSpPr>
        <p:spPr>
          <a:xfrm>
            <a:off x="9235439" y="5361939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7" name="bg object 1527"/>
          <p:cNvSpPr/>
          <p:nvPr/>
        </p:nvSpPr>
        <p:spPr>
          <a:xfrm>
            <a:off x="9235439" y="5364987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8" name="bg object 1528"/>
          <p:cNvSpPr/>
          <p:nvPr/>
        </p:nvSpPr>
        <p:spPr>
          <a:xfrm>
            <a:off x="9235439" y="5368036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7"/>
                </a:moveTo>
                <a:lnTo>
                  <a:pt x="222503" y="3047"/>
                </a:lnTo>
                <a:lnTo>
                  <a:pt x="222503" y="0"/>
                </a:lnTo>
                <a:lnTo>
                  <a:pt x="0" y="0"/>
                </a:lnTo>
                <a:lnTo>
                  <a:pt x="0" y="3047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9" name="bg object 1529"/>
          <p:cNvSpPr/>
          <p:nvPr/>
        </p:nvSpPr>
        <p:spPr>
          <a:xfrm>
            <a:off x="9235439" y="5371083"/>
            <a:ext cx="222885" cy="6350"/>
          </a:xfrm>
          <a:custGeom>
            <a:avLst/>
            <a:gdLst/>
            <a:ahLst/>
            <a:cxnLst/>
            <a:rect l="l" t="t" r="r" b="b"/>
            <a:pathLst>
              <a:path w="222884" h="6350">
                <a:moveTo>
                  <a:pt x="0" y="6096"/>
                </a:moveTo>
                <a:lnTo>
                  <a:pt x="222503" y="6096"/>
                </a:lnTo>
                <a:lnTo>
                  <a:pt x="222503" y="0"/>
                </a:lnTo>
                <a:lnTo>
                  <a:pt x="0" y="0"/>
                </a:lnTo>
                <a:lnTo>
                  <a:pt x="0" y="6096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0" name="bg object 1530"/>
          <p:cNvSpPr/>
          <p:nvPr/>
        </p:nvSpPr>
        <p:spPr>
          <a:xfrm>
            <a:off x="9235439" y="5377180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1" name="bg object 1531"/>
          <p:cNvSpPr/>
          <p:nvPr/>
        </p:nvSpPr>
        <p:spPr>
          <a:xfrm>
            <a:off x="9235439" y="5380227"/>
            <a:ext cx="222885" cy="6350"/>
          </a:xfrm>
          <a:custGeom>
            <a:avLst/>
            <a:gdLst/>
            <a:ahLst/>
            <a:cxnLst/>
            <a:rect l="l" t="t" r="r" b="b"/>
            <a:pathLst>
              <a:path w="222884" h="6350">
                <a:moveTo>
                  <a:pt x="0" y="6096"/>
                </a:moveTo>
                <a:lnTo>
                  <a:pt x="222503" y="6096"/>
                </a:lnTo>
                <a:lnTo>
                  <a:pt x="222503" y="0"/>
                </a:lnTo>
                <a:lnTo>
                  <a:pt x="0" y="0"/>
                </a:lnTo>
                <a:lnTo>
                  <a:pt x="0" y="6096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2" name="bg object 1532"/>
          <p:cNvSpPr/>
          <p:nvPr/>
        </p:nvSpPr>
        <p:spPr>
          <a:xfrm>
            <a:off x="9235439" y="5386324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3" name="bg object 1533"/>
          <p:cNvSpPr/>
          <p:nvPr/>
        </p:nvSpPr>
        <p:spPr>
          <a:xfrm>
            <a:off x="9235439" y="5389372"/>
            <a:ext cx="222885" cy="6350"/>
          </a:xfrm>
          <a:custGeom>
            <a:avLst/>
            <a:gdLst/>
            <a:ahLst/>
            <a:cxnLst/>
            <a:rect l="l" t="t" r="r" b="b"/>
            <a:pathLst>
              <a:path w="222884" h="6350">
                <a:moveTo>
                  <a:pt x="0" y="6095"/>
                </a:moveTo>
                <a:lnTo>
                  <a:pt x="222503" y="6095"/>
                </a:lnTo>
                <a:lnTo>
                  <a:pt x="222503" y="0"/>
                </a:lnTo>
                <a:lnTo>
                  <a:pt x="0" y="0"/>
                </a:lnTo>
                <a:lnTo>
                  <a:pt x="0" y="6095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4" name="bg object 1534"/>
          <p:cNvSpPr/>
          <p:nvPr/>
        </p:nvSpPr>
        <p:spPr>
          <a:xfrm>
            <a:off x="9235439" y="5395468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7"/>
                </a:moveTo>
                <a:lnTo>
                  <a:pt x="222503" y="3047"/>
                </a:lnTo>
                <a:lnTo>
                  <a:pt x="222503" y="0"/>
                </a:lnTo>
                <a:lnTo>
                  <a:pt x="0" y="0"/>
                </a:lnTo>
                <a:lnTo>
                  <a:pt x="0" y="3047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5" name="bg object 1535"/>
          <p:cNvSpPr/>
          <p:nvPr/>
        </p:nvSpPr>
        <p:spPr>
          <a:xfrm>
            <a:off x="9235439" y="5398516"/>
            <a:ext cx="222885" cy="6350"/>
          </a:xfrm>
          <a:custGeom>
            <a:avLst/>
            <a:gdLst/>
            <a:ahLst/>
            <a:cxnLst/>
            <a:rect l="l" t="t" r="r" b="b"/>
            <a:pathLst>
              <a:path w="222884" h="6350">
                <a:moveTo>
                  <a:pt x="0" y="6095"/>
                </a:moveTo>
                <a:lnTo>
                  <a:pt x="222503" y="6095"/>
                </a:lnTo>
                <a:lnTo>
                  <a:pt x="222503" y="0"/>
                </a:lnTo>
                <a:lnTo>
                  <a:pt x="0" y="0"/>
                </a:lnTo>
                <a:lnTo>
                  <a:pt x="0" y="6095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6" name="bg object 1536"/>
          <p:cNvSpPr/>
          <p:nvPr/>
        </p:nvSpPr>
        <p:spPr>
          <a:xfrm>
            <a:off x="9235439" y="5404612"/>
            <a:ext cx="222885" cy="3175"/>
          </a:xfrm>
          <a:custGeom>
            <a:avLst/>
            <a:gdLst/>
            <a:ahLst/>
            <a:cxnLst/>
            <a:rect l="l" t="t" r="r" b="b"/>
            <a:pathLst>
              <a:path w="222884" h="3175">
                <a:moveTo>
                  <a:pt x="0" y="3048"/>
                </a:moveTo>
                <a:lnTo>
                  <a:pt x="222503" y="3048"/>
                </a:lnTo>
                <a:lnTo>
                  <a:pt x="222503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7" name="bg object 1537"/>
          <p:cNvSpPr/>
          <p:nvPr/>
        </p:nvSpPr>
        <p:spPr>
          <a:xfrm>
            <a:off x="9235439" y="5407660"/>
            <a:ext cx="222885" cy="9525"/>
          </a:xfrm>
          <a:custGeom>
            <a:avLst/>
            <a:gdLst/>
            <a:ahLst/>
            <a:cxnLst/>
            <a:rect l="l" t="t" r="r" b="b"/>
            <a:pathLst>
              <a:path w="222884" h="9525">
                <a:moveTo>
                  <a:pt x="0" y="9143"/>
                </a:moveTo>
                <a:lnTo>
                  <a:pt x="222503" y="9143"/>
                </a:lnTo>
                <a:lnTo>
                  <a:pt x="222503" y="0"/>
                </a:lnTo>
                <a:lnTo>
                  <a:pt x="0" y="0"/>
                </a:lnTo>
                <a:lnTo>
                  <a:pt x="0" y="9143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8" name="bg object 1538"/>
          <p:cNvSpPr/>
          <p:nvPr/>
        </p:nvSpPr>
        <p:spPr>
          <a:xfrm>
            <a:off x="9235439" y="5416804"/>
            <a:ext cx="222885" cy="6350"/>
          </a:xfrm>
          <a:custGeom>
            <a:avLst/>
            <a:gdLst/>
            <a:ahLst/>
            <a:cxnLst/>
            <a:rect l="l" t="t" r="r" b="b"/>
            <a:pathLst>
              <a:path w="222884" h="6350">
                <a:moveTo>
                  <a:pt x="0" y="6096"/>
                </a:moveTo>
                <a:lnTo>
                  <a:pt x="222503" y="6096"/>
                </a:lnTo>
                <a:lnTo>
                  <a:pt x="222503" y="0"/>
                </a:lnTo>
                <a:lnTo>
                  <a:pt x="0" y="0"/>
                </a:lnTo>
                <a:lnTo>
                  <a:pt x="0" y="6096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9" name="bg object 1539"/>
          <p:cNvSpPr/>
          <p:nvPr/>
        </p:nvSpPr>
        <p:spPr>
          <a:xfrm>
            <a:off x="9235439" y="5422900"/>
            <a:ext cx="222885" cy="15240"/>
          </a:xfrm>
          <a:custGeom>
            <a:avLst/>
            <a:gdLst/>
            <a:ahLst/>
            <a:cxnLst/>
            <a:rect l="l" t="t" r="r" b="b"/>
            <a:pathLst>
              <a:path w="222884" h="15239">
                <a:moveTo>
                  <a:pt x="0" y="15239"/>
                </a:moveTo>
                <a:lnTo>
                  <a:pt x="222503" y="15239"/>
                </a:lnTo>
                <a:lnTo>
                  <a:pt x="222503" y="0"/>
                </a:lnTo>
                <a:lnTo>
                  <a:pt x="0" y="0"/>
                </a:lnTo>
                <a:lnTo>
                  <a:pt x="0" y="15239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0" name="bg object 1540"/>
          <p:cNvSpPr/>
          <p:nvPr/>
        </p:nvSpPr>
        <p:spPr>
          <a:xfrm>
            <a:off x="9235439" y="5438139"/>
            <a:ext cx="222885" cy="9525"/>
          </a:xfrm>
          <a:custGeom>
            <a:avLst/>
            <a:gdLst/>
            <a:ahLst/>
            <a:cxnLst/>
            <a:rect l="l" t="t" r="r" b="b"/>
            <a:pathLst>
              <a:path w="222884" h="9525">
                <a:moveTo>
                  <a:pt x="0" y="9143"/>
                </a:moveTo>
                <a:lnTo>
                  <a:pt x="222503" y="9143"/>
                </a:lnTo>
                <a:lnTo>
                  <a:pt x="222503" y="0"/>
                </a:lnTo>
                <a:lnTo>
                  <a:pt x="0" y="0"/>
                </a:lnTo>
                <a:lnTo>
                  <a:pt x="0" y="9143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1" name="bg object 1541"/>
          <p:cNvSpPr/>
          <p:nvPr/>
        </p:nvSpPr>
        <p:spPr>
          <a:xfrm>
            <a:off x="9235439" y="5447283"/>
            <a:ext cx="222885" cy="9525"/>
          </a:xfrm>
          <a:custGeom>
            <a:avLst/>
            <a:gdLst/>
            <a:ahLst/>
            <a:cxnLst/>
            <a:rect l="l" t="t" r="r" b="b"/>
            <a:pathLst>
              <a:path w="222884" h="9525">
                <a:moveTo>
                  <a:pt x="0" y="9144"/>
                </a:moveTo>
                <a:lnTo>
                  <a:pt x="222503" y="9144"/>
                </a:lnTo>
                <a:lnTo>
                  <a:pt x="222503" y="0"/>
                </a:lnTo>
                <a:lnTo>
                  <a:pt x="0" y="0"/>
                </a:lnTo>
                <a:lnTo>
                  <a:pt x="0" y="9144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2" name="bg object 1542"/>
          <p:cNvSpPr/>
          <p:nvPr/>
        </p:nvSpPr>
        <p:spPr>
          <a:xfrm>
            <a:off x="9235439" y="5456427"/>
            <a:ext cx="222885" cy="9525"/>
          </a:xfrm>
          <a:custGeom>
            <a:avLst/>
            <a:gdLst/>
            <a:ahLst/>
            <a:cxnLst/>
            <a:rect l="l" t="t" r="r" b="b"/>
            <a:pathLst>
              <a:path w="222884" h="9525">
                <a:moveTo>
                  <a:pt x="0" y="9144"/>
                </a:moveTo>
                <a:lnTo>
                  <a:pt x="222503" y="9144"/>
                </a:lnTo>
                <a:lnTo>
                  <a:pt x="222503" y="0"/>
                </a:lnTo>
                <a:lnTo>
                  <a:pt x="0" y="0"/>
                </a:lnTo>
                <a:lnTo>
                  <a:pt x="0" y="9144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3" name="bg object 1543"/>
          <p:cNvSpPr/>
          <p:nvPr/>
        </p:nvSpPr>
        <p:spPr>
          <a:xfrm>
            <a:off x="9235439" y="5465572"/>
            <a:ext cx="222885" cy="15240"/>
          </a:xfrm>
          <a:custGeom>
            <a:avLst/>
            <a:gdLst/>
            <a:ahLst/>
            <a:cxnLst/>
            <a:rect l="l" t="t" r="r" b="b"/>
            <a:pathLst>
              <a:path w="222884" h="15239">
                <a:moveTo>
                  <a:pt x="0" y="15239"/>
                </a:moveTo>
                <a:lnTo>
                  <a:pt x="222503" y="15239"/>
                </a:lnTo>
                <a:lnTo>
                  <a:pt x="222503" y="0"/>
                </a:lnTo>
                <a:lnTo>
                  <a:pt x="0" y="0"/>
                </a:lnTo>
                <a:lnTo>
                  <a:pt x="0" y="15239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4" name="bg object 1544"/>
          <p:cNvSpPr/>
          <p:nvPr/>
        </p:nvSpPr>
        <p:spPr>
          <a:xfrm>
            <a:off x="9482327" y="5172964"/>
            <a:ext cx="307975" cy="21590"/>
          </a:xfrm>
          <a:custGeom>
            <a:avLst/>
            <a:gdLst/>
            <a:ahLst/>
            <a:cxnLst/>
            <a:rect l="l" t="t" r="r" b="b"/>
            <a:pathLst>
              <a:path w="307975" h="21589">
                <a:moveTo>
                  <a:pt x="307848" y="0"/>
                </a:moveTo>
                <a:lnTo>
                  <a:pt x="0" y="0"/>
                </a:lnTo>
                <a:lnTo>
                  <a:pt x="0" y="21336"/>
                </a:lnTo>
                <a:lnTo>
                  <a:pt x="307848" y="21336"/>
                </a:lnTo>
                <a:lnTo>
                  <a:pt x="307848" y="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5" name="bg object 1545"/>
          <p:cNvSpPr/>
          <p:nvPr/>
        </p:nvSpPr>
        <p:spPr>
          <a:xfrm>
            <a:off x="9482327" y="5194300"/>
            <a:ext cx="307975" cy="9525"/>
          </a:xfrm>
          <a:custGeom>
            <a:avLst/>
            <a:gdLst/>
            <a:ahLst/>
            <a:cxnLst/>
            <a:rect l="l" t="t" r="r" b="b"/>
            <a:pathLst>
              <a:path w="307975" h="9525">
                <a:moveTo>
                  <a:pt x="307848" y="0"/>
                </a:moveTo>
                <a:lnTo>
                  <a:pt x="0" y="0"/>
                </a:lnTo>
                <a:lnTo>
                  <a:pt x="0" y="9143"/>
                </a:lnTo>
                <a:lnTo>
                  <a:pt x="307848" y="9143"/>
                </a:lnTo>
                <a:lnTo>
                  <a:pt x="307848" y="0"/>
                </a:lnTo>
                <a:close/>
              </a:path>
            </a:pathLst>
          </a:custGeom>
          <a:solidFill>
            <a:srgbClr val="006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6" name="bg object 1546"/>
          <p:cNvSpPr/>
          <p:nvPr/>
        </p:nvSpPr>
        <p:spPr>
          <a:xfrm>
            <a:off x="9482327" y="5203444"/>
            <a:ext cx="307975" cy="12700"/>
          </a:xfrm>
          <a:custGeom>
            <a:avLst/>
            <a:gdLst/>
            <a:ahLst/>
            <a:cxnLst/>
            <a:rect l="l" t="t" r="r" b="b"/>
            <a:pathLst>
              <a:path w="307975" h="12700">
                <a:moveTo>
                  <a:pt x="307848" y="0"/>
                </a:moveTo>
                <a:lnTo>
                  <a:pt x="0" y="0"/>
                </a:lnTo>
                <a:lnTo>
                  <a:pt x="0" y="12191"/>
                </a:lnTo>
                <a:lnTo>
                  <a:pt x="307848" y="12191"/>
                </a:lnTo>
                <a:lnTo>
                  <a:pt x="307848" y="0"/>
                </a:lnTo>
                <a:close/>
              </a:path>
            </a:pathLst>
          </a:custGeom>
          <a:solidFill>
            <a:srgbClr val="0068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7" name="bg object 1547"/>
          <p:cNvSpPr/>
          <p:nvPr/>
        </p:nvSpPr>
        <p:spPr>
          <a:xfrm>
            <a:off x="9482327" y="5215636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6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8" name="bg object 1548"/>
          <p:cNvSpPr/>
          <p:nvPr/>
        </p:nvSpPr>
        <p:spPr>
          <a:xfrm>
            <a:off x="9482327" y="5218683"/>
            <a:ext cx="307975" cy="12700"/>
          </a:xfrm>
          <a:custGeom>
            <a:avLst/>
            <a:gdLst/>
            <a:ahLst/>
            <a:cxnLst/>
            <a:rect l="l" t="t" r="r" b="b"/>
            <a:pathLst>
              <a:path w="307975" h="12700">
                <a:moveTo>
                  <a:pt x="307848" y="0"/>
                </a:moveTo>
                <a:lnTo>
                  <a:pt x="0" y="0"/>
                </a:lnTo>
                <a:lnTo>
                  <a:pt x="0" y="12192"/>
                </a:lnTo>
                <a:lnTo>
                  <a:pt x="307848" y="12192"/>
                </a:lnTo>
                <a:lnTo>
                  <a:pt x="307848" y="0"/>
                </a:lnTo>
                <a:close/>
              </a:path>
            </a:pathLst>
          </a:custGeom>
          <a:solidFill>
            <a:srgbClr val="0069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9" name="bg object 1549"/>
          <p:cNvSpPr/>
          <p:nvPr/>
        </p:nvSpPr>
        <p:spPr>
          <a:xfrm>
            <a:off x="9482327" y="5230876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6A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0" name="bg object 1550"/>
          <p:cNvSpPr/>
          <p:nvPr/>
        </p:nvSpPr>
        <p:spPr>
          <a:xfrm>
            <a:off x="9482327" y="5233923"/>
            <a:ext cx="307975" cy="12700"/>
          </a:xfrm>
          <a:custGeom>
            <a:avLst/>
            <a:gdLst/>
            <a:ahLst/>
            <a:cxnLst/>
            <a:rect l="l" t="t" r="r" b="b"/>
            <a:pathLst>
              <a:path w="307975" h="12700">
                <a:moveTo>
                  <a:pt x="307848" y="0"/>
                </a:moveTo>
                <a:lnTo>
                  <a:pt x="0" y="0"/>
                </a:lnTo>
                <a:lnTo>
                  <a:pt x="0" y="12192"/>
                </a:lnTo>
                <a:lnTo>
                  <a:pt x="307848" y="12192"/>
                </a:lnTo>
                <a:lnTo>
                  <a:pt x="307848" y="0"/>
                </a:lnTo>
                <a:close/>
              </a:path>
            </a:pathLst>
          </a:custGeom>
          <a:solidFill>
            <a:srgbClr val="006A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1" name="bg object 1551"/>
          <p:cNvSpPr/>
          <p:nvPr/>
        </p:nvSpPr>
        <p:spPr>
          <a:xfrm>
            <a:off x="9482327" y="5246116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6B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2" name="bg object 1552"/>
          <p:cNvSpPr/>
          <p:nvPr/>
        </p:nvSpPr>
        <p:spPr>
          <a:xfrm>
            <a:off x="9482327" y="5252211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6B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3" name="bg object 1553"/>
          <p:cNvSpPr/>
          <p:nvPr/>
        </p:nvSpPr>
        <p:spPr>
          <a:xfrm>
            <a:off x="9482327" y="5255260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6C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4" name="bg object 1554"/>
          <p:cNvSpPr/>
          <p:nvPr/>
        </p:nvSpPr>
        <p:spPr>
          <a:xfrm>
            <a:off x="9482327" y="5261355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6CB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5" name="bg object 1555"/>
          <p:cNvSpPr/>
          <p:nvPr/>
        </p:nvSpPr>
        <p:spPr>
          <a:xfrm>
            <a:off x="9482327" y="5267451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6D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6" name="bg object 1556"/>
          <p:cNvSpPr/>
          <p:nvPr/>
        </p:nvSpPr>
        <p:spPr>
          <a:xfrm>
            <a:off x="9482327" y="5270500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6D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7" name="bg object 1557"/>
          <p:cNvSpPr/>
          <p:nvPr/>
        </p:nvSpPr>
        <p:spPr>
          <a:xfrm>
            <a:off x="9482327" y="5276595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6E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8" name="bg object 1558"/>
          <p:cNvSpPr/>
          <p:nvPr/>
        </p:nvSpPr>
        <p:spPr>
          <a:xfrm>
            <a:off x="9482327" y="5282692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6F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9" name="bg object 1559"/>
          <p:cNvSpPr/>
          <p:nvPr/>
        </p:nvSpPr>
        <p:spPr>
          <a:xfrm>
            <a:off x="9482327" y="5288787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6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0" name="bg object 1560"/>
          <p:cNvSpPr/>
          <p:nvPr/>
        </p:nvSpPr>
        <p:spPr>
          <a:xfrm>
            <a:off x="9482327" y="5291836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70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1" name="bg object 1561"/>
          <p:cNvSpPr/>
          <p:nvPr/>
        </p:nvSpPr>
        <p:spPr>
          <a:xfrm>
            <a:off x="9482327" y="5294883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0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2" name="bg object 1562"/>
          <p:cNvSpPr/>
          <p:nvPr/>
        </p:nvSpPr>
        <p:spPr>
          <a:xfrm>
            <a:off x="9482327" y="5297931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71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3" name="bg object 1563"/>
          <p:cNvSpPr/>
          <p:nvPr/>
        </p:nvSpPr>
        <p:spPr>
          <a:xfrm>
            <a:off x="9482327" y="5304027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2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4" name="bg object 1564"/>
          <p:cNvSpPr/>
          <p:nvPr/>
        </p:nvSpPr>
        <p:spPr>
          <a:xfrm>
            <a:off x="9482327" y="5307075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72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5" name="bg object 1565"/>
          <p:cNvSpPr/>
          <p:nvPr/>
        </p:nvSpPr>
        <p:spPr>
          <a:xfrm>
            <a:off x="9482327" y="5313172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73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6" name="bg object 1566"/>
          <p:cNvSpPr/>
          <p:nvPr/>
        </p:nvSpPr>
        <p:spPr>
          <a:xfrm>
            <a:off x="9482327" y="5319268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74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7" name="bg object 1567"/>
          <p:cNvSpPr/>
          <p:nvPr/>
        </p:nvSpPr>
        <p:spPr>
          <a:xfrm>
            <a:off x="9482327" y="5322316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75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8" name="bg object 1568"/>
          <p:cNvSpPr/>
          <p:nvPr/>
        </p:nvSpPr>
        <p:spPr>
          <a:xfrm>
            <a:off x="9482327" y="5328412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6C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9" name="bg object 1569"/>
          <p:cNvSpPr/>
          <p:nvPr/>
        </p:nvSpPr>
        <p:spPr>
          <a:xfrm>
            <a:off x="9482327" y="5331460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76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0" name="bg object 1570"/>
          <p:cNvSpPr/>
          <p:nvPr/>
        </p:nvSpPr>
        <p:spPr>
          <a:xfrm>
            <a:off x="9482327" y="5334507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1" name="bg object 1571"/>
          <p:cNvSpPr/>
          <p:nvPr/>
        </p:nvSpPr>
        <p:spPr>
          <a:xfrm>
            <a:off x="9482327" y="5337556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2" name="bg object 1572"/>
          <p:cNvSpPr/>
          <p:nvPr/>
        </p:nvSpPr>
        <p:spPr>
          <a:xfrm>
            <a:off x="9482327" y="5340604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3" name="bg object 1573"/>
          <p:cNvSpPr/>
          <p:nvPr/>
        </p:nvSpPr>
        <p:spPr>
          <a:xfrm>
            <a:off x="9482327" y="5343651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4" name="bg object 1574"/>
          <p:cNvSpPr/>
          <p:nvPr/>
        </p:nvSpPr>
        <p:spPr>
          <a:xfrm>
            <a:off x="9482327" y="5349748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5" name="bg object 1575"/>
          <p:cNvSpPr/>
          <p:nvPr/>
        </p:nvSpPr>
        <p:spPr>
          <a:xfrm>
            <a:off x="9482327" y="5355843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6" name="bg object 1576"/>
          <p:cNvSpPr/>
          <p:nvPr/>
        </p:nvSpPr>
        <p:spPr>
          <a:xfrm>
            <a:off x="9482327" y="5358892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7" name="bg object 1577"/>
          <p:cNvSpPr/>
          <p:nvPr/>
        </p:nvSpPr>
        <p:spPr>
          <a:xfrm>
            <a:off x="9482327" y="5364987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8" name="bg object 1578"/>
          <p:cNvSpPr/>
          <p:nvPr/>
        </p:nvSpPr>
        <p:spPr>
          <a:xfrm>
            <a:off x="9482327" y="5368036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9" name="bg object 1579"/>
          <p:cNvSpPr/>
          <p:nvPr/>
        </p:nvSpPr>
        <p:spPr>
          <a:xfrm>
            <a:off x="9482327" y="5371083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0" name="bg object 1580"/>
          <p:cNvSpPr/>
          <p:nvPr/>
        </p:nvSpPr>
        <p:spPr>
          <a:xfrm>
            <a:off x="9482327" y="5377180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1" name="bg object 1581"/>
          <p:cNvSpPr/>
          <p:nvPr/>
        </p:nvSpPr>
        <p:spPr>
          <a:xfrm>
            <a:off x="9482327" y="5380227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2" name="bg object 1582"/>
          <p:cNvSpPr/>
          <p:nvPr/>
        </p:nvSpPr>
        <p:spPr>
          <a:xfrm>
            <a:off x="9482327" y="5386324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3" name="bg object 1583"/>
          <p:cNvSpPr/>
          <p:nvPr/>
        </p:nvSpPr>
        <p:spPr>
          <a:xfrm>
            <a:off x="9482327" y="5389372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4" name="bg object 1584"/>
          <p:cNvSpPr/>
          <p:nvPr/>
        </p:nvSpPr>
        <p:spPr>
          <a:xfrm>
            <a:off x="9482327" y="5392419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5" name="bg object 1585"/>
          <p:cNvSpPr/>
          <p:nvPr/>
        </p:nvSpPr>
        <p:spPr>
          <a:xfrm>
            <a:off x="9482327" y="5395468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6" name="bg object 1586"/>
          <p:cNvSpPr/>
          <p:nvPr/>
        </p:nvSpPr>
        <p:spPr>
          <a:xfrm>
            <a:off x="9482327" y="5401563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7" name="bg object 1587"/>
          <p:cNvSpPr/>
          <p:nvPr/>
        </p:nvSpPr>
        <p:spPr>
          <a:xfrm>
            <a:off x="9482327" y="5407660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8" name="bg object 1588"/>
          <p:cNvSpPr/>
          <p:nvPr/>
        </p:nvSpPr>
        <p:spPr>
          <a:xfrm>
            <a:off x="9482327" y="5413756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9" name="bg object 1589"/>
          <p:cNvSpPr/>
          <p:nvPr/>
        </p:nvSpPr>
        <p:spPr>
          <a:xfrm>
            <a:off x="9482327" y="5416804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0" name="bg object 1590"/>
          <p:cNvSpPr/>
          <p:nvPr/>
        </p:nvSpPr>
        <p:spPr>
          <a:xfrm>
            <a:off x="9482327" y="5422900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1" name="bg object 1591"/>
          <p:cNvSpPr/>
          <p:nvPr/>
        </p:nvSpPr>
        <p:spPr>
          <a:xfrm>
            <a:off x="9482327" y="5428995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2" name="bg object 1592"/>
          <p:cNvSpPr/>
          <p:nvPr/>
        </p:nvSpPr>
        <p:spPr>
          <a:xfrm>
            <a:off x="9482327" y="5432043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3" name="bg object 1593"/>
          <p:cNvSpPr/>
          <p:nvPr/>
        </p:nvSpPr>
        <p:spPr>
          <a:xfrm>
            <a:off x="9482327" y="5438139"/>
            <a:ext cx="307975" cy="9525"/>
          </a:xfrm>
          <a:custGeom>
            <a:avLst/>
            <a:gdLst/>
            <a:ahLst/>
            <a:cxnLst/>
            <a:rect l="l" t="t" r="r" b="b"/>
            <a:pathLst>
              <a:path w="307975" h="9525">
                <a:moveTo>
                  <a:pt x="307848" y="0"/>
                </a:moveTo>
                <a:lnTo>
                  <a:pt x="0" y="0"/>
                </a:lnTo>
                <a:lnTo>
                  <a:pt x="0" y="9143"/>
                </a:lnTo>
                <a:lnTo>
                  <a:pt x="307848" y="9143"/>
                </a:lnTo>
                <a:lnTo>
                  <a:pt x="307848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4" name="bg object 1594"/>
          <p:cNvSpPr/>
          <p:nvPr/>
        </p:nvSpPr>
        <p:spPr>
          <a:xfrm>
            <a:off x="9482327" y="5447283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5" name="bg object 1595"/>
          <p:cNvSpPr/>
          <p:nvPr/>
        </p:nvSpPr>
        <p:spPr>
          <a:xfrm>
            <a:off x="9482327" y="5453380"/>
            <a:ext cx="307975" cy="15240"/>
          </a:xfrm>
          <a:custGeom>
            <a:avLst/>
            <a:gdLst/>
            <a:ahLst/>
            <a:cxnLst/>
            <a:rect l="l" t="t" r="r" b="b"/>
            <a:pathLst>
              <a:path w="307975" h="15239">
                <a:moveTo>
                  <a:pt x="307848" y="0"/>
                </a:moveTo>
                <a:lnTo>
                  <a:pt x="0" y="0"/>
                </a:lnTo>
                <a:lnTo>
                  <a:pt x="0" y="15240"/>
                </a:lnTo>
                <a:lnTo>
                  <a:pt x="307848" y="15240"/>
                </a:lnTo>
                <a:lnTo>
                  <a:pt x="307848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6" name="bg object 1596"/>
          <p:cNvSpPr/>
          <p:nvPr/>
        </p:nvSpPr>
        <p:spPr>
          <a:xfrm>
            <a:off x="9482327" y="5468619"/>
            <a:ext cx="307975" cy="12700"/>
          </a:xfrm>
          <a:custGeom>
            <a:avLst/>
            <a:gdLst/>
            <a:ahLst/>
            <a:cxnLst/>
            <a:rect l="l" t="t" r="r" b="b"/>
            <a:pathLst>
              <a:path w="307975" h="12700">
                <a:moveTo>
                  <a:pt x="307848" y="0"/>
                </a:moveTo>
                <a:lnTo>
                  <a:pt x="0" y="0"/>
                </a:lnTo>
                <a:lnTo>
                  <a:pt x="0" y="12191"/>
                </a:lnTo>
                <a:lnTo>
                  <a:pt x="307848" y="12191"/>
                </a:lnTo>
                <a:lnTo>
                  <a:pt x="307848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7" name="bg object 1597"/>
          <p:cNvSpPr/>
          <p:nvPr/>
        </p:nvSpPr>
        <p:spPr>
          <a:xfrm>
            <a:off x="9482327" y="5480812"/>
            <a:ext cx="307975" cy="9525"/>
          </a:xfrm>
          <a:custGeom>
            <a:avLst/>
            <a:gdLst/>
            <a:ahLst/>
            <a:cxnLst/>
            <a:rect l="l" t="t" r="r" b="b"/>
            <a:pathLst>
              <a:path w="307975" h="9525">
                <a:moveTo>
                  <a:pt x="307848" y="0"/>
                </a:moveTo>
                <a:lnTo>
                  <a:pt x="0" y="0"/>
                </a:lnTo>
                <a:lnTo>
                  <a:pt x="0" y="9143"/>
                </a:lnTo>
                <a:lnTo>
                  <a:pt x="307848" y="9143"/>
                </a:lnTo>
                <a:lnTo>
                  <a:pt x="307848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8" name="bg object 1598"/>
          <p:cNvSpPr/>
          <p:nvPr/>
        </p:nvSpPr>
        <p:spPr>
          <a:xfrm>
            <a:off x="9482327" y="5489956"/>
            <a:ext cx="307975" cy="12700"/>
          </a:xfrm>
          <a:custGeom>
            <a:avLst/>
            <a:gdLst/>
            <a:ahLst/>
            <a:cxnLst/>
            <a:rect l="l" t="t" r="r" b="b"/>
            <a:pathLst>
              <a:path w="307975" h="12700">
                <a:moveTo>
                  <a:pt x="307848" y="0"/>
                </a:moveTo>
                <a:lnTo>
                  <a:pt x="0" y="0"/>
                </a:lnTo>
                <a:lnTo>
                  <a:pt x="0" y="12192"/>
                </a:lnTo>
                <a:lnTo>
                  <a:pt x="307848" y="12192"/>
                </a:lnTo>
                <a:lnTo>
                  <a:pt x="307848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9" name="bg object 1599"/>
          <p:cNvSpPr/>
          <p:nvPr/>
        </p:nvSpPr>
        <p:spPr>
          <a:xfrm>
            <a:off x="9482327" y="5502148"/>
            <a:ext cx="307975" cy="18415"/>
          </a:xfrm>
          <a:custGeom>
            <a:avLst/>
            <a:gdLst/>
            <a:ahLst/>
            <a:cxnLst/>
            <a:rect l="l" t="t" r="r" b="b"/>
            <a:pathLst>
              <a:path w="307975" h="18414">
                <a:moveTo>
                  <a:pt x="307848" y="0"/>
                </a:moveTo>
                <a:lnTo>
                  <a:pt x="0" y="0"/>
                </a:lnTo>
                <a:lnTo>
                  <a:pt x="0" y="18287"/>
                </a:lnTo>
                <a:lnTo>
                  <a:pt x="307848" y="18287"/>
                </a:lnTo>
                <a:lnTo>
                  <a:pt x="307848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0" name="bg object 1600"/>
          <p:cNvSpPr/>
          <p:nvPr/>
        </p:nvSpPr>
        <p:spPr>
          <a:xfrm>
            <a:off x="9488423" y="5179060"/>
            <a:ext cx="295910" cy="332740"/>
          </a:xfrm>
          <a:custGeom>
            <a:avLst/>
            <a:gdLst/>
            <a:ahLst/>
            <a:cxnLst/>
            <a:rect l="l" t="t" r="r" b="b"/>
            <a:pathLst>
              <a:path w="295909" h="332739">
                <a:moveTo>
                  <a:pt x="0" y="0"/>
                </a:moveTo>
                <a:lnTo>
                  <a:pt x="0" y="9143"/>
                </a:lnTo>
                <a:lnTo>
                  <a:pt x="106679" y="18287"/>
                </a:lnTo>
                <a:lnTo>
                  <a:pt x="192024" y="57912"/>
                </a:lnTo>
                <a:lnTo>
                  <a:pt x="246887" y="112775"/>
                </a:lnTo>
                <a:lnTo>
                  <a:pt x="259079" y="143256"/>
                </a:lnTo>
                <a:lnTo>
                  <a:pt x="268224" y="179831"/>
                </a:lnTo>
                <a:lnTo>
                  <a:pt x="259079" y="219456"/>
                </a:lnTo>
                <a:lnTo>
                  <a:pt x="237744" y="256031"/>
                </a:lnTo>
                <a:lnTo>
                  <a:pt x="192024" y="286512"/>
                </a:lnTo>
                <a:lnTo>
                  <a:pt x="143255" y="313944"/>
                </a:lnTo>
                <a:lnTo>
                  <a:pt x="155448" y="332231"/>
                </a:lnTo>
                <a:lnTo>
                  <a:pt x="210311" y="304800"/>
                </a:lnTo>
                <a:lnTo>
                  <a:pt x="259079" y="265175"/>
                </a:lnTo>
                <a:lnTo>
                  <a:pt x="286511" y="228600"/>
                </a:lnTo>
                <a:lnTo>
                  <a:pt x="295655" y="179831"/>
                </a:lnTo>
                <a:lnTo>
                  <a:pt x="286511" y="143256"/>
                </a:lnTo>
                <a:lnTo>
                  <a:pt x="277368" y="103631"/>
                </a:lnTo>
                <a:lnTo>
                  <a:pt x="246887" y="76200"/>
                </a:lnTo>
                <a:lnTo>
                  <a:pt x="210311" y="45719"/>
                </a:lnTo>
                <a:lnTo>
                  <a:pt x="115824" y="9143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1" name="bg object 1601"/>
          <p:cNvSpPr/>
          <p:nvPr/>
        </p:nvSpPr>
        <p:spPr>
          <a:xfrm>
            <a:off x="9482327" y="5172964"/>
            <a:ext cx="307975" cy="21590"/>
          </a:xfrm>
          <a:custGeom>
            <a:avLst/>
            <a:gdLst/>
            <a:ahLst/>
            <a:cxnLst/>
            <a:rect l="l" t="t" r="r" b="b"/>
            <a:pathLst>
              <a:path w="307975" h="21589">
                <a:moveTo>
                  <a:pt x="307848" y="0"/>
                </a:moveTo>
                <a:lnTo>
                  <a:pt x="0" y="0"/>
                </a:lnTo>
                <a:lnTo>
                  <a:pt x="0" y="21336"/>
                </a:lnTo>
                <a:lnTo>
                  <a:pt x="307848" y="21336"/>
                </a:lnTo>
                <a:lnTo>
                  <a:pt x="307848" y="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2" name="bg object 1602"/>
          <p:cNvSpPr/>
          <p:nvPr/>
        </p:nvSpPr>
        <p:spPr>
          <a:xfrm>
            <a:off x="9482327" y="5194300"/>
            <a:ext cx="307975" cy="9525"/>
          </a:xfrm>
          <a:custGeom>
            <a:avLst/>
            <a:gdLst/>
            <a:ahLst/>
            <a:cxnLst/>
            <a:rect l="l" t="t" r="r" b="b"/>
            <a:pathLst>
              <a:path w="307975" h="9525">
                <a:moveTo>
                  <a:pt x="307848" y="0"/>
                </a:moveTo>
                <a:lnTo>
                  <a:pt x="0" y="0"/>
                </a:lnTo>
                <a:lnTo>
                  <a:pt x="0" y="9143"/>
                </a:lnTo>
                <a:lnTo>
                  <a:pt x="307848" y="9143"/>
                </a:lnTo>
                <a:lnTo>
                  <a:pt x="307848" y="0"/>
                </a:lnTo>
                <a:close/>
              </a:path>
            </a:pathLst>
          </a:custGeom>
          <a:solidFill>
            <a:srgbClr val="006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3" name="bg object 1603"/>
          <p:cNvSpPr/>
          <p:nvPr/>
        </p:nvSpPr>
        <p:spPr>
          <a:xfrm>
            <a:off x="9482327" y="5203444"/>
            <a:ext cx="307975" cy="12700"/>
          </a:xfrm>
          <a:custGeom>
            <a:avLst/>
            <a:gdLst/>
            <a:ahLst/>
            <a:cxnLst/>
            <a:rect l="l" t="t" r="r" b="b"/>
            <a:pathLst>
              <a:path w="307975" h="12700">
                <a:moveTo>
                  <a:pt x="307848" y="0"/>
                </a:moveTo>
                <a:lnTo>
                  <a:pt x="0" y="0"/>
                </a:lnTo>
                <a:lnTo>
                  <a:pt x="0" y="12191"/>
                </a:lnTo>
                <a:lnTo>
                  <a:pt x="307848" y="12191"/>
                </a:lnTo>
                <a:lnTo>
                  <a:pt x="307848" y="0"/>
                </a:lnTo>
                <a:close/>
              </a:path>
            </a:pathLst>
          </a:custGeom>
          <a:solidFill>
            <a:srgbClr val="0068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4" name="bg object 1604"/>
          <p:cNvSpPr/>
          <p:nvPr/>
        </p:nvSpPr>
        <p:spPr>
          <a:xfrm>
            <a:off x="9482327" y="5215636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6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5" name="bg object 1605"/>
          <p:cNvSpPr/>
          <p:nvPr/>
        </p:nvSpPr>
        <p:spPr>
          <a:xfrm>
            <a:off x="9482327" y="5218683"/>
            <a:ext cx="307975" cy="12700"/>
          </a:xfrm>
          <a:custGeom>
            <a:avLst/>
            <a:gdLst/>
            <a:ahLst/>
            <a:cxnLst/>
            <a:rect l="l" t="t" r="r" b="b"/>
            <a:pathLst>
              <a:path w="307975" h="12700">
                <a:moveTo>
                  <a:pt x="307848" y="0"/>
                </a:moveTo>
                <a:lnTo>
                  <a:pt x="0" y="0"/>
                </a:lnTo>
                <a:lnTo>
                  <a:pt x="0" y="12192"/>
                </a:lnTo>
                <a:lnTo>
                  <a:pt x="307848" y="12192"/>
                </a:lnTo>
                <a:lnTo>
                  <a:pt x="307848" y="0"/>
                </a:lnTo>
                <a:close/>
              </a:path>
            </a:pathLst>
          </a:custGeom>
          <a:solidFill>
            <a:srgbClr val="0069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6" name="bg object 1606"/>
          <p:cNvSpPr/>
          <p:nvPr/>
        </p:nvSpPr>
        <p:spPr>
          <a:xfrm>
            <a:off x="9482327" y="5230876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6A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7" name="bg object 1607"/>
          <p:cNvSpPr/>
          <p:nvPr/>
        </p:nvSpPr>
        <p:spPr>
          <a:xfrm>
            <a:off x="9482327" y="5233923"/>
            <a:ext cx="307975" cy="12700"/>
          </a:xfrm>
          <a:custGeom>
            <a:avLst/>
            <a:gdLst/>
            <a:ahLst/>
            <a:cxnLst/>
            <a:rect l="l" t="t" r="r" b="b"/>
            <a:pathLst>
              <a:path w="307975" h="12700">
                <a:moveTo>
                  <a:pt x="307848" y="0"/>
                </a:moveTo>
                <a:lnTo>
                  <a:pt x="0" y="0"/>
                </a:lnTo>
                <a:lnTo>
                  <a:pt x="0" y="12192"/>
                </a:lnTo>
                <a:lnTo>
                  <a:pt x="307848" y="12192"/>
                </a:lnTo>
                <a:lnTo>
                  <a:pt x="307848" y="0"/>
                </a:lnTo>
                <a:close/>
              </a:path>
            </a:pathLst>
          </a:custGeom>
          <a:solidFill>
            <a:srgbClr val="006A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8" name="bg object 1608"/>
          <p:cNvSpPr/>
          <p:nvPr/>
        </p:nvSpPr>
        <p:spPr>
          <a:xfrm>
            <a:off x="9482327" y="5246116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6B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9" name="bg object 1609"/>
          <p:cNvSpPr/>
          <p:nvPr/>
        </p:nvSpPr>
        <p:spPr>
          <a:xfrm>
            <a:off x="9482327" y="5252211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6B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0" name="bg object 1610"/>
          <p:cNvSpPr/>
          <p:nvPr/>
        </p:nvSpPr>
        <p:spPr>
          <a:xfrm>
            <a:off x="9482327" y="5255260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6C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1" name="bg object 1611"/>
          <p:cNvSpPr/>
          <p:nvPr/>
        </p:nvSpPr>
        <p:spPr>
          <a:xfrm>
            <a:off x="9482327" y="5261355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6CB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2" name="bg object 1612"/>
          <p:cNvSpPr/>
          <p:nvPr/>
        </p:nvSpPr>
        <p:spPr>
          <a:xfrm>
            <a:off x="9482327" y="5267451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6D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3" name="bg object 1613"/>
          <p:cNvSpPr/>
          <p:nvPr/>
        </p:nvSpPr>
        <p:spPr>
          <a:xfrm>
            <a:off x="9482327" y="5270500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6D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4" name="bg object 1614"/>
          <p:cNvSpPr/>
          <p:nvPr/>
        </p:nvSpPr>
        <p:spPr>
          <a:xfrm>
            <a:off x="9482327" y="5276595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6E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5" name="bg object 1615"/>
          <p:cNvSpPr/>
          <p:nvPr/>
        </p:nvSpPr>
        <p:spPr>
          <a:xfrm>
            <a:off x="9482327" y="5282692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6F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6" name="bg object 1616"/>
          <p:cNvSpPr/>
          <p:nvPr/>
        </p:nvSpPr>
        <p:spPr>
          <a:xfrm>
            <a:off x="9482327" y="5288787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6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7" name="bg object 1617"/>
          <p:cNvSpPr/>
          <p:nvPr/>
        </p:nvSpPr>
        <p:spPr>
          <a:xfrm>
            <a:off x="9482327" y="5291836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70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8" name="bg object 1618"/>
          <p:cNvSpPr/>
          <p:nvPr/>
        </p:nvSpPr>
        <p:spPr>
          <a:xfrm>
            <a:off x="9482327" y="5294883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0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9" name="bg object 1619"/>
          <p:cNvSpPr/>
          <p:nvPr/>
        </p:nvSpPr>
        <p:spPr>
          <a:xfrm>
            <a:off x="9482327" y="5297931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71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0" name="bg object 1620"/>
          <p:cNvSpPr/>
          <p:nvPr/>
        </p:nvSpPr>
        <p:spPr>
          <a:xfrm>
            <a:off x="9482327" y="5304027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2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1" name="bg object 1621"/>
          <p:cNvSpPr/>
          <p:nvPr/>
        </p:nvSpPr>
        <p:spPr>
          <a:xfrm>
            <a:off x="9482327" y="5307075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72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2" name="bg object 1622"/>
          <p:cNvSpPr/>
          <p:nvPr/>
        </p:nvSpPr>
        <p:spPr>
          <a:xfrm>
            <a:off x="9482327" y="5313172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73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3" name="bg object 1623"/>
          <p:cNvSpPr/>
          <p:nvPr/>
        </p:nvSpPr>
        <p:spPr>
          <a:xfrm>
            <a:off x="9482327" y="5319268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74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4" name="bg object 1624"/>
          <p:cNvSpPr/>
          <p:nvPr/>
        </p:nvSpPr>
        <p:spPr>
          <a:xfrm>
            <a:off x="9482327" y="5322316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75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5" name="bg object 1625"/>
          <p:cNvSpPr/>
          <p:nvPr/>
        </p:nvSpPr>
        <p:spPr>
          <a:xfrm>
            <a:off x="9482327" y="5328412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6C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6" name="bg object 1626"/>
          <p:cNvSpPr/>
          <p:nvPr/>
        </p:nvSpPr>
        <p:spPr>
          <a:xfrm>
            <a:off x="9482327" y="5331460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76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7" name="bg object 1627"/>
          <p:cNvSpPr/>
          <p:nvPr/>
        </p:nvSpPr>
        <p:spPr>
          <a:xfrm>
            <a:off x="9482327" y="5334507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8" name="bg object 1628"/>
          <p:cNvSpPr/>
          <p:nvPr/>
        </p:nvSpPr>
        <p:spPr>
          <a:xfrm>
            <a:off x="9482327" y="5337556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9" name="bg object 1629"/>
          <p:cNvSpPr/>
          <p:nvPr/>
        </p:nvSpPr>
        <p:spPr>
          <a:xfrm>
            <a:off x="9482327" y="5340604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0" name="bg object 1630"/>
          <p:cNvSpPr/>
          <p:nvPr/>
        </p:nvSpPr>
        <p:spPr>
          <a:xfrm>
            <a:off x="9482327" y="5343651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1" name="bg object 1631"/>
          <p:cNvSpPr/>
          <p:nvPr/>
        </p:nvSpPr>
        <p:spPr>
          <a:xfrm>
            <a:off x="9482327" y="5349748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2" name="bg object 1632"/>
          <p:cNvSpPr/>
          <p:nvPr/>
        </p:nvSpPr>
        <p:spPr>
          <a:xfrm>
            <a:off x="9482327" y="5355843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3" name="bg object 1633"/>
          <p:cNvSpPr/>
          <p:nvPr/>
        </p:nvSpPr>
        <p:spPr>
          <a:xfrm>
            <a:off x="9482327" y="5358892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4" name="bg object 1634"/>
          <p:cNvSpPr/>
          <p:nvPr/>
        </p:nvSpPr>
        <p:spPr>
          <a:xfrm>
            <a:off x="9482327" y="5364987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5" name="bg object 1635"/>
          <p:cNvSpPr/>
          <p:nvPr/>
        </p:nvSpPr>
        <p:spPr>
          <a:xfrm>
            <a:off x="9482327" y="5368036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6" name="bg object 1636"/>
          <p:cNvSpPr/>
          <p:nvPr/>
        </p:nvSpPr>
        <p:spPr>
          <a:xfrm>
            <a:off x="9482327" y="5371083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7" name="bg object 1637"/>
          <p:cNvSpPr/>
          <p:nvPr/>
        </p:nvSpPr>
        <p:spPr>
          <a:xfrm>
            <a:off x="9482327" y="5377180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8" name="bg object 1638"/>
          <p:cNvSpPr/>
          <p:nvPr/>
        </p:nvSpPr>
        <p:spPr>
          <a:xfrm>
            <a:off x="9482327" y="5380227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9" name="bg object 1639"/>
          <p:cNvSpPr/>
          <p:nvPr/>
        </p:nvSpPr>
        <p:spPr>
          <a:xfrm>
            <a:off x="9482327" y="5386324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0" name="bg object 1640"/>
          <p:cNvSpPr/>
          <p:nvPr/>
        </p:nvSpPr>
        <p:spPr>
          <a:xfrm>
            <a:off x="9482327" y="5389372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1" name="bg object 1641"/>
          <p:cNvSpPr/>
          <p:nvPr/>
        </p:nvSpPr>
        <p:spPr>
          <a:xfrm>
            <a:off x="9482327" y="5392419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2" name="bg object 1642"/>
          <p:cNvSpPr/>
          <p:nvPr/>
        </p:nvSpPr>
        <p:spPr>
          <a:xfrm>
            <a:off x="9482327" y="5395468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3" name="bg object 1643"/>
          <p:cNvSpPr/>
          <p:nvPr/>
        </p:nvSpPr>
        <p:spPr>
          <a:xfrm>
            <a:off x="9482327" y="5401563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4" name="bg object 1644"/>
          <p:cNvSpPr/>
          <p:nvPr/>
        </p:nvSpPr>
        <p:spPr>
          <a:xfrm>
            <a:off x="9482327" y="5407660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5" name="bg object 1645"/>
          <p:cNvSpPr/>
          <p:nvPr/>
        </p:nvSpPr>
        <p:spPr>
          <a:xfrm>
            <a:off x="9482327" y="5413756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8"/>
                </a:lnTo>
                <a:lnTo>
                  <a:pt x="307848" y="3048"/>
                </a:lnTo>
                <a:lnTo>
                  <a:pt x="307848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6" name="bg object 1646"/>
          <p:cNvSpPr/>
          <p:nvPr/>
        </p:nvSpPr>
        <p:spPr>
          <a:xfrm>
            <a:off x="9482327" y="5416804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7" name="bg object 1647"/>
          <p:cNvSpPr/>
          <p:nvPr/>
        </p:nvSpPr>
        <p:spPr>
          <a:xfrm>
            <a:off x="9482327" y="5422900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8" name="bg object 1648"/>
          <p:cNvSpPr/>
          <p:nvPr/>
        </p:nvSpPr>
        <p:spPr>
          <a:xfrm>
            <a:off x="9482327" y="5428995"/>
            <a:ext cx="307975" cy="3175"/>
          </a:xfrm>
          <a:custGeom>
            <a:avLst/>
            <a:gdLst/>
            <a:ahLst/>
            <a:cxnLst/>
            <a:rect l="l" t="t" r="r" b="b"/>
            <a:pathLst>
              <a:path w="307975" h="3175">
                <a:moveTo>
                  <a:pt x="307848" y="0"/>
                </a:moveTo>
                <a:lnTo>
                  <a:pt x="0" y="0"/>
                </a:lnTo>
                <a:lnTo>
                  <a:pt x="0" y="3047"/>
                </a:lnTo>
                <a:lnTo>
                  <a:pt x="307848" y="3047"/>
                </a:lnTo>
                <a:lnTo>
                  <a:pt x="307848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9" name="bg object 1649"/>
          <p:cNvSpPr/>
          <p:nvPr/>
        </p:nvSpPr>
        <p:spPr>
          <a:xfrm>
            <a:off x="9482327" y="5432043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5"/>
                </a:lnTo>
                <a:lnTo>
                  <a:pt x="307848" y="6095"/>
                </a:lnTo>
                <a:lnTo>
                  <a:pt x="307848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0" name="bg object 1650"/>
          <p:cNvSpPr/>
          <p:nvPr/>
        </p:nvSpPr>
        <p:spPr>
          <a:xfrm>
            <a:off x="9482327" y="5438139"/>
            <a:ext cx="307975" cy="9525"/>
          </a:xfrm>
          <a:custGeom>
            <a:avLst/>
            <a:gdLst/>
            <a:ahLst/>
            <a:cxnLst/>
            <a:rect l="l" t="t" r="r" b="b"/>
            <a:pathLst>
              <a:path w="307975" h="9525">
                <a:moveTo>
                  <a:pt x="307848" y="0"/>
                </a:moveTo>
                <a:lnTo>
                  <a:pt x="0" y="0"/>
                </a:lnTo>
                <a:lnTo>
                  <a:pt x="0" y="9143"/>
                </a:lnTo>
                <a:lnTo>
                  <a:pt x="307848" y="9143"/>
                </a:lnTo>
                <a:lnTo>
                  <a:pt x="307848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1" name="bg object 1651"/>
          <p:cNvSpPr/>
          <p:nvPr/>
        </p:nvSpPr>
        <p:spPr>
          <a:xfrm>
            <a:off x="9482327" y="5447283"/>
            <a:ext cx="307975" cy="6350"/>
          </a:xfrm>
          <a:custGeom>
            <a:avLst/>
            <a:gdLst/>
            <a:ahLst/>
            <a:cxnLst/>
            <a:rect l="l" t="t" r="r" b="b"/>
            <a:pathLst>
              <a:path w="307975" h="6350">
                <a:moveTo>
                  <a:pt x="307848" y="0"/>
                </a:moveTo>
                <a:lnTo>
                  <a:pt x="0" y="0"/>
                </a:lnTo>
                <a:lnTo>
                  <a:pt x="0" y="6096"/>
                </a:lnTo>
                <a:lnTo>
                  <a:pt x="307848" y="6096"/>
                </a:lnTo>
                <a:lnTo>
                  <a:pt x="307848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2" name="bg object 1652"/>
          <p:cNvSpPr/>
          <p:nvPr/>
        </p:nvSpPr>
        <p:spPr>
          <a:xfrm>
            <a:off x="9482327" y="5453380"/>
            <a:ext cx="307975" cy="15240"/>
          </a:xfrm>
          <a:custGeom>
            <a:avLst/>
            <a:gdLst/>
            <a:ahLst/>
            <a:cxnLst/>
            <a:rect l="l" t="t" r="r" b="b"/>
            <a:pathLst>
              <a:path w="307975" h="15239">
                <a:moveTo>
                  <a:pt x="307848" y="0"/>
                </a:moveTo>
                <a:lnTo>
                  <a:pt x="0" y="0"/>
                </a:lnTo>
                <a:lnTo>
                  <a:pt x="0" y="15240"/>
                </a:lnTo>
                <a:lnTo>
                  <a:pt x="307848" y="15240"/>
                </a:lnTo>
                <a:lnTo>
                  <a:pt x="307848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3" name="bg object 1653"/>
          <p:cNvSpPr/>
          <p:nvPr/>
        </p:nvSpPr>
        <p:spPr>
          <a:xfrm>
            <a:off x="9482327" y="5468619"/>
            <a:ext cx="307975" cy="12700"/>
          </a:xfrm>
          <a:custGeom>
            <a:avLst/>
            <a:gdLst/>
            <a:ahLst/>
            <a:cxnLst/>
            <a:rect l="l" t="t" r="r" b="b"/>
            <a:pathLst>
              <a:path w="307975" h="12700">
                <a:moveTo>
                  <a:pt x="307848" y="0"/>
                </a:moveTo>
                <a:lnTo>
                  <a:pt x="0" y="0"/>
                </a:lnTo>
                <a:lnTo>
                  <a:pt x="0" y="12191"/>
                </a:lnTo>
                <a:lnTo>
                  <a:pt x="307848" y="12191"/>
                </a:lnTo>
                <a:lnTo>
                  <a:pt x="307848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4" name="bg object 1654"/>
          <p:cNvSpPr/>
          <p:nvPr/>
        </p:nvSpPr>
        <p:spPr>
          <a:xfrm>
            <a:off x="9482327" y="5480812"/>
            <a:ext cx="307975" cy="9525"/>
          </a:xfrm>
          <a:custGeom>
            <a:avLst/>
            <a:gdLst/>
            <a:ahLst/>
            <a:cxnLst/>
            <a:rect l="l" t="t" r="r" b="b"/>
            <a:pathLst>
              <a:path w="307975" h="9525">
                <a:moveTo>
                  <a:pt x="307848" y="0"/>
                </a:moveTo>
                <a:lnTo>
                  <a:pt x="0" y="0"/>
                </a:lnTo>
                <a:lnTo>
                  <a:pt x="0" y="9143"/>
                </a:lnTo>
                <a:lnTo>
                  <a:pt x="307848" y="9143"/>
                </a:lnTo>
                <a:lnTo>
                  <a:pt x="307848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5" name="bg object 1655"/>
          <p:cNvSpPr/>
          <p:nvPr/>
        </p:nvSpPr>
        <p:spPr>
          <a:xfrm>
            <a:off x="9482327" y="5489956"/>
            <a:ext cx="307975" cy="12700"/>
          </a:xfrm>
          <a:custGeom>
            <a:avLst/>
            <a:gdLst/>
            <a:ahLst/>
            <a:cxnLst/>
            <a:rect l="l" t="t" r="r" b="b"/>
            <a:pathLst>
              <a:path w="307975" h="12700">
                <a:moveTo>
                  <a:pt x="307848" y="0"/>
                </a:moveTo>
                <a:lnTo>
                  <a:pt x="0" y="0"/>
                </a:lnTo>
                <a:lnTo>
                  <a:pt x="0" y="12192"/>
                </a:lnTo>
                <a:lnTo>
                  <a:pt x="307848" y="12192"/>
                </a:lnTo>
                <a:lnTo>
                  <a:pt x="307848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6" name="bg object 1656"/>
          <p:cNvSpPr/>
          <p:nvPr/>
        </p:nvSpPr>
        <p:spPr>
          <a:xfrm>
            <a:off x="9253728" y="5197347"/>
            <a:ext cx="536575" cy="323215"/>
          </a:xfrm>
          <a:custGeom>
            <a:avLst/>
            <a:gdLst/>
            <a:ahLst/>
            <a:cxnLst/>
            <a:rect l="l" t="t" r="r" b="b"/>
            <a:pathLst>
              <a:path w="536575" h="323214">
                <a:moveTo>
                  <a:pt x="487680" y="0"/>
                </a:moveTo>
                <a:lnTo>
                  <a:pt x="0" y="0"/>
                </a:lnTo>
                <a:lnTo>
                  <a:pt x="0" y="18288"/>
                </a:lnTo>
                <a:lnTo>
                  <a:pt x="487680" y="18288"/>
                </a:lnTo>
                <a:lnTo>
                  <a:pt x="487680" y="0"/>
                </a:lnTo>
                <a:close/>
              </a:path>
              <a:path w="536575" h="323214">
                <a:moveTo>
                  <a:pt x="536448" y="304800"/>
                </a:moveTo>
                <a:lnTo>
                  <a:pt x="228600" y="304800"/>
                </a:lnTo>
                <a:lnTo>
                  <a:pt x="228600" y="323088"/>
                </a:lnTo>
                <a:lnTo>
                  <a:pt x="536448" y="323088"/>
                </a:lnTo>
                <a:lnTo>
                  <a:pt x="536448" y="30480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7" name="bg object 1657"/>
          <p:cNvSpPr/>
          <p:nvPr/>
        </p:nvSpPr>
        <p:spPr>
          <a:xfrm>
            <a:off x="9253727" y="5215636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3"/>
                </a:lnTo>
                <a:lnTo>
                  <a:pt x="487679" y="9143"/>
                </a:lnTo>
                <a:lnTo>
                  <a:pt x="487679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8" name="bg object 1658"/>
          <p:cNvSpPr/>
          <p:nvPr/>
        </p:nvSpPr>
        <p:spPr>
          <a:xfrm>
            <a:off x="9253727" y="5224779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4"/>
                </a:lnTo>
                <a:lnTo>
                  <a:pt x="487679" y="9144"/>
                </a:lnTo>
                <a:lnTo>
                  <a:pt x="487679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9" name="bg object 1659"/>
          <p:cNvSpPr/>
          <p:nvPr/>
        </p:nvSpPr>
        <p:spPr>
          <a:xfrm>
            <a:off x="9253727" y="5233923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3"/>
                </a:lnTo>
                <a:lnTo>
                  <a:pt x="487679" y="9143"/>
                </a:lnTo>
                <a:lnTo>
                  <a:pt x="487679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0" name="bg object 1660"/>
          <p:cNvSpPr/>
          <p:nvPr/>
        </p:nvSpPr>
        <p:spPr>
          <a:xfrm>
            <a:off x="9253727" y="5243067"/>
            <a:ext cx="487680" cy="15240"/>
          </a:xfrm>
          <a:custGeom>
            <a:avLst/>
            <a:gdLst/>
            <a:ahLst/>
            <a:cxnLst/>
            <a:rect l="l" t="t" r="r" b="b"/>
            <a:pathLst>
              <a:path w="487679" h="15239">
                <a:moveTo>
                  <a:pt x="487679" y="0"/>
                </a:moveTo>
                <a:lnTo>
                  <a:pt x="0" y="0"/>
                </a:lnTo>
                <a:lnTo>
                  <a:pt x="0" y="15239"/>
                </a:lnTo>
                <a:lnTo>
                  <a:pt x="487679" y="15239"/>
                </a:lnTo>
                <a:lnTo>
                  <a:pt x="487679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1" name="bg object 1661"/>
          <p:cNvSpPr/>
          <p:nvPr/>
        </p:nvSpPr>
        <p:spPr>
          <a:xfrm>
            <a:off x="9253727" y="5258307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2" name="bg object 1662"/>
          <p:cNvSpPr/>
          <p:nvPr/>
        </p:nvSpPr>
        <p:spPr>
          <a:xfrm>
            <a:off x="9253727" y="5261355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4"/>
                </a:lnTo>
                <a:lnTo>
                  <a:pt x="487679" y="9144"/>
                </a:lnTo>
                <a:lnTo>
                  <a:pt x="487679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3" name="bg object 1663"/>
          <p:cNvSpPr/>
          <p:nvPr/>
        </p:nvSpPr>
        <p:spPr>
          <a:xfrm>
            <a:off x="9253727" y="5270500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4" name="bg object 1664"/>
          <p:cNvSpPr/>
          <p:nvPr/>
        </p:nvSpPr>
        <p:spPr>
          <a:xfrm>
            <a:off x="9253727" y="5276595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5" name="bg object 1665"/>
          <p:cNvSpPr/>
          <p:nvPr/>
        </p:nvSpPr>
        <p:spPr>
          <a:xfrm>
            <a:off x="9253727" y="5279644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6" name="bg object 1666"/>
          <p:cNvSpPr/>
          <p:nvPr/>
        </p:nvSpPr>
        <p:spPr>
          <a:xfrm>
            <a:off x="9253727" y="5285739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7" name="bg object 1667"/>
          <p:cNvSpPr/>
          <p:nvPr/>
        </p:nvSpPr>
        <p:spPr>
          <a:xfrm>
            <a:off x="9253727" y="5288787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8" name="bg object 1668"/>
          <p:cNvSpPr/>
          <p:nvPr/>
        </p:nvSpPr>
        <p:spPr>
          <a:xfrm>
            <a:off x="9253727" y="5294883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6"/>
                </a:lnTo>
                <a:lnTo>
                  <a:pt x="487679" y="6096"/>
                </a:lnTo>
                <a:lnTo>
                  <a:pt x="487679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9" name="bg object 1669"/>
          <p:cNvSpPr/>
          <p:nvPr/>
        </p:nvSpPr>
        <p:spPr>
          <a:xfrm>
            <a:off x="9253727" y="5300980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0" name="bg object 1670"/>
          <p:cNvSpPr/>
          <p:nvPr/>
        </p:nvSpPr>
        <p:spPr>
          <a:xfrm>
            <a:off x="9253727" y="5304027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6"/>
                </a:lnTo>
                <a:lnTo>
                  <a:pt x="487679" y="6096"/>
                </a:lnTo>
                <a:lnTo>
                  <a:pt x="487679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1" name="bg object 1671"/>
          <p:cNvSpPr/>
          <p:nvPr/>
        </p:nvSpPr>
        <p:spPr>
          <a:xfrm>
            <a:off x="9253727" y="5310124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2" name="bg object 1672"/>
          <p:cNvSpPr/>
          <p:nvPr/>
        </p:nvSpPr>
        <p:spPr>
          <a:xfrm>
            <a:off x="9253727" y="5313172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3" name="bg object 1673"/>
          <p:cNvSpPr/>
          <p:nvPr/>
        </p:nvSpPr>
        <p:spPr>
          <a:xfrm>
            <a:off x="9253727" y="5319268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4" name="bg object 1674"/>
          <p:cNvSpPr/>
          <p:nvPr/>
        </p:nvSpPr>
        <p:spPr>
          <a:xfrm>
            <a:off x="9253727" y="5322316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5" name="bg object 1675"/>
          <p:cNvSpPr/>
          <p:nvPr/>
        </p:nvSpPr>
        <p:spPr>
          <a:xfrm>
            <a:off x="9253727" y="5328412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6" name="bg object 1676"/>
          <p:cNvSpPr/>
          <p:nvPr/>
        </p:nvSpPr>
        <p:spPr>
          <a:xfrm>
            <a:off x="9253727" y="5331460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7" name="bg object 1677"/>
          <p:cNvSpPr/>
          <p:nvPr/>
        </p:nvSpPr>
        <p:spPr>
          <a:xfrm>
            <a:off x="9253727" y="5334507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8" name="bg object 1678"/>
          <p:cNvSpPr/>
          <p:nvPr/>
        </p:nvSpPr>
        <p:spPr>
          <a:xfrm>
            <a:off x="9253727" y="5337556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9" name="bg object 1679"/>
          <p:cNvSpPr/>
          <p:nvPr/>
        </p:nvSpPr>
        <p:spPr>
          <a:xfrm>
            <a:off x="9253727" y="5340604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6"/>
                </a:lnTo>
                <a:lnTo>
                  <a:pt x="487679" y="6096"/>
                </a:lnTo>
                <a:lnTo>
                  <a:pt x="487679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0" name="bg object 1680"/>
          <p:cNvSpPr/>
          <p:nvPr/>
        </p:nvSpPr>
        <p:spPr>
          <a:xfrm>
            <a:off x="9253727" y="5346700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1" name="bg object 1681"/>
          <p:cNvSpPr/>
          <p:nvPr/>
        </p:nvSpPr>
        <p:spPr>
          <a:xfrm>
            <a:off x="9253727" y="5349748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2" name="bg object 1682"/>
          <p:cNvSpPr/>
          <p:nvPr/>
        </p:nvSpPr>
        <p:spPr>
          <a:xfrm>
            <a:off x="9253727" y="5352795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3" name="bg object 1683"/>
          <p:cNvSpPr/>
          <p:nvPr/>
        </p:nvSpPr>
        <p:spPr>
          <a:xfrm>
            <a:off x="9253727" y="5355843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4" name="bg object 1684"/>
          <p:cNvSpPr/>
          <p:nvPr/>
        </p:nvSpPr>
        <p:spPr>
          <a:xfrm>
            <a:off x="9253727" y="5358892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5" name="bg object 1685"/>
          <p:cNvSpPr/>
          <p:nvPr/>
        </p:nvSpPr>
        <p:spPr>
          <a:xfrm>
            <a:off x="9253727" y="5361939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6" name="bg object 1686"/>
          <p:cNvSpPr/>
          <p:nvPr/>
        </p:nvSpPr>
        <p:spPr>
          <a:xfrm>
            <a:off x="9253727" y="5364987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6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7" name="bg object 1687"/>
          <p:cNvSpPr/>
          <p:nvPr/>
        </p:nvSpPr>
        <p:spPr>
          <a:xfrm>
            <a:off x="9253727" y="5368036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5C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8" name="bg object 1688"/>
          <p:cNvSpPr/>
          <p:nvPr/>
        </p:nvSpPr>
        <p:spPr>
          <a:xfrm>
            <a:off x="9253727" y="5371083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5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9" name="bg object 1689"/>
          <p:cNvSpPr/>
          <p:nvPr/>
        </p:nvSpPr>
        <p:spPr>
          <a:xfrm>
            <a:off x="9253727" y="5374131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4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0" name="bg object 1690"/>
          <p:cNvSpPr/>
          <p:nvPr/>
        </p:nvSpPr>
        <p:spPr>
          <a:xfrm>
            <a:off x="9253727" y="5377180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3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1" name="bg object 1691"/>
          <p:cNvSpPr/>
          <p:nvPr/>
        </p:nvSpPr>
        <p:spPr>
          <a:xfrm>
            <a:off x="9253727" y="5380227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3C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2" name="bg object 1692"/>
          <p:cNvSpPr/>
          <p:nvPr/>
        </p:nvSpPr>
        <p:spPr>
          <a:xfrm>
            <a:off x="9253727" y="5383275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2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3" name="bg object 1693"/>
          <p:cNvSpPr/>
          <p:nvPr/>
        </p:nvSpPr>
        <p:spPr>
          <a:xfrm>
            <a:off x="9253727" y="5386324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72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4" name="bg object 1694"/>
          <p:cNvSpPr/>
          <p:nvPr/>
        </p:nvSpPr>
        <p:spPr>
          <a:xfrm>
            <a:off x="9253727" y="5392419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1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5" name="bg object 1695"/>
          <p:cNvSpPr/>
          <p:nvPr/>
        </p:nvSpPr>
        <p:spPr>
          <a:xfrm>
            <a:off x="9253727" y="5395468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0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6" name="bg object 1696"/>
          <p:cNvSpPr/>
          <p:nvPr/>
        </p:nvSpPr>
        <p:spPr>
          <a:xfrm>
            <a:off x="9253727" y="5398516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0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7" name="bg object 1697"/>
          <p:cNvSpPr/>
          <p:nvPr/>
        </p:nvSpPr>
        <p:spPr>
          <a:xfrm>
            <a:off x="9253727" y="5401563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6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8" name="bg object 1698"/>
          <p:cNvSpPr/>
          <p:nvPr/>
        </p:nvSpPr>
        <p:spPr>
          <a:xfrm>
            <a:off x="9253727" y="5404612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6F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9" name="bg object 1699"/>
          <p:cNvSpPr/>
          <p:nvPr/>
        </p:nvSpPr>
        <p:spPr>
          <a:xfrm>
            <a:off x="9253727" y="5410707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6E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0" name="bg object 1700"/>
          <p:cNvSpPr/>
          <p:nvPr/>
        </p:nvSpPr>
        <p:spPr>
          <a:xfrm>
            <a:off x="9253727" y="5413756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6"/>
                </a:lnTo>
                <a:lnTo>
                  <a:pt x="487679" y="6096"/>
                </a:lnTo>
                <a:lnTo>
                  <a:pt x="487679" y="0"/>
                </a:lnTo>
                <a:close/>
              </a:path>
            </a:pathLst>
          </a:custGeom>
          <a:solidFill>
            <a:srgbClr val="006D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1" name="bg object 1701"/>
          <p:cNvSpPr/>
          <p:nvPr/>
        </p:nvSpPr>
        <p:spPr>
          <a:xfrm>
            <a:off x="9253727" y="5419851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6D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2" name="bg object 1702"/>
          <p:cNvSpPr/>
          <p:nvPr/>
        </p:nvSpPr>
        <p:spPr>
          <a:xfrm>
            <a:off x="9253727" y="5422900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6CB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3" name="bg object 1703"/>
          <p:cNvSpPr/>
          <p:nvPr/>
        </p:nvSpPr>
        <p:spPr>
          <a:xfrm>
            <a:off x="9253727" y="5428995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6C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4" name="bg object 1704"/>
          <p:cNvSpPr/>
          <p:nvPr/>
        </p:nvSpPr>
        <p:spPr>
          <a:xfrm>
            <a:off x="9253727" y="5432043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6B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5" name="bg object 1705"/>
          <p:cNvSpPr/>
          <p:nvPr/>
        </p:nvSpPr>
        <p:spPr>
          <a:xfrm>
            <a:off x="9253727" y="5438139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6B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6" name="bg object 1706"/>
          <p:cNvSpPr/>
          <p:nvPr/>
        </p:nvSpPr>
        <p:spPr>
          <a:xfrm>
            <a:off x="9253727" y="5441187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3"/>
                </a:lnTo>
                <a:lnTo>
                  <a:pt x="487679" y="9143"/>
                </a:lnTo>
                <a:lnTo>
                  <a:pt x="487679" y="0"/>
                </a:lnTo>
                <a:close/>
              </a:path>
            </a:pathLst>
          </a:custGeom>
          <a:solidFill>
            <a:srgbClr val="006A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7" name="bg object 1707"/>
          <p:cNvSpPr/>
          <p:nvPr/>
        </p:nvSpPr>
        <p:spPr>
          <a:xfrm>
            <a:off x="9253727" y="5450331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6"/>
                </a:lnTo>
                <a:lnTo>
                  <a:pt x="487679" y="6096"/>
                </a:lnTo>
                <a:lnTo>
                  <a:pt x="487679" y="0"/>
                </a:lnTo>
                <a:close/>
              </a:path>
            </a:pathLst>
          </a:custGeom>
          <a:solidFill>
            <a:srgbClr val="006A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8" name="bg object 1708"/>
          <p:cNvSpPr/>
          <p:nvPr/>
        </p:nvSpPr>
        <p:spPr>
          <a:xfrm>
            <a:off x="9253727" y="5456427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4"/>
                </a:lnTo>
                <a:lnTo>
                  <a:pt x="487679" y="9144"/>
                </a:lnTo>
                <a:lnTo>
                  <a:pt x="487679" y="0"/>
                </a:lnTo>
                <a:close/>
              </a:path>
            </a:pathLst>
          </a:custGeom>
          <a:solidFill>
            <a:srgbClr val="0069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9" name="bg object 1709"/>
          <p:cNvSpPr/>
          <p:nvPr/>
        </p:nvSpPr>
        <p:spPr>
          <a:xfrm>
            <a:off x="9253727" y="5465572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6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0" name="bg object 1710"/>
          <p:cNvSpPr/>
          <p:nvPr/>
        </p:nvSpPr>
        <p:spPr>
          <a:xfrm>
            <a:off x="9253727" y="5471668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3"/>
                </a:lnTo>
                <a:lnTo>
                  <a:pt x="487679" y="9143"/>
                </a:lnTo>
                <a:lnTo>
                  <a:pt x="487679" y="0"/>
                </a:lnTo>
                <a:close/>
              </a:path>
            </a:pathLst>
          </a:custGeom>
          <a:solidFill>
            <a:srgbClr val="0068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1" name="bg object 1711"/>
          <p:cNvSpPr/>
          <p:nvPr/>
        </p:nvSpPr>
        <p:spPr>
          <a:xfrm>
            <a:off x="9253727" y="5480812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3"/>
                </a:lnTo>
                <a:lnTo>
                  <a:pt x="487679" y="9143"/>
                </a:lnTo>
                <a:lnTo>
                  <a:pt x="487679" y="0"/>
                </a:lnTo>
                <a:close/>
              </a:path>
            </a:pathLst>
          </a:custGeom>
          <a:solidFill>
            <a:srgbClr val="006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2" name="bg object 1712"/>
          <p:cNvSpPr/>
          <p:nvPr/>
        </p:nvSpPr>
        <p:spPr>
          <a:xfrm>
            <a:off x="9253727" y="5489956"/>
            <a:ext cx="487680" cy="15240"/>
          </a:xfrm>
          <a:custGeom>
            <a:avLst/>
            <a:gdLst/>
            <a:ahLst/>
            <a:cxnLst/>
            <a:rect l="l" t="t" r="r" b="b"/>
            <a:pathLst>
              <a:path w="487679" h="15239">
                <a:moveTo>
                  <a:pt x="487679" y="0"/>
                </a:moveTo>
                <a:lnTo>
                  <a:pt x="0" y="0"/>
                </a:lnTo>
                <a:lnTo>
                  <a:pt x="0" y="15240"/>
                </a:lnTo>
                <a:lnTo>
                  <a:pt x="487679" y="15240"/>
                </a:lnTo>
                <a:lnTo>
                  <a:pt x="487679" y="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3" name="bg object 1713"/>
          <p:cNvSpPr/>
          <p:nvPr/>
        </p:nvSpPr>
        <p:spPr>
          <a:xfrm>
            <a:off x="9259823" y="5203444"/>
            <a:ext cx="475615" cy="295910"/>
          </a:xfrm>
          <a:custGeom>
            <a:avLst/>
            <a:gdLst/>
            <a:ahLst/>
            <a:cxnLst/>
            <a:rect l="l" t="t" r="r" b="b"/>
            <a:pathLst>
              <a:path w="475615" h="295910">
                <a:moveTo>
                  <a:pt x="237744" y="0"/>
                </a:moveTo>
                <a:lnTo>
                  <a:pt x="143255" y="9143"/>
                </a:lnTo>
                <a:lnTo>
                  <a:pt x="67055" y="48767"/>
                </a:lnTo>
                <a:lnTo>
                  <a:pt x="21335" y="85343"/>
                </a:lnTo>
                <a:lnTo>
                  <a:pt x="0" y="143255"/>
                </a:lnTo>
                <a:lnTo>
                  <a:pt x="9144" y="170687"/>
                </a:lnTo>
                <a:lnTo>
                  <a:pt x="21335" y="201167"/>
                </a:lnTo>
                <a:lnTo>
                  <a:pt x="67055" y="246887"/>
                </a:lnTo>
                <a:lnTo>
                  <a:pt x="143255" y="286511"/>
                </a:lnTo>
                <a:lnTo>
                  <a:pt x="237744" y="295655"/>
                </a:lnTo>
                <a:lnTo>
                  <a:pt x="332231" y="286511"/>
                </a:lnTo>
                <a:lnTo>
                  <a:pt x="237744" y="286511"/>
                </a:lnTo>
                <a:lnTo>
                  <a:pt x="152400" y="277367"/>
                </a:lnTo>
                <a:lnTo>
                  <a:pt x="76200" y="246887"/>
                </a:lnTo>
                <a:lnTo>
                  <a:pt x="30479" y="201167"/>
                </a:lnTo>
                <a:lnTo>
                  <a:pt x="21335" y="170687"/>
                </a:lnTo>
                <a:lnTo>
                  <a:pt x="9144" y="143255"/>
                </a:lnTo>
                <a:lnTo>
                  <a:pt x="21335" y="115823"/>
                </a:lnTo>
                <a:lnTo>
                  <a:pt x="30479" y="85343"/>
                </a:lnTo>
                <a:lnTo>
                  <a:pt x="76200" y="48767"/>
                </a:lnTo>
                <a:lnTo>
                  <a:pt x="152400" y="18287"/>
                </a:lnTo>
                <a:lnTo>
                  <a:pt x="237744" y="9143"/>
                </a:lnTo>
                <a:lnTo>
                  <a:pt x="332231" y="9143"/>
                </a:lnTo>
                <a:lnTo>
                  <a:pt x="237744" y="0"/>
                </a:lnTo>
                <a:close/>
              </a:path>
              <a:path w="475615" h="295910">
                <a:moveTo>
                  <a:pt x="332231" y="9143"/>
                </a:moveTo>
                <a:lnTo>
                  <a:pt x="237744" y="9143"/>
                </a:lnTo>
                <a:lnTo>
                  <a:pt x="323087" y="18287"/>
                </a:lnTo>
                <a:lnTo>
                  <a:pt x="399287" y="48767"/>
                </a:lnTo>
                <a:lnTo>
                  <a:pt x="448055" y="85343"/>
                </a:lnTo>
                <a:lnTo>
                  <a:pt x="466344" y="115823"/>
                </a:lnTo>
                <a:lnTo>
                  <a:pt x="466344" y="170687"/>
                </a:lnTo>
                <a:lnTo>
                  <a:pt x="448055" y="201167"/>
                </a:lnTo>
                <a:lnTo>
                  <a:pt x="399287" y="246887"/>
                </a:lnTo>
                <a:lnTo>
                  <a:pt x="323087" y="277367"/>
                </a:lnTo>
                <a:lnTo>
                  <a:pt x="237744" y="286511"/>
                </a:lnTo>
                <a:lnTo>
                  <a:pt x="332231" y="286511"/>
                </a:lnTo>
                <a:lnTo>
                  <a:pt x="408431" y="246887"/>
                </a:lnTo>
                <a:lnTo>
                  <a:pt x="457200" y="201167"/>
                </a:lnTo>
                <a:lnTo>
                  <a:pt x="475487" y="170687"/>
                </a:lnTo>
                <a:lnTo>
                  <a:pt x="475487" y="115823"/>
                </a:lnTo>
                <a:lnTo>
                  <a:pt x="457200" y="85343"/>
                </a:lnTo>
                <a:lnTo>
                  <a:pt x="408431" y="48767"/>
                </a:lnTo>
                <a:lnTo>
                  <a:pt x="332231" y="914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4" name="bg object 1714"/>
          <p:cNvSpPr/>
          <p:nvPr/>
        </p:nvSpPr>
        <p:spPr>
          <a:xfrm>
            <a:off x="9253727" y="5197348"/>
            <a:ext cx="487680" cy="18415"/>
          </a:xfrm>
          <a:custGeom>
            <a:avLst/>
            <a:gdLst/>
            <a:ahLst/>
            <a:cxnLst/>
            <a:rect l="l" t="t" r="r" b="b"/>
            <a:pathLst>
              <a:path w="487679" h="18414">
                <a:moveTo>
                  <a:pt x="487679" y="0"/>
                </a:moveTo>
                <a:lnTo>
                  <a:pt x="0" y="0"/>
                </a:lnTo>
                <a:lnTo>
                  <a:pt x="0" y="18287"/>
                </a:lnTo>
                <a:lnTo>
                  <a:pt x="487679" y="18287"/>
                </a:lnTo>
                <a:lnTo>
                  <a:pt x="487679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5" name="bg object 1715"/>
          <p:cNvSpPr/>
          <p:nvPr/>
        </p:nvSpPr>
        <p:spPr>
          <a:xfrm>
            <a:off x="9253727" y="5215636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3"/>
                </a:lnTo>
                <a:lnTo>
                  <a:pt x="487679" y="9143"/>
                </a:lnTo>
                <a:lnTo>
                  <a:pt x="487679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6" name="bg object 1716"/>
          <p:cNvSpPr/>
          <p:nvPr/>
        </p:nvSpPr>
        <p:spPr>
          <a:xfrm>
            <a:off x="9253727" y="5224779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4"/>
                </a:lnTo>
                <a:lnTo>
                  <a:pt x="487679" y="9144"/>
                </a:lnTo>
                <a:lnTo>
                  <a:pt x="487679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7" name="bg object 1717"/>
          <p:cNvSpPr/>
          <p:nvPr/>
        </p:nvSpPr>
        <p:spPr>
          <a:xfrm>
            <a:off x="9253727" y="5233923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3"/>
                </a:lnTo>
                <a:lnTo>
                  <a:pt x="487679" y="9143"/>
                </a:lnTo>
                <a:lnTo>
                  <a:pt x="487679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8" name="bg object 1718"/>
          <p:cNvSpPr/>
          <p:nvPr/>
        </p:nvSpPr>
        <p:spPr>
          <a:xfrm>
            <a:off x="9253727" y="5243067"/>
            <a:ext cx="487680" cy="15240"/>
          </a:xfrm>
          <a:custGeom>
            <a:avLst/>
            <a:gdLst/>
            <a:ahLst/>
            <a:cxnLst/>
            <a:rect l="l" t="t" r="r" b="b"/>
            <a:pathLst>
              <a:path w="487679" h="15239">
                <a:moveTo>
                  <a:pt x="487679" y="0"/>
                </a:moveTo>
                <a:lnTo>
                  <a:pt x="0" y="0"/>
                </a:lnTo>
                <a:lnTo>
                  <a:pt x="0" y="15239"/>
                </a:lnTo>
                <a:lnTo>
                  <a:pt x="487679" y="15239"/>
                </a:lnTo>
                <a:lnTo>
                  <a:pt x="487679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9" name="bg object 1719"/>
          <p:cNvSpPr/>
          <p:nvPr/>
        </p:nvSpPr>
        <p:spPr>
          <a:xfrm>
            <a:off x="9253727" y="5258307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0" name="bg object 1720"/>
          <p:cNvSpPr/>
          <p:nvPr/>
        </p:nvSpPr>
        <p:spPr>
          <a:xfrm>
            <a:off x="9253727" y="5261355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4"/>
                </a:lnTo>
                <a:lnTo>
                  <a:pt x="487679" y="9144"/>
                </a:lnTo>
                <a:lnTo>
                  <a:pt x="487679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1" name="bg object 1721"/>
          <p:cNvSpPr/>
          <p:nvPr/>
        </p:nvSpPr>
        <p:spPr>
          <a:xfrm>
            <a:off x="9253727" y="5270500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2" name="bg object 1722"/>
          <p:cNvSpPr/>
          <p:nvPr/>
        </p:nvSpPr>
        <p:spPr>
          <a:xfrm>
            <a:off x="9253727" y="5276595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3" name="bg object 1723"/>
          <p:cNvSpPr/>
          <p:nvPr/>
        </p:nvSpPr>
        <p:spPr>
          <a:xfrm>
            <a:off x="9253727" y="5279644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4" name="bg object 1724"/>
          <p:cNvSpPr/>
          <p:nvPr/>
        </p:nvSpPr>
        <p:spPr>
          <a:xfrm>
            <a:off x="9253727" y="5285739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5" name="bg object 1725"/>
          <p:cNvSpPr/>
          <p:nvPr/>
        </p:nvSpPr>
        <p:spPr>
          <a:xfrm>
            <a:off x="9253727" y="5288787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6" name="bg object 1726"/>
          <p:cNvSpPr/>
          <p:nvPr/>
        </p:nvSpPr>
        <p:spPr>
          <a:xfrm>
            <a:off x="9253727" y="5294883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6"/>
                </a:lnTo>
                <a:lnTo>
                  <a:pt x="487679" y="6096"/>
                </a:lnTo>
                <a:lnTo>
                  <a:pt x="487679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7" name="bg object 1727"/>
          <p:cNvSpPr/>
          <p:nvPr/>
        </p:nvSpPr>
        <p:spPr>
          <a:xfrm>
            <a:off x="9253727" y="5300980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8" name="bg object 1728"/>
          <p:cNvSpPr/>
          <p:nvPr/>
        </p:nvSpPr>
        <p:spPr>
          <a:xfrm>
            <a:off x="9253727" y="5304027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6"/>
                </a:lnTo>
                <a:lnTo>
                  <a:pt x="487679" y="6096"/>
                </a:lnTo>
                <a:lnTo>
                  <a:pt x="487679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9" name="bg object 1729"/>
          <p:cNvSpPr/>
          <p:nvPr/>
        </p:nvSpPr>
        <p:spPr>
          <a:xfrm>
            <a:off x="9253727" y="5310124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0" name="bg object 1730"/>
          <p:cNvSpPr/>
          <p:nvPr/>
        </p:nvSpPr>
        <p:spPr>
          <a:xfrm>
            <a:off x="9253727" y="5313172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1" name="bg object 1731"/>
          <p:cNvSpPr/>
          <p:nvPr/>
        </p:nvSpPr>
        <p:spPr>
          <a:xfrm>
            <a:off x="9253727" y="5319268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2" name="bg object 1732"/>
          <p:cNvSpPr/>
          <p:nvPr/>
        </p:nvSpPr>
        <p:spPr>
          <a:xfrm>
            <a:off x="9253727" y="5322316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3" name="bg object 1733"/>
          <p:cNvSpPr/>
          <p:nvPr/>
        </p:nvSpPr>
        <p:spPr>
          <a:xfrm>
            <a:off x="9253727" y="5328412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4" name="bg object 1734"/>
          <p:cNvSpPr/>
          <p:nvPr/>
        </p:nvSpPr>
        <p:spPr>
          <a:xfrm>
            <a:off x="9253727" y="5331460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5" name="bg object 1735"/>
          <p:cNvSpPr/>
          <p:nvPr/>
        </p:nvSpPr>
        <p:spPr>
          <a:xfrm>
            <a:off x="9253727" y="5334507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6" name="bg object 1736"/>
          <p:cNvSpPr/>
          <p:nvPr/>
        </p:nvSpPr>
        <p:spPr>
          <a:xfrm>
            <a:off x="9253727" y="5337556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7" name="bg object 1737"/>
          <p:cNvSpPr/>
          <p:nvPr/>
        </p:nvSpPr>
        <p:spPr>
          <a:xfrm>
            <a:off x="9253727" y="5340604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6"/>
                </a:lnTo>
                <a:lnTo>
                  <a:pt x="487679" y="6096"/>
                </a:lnTo>
                <a:lnTo>
                  <a:pt x="487679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8" name="bg object 1738"/>
          <p:cNvSpPr/>
          <p:nvPr/>
        </p:nvSpPr>
        <p:spPr>
          <a:xfrm>
            <a:off x="9253727" y="5346700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9" name="bg object 1739"/>
          <p:cNvSpPr/>
          <p:nvPr/>
        </p:nvSpPr>
        <p:spPr>
          <a:xfrm>
            <a:off x="9253727" y="5349748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0" name="bg object 1740"/>
          <p:cNvSpPr/>
          <p:nvPr/>
        </p:nvSpPr>
        <p:spPr>
          <a:xfrm>
            <a:off x="9253727" y="5352795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1" name="bg object 1741"/>
          <p:cNvSpPr/>
          <p:nvPr/>
        </p:nvSpPr>
        <p:spPr>
          <a:xfrm>
            <a:off x="9253727" y="5355843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2" name="bg object 1742"/>
          <p:cNvSpPr/>
          <p:nvPr/>
        </p:nvSpPr>
        <p:spPr>
          <a:xfrm>
            <a:off x="9253727" y="5358892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3" name="bg object 1743"/>
          <p:cNvSpPr/>
          <p:nvPr/>
        </p:nvSpPr>
        <p:spPr>
          <a:xfrm>
            <a:off x="9253727" y="5361939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4" name="bg object 1744"/>
          <p:cNvSpPr/>
          <p:nvPr/>
        </p:nvSpPr>
        <p:spPr>
          <a:xfrm>
            <a:off x="9253727" y="5364987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6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5" name="bg object 1745"/>
          <p:cNvSpPr/>
          <p:nvPr/>
        </p:nvSpPr>
        <p:spPr>
          <a:xfrm>
            <a:off x="9253727" y="5368036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5C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6" name="bg object 1746"/>
          <p:cNvSpPr/>
          <p:nvPr/>
        </p:nvSpPr>
        <p:spPr>
          <a:xfrm>
            <a:off x="9253727" y="5371083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5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7" name="bg object 1747"/>
          <p:cNvSpPr/>
          <p:nvPr/>
        </p:nvSpPr>
        <p:spPr>
          <a:xfrm>
            <a:off x="9253727" y="5374131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4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8" name="bg object 1748"/>
          <p:cNvSpPr/>
          <p:nvPr/>
        </p:nvSpPr>
        <p:spPr>
          <a:xfrm>
            <a:off x="9253727" y="5377180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3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9" name="bg object 1749"/>
          <p:cNvSpPr/>
          <p:nvPr/>
        </p:nvSpPr>
        <p:spPr>
          <a:xfrm>
            <a:off x="9253727" y="5380227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3C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0" name="bg object 1750"/>
          <p:cNvSpPr/>
          <p:nvPr/>
        </p:nvSpPr>
        <p:spPr>
          <a:xfrm>
            <a:off x="9253727" y="5383275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72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1" name="bg object 1751"/>
          <p:cNvSpPr/>
          <p:nvPr/>
        </p:nvSpPr>
        <p:spPr>
          <a:xfrm>
            <a:off x="9253727" y="5386324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72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2" name="bg object 1752"/>
          <p:cNvSpPr/>
          <p:nvPr/>
        </p:nvSpPr>
        <p:spPr>
          <a:xfrm>
            <a:off x="9253727" y="5392419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1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3" name="bg object 1753"/>
          <p:cNvSpPr/>
          <p:nvPr/>
        </p:nvSpPr>
        <p:spPr>
          <a:xfrm>
            <a:off x="9253727" y="5395468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0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4" name="bg object 1754"/>
          <p:cNvSpPr/>
          <p:nvPr/>
        </p:nvSpPr>
        <p:spPr>
          <a:xfrm>
            <a:off x="9253727" y="5398516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70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5" name="bg object 1755"/>
          <p:cNvSpPr/>
          <p:nvPr/>
        </p:nvSpPr>
        <p:spPr>
          <a:xfrm>
            <a:off x="9253727" y="5401563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6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6" name="bg object 1756"/>
          <p:cNvSpPr/>
          <p:nvPr/>
        </p:nvSpPr>
        <p:spPr>
          <a:xfrm>
            <a:off x="9253727" y="5404612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6F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7" name="bg object 1757"/>
          <p:cNvSpPr/>
          <p:nvPr/>
        </p:nvSpPr>
        <p:spPr>
          <a:xfrm>
            <a:off x="9253727" y="5410707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6E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8" name="bg object 1758"/>
          <p:cNvSpPr/>
          <p:nvPr/>
        </p:nvSpPr>
        <p:spPr>
          <a:xfrm>
            <a:off x="9253727" y="5413756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6"/>
                </a:lnTo>
                <a:lnTo>
                  <a:pt x="487679" y="6096"/>
                </a:lnTo>
                <a:lnTo>
                  <a:pt x="487679" y="0"/>
                </a:lnTo>
                <a:close/>
              </a:path>
            </a:pathLst>
          </a:custGeom>
          <a:solidFill>
            <a:srgbClr val="006D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9" name="bg object 1759"/>
          <p:cNvSpPr/>
          <p:nvPr/>
        </p:nvSpPr>
        <p:spPr>
          <a:xfrm>
            <a:off x="9253727" y="5419851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6D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0" name="bg object 1760"/>
          <p:cNvSpPr/>
          <p:nvPr/>
        </p:nvSpPr>
        <p:spPr>
          <a:xfrm>
            <a:off x="9253727" y="5422900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6CB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1" name="bg object 1761"/>
          <p:cNvSpPr/>
          <p:nvPr/>
        </p:nvSpPr>
        <p:spPr>
          <a:xfrm>
            <a:off x="9253727" y="5428995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7"/>
                </a:lnTo>
                <a:lnTo>
                  <a:pt x="487679" y="3047"/>
                </a:lnTo>
                <a:lnTo>
                  <a:pt x="487679" y="0"/>
                </a:lnTo>
                <a:close/>
              </a:path>
            </a:pathLst>
          </a:custGeom>
          <a:solidFill>
            <a:srgbClr val="006C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2" name="bg object 1762"/>
          <p:cNvSpPr/>
          <p:nvPr/>
        </p:nvSpPr>
        <p:spPr>
          <a:xfrm>
            <a:off x="9253727" y="5432043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6B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3" name="bg object 1763"/>
          <p:cNvSpPr/>
          <p:nvPr/>
        </p:nvSpPr>
        <p:spPr>
          <a:xfrm>
            <a:off x="9253727" y="5438139"/>
            <a:ext cx="487680" cy="3175"/>
          </a:xfrm>
          <a:custGeom>
            <a:avLst/>
            <a:gdLst/>
            <a:ahLst/>
            <a:cxnLst/>
            <a:rect l="l" t="t" r="r" b="b"/>
            <a:pathLst>
              <a:path w="487679" h="3175">
                <a:moveTo>
                  <a:pt x="487679" y="0"/>
                </a:moveTo>
                <a:lnTo>
                  <a:pt x="0" y="0"/>
                </a:lnTo>
                <a:lnTo>
                  <a:pt x="0" y="3048"/>
                </a:lnTo>
                <a:lnTo>
                  <a:pt x="487679" y="3048"/>
                </a:lnTo>
                <a:lnTo>
                  <a:pt x="487679" y="0"/>
                </a:lnTo>
                <a:close/>
              </a:path>
            </a:pathLst>
          </a:custGeom>
          <a:solidFill>
            <a:srgbClr val="006B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4" name="bg object 1764"/>
          <p:cNvSpPr/>
          <p:nvPr/>
        </p:nvSpPr>
        <p:spPr>
          <a:xfrm>
            <a:off x="9253727" y="5441187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3"/>
                </a:lnTo>
                <a:lnTo>
                  <a:pt x="487679" y="9143"/>
                </a:lnTo>
                <a:lnTo>
                  <a:pt x="487679" y="0"/>
                </a:lnTo>
                <a:close/>
              </a:path>
            </a:pathLst>
          </a:custGeom>
          <a:solidFill>
            <a:srgbClr val="006A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5" name="bg object 1765"/>
          <p:cNvSpPr/>
          <p:nvPr/>
        </p:nvSpPr>
        <p:spPr>
          <a:xfrm>
            <a:off x="9253727" y="5450331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6"/>
                </a:lnTo>
                <a:lnTo>
                  <a:pt x="487679" y="6096"/>
                </a:lnTo>
                <a:lnTo>
                  <a:pt x="487679" y="0"/>
                </a:lnTo>
                <a:close/>
              </a:path>
            </a:pathLst>
          </a:custGeom>
          <a:solidFill>
            <a:srgbClr val="006A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6" name="bg object 1766"/>
          <p:cNvSpPr/>
          <p:nvPr/>
        </p:nvSpPr>
        <p:spPr>
          <a:xfrm>
            <a:off x="9253727" y="5456427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4"/>
                </a:lnTo>
                <a:lnTo>
                  <a:pt x="487679" y="9144"/>
                </a:lnTo>
                <a:lnTo>
                  <a:pt x="487679" y="0"/>
                </a:lnTo>
                <a:close/>
              </a:path>
            </a:pathLst>
          </a:custGeom>
          <a:solidFill>
            <a:srgbClr val="0069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7" name="bg object 1767"/>
          <p:cNvSpPr/>
          <p:nvPr/>
        </p:nvSpPr>
        <p:spPr>
          <a:xfrm>
            <a:off x="9253727" y="5465572"/>
            <a:ext cx="487680" cy="6350"/>
          </a:xfrm>
          <a:custGeom>
            <a:avLst/>
            <a:gdLst/>
            <a:ahLst/>
            <a:cxnLst/>
            <a:rect l="l" t="t" r="r" b="b"/>
            <a:pathLst>
              <a:path w="487679" h="6350">
                <a:moveTo>
                  <a:pt x="487679" y="0"/>
                </a:moveTo>
                <a:lnTo>
                  <a:pt x="0" y="0"/>
                </a:lnTo>
                <a:lnTo>
                  <a:pt x="0" y="6095"/>
                </a:lnTo>
                <a:lnTo>
                  <a:pt x="487679" y="6095"/>
                </a:lnTo>
                <a:lnTo>
                  <a:pt x="487679" y="0"/>
                </a:lnTo>
                <a:close/>
              </a:path>
            </a:pathLst>
          </a:custGeom>
          <a:solidFill>
            <a:srgbClr val="006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8" name="bg object 1768"/>
          <p:cNvSpPr/>
          <p:nvPr/>
        </p:nvSpPr>
        <p:spPr>
          <a:xfrm>
            <a:off x="9253727" y="5471668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3"/>
                </a:lnTo>
                <a:lnTo>
                  <a:pt x="487679" y="9143"/>
                </a:lnTo>
                <a:lnTo>
                  <a:pt x="487679" y="0"/>
                </a:lnTo>
                <a:close/>
              </a:path>
            </a:pathLst>
          </a:custGeom>
          <a:solidFill>
            <a:srgbClr val="0068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9" name="bg object 1769"/>
          <p:cNvSpPr/>
          <p:nvPr/>
        </p:nvSpPr>
        <p:spPr>
          <a:xfrm>
            <a:off x="9253727" y="5480812"/>
            <a:ext cx="487680" cy="9525"/>
          </a:xfrm>
          <a:custGeom>
            <a:avLst/>
            <a:gdLst/>
            <a:ahLst/>
            <a:cxnLst/>
            <a:rect l="l" t="t" r="r" b="b"/>
            <a:pathLst>
              <a:path w="487679" h="9525">
                <a:moveTo>
                  <a:pt x="487679" y="0"/>
                </a:moveTo>
                <a:lnTo>
                  <a:pt x="0" y="0"/>
                </a:lnTo>
                <a:lnTo>
                  <a:pt x="0" y="9143"/>
                </a:lnTo>
                <a:lnTo>
                  <a:pt x="487679" y="9143"/>
                </a:lnTo>
                <a:lnTo>
                  <a:pt x="487679" y="0"/>
                </a:lnTo>
                <a:close/>
              </a:path>
            </a:pathLst>
          </a:custGeom>
          <a:solidFill>
            <a:srgbClr val="006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0" name="bg object 1770"/>
          <p:cNvSpPr/>
          <p:nvPr/>
        </p:nvSpPr>
        <p:spPr>
          <a:xfrm>
            <a:off x="9253728" y="5240019"/>
            <a:ext cx="487680" cy="265430"/>
          </a:xfrm>
          <a:custGeom>
            <a:avLst/>
            <a:gdLst/>
            <a:ahLst/>
            <a:cxnLst/>
            <a:rect l="l" t="t" r="r" b="b"/>
            <a:pathLst>
              <a:path w="487679" h="265429">
                <a:moveTo>
                  <a:pt x="429768" y="0"/>
                </a:moveTo>
                <a:lnTo>
                  <a:pt x="57912" y="0"/>
                </a:lnTo>
                <a:lnTo>
                  <a:pt x="57912" y="15240"/>
                </a:lnTo>
                <a:lnTo>
                  <a:pt x="429768" y="15240"/>
                </a:lnTo>
                <a:lnTo>
                  <a:pt x="429768" y="0"/>
                </a:lnTo>
                <a:close/>
              </a:path>
              <a:path w="487679" h="265429">
                <a:moveTo>
                  <a:pt x="487680" y="249936"/>
                </a:moveTo>
                <a:lnTo>
                  <a:pt x="0" y="249936"/>
                </a:lnTo>
                <a:lnTo>
                  <a:pt x="0" y="265176"/>
                </a:lnTo>
                <a:lnTo>
                  <a:pt x="487680" y="265176"/>
                </a:lnTo>
                <a:lnTo>
                  <a:pt x="487680" y="249936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1" name="bg object 1771"/>
          <p:cNvSpPr/>
          <p:nvPr/>
        </p:nvSpPr>
        <p:spPr>
          <a:xfrm>
            <a:off x="9311639" y="5255260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5"/>
                </a:lnTo>
                <a:lnTo>
                  <a:pt x="371855" y="6095"/>
                </a:lnTo>
                <a:lnTo>
                  <a:pt x="371855" y="0"/>
                </a:lnTo>
                <a:close/>
              </a:path>
            </a:pathLst>
          </a:custGeom>
          <a:solidFill>
            <a:srgbClr val="006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2" name="bg object 1772"/>
          <p:cNvSpPr/>
          <p:nvPr/>
        </p:nvSpPr>
        <p:spPr>
          <a:xfrm>
            <a:off x="9311639" y="5261355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6"/>
                </a:lnTo>
                <a:lnTo>
                  <a:pt x="371855" y="6096"/>
                </a:lnTo>
                <a:lnTo>
                  <a:pt x="371855" y="0"/>
                </a:lnTo>
                <a:close/>
              </a:path>
            </a:pathLst>
          </a:custGeom>
          <a:solidFill>
            <a:srgbClr val="0068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3" name="bg object 1773"/>
          <p:cNvSpPr/>
          <p:nvPr/>
        </p:nvSpPr>
        <p:spPr>
          <a:xfrm>
            <a:off x="9311639" y="5267451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6"/>
                </a:lnTo>
                <a:lnTo>
                  <a:pt x="371855" y="6096"/>
                </a:lnTo>
                <a:lnTo>
                  <a:pt x="371855" y="0"/>
                </a:lnTo>
                <a:close/>
              </a:path>
            </a:pathLst>
          </a:custGeom>
          <a:solidFill>
            <a:srgbClr val="006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4" name="bg object 1774"/>
          <p:cNvSpPr/>
          <p:nvPr/>
        </p:nvSpPr>
        <p:spPr>
          <a:xfrm>
            <a:off x="9311639" y="5273548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5"/>
                </a:lnTo>
                <a:lnTo>
                  <a:pt x="371855" y="6095"/>
                </a:lnTo>
                <a:lnTo>
                  <a:pt x="371855" y="0"/>
                </a:lnTo>
                <a:close/>
              </a:path>
            </a:pathLst>
          </a:custGeom>
          <a:solidFill>
            <a:srgbClr val="0069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5" name="bg object 1775"/>
          <p:cNvSpPr/>
          <p:nvPr/>
        </p:nvSpPr>
        <p:spPr>
          <a:xfrm>
            <a:off x="9311639" y="5279644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6A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6" name="bg object 1776"/>
          <p:cNvSpPr/>
          <p:nvPr/>
        </p:nvSpPr>
        <p:spPr>
          <a:xfrm>
            <a:off x="9311639" y="5282692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5"/>
                </a:lnTo>
                <a:lnTo>
                  <a:pt x="371855" y="6095"/>
                </a:lnTo>
                <a:lnTo>
                  <a:pt x="371855" y="0"/>
                </a:lnTo>
                <a:close/>
              </a:path>
            </a:pathLst>
          </a:custGeom>
          <a:solidFill>
            <a:srgbClr val="006A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7" name="bg object 1777"/>
          <p:cNvSpPr/>
          <p:nvPr/>
        </p:nvSpPr>
        <p:spPr>
          <a:xfrm>
            <a:off x="9311639" y="5288787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6B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8" name="bg object 1778"/>
          <p:cNvSpPr/>
          <p:nvPr/>
        </p:nvSpPr>
        <p:spPr>
          <a:xfrm>
            <a:off x="9311639" y="5291836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6B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9" name="bg object 1779"/>
          <p:cNvSpPr/>
          <p:nvPr/>
        </p:nvSpPr>
        <p:spPr>
          <a:xfrm>
            <a:off x="9311639" y="5294883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6C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0" name="bg object 1780"/>
          <p:cNvSpPr/>
          <p:nvPr/>
        </p:nvSpPr>
        <p:spPr>
          <a:xfrm>
            <a:off x="9311639" y="5297931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6CB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1" name="bg object 1781"/>
          <p:cNvSpPr/>
          <p:nvPr/>
        </p:nvSpPr>
        <p:spPr>
          <a:xfrm>
            <a:off x="9311639" y="5300980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6D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2" name="bg object 1782"/>
          <p:cNvSpPr/>
          <p:nvPr/>
        </p:nvSpPr>
        <p:spPr>
          <a:xfrm>
            <a:off x="9311639" y="5304027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6D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3" name="bg object 1783"/>
          <p:cNvSpPr/>
          <p:nvPr/>
        </p:nvSpPr>
        <p:spPr>
          <a:xfrm>
            <a:off x="9311639" y="5307075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6E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4" name="bg object 1784"/>
          <p:cNvSpPr/>
          <p:nvPr/>
        </p:nvSpPr>
        <p:spPr>
          <a:xfrm>
            <a:off x="9311639" y="5310124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5"/>
                </a:lnTo>
                <a:lnTo>
                  <a:pt x="371855" y="6095"/>
                </a:lnTo>
                <a:lnTo>
                  <a:pt x="371855" y="0"/>
                </a:lnTo>
                <a:close/>
              </a:path>
            </a:pathLst>
          </a:custGeom>
          <a:solidFill>
            <a:srgbClr val="006F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5" name="bg object 1785"/>
          <p:cNvSpPr/>
          <p:nvPr/>
        </p:nvSpPr>
        <p:spPr>
          <a:xfrm>
            <a:off x="9311639" y="5316219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6F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6" name="bg object 1786"/>
          <p:cNvSpPr/>
          <p:nvPr/>
        </p:nvSpPr>
        <p:spPr>
          <a:xfrm>
            <a:off x="9311639" y="5319268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70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7" name="bg object 1787"/>
          <p:cNvSpPr/>
          <p:nvPr/>
        </p:nvSpPr>
        <p:spPr>
          <a:xfrm>
            <a:off x="9311639" y="5322316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71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8" name="bg object 1788"/>
          <p:cNvSpPr/>
          <p:nvPr/>
        </p:nvSpPr>
        <p:spPr>
          <a:xfrm>
            <a:off x="9311639" y="5325363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2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9" name="bg object 1789"/>
          <p:cNvSpPr/>
          <p:nvPr/>
        </p:nvSpPr>
        <p:spPr>
          <a:xfrm>
            <a:off x="9311639" y="5328412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2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0" name="bg object 1790"/>
          <p:cNvSpPr/>
          <p:nvPr/>
        </p:nvSpPr>
        <p:spPr>
          <a:xfrm>
            <a:off x="9311639" y="5331460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73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1" name="bg object 1791"/>
          <p:cNvSpPr/>
          <p:nvPr/>
        </p:nvSpPr>
        <p:spPr>
          <a:xfrm>
            <a:off x="9311639" y="5334507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4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2" name="bg object 1792"/>
          <p:cNvSpPr/>
          <p:nvPr/>
        </p:nvSpPr>
        <p:spPr>
          <a:xfrm>
            <a:off x="9311639" y="5337556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5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3" name="bg object 1793"/>
          <p:cNvSpPr/>
          <p:nvPr/>
        </p:nvSpPr>
        <p:spPr>
          <a:xfrm>
            <a:off x="9311639" y="5340604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6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4" name="bg object 1794"/>
          <p:cNvSpPr/>
          <p:nvPr/>
        </p:nvSpPr>
        <p:spPr>
          <a:xfrm>
            <a:off x="9311639" y="5343651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5" name="bg object 1795"/>
          <p:cNvSpPr/>
          <p:nvPr/>
        </p:nvSpPr>
        <p:spPr>
          <a:xfrm>
            <a:off x="9311639" y="5346700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6" name="bg object 1796"/>
          <p:cNvSpPr/>
          <p:nvPr/>
        </p:nvSpPr>
        <p:spPr>
          <a:xfrm>
            <a:off x="9311639" y="5349748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7" name="bg object 1797"/>
          <p:cNvSpPr/>
          <p:nvPr/>
        </p:nvSpPr>
        <p:spPr>
          <a:xfrm>
            <a:off x="9311639" y="5352795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8" name="bg object 1798"/>
          <p:cNvSpPr/>
          <p:nvPr/>
        </p:nvSpPr>
        <p:spPr>
          <a:xfrm>
            <a:off x="9311639" y="5355843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5"/>
                </a:lnTo>
                <a:lnTo>
                  <a:pt x="371855" y="6095"/>
                </a:lnTo>
                <a:lnTo>
                  <a:pt x="371855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9" name="bg object 1799"/>
          <p:cNvSpPr/>
          <p:nvPr/>
        </p:nvSpPr>
        <p:spPr>
          <a:xfrm>
            <a:off x="9311639" y="5361939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0" name="bg object 1800"/>
          <p:cNvSpPr/>
          <p:nvPr/>
        </p:nvSpPr>
        <p:spPr>
          <a:xfrm>
            <a:off x="9311639" y="5364987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1" name="bg object 1801"/>
          <p:cNvSpPr/>
          <p:nvPr/>
        </p:nvSpPr>
        <p:spPr>
          <a:xfrm>
            <a:off x="9311639" y="5368036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2" name="bg object 1802"/>
          <p:cNvSpPr/>
          <p:nvPr/>
        </p:nvSpPr>
        <p:spPr>
          <a:xfrm>
            <a:off x="9311639" y="5371083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3" name="bg object 1803"/>
          <p:cNvSpPr/>
          <p:nvPr/>
        </p:nvSpPr>
        <p:spPr>
          <a:xfrm>
            <a:off x="9311639" y="5374131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4" name="bg object 1804"/>
          <p:cNvSpPr/>
          <p:nvPr/>
        </p:nvSpPr>
        <p:spPr>
          <a:xfrm>
            <a:off x="9311639" y="5377180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5" name="bg object 1805"/>
          <p:cNvSpPr/>
          <p:nvPr/>
        </p:nvSpPr>
        <p:spPr>
          <a:xfrm>
            <a:off x="9311639" y="5380227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6" name="bg object 1806"/>
          <p:cNvSpPr/>
          <p:nvPr/>
        </p:nvSpPr>
        <p:spPr>
          <a:xfrm>
            <a:off x="9311639" y="5383275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7" name="bg object 1807"/>
          <p:cNvSpPr/>
          <p:nvPr/>
        </p:nvSpPr>
        <p:spPr>
          <a:xfrm>
            <a:off x="9311639" y="5386324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8" name="bg object 1808"/>
          <p:cNvSpPr/>
          <p:nvPr/>
        </p:nvSpPr>
        <p:spPr>
          <a:xfrm>
            <a:off x="9311639" y="5389372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9" name="bg object 1809"/>
          <p:cNvSpPr/>
          <p:nvPr/>
        </p:nvSpPr>
        <p:spPr>
          <a:xfrm>
            <a:off x="9311639" y="5392419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0" name="bg object 1810"/>
          <p:cNvSpPr/>
          <p:nvPr/>
        </p:nvSpPr>
        <p:spPr>
          <a:xfrm>
            <a:off x="9311639" y="5395468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1" name="bg object 1811"/>
          <p:cNvSpPr/>
          <p:nvPr/>
        </p:nvSpPr>
        <p:spPr>
          <a:xfrm>
            <a:off x="9311639" y="5398516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5"/>
                </a:lnTo>
                <a:lnTo>
                  <a:pt x="371855" y="6095"/>
                </a:lnTo>
                <a:lnTo>
                  <a:pt x="371855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2" name="bg object 1812"/>
          <p:cNvSpPr/>
          <p:nvPr/>
        </p:nvSpPr>
        <p:spPr>
          <a:xfrm>
            <a:off x="9311639" y="5404612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3" name="bg object 1813"/>
          <p:cNvSpPr/>
          <p:nvPr/>
        </p:nvSpPr>
        <p:spPr>
          <a:xfrm>
            <a:off x="9311639" y="5407660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4" name="bg object 1814"/>
          <p:cNvSpPr/>
          <p:nvPr/>
        </p:nvSpPr>
        <p:spPr>
          <a:xfrm>
            <a:off x="9311639" y="5410707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6"/>
                </a:lnTo>
                <a:lnTo>
                  <a:pt x="371855" y="6096"/>
                </a:lnTo>
                <a:lnTo>
                  <a:pt x="371855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5" name="bg object 1815"/>
          <p:cNvSpPr/>
          <p:nvPr/>
        </p:nvSpPr>
        <p:spPr>
          <a:xfrm>
            <a:off x="9311639" y="5416804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6" name="bg object 1816"/>
          <p:cNvSpPr/>
          <p:nvPr/>
        </p:nvSpPr>
        <p:spPr>
          <a:xfrm>
            <a:off x="9311639" y="5419851"/>
            <a:ext cx="372110" cy="9525"/>
          </a:xfrm>
          <a:custGeom>
            <a:avLst/>
            <a:gdLst/>
            <a:ahLst/>
            <a:cxnLst/>
            <a:rect l="l" t="t" r="r" b="b"/>
            <a:pathLst>
              <a:path w="372109" h="9525">
                <a:moveTo>
                  <a:pt x="371855" y="0"/>
                </a:moveTo>
                <a:lnTo>
                  <a:pt x="0" y="0"/>
                </a:lnTo>
                <a:lnTo>
                  <a:pt x="0" y="9143"/>
                </a:lnTo>
                <a:lnTo>
                  <a:pt x="371855" y="9143"/>
                </a:lnTo>
                <a:lnTo>
                  <a:pt x="371855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7" name="bg object 1817"/>
          <p:cNvSpPr/>
          <p:nvPr/>
        </p:nvSpPr>
        <p:spPr>
          <a:xfrm>
            <a:off x="9311639" y="5428995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5"/>
                </a:lnTo>
                <a:lnTo>
                  <a:pt x="371855" y="6095"/>
                </a:lnTo>
                <a:lnTo>
                  <a:pt x="371855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8" name="bg object 1818"/>
          <p:cNvSpPr/>
          <p:nvPr/>
        </p:nvSpPr>
        <p:spPr>
          <a:xfrm>
            <a:off x="9311639" y="5435092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5"/>
                </a:lnTo>
                <a:lnTo>
                  <a:pt x="371855" y="6095"/>
                </a:lnTo>
                <a:lnTo>
                  <a:pt x="371855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9" name="bg object 1819"/>
          <p:cNvSpPr/>
          <p:nvPr/>
        </p:nvSpPr>
        <p:spPr>
          <a:xfrm>
            <a:off x="9311639" y="5441187"/>
            <a:ext cx="372110" cy="9525"/>
          </a:xfrm>
          <a:custGeom>
            <a:avLst/>
            <a:gdLst/>
            <a:ahLst/>
            <a:cxnLst/>
            <a:rect l="l" t="t" r="r" b="b"/>
            <a:pathLst>
              <a:path w="372109" h="9525">
                <a:moveTo>
                  <a:pt x="371855" y="0"/>
                </a:moveTo>
                <a:lnTo>
                  <a:pt x="0" y="0"/>
                </a:lnTo>
                <a:lnTo>
                  <a:pt x="0" y="9143"/>
                </a:lnTo>
                <a:lnTo>
                  <a:pt x="371855" y="9143"/>
                </a:lnTo>
                <a:lnTo>
                  <a:pt x="371855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0" name="bg object 1820"/>
          <p:cNvSpPr/>
          <p:nvPr/>
        </p:nvSpPr>
        <p:spPr>
          <a:xfrm>
            <a:off x="9311639" y="5450331"/>
            <a:ext cx="372110" cy="12700"/>
          </a:xfrm>
          <a:custGeom>
            <a:avLst/>
            <a:gdLst/>
            <a:ahLst/>
            <a:cxnLst/>
            <a:rect l="l" t="t" r="r" b="b"/>
            <a:pathLst>
              <a:path w="372109" h="12700">
                <a:moveTo>
                  <a:pt x="371855" y="0"/>
                </a:moveTo>
                <a:lnTo>
                  <a:pt x="0" y="0"/>
                </a:lnTo>
                <a:lnTo>
                  <a:pt x="0" y="12192"/>
                </a:lnTo>
                <a:lnTo>
                  <a:pt x="371855" y="12192"/>
                </a:lnTo>
                <a:lnTo>
                  <a:pt x="371855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1" name="bg object 1821"/>
          <p:cNvSpPr/>
          <p:nvPr/>
        </p:nvSpPr>
        <p:spPr>
          <a:xfrm>
            <a:off x="9317735" y="5246116"/>
            <a:ext cx="360045" cy="210820"/>
          </a:xfrm>
          <a:custGeom>
            <a:avLst/>
            <a:gdLst/>
            <a:ahLst/>
            <a:cxnLst/>
            <a:rect l="l" t="t" r="r" b="b"/>
            <a:pathLst>
              <a:path w="360045" h="210820">
                <a:moveTo>
                  <a:pt x="179832" y="0"/>
                </a:moveTo>
                <a:lnTo>
                  <a:pt x="123675" y="5535"/>
                </a:lnTo>
                <a:lnTo>
                  <a:pt x="74395" y="20872"/>
                </a:lnTo>
                <a:lnTo>
                  <a:pt x="35210" y="44110"/>
                </a:lnTo>
                <a:lnTo>
                  <a:pt x="9339" y="73347"/>
                </a:lnTo>
                <a:lnTo>
                  <a:pt x="0" y="106679"/>
                </a:lnTo>
                <a:lnTo>
                  <a:pt x="9339" y="139695"/>
                </a:lnTo>
                <a:lnTo>
                  <a:pt x="35210" y="168176"/>
                </a:lnTo>
                <a:lnTo>
                  <a:pt x="74395" y="190512"/>
                </a:lnTo>
                <a:lnTo>
                  <a:pt x="123675" y="205093"/>
                </a:lnTo>
                <a:lnTo>
                  <a:pt x="179832" y="210311"/>
                </a:lnTo>
                <a:lnTo>
                  <a:pt x="237158" y="205093"/>
                </a:lnTo>
                <a:lnTo>
                  <a:pt x="286585" y="190512"/>
                </a:lnTo>
                <a:lnTo>
                  <a:pt x="325331" y="168176"/>
                </a:lnTo>
                <a:lnTo>
                  <a:pt x="350617" y="139695"/>
                </a:lnTo>
                <a:lnTo>
                  <a:pt x="359664" y="106679"/>
                </a:lnTo>
                <a:lnTo>
                  <a:pt x="350617" y="73347"/>
                </a:lnTo>
                <a:lnTo>
                  <a:pt x="325331" y="44110"/>
                </a:lnTo>
                <a:lnTo>
                  <a:pt x="286585" y="20872"/>
                </a:lnTo>
                <a:lnTo>
                  <a:pt x="237158" y="5535"/>
                </a:lnTo>
                <a:lnTo>
                  <a:pt x="1798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2" name="bg object 1822"/>
          <p:cNvSpPr/>
          <p:nvPr/>
        </p:nvSpPr>
        <p:spPr>
          <a:xfrm>
            <a:off x="9311639" y="5240020"/>
            <a:ext cx="372110" cy="15240"/>
          </a:xfrm>
          <a:custGeom>
            <a:avLst/>
            <a:gdLst/>
            <a:ahLst/>
            <a:cxnLst/>
            <a:rect l="l" t="t" r="r" b="b"/>
            <a:pathLst>
              <a:path w="372109" h="15239">
                <a:moveTo>
                  <a:pt x="371855" y="0"/>
                </a:moveTo>
                <a:lnTo>
                  <a:pt x="0" y="0"/>
                </a:lnTo>
                <a:lnTo>
                  <a:pt x="0" y="15239"/>
                </a:lnTo>
                <a:lnTo>
                  <a:pt x="371855" y="15239"/>
                </a:lnTo>
                <a:lnTo>
                  <a:pt x="371855" y="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3" name="bg object 1823"/>
          <p:cNvSpPr/>
          <p:nvPr/>
        </p:nvSpPr>
        <p:spPr>
          <a:xfrm>
            <a:off x="9311639" y="5255260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5"/>
                </a:lnTo>
                <a:lnTo>
                  <a:pt x="371855" y="6095"/>
                </a:lnTo>
                <a:lnTo>
                  <a:pt x="371855" y="0"/>
                </a:lnTo>
                <a:close/>
              </a:path>
            </a:pathLst>
          </a:custGeom>
          <a:solidFill>
            <a:srgbClr val="006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4" name="bg object 1824"/>
          <p:cNvSpPr/>
          <p:nvPr/>
        </p:nvSpPr>
        <p:spPr>
          <a:xfrm>
            <a:off x="9311639" y="5261355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6"/>
                </a:lnTo>
                <a:lnTo>
                  <a:pt x="371855" y="6096"/>
                </a:lnTo>
                <a:lnTo>
                  <a:pt x="371855" y="0"/>
                </a:lnTo>
                <a:close/>
              </a:path>
            </a:pathLst>
          </a:custGeom>
          <a:solidFill>
            <a:srgbClr val="0068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5" name="bg object 1825"/>
          <p:cNvSpPr/>
          <p:nvPr/>
        </p:nvSpPr>
        <p:spPr>
          <a:xfrm>
            <a:off x="9311639" y="5267451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6"/>
                </a:lnTo>
                <a:lnTo>
                  <a:pt x="371855" y="6096"/>
                </a:lnTo>
                <a:lnTo>
                  <a:pt x="371855" y="0"/>
                </a:lnTo>
                <a:close/>
              </a:path>
            </a:pathLst>
          </a:custGeom>
          <a:solidFill>
            <a:srgbClr val="006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6" name="bg object 1826"/>
          <p:cNvSpPr/>
          <p:nvPr/>
        </p:nvSpPr>
        <p:spPr>
          <a:xfrm>
            <a:off x="9311639" y="5273548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5"/>
                </a:lnTo>
                <a:lnTo>
                  <a:pt x="371855" y="6095"/>
                </a:lnTo>
                <a:lnTo>
                  <a:pt x="371855" y="0"/>
                </a:lnTo>
                <a:close/>
              </a:path>
            </a:pathLst>
          </a:custGeom>
          <a:solidFill>
            <a:srgbClr val="0069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7" name="bg object 1827"/>
          <p:cNvSpPr/>
          <p:nvPr/>
        </p:nvSpPr>
        <p:spPr>
          <a:xfrm>
            <a:off x="9311639" y="5279644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6A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8" name="bg object 1828"/>
          <p:cNvSpPr/>
          <p:nvPr/>
        </p:nvSpPr>
        <p:spPr>
          <a:xfrm>
            <a:off x="9311639" y="5282692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5"/>
                </a:lnTo>
                <a:lnTo>
                  <a:pt x="371855" y="6095"/>
                </a:lnTo>
                <a:lnTo>
                  <a:pt x="371855" y="0"/>
                </a:lnTo>
                <a:close/>
              </a:path>
            </a:pathLst>
          </a:custGeom>
          <a:solidFill>
            <a:srgbClr val="006A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9" name="bg object 1829"/>
          <p:cNvSpPr/>
          <p:nvPr/>
        </p:nvSpPr>
        <p:spPr>
          <a:xfrm>
            <a:off x="9311639" y="5288787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6B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0" name="bg object 1830"/>
          <p:cNvSpPr/>
          <p:nvPr/>
        </p:nvSpPr>
        <p:spPr>
          <a:xfrm>
            <a:off x="9311639" y="5291836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6B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1" name="bg object 1831"/>
          <p:cNvSpPr/>
          <p:nvPr/>
        </p:nvSpPr>
        <p:spPr>
          <a:xfrm>
            <a:off x="9311639" y="5294883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6C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2" name="bg object 1832"/>
          <p:cNvSpPr/>
          <p:nvPr/>
        </p:nvSpPr>
        <p:spPr>
          <a:xfrm>
            <a:off x="9311639" y="5297931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6CB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3" name="bg object 1833"/>
          <p:cNvSpPr/>
          <p:nvPr/>
        </p:nvSpPr>
        <p:spPr>
          <a:xfrm>
            <a:off x="9311639" y="5300980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6D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4" name="bg object 1834"/>
          <p:cNvSpPr/>
          <p:nvPr/>
        </p:nvSpPr>
        <p:spPr>
          <a:xfrm>
            <a:off x="9311639" y="5304027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6D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5" name="bg object 1835"/>
          <p:cNvSpPr/>
          <p:nvPr/>
        </p:nvSpPr>
        <p:spPr>
          <a:xfrm>
            <a:off x="9311639" y="5307075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6E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6" name="bg object 1836"/>
          <p:cNvSpPr/>
          <p:nvPr/>
        </p:nvSpPr>
        <p:spPr>
          <a:xfrm>
            <a:off x="9311639" y="5310124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5"/>
                </a:lnTo>
                <a:lnTo>
                  <a:pt x="371855" y="6095"/>
                </a:lnTo>
                <a:lnTo>
                  <a:pt x="371855" y="0"/>
                </a:lnTo>
                <a:close/>
              </a:path>
            </a:pathLst>
          </a:custGeom>
          <a:solidFill>
            <a:srgbClr val="006F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7" name="bg object 1837"/>
          <p:cNvSpPr/>
          <p:nvPr/>
        </p:nvSpPr>
        <p:spPr>
          <a:xfrm>
            <a:off x="9311639" y="5316219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6F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8" name="bg object 1838"/>
          <p:cNvSpPr/>
          <p:nvPr/>
        </p:nvSpPr>
        <p:spPr>
          <a:xfrm>
            <a:off x="9311639" y="5319268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70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9" name="bg object 1839"/>
          <p:cNvSpPr/>
          <p:nvPr/>
        </p:nvSpPr>
        <p:spPr>
          <a:xfrm>
            <a:off x="9311639" y="5322316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71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0" name="bg object 1840"/>
          <p:cNvSpPr/>
          <p:nvPr/>
        </p:nvSpPr>
        <p:spPr>
          <a:xfrm>
            <a:off x="9311639" y="5325363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2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1" name="bg object 1841"/>
          <p:cNvSpPr/>
          <p:nvPr/>
        </p:nvSpPr>
        <p:spPr>
          <a:xfrm>
            <a:off x="9311639" y="5328412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2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2" name="bg object 1842"/>
          <p:cNvSpPr/>
          <p:nvPr/>
        </p:nvSpPr>
        <p:spPr>
          <a:xfrm>
            <a:off x="9311639" y="5331460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73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3" name="bg object 1843"/>
          <p:cNvSpPr/>
          <p:nvPr/>
        </p:nvSpPr>
        <p:spPr>
          <a:xfrm>
            <a:off x="9311639" y="5334507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4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4" name="bg object 1844"/>
          <p:cNvSpPr/>
          <p:nvPr/>
        </p:nvSpPr>
        <p:spPr>
          <a:xfrm>
            <a:off x="9311639" y="5337556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5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5" name="bg object 1845"/>
          <p:cNvSpPr/>
          <p:nvPr/>
        </p:nvSpPr>
        <p:spPr>
          <a:xfrm>
            <a:off x="9311639" y="5340604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6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6" name="bg object 1846"/>
          <p:cNvSpPr/>
          <p:nvPr/>
        </p:nvSpPr>
        <p:spPr>
          <a:xfrm>
            <a:off x="9311639" y="5343651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7" name="bg object 1847"/>
          <p:cNvSpPr/>
          <p:nvPr/>
        </p:nvSpPr>
        <p:spPr>
          <a:xfrm>
            <a:off x="9311639" y="5346700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8" name="bg object 1848"/>
          <p:cNvSpPr/>
          <p:nvPr/>
        </p:nvSpPr>
        <p:spPr>
          <a:xfrm>
            <a:off x="9311639" y="5349748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9" name="bg object 1849"/>
          <p:cNvSpPr/>
          <p:nvPr/>
        </p:nvSpPr>
        <p:spPr>
          <a:xfrm>
            <a:off x="9311639" y="5352795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0" name="bg object 1850"/>
          <p:cNvSpPr/>
          <p:nvPr/>
        </p:nvSpPr>
        <p:spPr>
          <a:xfrm>
            <a:off x="9311639" y="5355843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5"/>
                </a:lnTo>
                <a:lnTo>
                  <a:pt x="371855" y="6095"/>
                </a:lnTo>
                <a:lnTo>
                  <a:pt x="371855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1" name="bg object 1851"/>
          <p:cNvSpPr/>
          <p:nvPr/>
        </p:nvSpPr>
        <p:spPr>
          <a:xfrm>
            <a:off x="9311639" y="5361939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2" name="bg object 1852"/>
          <p:cNvSpPr/>
          <p:nvPr/>
        </p:nvSpPr>
        <p:spPr>
          <a:xfrm>
            <a:off x="9311639" y="5364987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3" name="bg object 1853"/>
          <p:cNvSpPr/>
          <p:nvPr/>
        </p:nvSpPr>
        <p:spPr>
          <a:xfrm>
            <a:off x="9311639" y="5368036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4" name="bg object 1854"/>
          <p:cNvSpPr/>
          <p:nvPr/>
        </p:nvSpPr>
        <p:spPr>
          <a:xfrm>
            <a:off x="9311639" y="5371083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5" name="bg object 1855"/>
          <p:cNvSpPr/>
          <p:nvPr/>
        </p:nvSpPr>
        <p:spPr>
          <a:xfrm>
            <a:off x="9311639" y="5374131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6" name="bg object 1856"/>
          <p:cNvSpPr/>
          <p:nvPr/>
        </p:nvSpPr>
        <p:spPr>
          <a:xfrm>
            <a:off x="9311639" y="5377180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7" name="bg object 1857"/>
          <p:cNvSpPr/>
          <p:nvPr/>
        </p:nvSpPr>
        <p:spPr>
          <a:xfrm>
            <a:off x="9311639" y="5380227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8" name="bg object 1858"/>
          <p:cNvSpPr/>
          <p:nvPr/>
        </p:nvSpPr>
        <p:spPr>
          <a:xfrm>
            <a:off x="9311639" y="5383275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9" name="bg object 1859"/>
          <p:cNvSpPr/>
          <p:nvPr/>
        </p:nvSpPr>
        <p:spPr>
          <a:xfrm>
            <a:off x="9311639" y="5386324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0" name="bg object 1860"/>
          <p:cNvSpPr/>
          <p:nvPr/>
        </p:nvSpPr>
        <p:spPr>
          <a:xfrm>
            <a:off x="9311639" y="5389372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1" name="bg object 1861"/>
          <p:cNvSpPr/>
          <p:nvPr/>
        </p:nvSpPr>
        <p:spPr>
          <a:xfrm>
            <a:off x="9311639" y="5392419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2" name="bg object 1862"/>
          <p:cNvSpPr/>
          <p:nvPr/>
        </p:nvSpPr>
        <p:spPr>
          <a:xfrm>
            <a:off x="9311639" y="5395468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3" name="bg object 1863"/>
          <p:cNvSpPr/>
          <p:nvPr/>
        </p:nvSpPr>
        <p:spPr>
          <a:xfrm>
            <a:off x="9311639" y="5398516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5"/>
                </a:lnTo>
                <a:lnTo>
                  <a:pt x="371855" y="6095"/>
                </a:lnTo>
                <a:lnTo>
                  <a:pt x="371855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4" name="bg object 1864"/>
          <p:cNvSpPr/>
          <p:nvPr/>
        </p:nvSpPr>
        <p:spPr>
          <a:xfrm>
            <a:off x="9311639" y="5404612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5" name="bg object 1865"/>
          <p:cNvSpPr/>
          <p:nvPr/>
        </p:nvSpPr>
        <p:spPr>
          <a:xfrm>
            <a:off x="9311639" y="5407660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7"/>
                </a:lnTo>
                <a:lnTo>
                  <a:pt x="371855" y="3047"/>
                </a:lnTo>
                <a:lnTo>
                  <a:pt x="371855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6" name="bg object 1866"/>
          <p:cNvSpPr/>
          <p:nvPr/>
        </p:nvSpPr>
        <p:spPr>
          <a:xfrm>
            <a:off x="9311639" y="5410707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6"/>
                </a:lnTo>
                <a:lnTo>
                  <a:pt x="371855" y="6096"/>
                </a:lnTo>
                <a:lnTo>
                  <a:pt x="371855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7" name="bg object 1867"/>
          <p:cNvSpPr/>
          <p:nvPr/>
        </p:nvSpPr>
        <p:spPr>
          <a:xfrm>
            <a:off x="9311639" y="5416804"/>
            <a:ext cx="372110" cy="3175"/>
          </a:xfrm>
          <a:custGeom>
            <a:avLst/>
            <a:gdLst/>
            <a:ahLst/>
            <a:cxnLst/>
            <a:rect l="l" t="t" r="r" b="b"/>
            <a:pathLst>
              <a:path w="372109" h="3175">
                <a:moveTo>
                  <a:pt x="371855" y="0"/>
                </a:moveTo>
                <a:lnTo>
                  <a:pt x="0" y="0"/>
                </a:lnTo>
                <a:lnTo>
                  <a:pt x="0" y="3048"/>
                </a:lnTo>
                <a:lnTo>
                  <a:pt x="371855" y="3048"/>
                </a:lnTo>
                <a:lnTo>
                  <a:pt x="371855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8" name="bg object 1868"/>
          <p:cNvSpPr/>
          <p:nvPr/>
        </p:nvSpPr>
        <p:spPr>
          <a:xfrm>
            <a:off x="9311639" y="5419851"/>
            <a:ext cx="372110" cy="9525"/>
          </a:xfrm>
          <a:custGeom>
            <a:avLst/>
            <a:gdLst/>
            <a:ahLst/>
            <a:cxnLst/>
            <a:rect l="l" t="t" r="r" b="b"/>
            <a:pathLst>
              <a:path w="372109" h="9525">
                <a:moveTo>
                  <a:pt x="371855" y="0"/>
                </a:moveTo>
                <a:lnTo>
                  <a:pt x="0" y="0"/>
                </a:lnTo>
                <a:lnTo>
                  <a:pt x="0" y="9143"/>
                </a:lnTo>
                <a:lnTo>
                  <a:pt x="371855" y="9143"/>
                </a:lnTo>
                <a:lnTo>
                  <a:pt x="371855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9" name="bg object 1869"/>
          <p:cNvSpPr/>
          <p:nvPr/>
        </p:nvSpPr>
        <p:spPr>
          <a:xfrm>
            <a:off x="9311639" y="5428995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5"/>
                </a:lnTo>
                <a:lnTo>
                  <a:pt x="371855" y="6095"/>
                </a:lnTo>
                <a:lnTo>
                  <a:pt x="371855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0" name="bg object 1870"/>
          <p:cNvSpPr/>
          <p:nvPr/>
        </p:nvSpPr>
        <p:spPr>
          <a:xfrm>
            <a:off x="9311639" y="5435092"/>
            <a:ext cx="372110" cy="6350"/>
          </a:xfrm>
          <a:custGeom>
            <a:avLst/>
            <a:gdLst/>
            <a:ahLst/>
            <a:cxnLst/>
            <a:rect l="l" t="t" r="r" b="b"/>
            <a:pathLst>
              <a:path w="372109" h="6350">
                <a:moveTo>
                  <a:pt x="371855" y="0"/>
                </a:moveTo>
                <a:lnTo>
                  <a:pt x="0" y="0"/>
                </a:lnTo>
                <a:lnTo>
                  <a:pt x="0" y="6095"/>
                </a:lnTo>
                <a:lnTo>
                  <a:pt x="371855" y="6095"/>
                </a:lnTo>
                <a:lnTo>
                  <a:pt x="371855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1" name="bg object 1871"/>
          <p:cNvSpPr/>
          <p:nvPr/>
        </p:nvSpPr>
        <p:spPr>
          <a:xfrm>
            <a:off x="9311639" y="5441187"/>
            <a:ext cx="372110" cy="9525"/>
          </a:xfrm>
          <a:custGeom>
            <a:avLst/>
            <a:gdLst/>
            <a:ahLst/>
            <a:cxnLst/>
            <a:rect l="l" t="t" r="r" b="b"/>
            <a:pathLst>
              <a:path w="372109" h="9525">
                <a:moveTo>
                  <a:pt x="371855" y="0"/>
                </a:moveTo>
                <a:lnTo>
                  <a:pt x="0" y="0"/>
                </a:lnTo>
                <a:lnTo>
                  <a:pt x="0" y="9143"/>
                </a:lnTo>
                <a:lnTo>
                  <a:pt x="371855" y="9143"/>
                </a:lnTo>
                <a:lnTo>
                  <a:pt x="371855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2" name="bg object 1872"/>
          <p:cNvSpPr/>
          <p:nvPr/>
        </p:nvSpPr>
        <p:spPr>
          <a:xfrm>
            <a:off x="9311640" y="5264403"/>
            <a:ext cx="372110" cy="198120"/>
          </a:xfrm>
          <a:custGeom>
            <a:avLst/>
            <a:gdLst/>
            <a:ahLst/>
            <a:cxnLst/>
            <a:rect l="l" t="t" r="r" b="b"/>
            <a:pathLst>
              <a:path w="372109" h="198120">
                <a:moveTo>
                  <a:pt x="335280" y="0"/>
                </a:moveTo>
                <a:lnTo>
                  <a:pt x="36576" y="0"/>
                </a:lnTo>
                <a:lnTo>
                  <a:pt x="36576" y="12192"/>
                </a:lnTo>
                <a:lnTo>
                  <a:pt x="335280" y="12192"/>
                </a:lnTo>
                <a:lnTo>
                  <a:pt x="335280" y="0"/>
                </a:lnTo>
                <a:close/>
              </a:path>
              <a:path w="372109" h="198120">
                <a:moveTo>
                  <a:pt x="371856" y="185928"/>
                </a:moveTo>
                <a:lnTo>
                  <a:pt x="0" y="185928"/>
                </a:lnTo>
                <a:lnTo>
                  <a:pt x="0" y="198120"/>
                </a:lnTo>
                <a:lnTo>
                  <a:pt x="371856" y="198120"/>
                </a:lnTo>
                <a:lnTo>
                  <a:pt x="371856" y="185928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3" name="bg object 1873"/>
          <p:cNvSpPr/>
          <p:nvPr/>
        </p:nvSpPr>
        <p:spPr>
          <a:xfrm>
            <a:off x="9348215" y="5276595"/>
            <a:ext cx="299085" cy="9525"/>
          </a:xfrm>
          <a:custGeom>
            <a:avLst/>
            <a:gdLst/>
            <a:ahLst/>
            <a:cxnLst/>
            <a:rect l="l" t="t" r="r" b="b"/>
            <a:pathLst>
              <a:path w="299084" h="9525">
                <a:moveTo>
                  <a:pt x="298703" y="0"/>
                </a:moveTo>
                <a:lnTo>
                  <a:pt x="0" y="0"/>
                </a:lnTo>
                <a:lnTo>
                  <a:pt x="0" y="9143"/>
                </a:lnTo>
                <a:lnTo>
                  <a:pt x="298703" y="9143"/>
                </a:lnTo>
                <a:lnTo>
                  <a:pt x="298703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4" name="bg object 1874"/>
          <p:cNvSpPr/>
          <p:nvPr/>
        </p:nvSpPr>
        <p:spPr>
          <a:xfrm>
            <a:off x="9348215" y="5285739"/>
            <a:ext cx="299085" cy="9525"/>
          </a:xfrm>
          <a:custGeom>
            <a:avLst/>
            <a:gdLst/>
            <a:ahLst/>
            <a:cxnLst/>
            <a:rect l="l" t="t" r="r" b="b"/>
            <a:pathLst>
              <a:path w="299084" h="9525">
                <a:moveTo>
                  <a:pt x="298703" y="0"/>
                </a:moveTo>
                <a:lnTo>
                  <a:pt x="0" y="0"/>
                </a:lnTo>
                <a:lnTo>
                  <a:pt x="0" y="9143"/>
                </a:lnTo>
                <a:lnTo>
                  <a:pt x="298703" y="9143"/>
                </a:lnTo>
                <a:lnTo>
                  <a:pt x="298703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5" name="bg object 1875"/>
          <p:cNvSpPr/>
          <p:nvPr/>
        </p:nvSpPr>
        <p:spPr>
          <a:xfrm>
            <a:off x="9348215" y="5294883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86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6" name="bg object 1876"/>
          <p:cNvSpPr/>
          <p:nvPr/>
        </p:nvSpPr>
        <p:spPr>
          <a:xfrm>
            <a:off x="9348215" y="5297931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7" name="bg object 1877"/>
          <p:cNvSpPr/>
          <p:nvPr/>
        </p:nvSpPr>
        <p:spPr>
          <a:xfrm>
            <a:off x="9348215" y="5300980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8" name="bg object 1878"/>
          <p:cNvSpPr/>
          <p:nvPr/>
        </p:nvSpPr>
        <p:spPr>
          <a:xfrm>
            <a:off x="9348215" y="5304027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9" name="bg object 1879"/>
          <p:cNvSpPr/>
          <p:nvPr/>
        </p:nvSpPr>
        <p:spPr>
          <a:xfrm>
            <a:off x="9348215" y="5307075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0" name="bg object 1880"/>
          <p:cNvSpPr/>
          <p:nvPr/>
        </p:nvSpPr>
        <p:spPr>
          <a:xfrm>
            <a:off x="9348215" y="5310124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1" name="bg object 1881"/>
          <p:cNvSpPr/>
          <p:nvPr/>
        </p:nvSpPr>
        <p:spPr>
          <a:xfrm>
            <a:off x="9348215" y="5313172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83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2" name="bg object 1882"/>
          <p:cNvSpPr/>
          <p:nvPr/>
        </p:nvSpPr>
        <p:spPr>
          <a:xfrm>
            <a:off x="9348215" y="5316219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3" name="bg object 1883"/>
          <p:cNvSpPr/>
          <p:nvPr/>
        </p:nvSpPr>
        <p:spPr>
          <a:xfrm>
            <a:off x="9348215" y="5319268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4" name="bg object 1884"/>
          <p:cNvSpPr/>
          <p:nvPr/>
        </p:nvSpPr>
        <p:spPr>
          <a:xfrm>
            <a:off x="9348215" y="5322316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5" name="bg object 1885"/>
          <p:cNvSpPr/>
          <p:nvPr/>
        </p:nvSpPr>
        <p:spPr>
          <a:xfrm>
            <a:off x="9348215" y="5325363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6" name="bg object 1886"/>
          <p:cNvSpPr/>
          <p:nvPr/>
        </p:nvSpPr>
        <p:spPr>
          <a:xfrm>
            <a:off x="9348215" y="5328412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F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7" name="bg object 1887"/>
          <p:cNvSpPr/>
          <p:nvPr/>
        </p:nvSpPr>
        <p:spPr>
          <a:xfrm>
            <a:off x="9348215" y="5331460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8" name="bg object 1888"/>
          <p:cNvSpPr/>
          <p:nvPr/>
        </p:nvSpPr>
        <p:spPr>
          <a:xfrm>
            <a:off x="9348215" y="5334507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9" name="bg object 1889"/>
          <p:cNvSpPr/>
          <p:nvPr/>
        </p:nvSpPr>
        <p:spPr>
          <a:xfrm>
            <a:off x="9348215" y="5337556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0" name="bg object 1890"/>
          <p:cNvSpPr/>
          <p:nvPr/>
        </p:nvSpPr>
        <p:spPr>
          <a:xfrm>
            <a:off x="9348215" y="5340604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1" name="bg object 1891"/>
          <p:cNvSpPr/>
          <p:nvPr/>
        </p:nvSpPr>
        <p:spPr>
          <a:xfrm>
            <a:off x="9348215" y="5343651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A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2" name="bg object 1892"/>
          <p:cNvSpPr/>
          <p:nvPr/>
        </p:nvSpPr>
        <p:spPr>
          <a:xfrm>
            <a:off x="9348215" y="5346700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9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3" name="bg object 1893"/>
          <p:cNvSpPr/>
          <p:nvPr/>
        </p:nvSpPr>
        <p:spPr>
          <a:xfrm>
            <a:off x="9348215" y="5349748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4" name="bg object 1894"/>
          <p:cNvSpPr/>
          <p:nvPr/>
        </p:nvSpPr>
        <p:spPr>
          <a:xfrm>
            <a:off x="9348215" y="5352795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78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5" name="bg object 1895"/>
          <p:cNvSpPr/>
          <p:nvPr/>
        </p:nvSpPr>
        <p:spPr>
          <a:xfrm>
            <a:off x="9348215" y="5355843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77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6" name="bg object 1896"/>
          <p:cNvSpPr/>
          <p:nvPr/>
        </p:nvSpPr>
        <p:spPr>
          <a:xfrm>
            <a:off x="9348215" y="5358892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76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7" name="bg object 1897"/>
          <p:cNvSpPr/>
          <p:nvPr/>
        </p:nvSpPr>
        <p:spPr>
          <a:xfrm>
            <a:off x="9348215" y="5361939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5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8" name="bg object 1898"/>
          <p:cNvSpPr/>
          <p:nvPr/>
        </p:nvSpPr>
        <p:spPr>
          <a:xfrm>
            <a:off x="9348215" y="5364987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4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9" name="bg object 1899"/>
          <p:cNvSpPr/>
          <p:nvPr/>
        </p:nvSpPr>
        <p:spPr>
          <a:xfrm>
            <a:off x="9348215" y="5368036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73C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0" name="bg object 1900"/>
          <p:cNvSpPr/>
          <p:nvPr/>
        </p:nvSpPr>
        <p:spPr>
          <a:xfrm>
            <a:off x="9348215" y="5371083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2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1" name="bg object 1901"/>
          <p:cNvSpPr/>
          <p:nvPr/>
        </p:nvSpPr>
        <p:spPr>
          <a:xfrm>
            <a:off x="9348215" y="5374131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1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2" name="bg object 1902"/>
          <p:cNvSpPr/>
          <p:nvPr/>
        </p:nvSpPr>
        <p:spPr>
          <a:xfrm>
            <a:off x="9348215" y="5377180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0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3" name="bg object 1903"/>
          <p:cNvSpPr/>
          <p:nvPr/>
        </p:nvSpPr>
        <p:spPr>
          <a:xfrm>
            <a:off x="9348215" y="5380227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6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4" name="bg object 1904"/>
          <p:cNvSpPr/>
          <p:nvPr/>
        </p:nvSpPr>
        <p:spPr>
          <a:xfrm>
            <a:off x="9348215" y="5383275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6F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5" name="bg object 1905"/>
          <p:cNvSpPr/>
          <p:nvPr/>
        </p:nvSpPr>
        <p:spPr>
          <a:xfrm>
            <a:off x="9348215" y="5386324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6E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6" name="bg object 1906"/>
          <p:cNvSpPr/>
          <p:nvPr/>
        </p:nvSpPr>
        <p:spPr>
          <a:xfrm>
            <a:off x="9348215" y="5389372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6D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7" name="bg object 1907"/>
          <p:cNvSpPr/>
          <p:nvPr/>
        </p:nvSpPr>
        <p:spPr>
          <a:xfrm>
            <a:off x="9348215" y="5392419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6CB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8" name="bg object 1908"/>
          <p:cNvSpPr/>
          <p:nvPr/>
        </p:nvSpPr>
        <p:spPr>
          <a:xfrm>
            <a:off x="9348215" y="5395468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6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9" name="bg object 1909"/>
          <p:cNvSpPr/>
          <p:nvPr/>
        </p:nvSpPr>
        <p:spPr>
          <a:xfrm>
            <a:off x="9348215" y="5398516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6B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0" name="bg object 1910"/>
          <p:cNvSpPr/>
          <p:nvPr/>
        </p:nvSpPr>
        <p:spPr>
          <a:xfrm>
            <a:off x="9348215" y="5401563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6A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1" name="bg object 1911"/>
          <p:cNvSpPr/>
          <p:nvPr/>
        </p:nvSpPr>
        <p:spPr>
          <a:xfrm>
            <a:off x="9348215" y="5404612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6A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2" name="bg object 1912"/>
          <p:cNvSpPr/>
          <p:nvPr/>
        </p:nvSpPr>
        <p:spPr>
          <a:xfrm>
            <a:off x="9348215" y="5407660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69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3" name="bg object 1913"/>
          <p:cNvSpPr/>
          <p:nvPr/>
        </p:nvSpPr>
        <p:spPr>
          <a:xfrm>
            <a:off x="9348215" y="5410707"/>
            <a:ext cx="299085" cy="6350"/>
          </a:xfrm>
          <a:custGeom>
            <a:avLst/>
            <a:gdLst/>
            <a:ahLst/>
            <a:cxnLst/>
            <a:rect l="l" t="t" r="r" b="b"/>
            <a:pathLst>
              <a:path w="299084" h="6350">
                <a:moveTo>
                  <a:pt x="298703" y="0"/>
                </a:moveTo>
                <a:lnTo>
                  <a:pt x="0" y="0"/>
                </a:lnTo>
                <a:lnTo>
                  <a:pt x="0" y="6096"/>
                </a:lnTo>
                <a:lnTo>
                  <a:pt x="298703" y="6096"/>
                </a:lnTo>
                <a:lnTo>
                  <a:pt x="298703" y="0"/>
                </a:lnTo>
                <a:close/>
              </a:path>
            </a:pathLst>
          </a:custGeom>
          <a:solidFill>
            <a:srgbClr val="0069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4" name="bg object 1914"/>
          <p:cNvSpPr/>
          <p:nvPr/>
        </p:nvSpPr>
        <p:spPr>
          <a:xfrm>
            <a:off x="9348215" y="5416804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6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5" name="bg object 1915"/>
          <p:cNvSpPr/>
          <p:nvPr/>
        </p:nvSpPr>
        <p:spPr>
          <a:xfrm>
            <a:off x="9348215" y="5419851"/>
            <a:ext cx="299085" cy="9525"/>
          </a:xfrm>
          <a:custGeom>
            <a:avLst/>
            <a:gdLst/>
            <a:ahLst/>
            <a:cxnLst/>
            <a:rect l="l" t="t" r="r" b="b"/>
            <a:pathLst>
              <a:path w="299084" h="9525">
                <a:moveTo>
                  <a:pt x="298703" y="0"/>
                </a:moveTo>
                <a:lnTo>
                  <a:pt x="0" y="0"/>
                </a:lnTo>
                <a:lnTo>
                  <a:pt x="0" y="9143"/>
                </a:lnTo>
                <a:lnTo>
                  <a:pt x="298703" y="9143"/>
                </a:lnTo>
                <a:lnTo>
                  <a:pt x="298703" y="0"/>
                </a:lnTo>
                <a:close/>
              </a:path>
            </a:pathLst>
          </a:custGeom>
          <a:solidFill>
            <a:srgbClr val="006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6" name="bg object 1916"/>
          <p:cNvSpPr/>
          <p:nvPr/>
        </p:nvSpPr>
        <p:spPr>
          <a:xfrm>
            <a:off x="9348215" y="5428995"/>
            <a:ext cx="299085" cy="12700"/>
          </a:xfrm>
          <a:custGeom>
            <a:avLst/>
            <a:gdLst/>
            <a:ahLst/>
            <a:cxnLst/>
            <a:rect l="l" t="t" r="r" b="b"/>
            <a:pathLst>
              <a:path w="299084" h="12700">
                <a:moveTo>
                  <a:pt x="298703" y="0"/>
                </a:moveTo>
                <a:lnTo>
                  <a:pt x="0" y="0"/>
                </a:lnTo>
                <a:lnTo>
                  <a:pt x="0" y="12191"/>
                </a:lnTo>
                <a:lnTo>
                  <a:pt x="298703" y="12191"/>
                </a:lnTo>
                <a:lnTo>
                  <a:pt x="298703" y="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7" name="bg object 1917"/>
          <p:cNvSpPr/>
          <p:nvPr/>
        </p:nvSpPr>
        <p:spPr>
          <a:xfrm>
            <a:off x="9354311" y="5270500"/>
            <a:ext cx="287020" cy="161925"/>
          </a:xfrm>
          <a:custGeom>
            <a:avLst/>
            <a:gdLst/>
            <a:ahLst/>
            <a:cxnLst/>
            <a:rect l="l" t="t" r="r" b="b"/>
            <a:pathLst>
              <a:path w="287020" h="161925">
                <a:moveTo>
                  <a:pt x="143256" y="0"/>
                </a:moveTo>
                <a:lnTo>
                  <a:pt x="87439" y="5953"/>
                </a:lnTo>
                <a:lnTo>
                  <a:pt x="41910" y="22479"/>
                </a:lnTo>
                <a:lnTo>
                  <a:pt x="11239" y="47577"/>
                </a:lnTo>
                <a:lnTo>
                  <a:pt x="0" y="79248"/>
                </a:lnTo>
                <a:lnTo>
                  <a:pt x="11239" y="111394"/>
                </a:lnTo>
                <a:lnTo>
                  <a:pt x="41910" y="137541"/>
                </a:lnTo>
                <a:lnTo>
                  <a:pt x="87439" y="155114"/>
                </a:lnTo>
                <a:lnTo>
                  <a:pt x="143256" y="161544"/>
                </a:lnTo>
                <a:lnTo>
                  <a:pt x="199072" y="155114"/>
                </a:lnTo>
                <a:lnTo>
                  <a:pt x="244602" y="137541"/>
                </a:lnTo>
                <a:lnTo>
                  <a:pt x="275272" y="111394"/>
                </a:lnTo>
                <a:lnTo>
                  <a:pt x="286512" y="79248"/>
                </a:lnTo>
                <a:lnTo>
                  <a:pt x="275272" y="47577"/>
                </a:lnTo>
                <a:lnTo>
                  <a:pt x="244602" y="22479"/>
                </a:lnTo>
                <a:lnTo>
                  <a:pt x="199072" y="5953"/>
                </a:lnTo>
                <a:lnTo>
                  <a:pt x="14325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8" name="bg object 1918"/>
          <p:cNvSpPr/>
          <p:nvPr/>
        </p:nvSpPr>
        <p:spPr>
          <a:xfrm>
            <a:off x="9348215" y="5264404"/>
            <a:ext cx="299085" cy="12700"/>
          </a:xfrm>
          <a:custGeom>
            <a:avLst/>
            <a:gdLst/>
            <a:ahLst/>
            <a:cxnLst/>
            <a:rect l="l" t="t" r="r" b="b"/>
            <a:pathLst>
              <a:path w="299084" h="12700">
                <a:moveTo>
                  <a:pt x="298703" y="0"/>
                </a:moveTo>
                <a:lnTo>
                  <a:pt x="0" y="0"/>
                </a:lnTo>
                <a:lnTo>
                  <a:pt x="0" y="12192"/>
                </a:lnTo>
                <a:lnTo>
                  <a:pt x="298703" y="12192"/>
                </a:lnTo>
                <a:lnTo>
                  <a:pt x="298703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9" name="bg object 1919"/>
          <p:cNvSpPr/>
          <p:nvPr/>
        </p:nvSpPr>
        <p:spPr>
          <a:xfrm>
            <a:off x="9348215" y="5276595"/>
            <a:ext cx="299085" cy="9525"/>
          </a:xfrm>
          <a:custGeom>
            <a:avLst/>
            <a:gdLst/>
            <a:ahLst/>
            <a:cxnLst/>
            <a:rect l="l" t="t" r="r" b="b"/>
            <a:pathLst>
              <a:path w="299084" h="9525">
                <a:moveTo>
                  <a:pt x="298703" y="0"/>
                </a:moveTo>
                <a:lnTo>
                  <a:pt x="0" y="0"/>
                </a:lnTo>
                <a:lnTo>
                  <a:pt x="0" y="9143"/>
                </a:lnTo>
                <a:lnTo>
                  <a:pt x="298703" y="9143"/>
                </a:lnTo>
                <a:lnTo>
                  <a:pt x="298703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0" name="bg object 1920"/>
          <p:cNvSpPr/>
          <p:nvPr/>
        </p:nvSpPr>
        <p:spPr>
          <a:xfrm>
            <a:off x="9348215" y="5285739"/>
            <a:ext cx="299085" cy="9525"/>
          </a:xfrm>
          <a:custGeom>
            <a:avLst/>
            <a:gdLst/>
            <a:ahLst/>
            <a:cxnLst/>
            <a:rect l="l" t="t" r="r" b="b"/>
            <a:pathLst>
              <a:path w="299084" h="9525">
                <a:moveTo>
                  <a:pt x="298703" y="0"/>
                </a:moveTo>
                <a:lnTo>
                  <a:pt x="0" y="0"/>
                </a:lnTo>
                <a:lnTo>
                  <a:pt x="0" y="9143"/>
                </a:lnTo>
                <a:lnTo>
                  <a:pt x="298703" y="9143"/>
                </a:lnTo>
                <a:lnTo>
                  <a:pt x="298703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1" name="bg object 1921"/>
          <p:cNvSpPr/>
          <p:nvPr/>
        </p:nvSpPr>
        <p:spPr>
          <a:xfrm>
            <a:off x="9348215" y="5294883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86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2" name="bg object 1922"/>
          <p:cNvSpPr/>
          <p:nvPr/>
        </p:nvSpPr>
        <p:spPr>
          <a:xfrm>
            <a:off x="9348215" y="5297931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3" name="bg object 1923"/>
          <p:cNvSpPr/>
          <p:nvPr/>
        </p:nvSpPr>
        <p:spPr>
          <a:xfrm>
            <a:off x="9348215" y="5300980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4" name="bg object 1924"/>
          <p:cNvSpPr/>
          <p:nvPr/>
        </p:nvSpPr>
        <p:spPr>
          <a:xfrm>
            <a:off x="9348215" y="5304027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5" name="bg object 1925"/>
          <p:cNvSpPr/>
          <p:nvPr/>
        </p:nvSpPr>
        <p:spPr>
          <a:xfrm>
            <a:off x="9348215" y="5307075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6" name="bg object 1926"/>
          <p:cNvSpPr/>
          <p:nvPr/>
        </p:nvSpPr>
        <p:spPr>
          <a:xfrm>
            <a:off x="9348215" y="5310124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7" name="bg object 1927"/>
          <p:cNvSpPr/>
          <p:nvPr/>
        </p:nvSpPr>
        <p:spPr>
          <a:xfrm>
            <a:off x="9348215" y="5313172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83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8" name="bg object 1928"/>
          <p:cNvSpPr/>
          <p:nvPr/>
        </p:nvSpPr>
        <p:spPr>
          <a:xfrm>
            <a:off x="9348215" y="5316219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9" name="bg object 1929"/>
          <p:cNvSpPr/>
          <p:nvPr/>
        </p:nvSpPr>
        <p:spPr>
          <a:xfrm>
            <a:off x="9348215" y="5319268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0" name="bg object 1930"/>
          <p:cNvSpPr/>
          <p:nvPr/>
        </p:nvSpPr>
        <p:spPr>
          <a:xfrm>
            <a:off x="9348215" y="5322316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1" name="bg object 1931"/>
          <p:cNvSpPr/>
          <p:nvPr/>
        </p:nvSpPr>
        <p:spPr>
          <a:xfrm>
            <a:off x="9348215" y="5325363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2" name="bg object 1932"/>
          <p:cNvSpPr/>
          <p:nvPr/>
        </p:nvSpPr>
        <p:spPr>
          <a:xfrm>
            <a:off x="9348215" y="5328412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F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3" name="bg object 1933"/>
          <p:cNvSpPr/>
          <p:nvPr/>
        </p:nvSpPr>
        <p:spPr>
          <a:xfrm>
            <a:off x="9348215" y="5331460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4" name="bg object 1934"/>
          <p:cNvSpPr/>
          <p:nvPr/>
        </p:nvSpPr>
        <p:spPr>
          <a:xfrm>
            <a:off x="9348215" y="5334507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5" name="bg object 1935"/>
          <p:cNvSpPr/>
          <p:nvPr/>
        </p:nvSpPr>
        <p:spPr>
          <a:xfrm>
            <a:off x="9348215" y="5337556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6" name="bg object 1936"/>
          <p:cNvSpPr/>
          <p:nvPr/>
        </p:nvSpPr>
        <p:spPr>
          <a:xfrm>
            <a:off x="9348215" y="5340604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7" name="bg object 1937"/>
          <p:cNvSpPr/>
          <p:nvPr/>
        </p:nvSpPr>
        <p:spPr>
          <a:xfrm>
            <a:off x="9348215" y="5343651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A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8" name="bg object 1938"/>
          <p:cNvSpPr/>
          <p:nvPr/>
        </p:nvSpPr>
        <p:spPr>
          <a:xfrm>
            <a:off x="9348215" y="5346700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9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9" name="bg object 1939"/>
          <p:cNvSpPr/>
          <p:nvPr/>
        </p:nvSpPr>
        <p:spPr>
          <a:xfrm>
            <a:off x="9348215" y="5349748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0" name="bg object 1940"/>
          <p:cNvSpPr/>
          <p:nvPr/>
        </p:nvSpPr>
        <p:spPr>
          <a:xfrm>
            <a:off x="9348215" y="5352795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78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1" name="bg object 1941"/>
          <p:cNvSpPr/>
          <p:nvPr/>
        </p:nvSpPr>
        <p:spPr>
          <a:xfrm>
            <a:off x="9348215" y="5355843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77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2" name="bg object 1942"/>
          <p:cNvSpPr/>
          <p:nvPr/>
        </p:nvSpPr>
        <p:spPr>
          <a:xfrm>
            <a:off x="9348215" y="5358892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76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3" name="bg object 1943"/>
          <p:cNvSpPr/>
          <p:nvPr/>
        </p:nvSpPr>
        <p:spPr>
          <a:xfrm>
            <a:off x="9348215" y="5361939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5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4" name="bg object 1944"/>
          <p:cNvSpPr/>
          <p:nvPr/>
        </p:nvSpPr>
        <p:spPr>
          <a:xfrm>
            <a:off x="9348215" y="5364987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4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5" name="bg object 1945"/>
          <p:cNvSpPr/>
          <p:nvPr/>
        </p:nvSpPr>
        <p:spPr>
          <a:xfrm>
            <a:off x="9348215" y="5368036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73C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6" name="bg object 1946"/>
          <p:cNvSpPr/>
          <p:nvPr/>
        </p:nvSpPr>
        <p:spPr>
          <a:xfrm>
            <a:off x="9348215" y="5371083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2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7" name="bg object 1947"/>
          <p:cNvSpPr/>
          <p:nvPr/>
        </p:nvSpPr>
        <p:spPr>
          <a:xfrm>
            <a:off x="9348215" y="5374131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1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8" name="bg object 1948"/>
          <p:cNvSpPr/>
          <p:nvPr/>
        </p:nvSpPr>
        <p:spPr>
          <a:xfrm>
            <a:off x="9348215" y="5377180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70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9" name="bg object 1949"/>
          <p:cNvSpPr/>
          <p:nvPr/>
        </p:nvSpPr>
        <p:spPr>
          <a:xfrm>
            <a:off x="9348215" y="5380227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6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0" name="bg object 1950"/>
          <p:cNvSpPr/>
          <p:nvPr/>
        </p:nvSpPr>
        <p:spPr>
          <a:xfrm>
            <a:off x="9348215" y="5383275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6F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1" name="bg object 1951"/>
          <p:cNvSpPr/>
          <p:nvPr/>
        </p:nvSpPr>
        <p:spPr>
          <a:xfrm>
            <a:off x="9348215" y="5386324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6E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2" name="bg object 1952"/>
          <p:cNvSpPr/>
          <p:nvPr/>
        </p:nvSpPr>
        <p:spPr>
          <a:xfrm>
            <a:off x="9348215" y="5389372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6D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3" name="bg object 1953"/>
          <p:cNvSpPr/>
          <p:nvPr/>
        </p:nvSpPr>
        <p:spPr>
          <a:xfrm>
            <a:off x="9348215" y="5392419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6CB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4" name="bg object 1954"/>
          <p:cNvSpPr/>
          <p:nvPr/>
        </p:nvSpPr>
        <p:spPr>
          <a:xfrm>
            <a:off x="9348215" y="5395468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6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5" name="bg object 1955"/>
          <p:cNvSpPr/>
          <p:nvPr/>
        </p:nvSpPr>
        <p:spPr>
          <a:xfrm>
            <a:off x="9348215" y="5398516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6B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6" name="bg object 1956"/>
          <p:cNvSpPr/>
          <p:nvPr/>
        </p:nvSpPr>
        <p:spPr>
          <a:xfrm>
            <a:off x="9348215" y="5401563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6A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7" name="bg object 1957"/>
          <p:cNvSpPr/>
          <p:nvPr/>
        </p:nvSpPr>
        <p:spPr>
          <a:xfrm>
            <a:off x="9348215" y="5404612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6A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8" name="bg object 1958"/>
          <p:cNvSpPr/>
          <p:nvPr/>
        </p:nvSpPr>
        <p:spPr>
          <a:xfrm>
            <a:off x="9348215" y="5407660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7"/>
                </a:lnTo>
                <a:lnTo>
                  <a:pt x="298703" y="3047"/>
                </a:lnTo>
                <a:lnTo>
                  <a:pt x="298703" y="0"/>
                </a:lnTo>
                <a:close/>
              </a:path>
            </a:pathLst>
          </a:custGeom>
          <a:solidFill>
            <a:srgbClr val="0069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9" name="bg object 1959"/>
          <p:cNvSpPr/>
          <p:nvPr/>
        </p:nvSpPr>
        <p:spPr>
          <a:xfrm>
            <a:off x="9348215" y="5410707"/>
            <a:ext cx="299085" cy="6350"/>
          </a:xfrm>
          <a:custGeom>
            <a:avLst/>
            <a:gdLst/>
            <a:ahLst/>
            <a:cxnLst/>
            <a:rect l="l" t="t" r="r" b="b"/>
            <a:pathLst>
              <a:path w="299084" h="6350">
                <a:moveTo>
                  <a:pt x="298703" y="0"/>
                </a:moveTo>
                <a:lnTo>
                  <a:pt x="0" y="0"/>
                </a:lnTo>
                <a:lnTo>
                  <a:pt x="0" y="6096"/>
                </a:lnTo>
                <a:lnTo>
                  <a:pt x="298703" y="6096"/>
                </a:lnTo>
                <a:lnTo>
                  <a:pt x="298703" y="0"/>
                </a:lnTo>
                <a:close/>
              </a:path>
            </a:pathLst>
          </a:custGeom>
          <a:solidFill>
            <a:srgbClr val="0069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0" name="bg object 1960"/>
          <p:cNvSpPr/>
          <p:nvPr/>
        </p:nvSpPr>
        <p:spPr>
          <a:xfrm>
            <a:off x="9348215" y="5416804"/>
            <a:ext cx="299085" cy="3175"/>
          </a:xfrm>
          <a:custGeom>
            <a:avLst/>
            <a:gdLst/>
            <a:ahLst/>
            <a:cxnLst/>
            <a:rect l="l" t="t" r="r" b="b"/>
            <a:pathLst>
              <a:path w="299084" h="3175">
                <a:moveTo>
                  <a:pt x="298703" y="0"/>
                </a:moveTo>
                <a:lnTo>
                  <a:pt x="0" y="0"/>
                </a:lnTo>
                <a:lnTo>
                  <a:pt x="0" y="3048"/>
                </a:lnTo>
                <a:lnTo>
                  <a:pt x="298703" y="3048"/>
                </a:lnTo>
                <a:lnTo>
                  <a:pt x="298703" y="0"/>
                </a:lnTo>
                <a:close/>
              </a:path>
            </a:pathLst>
          </a:custGeom>
          <a:solidFill>
            <a:srgbClr val="006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1" name="bg object 1961"/>
          <p:cNvSpPr/>
          <p:nvPr/>
        </p:nvSpPr>
        <p:spPr>
          <a:xfrm>
            <a:off x="9348215" y="5419851"/>
            <a:ext cx="299085" cy="9525"/>
          </a:xfrm>
          <a:custGeom>
            <a:avLst/>
            <a:gdLst/>
            <a:ahLst/>
            <a:cxnLst/>
            <a:rect l="l" t="t" r="r" b="b"/>
            <a:pathLst>
              <a:path w="299084" h="9525">
                <a:moveTo>
                  <a:pt x="298703" y="0"/>
                </a:moveTo>
                <a:lnTo>
                  <a:pt x="0" y="0"/>
                </a:lnTo>
                <a:lnTo>
                  <a:pt x="0" y="9143"/>
                </a:lnTo>
                <a:lnTo>
                  <a:pt x="298703" y="9143"/>
                </a:lnTo>
                <a:lnTo>
                  <a:pt x="298703" y="0"/>
                </a:lnTo>
                <a:close/>
              </a:path>
            </a:pathLst>
          </a:custGeom>
          <a:solidFill>
            <a:srgbClr val="006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2" name="bg object 1962"/>
          <p:cNvSpPr/>
          <p:nvPr/>
        </p:nvSpPr>
        <p:spPr>
          <a:xfrm>
            <a:off x="9348215" y="5428995"/>
            <a:ext cx="299085" cy="12700"/>
          </a:xfrm>
          <a:custGeom>
            <a:avLst/>
            <a:gdLst/>
            <a:ahLst/>
            <a:cxnLst/>
            <a:rect l="l" t="t" r="r" b="b"/>
            <a:pathLst>
              <a:path w="299084" h="12700">
                <a:moveTo>
                  <a:pt x="298703" y="0"/>
                </a:moveTo>
                <a:lnTo>
                  <a:pt x="0" y="0"/>
                </a:lnTo>
                <a:lnTo>
                  <a:pt x="0" y="12191"/>
                </a:lnTo>
                <a:lnTo>
                  <a:pt x="298703" y="12191"/>
                </a:lnTo>
                <a:lnTo>
                  <a:pt x="298703" y="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963" name="bg object 1963"/>
          <p:cNvPicPr/>
          <p:nvPr/>
        </p:nvPicPr>
        <p:blipFill>
          <a:blip r:embed="rId31" cstate="print"/>
          <a:stretch>
            <a:fillRect/>
          </a:stretch>
        </p:blipFill>
        <p:spPr>
          <a:xfrm>
            <a:off x="9390887" y="5279644"/>
            <a:ext cx="210311" cy="143256"/>
          </a:xfrm>
          <a:prstGeom prst="rect">
            <a:avLst/>
          </a:prstGeom>
        </p:spPr>
      </p:pic>
      <p:sp>
        <p:nvSpPr>
          <p:cNvPr id="1964" name="bg object 1964"/>
          <p:cNvSpPr/>
          <p:nvPr/>
        </p:nvSpPr>
        <p:spPr>
          <a:xfrm>
            <a:off x="2033016" y="2048764"/>
            <a:ext cx="7202805" cy="3889375"/>
          </a:xfrm>
          <a:custGeom>
            <a:avLst/>
            <a:gdLst/>
            <a:ahLst/>
            <a:cxnLst/>
            <a:rect l="l" t="t" r="r" b="b"/>
            <a:pathLst>
              <a:path w="7202805" h="3889375">
                <a:moveTo>
                  <a:pt x="7202424" y="0"/>
                </a:moveTo>
                <a:lnTo>
                  <a:pt x="0" y="0"/>
                </a:lnTo>
                <a:lnTo>
                  <a:pt x="0" y="3889248"/>
                </a:lnTo>
                <a:lnTo>
                  <a:pt x="7202424" y="3889248"/>
                </a:lnTo>
                <a:lnTo>
                  <a:pt x="7202424" y="0"/>
                </a:lnTo>
                <a:close/>
              </a:path>
            </a:pathLst>
          </a:custGeom>
          <a:solidFill>
            <a:srgbClr val="00999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5" name="bg object 1965"/>
          <p:cNvSpPr/>
          <p:nvPr/>
        </p:nvSpPr>
        <p:spPr>
          <a:xfrm>
            <a:off x="2020824" y="2036572"/>
            <a:ext cx="7226934" cy="3914140"/>
          </a:xfrm>
          <a:custGeom>
            <a:avLst/>
            <a:gdLst/>
            <a:ahLst/>
            <a:cxnLst/>
            <a:rect l="l" t="t" r="r" b="b"/>
            <a:pathLst>
              <a:path w="7226934" h="3914140">
                <a:moveTo>
                  <a:pt x="7220711" y="0"/>
                </a:moveTo>
                <a:lnTo>
                  <a:pt x="6095" y="0"/>
                </a:lnTo>
                <a:lnTo>
                  <a:pt x="0" y="6095"/>
                </a:lnTo>
                <a:lnTo>
                  <a:pt x="0" y="3910583"/>
                </a:lnTo>
                <a:lnTo>
                  <a:pt x="6095" y="3913631"/>
                </a:lnTo>
                <a:lnTo>
                  <a:pt x="7220711" y="3913631"/>
                </a:lnTo>
                <a:lnTo>
                  <a:pt x="7226808" y="3910583"/>
                </a:lnTo>
                <a:lnTo>
                  <a:pt x="7226808" y="3901440"/>
                </a:lnTo>
                <a:lnTo>
                  <a:pt x="27431" y="3901440"/>
                </a:lnTo>
                <a:lnTo>
                  <a:pt x="12192" y="3889248"/>
                </a:lnTo>
                <a:lnTo>
                  <a:pt x="27431" y="3889247"/>
                </a:lnTo>
                <a:lnTo>
                  <a:pt x="27431" y="24383"/>
                </a:lnTo>
                <a:lnTo>
                  <a:pt x="12192" y="24383"/>
                </a:lnTo>
                <a:lnTo>
                  <a:pt x="27431" y="12191"/>
                </a:lnTo>
                <a:lnTo>
                  <a:pt x="7226808" y="12191"/>
                </a:lnTo>
                <a:lnTo>
                  <a:pt x="7226808" y="6095"/>
                </a:lnTo>
                <a:lnTo>
                  <a:pt x="7220711" y="0"/>
                </a:lnTo>
                <a:close/>
              </a:path>
              <a:path w="7226934" h="3914140">
                <a:moveTo>
                  <a:pt x="27431" y="3889248"/>
                </a:moveTo>
                <a:lnTo>
                  <a:pt x="12192" y="3889248"/>
                </a:lnTo>
                <a:lnTo>
                  <a:pt x="27431" y="3901440"/>
                </a:lnTo>
                <a:lnTo>
                  <a:pt x="27431" y="3889248"/>
                </a:lnTo>
                <a:close/>
              </a:path>
              <a:path w="7226934" h="3914140">
                <a:moveTo>
                  <a:pt x="7202424" y="3889248"/>
                </a:moveTo>
                <a:lnTo>
                  <a:pt x="27431" y="3889248"/>
                </a:lnTo>
                <a:lnTo>
                  <a:pt x="27431" y="3901440"/>
                </a:lnTo>
                <a:lnTo>
                  <a:pt x="7202424" y="3901440"/>
                </a:lnTo>
                <a:lnTo>
                  <a:pt x="7202424" y="3889248"/>
                </a:lnTo>
                <a:close/>
              </a:path>
              <a:path w="7226934" h="3914140">
                <a:moveTo>
                  <a:pt x="7202424" y="12191"/>
                </a:moveTo>
                <a:lnTo>
                  <a:pt x="7202424" y="3901440"/>
                </a:lnTo>
                <a:lnTo>
                  <a:pt x="7214616" y="3889248"/>
                </a:lnTo>
                <a:lnTo>
                  <a:pt x="7226808" y="3889247"/>
                </a:lnTo>
                <a:lnTo>
                  <a:pt x="7226808" y="24383"/>
                </a:lnTo>
                <a:lnTo>
                  <a:pt x="7214616" y="24383"/>
                </a:lnTo>
                <a:lnTo>
                  <a:pt x="7202424" y="12191"/>
                </a:lnTo>
                <a:close/>
              </a:path>
              <a:path w="7226934" h="3914140">
                <a:moveTo>
                  <a:pt x="7226808" y="3889247"/>
                </a:moveTo>
                <a:lnTo>
                  <a:pt x="7214616" y="3889248"/>
                </a:lnTo>
                <a:lnTo>
                  <a:pt x="7202424" y="3901440"/>
                </a:lnTo>
                <a:lnTo>
                  <a:pt x="7226808" y="3901440"/>
                </a:lnTo>
                <a:lnTo>
                  <a:pt x="7226808" y="3889247"/>
                </a:lnTo>
                <a:close/>
              </a:path>
              <a:path w="7226934" h="3914140">
                <a:moveTo>
                  <a:pt x="27431" y="12191"/>
                </a:moveTo>
                <a:lnTo>
                  <a:pt x="12192" y="24383"/>
                </a:lnTo>
                <a:lnTo>
                  <a:pt x="27431" y="24383"/>
                </a:lnTo>
                <a:lnTo>
                  <a:pt x="27431" y="12191"/>
                </a:lnTo>
                <a:close/>
              </a:path>
              <a:path w="7226934" h="3914140">
                <a:moveTo>
                  <a:pt x="7202424" y="12191"/>
                </a:moveTo>
                <a:lnTo>
                  <a:pt x="27431" y="12191"/>
                </a:lnTo>
                <a:lnTo>
                  <a:pt x="27431" y="24383"/>
                </a:lnTo>
                <a:lnTo>
                  <a:pt x="7202424" y="24383"/>
                </a:lnTo>
                <a:lnTo>
                  <a:pt x="7202424" y="12191"/>
                </a:lnTo>
                <a:close/>
              </a:path>
              <a:path w="7226934" h="3914140">
                <a:moveTo>
                  <a:pt x="7226808" y="12191"/>
                </a:moveTo>
                <a:lnTo>
                  <a:pt x="7202424" y="12191"/>
                </a:lnTo>
                <a:lnTo>
                  <a:pt x="7214616" y="24383"/>
                </a:lnTo>
                <a:lnTo>
                  <a:pt x="7226808" y="24383"/>
                </a:lnTo>
                <a:lnTo>
                  <a:pt x="7226808" y="12191"/>
                </a:lnTo>
                <a:close/>
              </a:path>
            </a:pathLst>
          </a:custGeom>
          <a:solidFill>
            <a:srgbClr val="006E6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6" name="bg object 1966"/>
          <p:cNvSpPr/>
          <p:nvPr/>
        </p:nvSpPr>
        <p:spPr>
          <a:xfrm>
            <a:off x="2246376" y="2259075"/>
            <a:ext cx="6779259" cy="3395979"/>
          </a:xfrm>
          <a:custGeom>
            <a:avLst/>
            <a:gdLst/>
            <a:ahLst/>
            <a:cxnLst/>
            <a:rect l="l" t="t" r="r" b="b"/>
            <a:pathLst>
              <a:path w="6779259" h="3395979">
                <a:moveTo>
                  <a:pt x="6778752" y="0"/>
                </a:moveTo>
                <a:lnTo>
                  <a:pt x="6766560" y="0"/>
                </a:lnTo>
                <a:lnTo>
                  <a:pt x="6766560" y="12192"/>
                </a:lnTo>
                <a:lnTo>
                  <a:pt x="6766560" y="396240"/>
                </a:lnTo>
                <a:lnTo>
                  <a:pt x="6766560" y="3383280"/>
                </a:lnTo>
                <a:lnTo>
                  <a:pt x="3441192" y="3383280"/>
                </a:lnTo>
                <a:lnTo>
                  <a:pt x="3441192" y="2999232"/>
                </a:lnTo>
                <a:lnTo>
                  <a:pt x="6766560" y="2999232"/>
                </a:lnTo>
                <a:lnTo>
                  <a:pt x="6766560" y="2987040"/>
                </a:lnTo>
                <a:lnTo>
                  <a:pt x="3441192" y="2987040"/>
                </a:lnTo>
                <a:lnTo>
                  <a:pt x="3441192" y="2298192"/>
                </a:lnTo>
                <a:lnTo>
                  <a:pt x="6766560" y="2298192"/>
                </a:lnTo>
                <a:lnTo>
                  <a:pt x="6766560" y="2286000"/>
                </a:lnTo>
                <a:lnTo>
                  <a:pt x="3441192" y="2286000"/>
                </a:lnTo>
                <a:lnTo>
                  <a:pt x="3441192" y="1597152"/>
                </a:lnTo>
                <a:lnTo>
                  <a:pt x="6766560" y="1597152"/>
                </a:lnTo>
                <a:lnTo>
                  <a:pt x="6766560" y="1584960"/>
                </a:lnTo>
                <a:lnTo>
                  <a:pt x="3441192" y="1584960"/>
                </a:lnTo>
                <a:lnTo>
                  <a:pt x="3441192" y="1200912"/>
                </a:lnTo>
                <a:lnTo>
                  <a:pt x="6766560" y="1200912"/>
                </a:lnTo>
                <a:lnTo>
                  <a:pt x="6766560" y="1188720"/>
                </a:lnTo>
                <a:lnTo>
                  <a:pt x="3441192" y="1188720"/>
                </a:lnTo>
                <a:lnTo>
                  <a:pt x="3441192" y="804672"/>
                </a:lnTo>
                <a:lnTo>
                  <a:pt x="6766560" y="804672"/>
                </a:lnTo>
                <a:lnTo>
                  <a:pt x="6766560" y="792480"/>
                </a:lnTo>
                <a:lnTo>
                  <a:pt x="3441192" y="792480"/>
                </a:lnTo>
                <a:lnTo>
                  <a:pt x="3441192" y="408432"/>
                </a:lnTo>
                <a:lnTo>
                  <a:pt x="6766560" y="408432"/>
                </a:lnTo>
                <a:lnTo>
                  <a:pt x="6766560" y="396240"/>
                </a:lnTo>
                <a:lnTo>
                  <a:pt x="3441192" y="396240"/>
                </a:lnTo>
                <a:lnTo>
                  <a:pt x="3441192" y="12192"/>
                </a:lnTo>
                <a:lnTo>
                  <a:pt x="6766560" y="12192"/>
                </a:lnTo>
                <a:lnTo>
                  <a:pt x="6766560" y="0"/>
                </a:lnTo>
                <a:lnTo>
                  <a:pt x="3441192" y="0"/>
                </a:lnTo>
                <a:lnTo>
                  <a:pt x="3429000" y="0"/>
                </a:lnTo>
                <a:lnTo>
                  <a:pt x="3429000" y="12192"/>
                </a:lnTo>
                <a:lnTo>
                  <a:pt x="3429000" y="3383280"/>
                </a:lnTo>
                <a:lnTo>
                  <a:pt x="12192" y="3383280"/>
                </a:lnTo>
                <a:lnTo>
                  <a:pt x="12192" y="2999232"/>
                </a:lnTo>
                <a:lnTo>
                  <a:pt x="3429000" y="2999232"/>
                </a:lnTo>
                <a:lnTo>
                  <a:pt x="3429000" y="2987040"/>
                </a:lnTo>
                <a:lnTo>
                  <a:pt x="12192" y="2987040"/>
                </a:lnTo>
                <a:lnTo>
                  <a:pt x="12192" y="2298192"/>
                </a:lnTo>
                <a:lnTo>
                  <a:pt x="3429000" y="2298192"/>
                </a:lnTo>
                <a:lnTo>
                  <a:pt x="3429000" y="2286000"/>
                </a:lnTo>
                <a:lnTo>
                  <a:pt x="12192" y="2286000"/>
                </a:lnTo>
                <a:lnTo>
                  <a:pt x="12192" y="1597152"/>
                </a:lnTo>
                <a:lnTo>
                  <a:pt x="3429000" y="1597152"/>
                </a:lnTo>
                <a:lnTo>
                  <a:pt x="3429000" y="1584960"/>
                </a:lnTo>
                <a:lnTo>
                  <a:pt x="12192" y="1584960"/>
                </a:lnTo>
                <a:lnTo>
                  <a:pt x="12192" y="1200912"/>
                </a:lnTo>
                <a:lnTo>
                  <a:pt x="3429000" y="1200912"/>
                </a:lnTo>
                <a:lnTo>
                  <a:pt x="3429000" y="1188720"/>
                </a:lnTo>
                <a:lnTo>
                  <a:pt x="12192" y="1188720"/>
                </a:lnTo>
                <a:lnTo>
                  <a:pt x="12192" y="804672"/>
                </a:lnTo>
                <a:lnTo>
                  <a:pt x="3429000" y="804672"/>
                </a:lnTo>
                <a:lnTo>
                  <a:pt x="3429000" y="792480"/>
                </a:lnTo>
                <a:lnTo>
                  <a:pt x="12192" y="792480"/>
                </a:lnTo>
                <a:lnTo>
                  <a:pt x="12192" y="408432"/>
                </a:lnTo>
                <a:lnTo>
                  <a:pt x="3429000" y="408432"/>
                </a:lnTo>
                <a:lnTo>
                  <a:pt x="3429000" y="396240"/>
                </a:lnTo>
                <a:lnTo>
                  <a:pt x="12192" y="396240"/>
                </a:lnTo>
                <a:lnTo>
                  <a:pt x="12192" y="12192"/>
                </a:lnTo>
                <a:lnTo>
                  <a:pt x="3429000" y="12192"/>
                </a:lnTo>
                <a:lnTo>
                  <a:pt x="3429000" y="0"/>
                </a:lnTo>
                <a:lnTo>
                  <a:pt x="12192" y="0"/>
                </a:lnTo>
                <a:lnTo>
                  <a:pt x="0" y="0"/>
                </a:lnTo>
                <a:lnTo>
                  <a:pt x="0" y="12192"/>
                </a:lnTo>
                <a:lnTo>
                  <a:pt x="0" y="3395472"/>
                </a:lnTo>
                <a:lnTo>
                  <a:pt x="12192" y="3395472"/>
                </a:lnTo>
                <a:lnTo>
                  <a:pt x="3429000" y="3395472"/>
                </a:lnTo>
                <a:lnTo>
                  <a:pt x="3441192" y="3395472"/>
                </a:lnTo>
                <a:lnTo>
                  <a:pt x="6766560" y="3395472"/>
                </a:lnTo>
                <a:lnTo>
                  <a:pt x="6778752" y="3395472"/>
                </a:lnTo>
                <a:lnTo>
                  <a:pt x="6778752" y="3383280"/>
                </a:lnTo>
                <a:lnTo>
                  <a:pt x="6778752" y="12192"/>
                </a:lnTo>
                <a:lnTo>
                  <a:pt x="677875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1">
                <a:solidFill>
                  <a:srgbClr val="CCEBFF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4670" y="1737995"/>
            <a:ext cx="4651629" cy="49872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507101" y="1737995"/>
            <a:ext cx="4651629" cy="49872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3/14/2022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1">
                <a:solidFill>
                  <a:srgbClr val="CCEBFF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3/14/2022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774191" y="347979"/>
            <a:ext cx="9144000" cy="4267200"/>
          </a:xfrm>
          <a:custGeom>
            <a:avLst/>
            <a:gdLst/>
            <a:ahLst/>
            <a:cxnLst/>
            <a:rect l="l" t="t" r="r" b="b"/>
            <a:pathLst>
              <a:path w="9144000" h="4267200">
                <a:moveTo>
                  <a:pt x="0" y="4267200"/>
                </a:moveTo>
                <a:lnTo>
                  <a:pt x="9144000" y="4267200"/>
                </a:lnTo>
                <a:lnTo>
                  <a:pt x="9144000" y="0"/>
                </a:lnTo>
                <a:lnTo>
                  <a:pt x="0" y="0"/>
                </a:lnTo>
                <a:lnTo>
                  <a:pt x="0" y="426720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635239" y="6782307"/>
            <a:ext cx="54863" cy="51815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412735" y="6834123"/>
            <a:ext cx="252984" cy="155447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780287" y="7041388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9"/>
                </a:moveTo>
                <a:lnTo>
                  <a:pt x="9137904" y="48769"/>
                </a:lnTo>
                <a:lnTo>
                  <a:pt x="9137904" y="0"/>
                </a:lnTo>
                <a:lnTo>
                  <a:pt x="0" y="0"/>
                </a:lnTo>
                <a:lnTo>
                  <a:pt x="0" y="4876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780287" y="6696964"/>
            <a:ext cx="6657340" cy="60960"/>
          </a:xfrm>
          <a:custGeom>
            <a:avLst/>
            <a:gdLst/>
            <a:ahLst/>
            <a:cxnLst/>
            <a:rect l="l" t="t" r="r" b="b"/>
            <a:pathLst>
              <a:path w="6657340" h="60959">
                <a:moveTo>
                  <a:pt x="0" y="60960"/>
                </a:moveTo>
                <a:lnTo>
                  <a:pt x="6656832" y="60960"/>
                </a:lnTo>
                <a:lnTo>
                  <a:pt x="6656832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9354311" y="6696964"/>
            <a:ext cx="563880" cy="60960"/>
          </a:xfrm>
          <a:custGeom>
            <a:avLst/>
            <a:gdLst/>
            <a:ahLst/>
            <a:cxnLst/>
            <a:rect l="l" t="t" r="r" b="b"/>
            <a:pathLst>
              <a:path w="563879" h="60959">
                <a:moveTo>
                  <a:pt x="0" y="60960"/>
                </a:moveTo>
                <a:lnTo>
                  <a:pt x="563880" y="60960"/>
                </a:lnTo>
                <a:lnTo>
                  <a:pt x="563880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780287" y="6575043"/>
            <a:ext cx="6657340" cy="52069"/>
          </a:xfrm>
          <a:custGeom>
            <a:avLst/>
            <a:gdLst/>
            <a:ahLst/>
            <a:cxnLst/>
            <a:rect l="l" t="t" r="r" b="b"/>
            <a:pathLst>
              <a:path w="6657340" h="52070">
                <a:moveTo>
                  <a:pt x="0" y="51815"/>
                </a:moveTo>
                <a:lnTo>
                  <a:pt x="6656832" y="51815"/>
                </a:lnTo>
                <a:lnTo>
                  <a:pt x="6656832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9354311" y="6575043"/>
            <a:ext cx="563880" cy="52069"/>
          </a:xfrm>
          <a:custGeom>
            <a:avLst/>
            <a:gdLst/>
            <a:ahLst/>
            <a:cxnLst/>
            <a:rect l="l" t="t" r="r" b="b"/>
            <a:pathLst>
              <a:path w="563879" h="52070">
                <a:moveTo>
                  <a:pt x="0" y="51815"/>
                </a:moveTo>
                <a:lnTo>
                  <a:pt x="563880" y="51815"/>
                </a:lnTo>
                <a:lnTo>
                  <a:pt x="563880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780288" y="5209539"/>
            <a:ext cx="9138285" cy="1313815"/>
          </a:xfrm>
          <a:custGeom>
            <a:avLst/>
            <a:gdLst/>
            <a:ahLst/>
            <a:cxnLst/>
            <a:rect l="l" t="t" r="r" b="b"/>
            <a:pathLst>
              <a:path w="9138285" h="1313815">
                <a:moveTo>
                  <a:pt x="9137904" y="0"/>
                </a:moveTo>
                <a:lnTo>
                  <a:pt x="0" y="0"/>
                </a:lnTo>
                <a:lnTo>
                  <a:pt x="0" y="1228344"/>
                </a:lnTo>
                <a:lnTo>
                  <a:pt x="0" y="1313688"/>
                </a:lnTo>
                <a:lnTo>
                  <a:pt x="9137904" y="1313688"/>
                </a:lnTo>
                <a:lnTo>
                  <a:pt x="9137904" y="1228344"/>
                </a:lnTo>
                <a:lnTo>
                  <a:pt x="91379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780287" y="5108955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8"/>
                </a:moveTo>
                <a:lnTo>
                  <a:pt x="9137904" y="48768"/>
                </a:lnTo>
                <a:lnTo>
                  <a:pt x="9137904" y="0"/>
                </a:lnTo>
                <a:lnTo>
                  <a:pt x="0" y="0"/>
                </a:lnTo>
                <a:lnTo>
                  <a:pt x="0" y="4876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bg object 26"/>
          <p:cNvSpPr/>
          <p:nvPr/>
        </p:nvSpPr>
        <p:spPr>
          <a:xfrm>
            <a:off x="780287" y="4987035"/>
            <a:ext cx="9138285" cy="60960"/>
          </a:xfrm>
          <a:custGeom>
            <a:avLst/>
            <a:gdLst/>
            <a:ahLst/>
            <a:cxnLst/>
            <a:rect l="l" t="t" r="r" b="b"/>
            <a:pathLst>
              <a:path w="9138285" h="60960">
                <a:moveTo>
                  <a:pt x="0" y="60959"/>
                </a:moveTo>
                <a:lnTo>
                  <a:pt x="9137904" y="60959"/>
                </a:lnTo>
                <a:lnTo>
                  <a:pt x="9137904" y="0"/>
                </a:lnTo>
                <a:lnTo>
                  <a:pt x="0" y="0"/>
                </a:lnTo>
                <a:lnTo>
                  <a:pt x="0" y="6095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bg object 27"/>
          <p:cNvSpPr/>
          <p:nvPr/>
        </p:nvSpPr>
        <p:spPr>
          <a:xfrm>
            <a:off x="780287" y="4895596"/>
            <a:ext cx="9138285" cy="9525"/>
          </a:xfrm>
          <a:custGeom>
            <a:avLst/>
            <a:gdLst/>
            <a:ahLst/>
            <a:cxnLst/>
            <a:rect l="l" t="t" r="r" b="b"/>
            <a:pathLst>
              <a:path w="9138285" h="9525">
                <a:moveTo>
                  <a:pt x="0" y="9143"/>
                </a:moveTo>
                <a:lnTo>
                  <a:pt x="9137904" y="9143"/>
                </a:lnTo>
                <a:lnTo>
                  <a:pt x="9137904" y="0"/>
                </a:lnTo>
                <a:lnTo>
                  <a:pt x="0" y="0"/>
                </a:lnTo>
                <a:lnTo>
                  <a:pt x="0" y="914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bg object 28"/>
          <p:cNvSpPr/>
          <p:nvPr/>
        </p:nvSpPr>
        <p:spPr>
          <a:xfrm>
            <a:off x="780287" y="4703572"/>
            <a:ext cx="9138285" cy="18415"/>
          </a:xfrm>
          <a:custGeom>
            <a:avLst/>
            <a:gdLst/>
            <a:ahLst/>
            <a:cxnLst/>
            <a:rect l="l" t="t" r="r" b="b"/>
            <a:pathLst>
              <a:path w="9138285" h="18414">
                <a:moveTo>
                  <a:pt x="0" y="18287"/>
                </a:moveTo>
                <a:lnTo>
                  <a:pt x="9137904" y="18287"/>
                </a:lnTo>
                <a:lnTo>
                  <a:pt x="9137904" y="0"/>
                </a:lnTo>
                <a:lnTo>
                  <a:pt x="0" y="0"/>
                </a:lnTo>
                <a:lnTo>
                  <a:pt x="0" y="1828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bg object 29"/>
          <p:cNvSpPr/>
          <p:nvPr/>
        </p:nvSpPr>
        <p:spPr>
          <a:xfrm>
            <a:off x="774191" y="4609083"/>
            <a:ext cx="9144000" cy="94615"/>
          </a:xfrm>
          <a:custGeom>
            <a:avLst/>
            <a:gdLst/>
            <a:ahLst/>
            <a:cxnLst/>
            <a:rect l="l" t="t" r="r" b="b"/>
            <a:pathLst>
              <a:path w="9144000" h="94614">
                <a:moveTo>
                  <a:pt x="9144000" y="0"/>
                </a:moveTo>
                <a:lnTo>
                  <a:pt x="9144000" y="94488"/>
                </a:lnTo>
                <a:lnTo>
                  <a:pt x="0" y="94488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bg object 30"/>
          <p:cNvSpPr/>
          <p:nvPr/>
        </p:nvSpPr>
        <p:spPr>
          <a:xfrm>
            <a:off x="774191" y="4703572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9144000" y="0"/>
                </a:moveTo>
                <a:lnTo>
                  <a:pt x="9144000" y="18287"/>
                </a:lnTo>
                <a:lnTo>
                  <a:pt x="0" y="18287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7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bg object 31"/>
          <p:cNvSpPr/>
          <p:nvPr/>
        </p:nvSpPr>
        <p:spPr>
          <a:xfrm>
            <a:off x="774191" y="4721860"/>
            <a:ext cx="9144000" cy="91440"/>
          </a:xfrm>
          <a:custGeom>
            <a:avLst/>
            <a:gdLst/>
            <a:ahLst/>
            <a:cxnLst/>
            <a:rect l="l" t="t" r="r" b="b"/>
            <a:pathLst>
              <a:path w="9144000" h="91439">
                <a:moveTo>
                  <a:pt x="9144000" y="0"/>
                </a:moveTo>
                <a:lnTo>
                  <a:pt x="9144000" y="91439"/>
                </a:lnTo>
                <a:lnTo>
                  <a:pt x="0" y="9143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bg object 32"/>
          <p:cNvSpPr/>
          <p:nvPr/>
        </p:nvSpPr>
        <p:spPr>
          <a:xfrm>
            <a:off x="774191" y="4813300"/>
            <a:ext cx="9144000" cy="82550"/>
          </a:xfrm>
          <a:custGeom>
            <a:avLst/>
            <a:gdLst/>
            <a:ahLst/>
            <a:cxnLst/>
            <a:rect l="l" t="t" r="r" b="b"/>
            <a:pathLst>
              <a:path w="9144000" h="82550">
                <a:moveTo>
                  <a:pt x="9144000" y="0"/>
                </a:moveTo>
                <a:lnTo>
                  <a:pt x="9144000" y="82295"/>
                </a:lnTo>
                <a:lnTo>
                  <a:pt x="0" y="82295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8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bg object 33"/>
          <p:cNvSpPr/>
          <p:nvPr/>
        </p:nvSpPr>
        <p:spPr>
          <a:xfrm>
            <a:off x="774191" y="4895596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4000" y="0"/>
                </a:moveTo>
                <a:lnTo>
                  <a:pt x="9144000" y="9143"/>
                </a:lnTo>
                <a:lnTo>
                  <a:pt x="0" y="9143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bg object 34"/>
          <p:cNvSpPr/>
          <p:nvPr/>
        </p:nvSpPr>
        <p:spPr>
          <a:xfrm>
            <a:off x="774191" y="4904740"/>
            <a:ext cx="9144000" cy="82550"/>
          </a:xfrm>
          <a:custGeom>
            <a:avLst/>
            <a:gdLst/>
            <a:ahLst/>
            <a:cxnLst/>
            <a:rect l="l" t="t" r="r" b="b"/>
            <a:pathLst>
              <a:path w="9144000" h="82550">
                <a:moveTo>
                  <a:pt x="9144000" y="0"/>
                </a:moveTo>
                <a:lnTo>
                  <a:pt x="9144000" y="82296"/>
                </a:lnTo>
                <a:lnTo>
                  <a:pt x="0" y="82296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9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bg object 35"/>
          <p:cNvSpPr/>
          <p:nvPr/>
        </p:nvSpPr>
        <p:spPr>
          <a:xfrm>
            <a:off x="774191" y="4987036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9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bg object 36"/>
          <p:cNvSpPr/>
          <p:nvPr/>
        </p:nvSpPr>
        <p:spPr>
          <a:xfrm>
            <a:off x="774191" y="5017516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79"/>
                </a:lnTo>
                <a:lnTo>
                  <a:pt x="0" y="3047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A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bg object 37"/>
          <p:cNvSpPr/>
          <p:nvPr/>
        </p:nvSpPr>
        <p:spPr>
          <a:xfrm>
            <a:off x="774191" y="5047995"/>
            <a:ext cx="9144000" cy="60960"/>
          </a:xfrm>
          <a:custGeom>
            <a:avLst/>
            <a:gdLst/>
            <a:ahLst/>
            <a:cxnLst/>
            <a:rect l="l" t="t" r="r" b="b"/>
            <a:pathLst>
              <a:path w="9144000" h="60960">
                <a:moveTo>
                  <a:pt x="9144000" y="0"/>
                </a:moveTo>
                <a:lnTo>
                  <a:pt x="9144000" y="60959"/>
                </a:lnTo>
                <a:lnTo>
                  <a:pt x="0" y="6095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A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bg object 38"/>
          <p:cNvSpPr/>
          <p:nvPr/>
        </p:nvSpPr>
        <p:spPr>
          <a:xfrm>
            <a:off x="774191" y="5108956"/>
            <a:ext cx="9144000" cy="48895"/>
          </a:xfrm>
          <a:custGeom>
            <a:avLst/>
            <a:gdLst/>
            <a:ahLst/>
            <a:cxnLst/>
            <a:rect l="l" t="t" r="r" b="b"/>
            <a:pathLst>
              <a:path w="9144000" h="48895">
                <a:moveTo>
                  <a:pt x="9144000" y="0"/>
                </a:moveTo>
                <a:lnTo>
                  <a:pt x="9144000" y="48768"/>
                </a:lnTo>
                <a:lnTo>
                  <a:pt x="0" y="48768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B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bg object 39"/>
          <p:cNvSpPr/>
          <p:nvPr/>
        </p:nvSpPr>
        <p:spPr>
          <a:xfrm>
            <a:off x="774191" y="5157724"/>
            <a:ext cx="9144000" cy="52069"/>
          </a:xfrm>
          <a:custGeom>
            <a:avLst/>
            <a:gdLst/>
            <a:ahLst/>
            <a:cxnLst/>
            <a:rect l="l" t="t" r="r" b="b"/>
            <a:pathLst>
              <a:path w="9144000" h="52070">
                <a:moveTo>
                  <a:pt x="9144000" y="0"/>
                </a:moveTo>
                <a:lnTo>
                  <a:pt x="9144000" y="51815"/>
                </a:lnTo>
                <a:lnTo>
                  <a:pt x="0" y="51815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B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bg object 40"/>
          <p:cNvSpPr/>
          <p:nvPr/>
        </p:nvSpPr>
        <p:spPr>
          <a:xfrm>
            <a:off x="774191" y="5209539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4000" y="0"/>
                </a:moveTo>
                <a:lnTo>
                  <a:pt x="9144000" y="9143"/>
                </a:lnTo>
                <a:lnTo>
                  <a:pt x="0" y="9143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bg object 41"/>
          <p:cNvSpPr/>
          <p:nvPr/>
        </p:nvSpPr>
        <p:spPr>
          <a:xfrm>
            <a:off x="774191" y="5218683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C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bg object 42"/>
          <p:cNvSpPr/>
          <p:nvPr/>
        </p:nvSpPr>
        <p:spPr>
          <a:xfrm>
            <a:off x="774191" y="5249163"/>
            <a:ext cx="9144000" cy="40005"/>
          </a:xfrm>
          <a:custGeom>
            <a:avLst/>
            <a:gdLst/>
            <a:ahLst/>
            <a:cxnLst/>
            <a:rect l="l" t="t" r="r" b="b"/>
            <a:pathLst>
              <a:path w="9144000" h="40004">
                <a:moveTo>
                  <a:pt x="9144000" y="0"/>
                </a:moveTo>
                <a:lnTo>
                  <a:pt x="9144000" y="39624"/>
                </a:lnTo>
                <a:lnTo>
                  <a:pt x="0" y="39624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CB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bg object 43"/>
          <p:cNvSpPr/>
          <p:nvPr/>
        </p:nvSpPr>
        <p:spPr>
          <a:xfrm>
            <a:off x="774191" y="5288788"/>
            <a:ext cx="9144000" cy="43180"/>
          </a:xfrm>
          <a:custGeom>
            <a:avLst/>
            <a:gdLst/>
            <a:ahLst/>
            <a:cxnLst/>
            <a:rect l="l" t="t" r="r" b="b"/>
            <a:pathLst>
              <a:path w="9144000" h="43179">
                <a:moveTo>
                  <a:pt x="9144000" y="0"/>
                </a:moveTo>
                <a:lnTo>
                  <a:pt x="9144000" y="42672"/>
                </a:lnTo>
                <a:lnTo>
                  <a:pt x="0" y="42672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D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bg object 44"/>
          <p:cNvSpPr/>
          <p:nvPr/>
        </p:nvSpPr>
        <p:spPr>
          <a:xfrm>
            <a:off x="774191" y="5331460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9144000" y="0"/>
                </a:moveTo>
                <a:lnTo>
                  <a:pt x="9144000" y="18288"/>
                </a:lnTo>
                <a:lnTo>
                  <a:pt x="0" y="18288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D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bg object 45"/>
          <p:cNvSpPr/>
          <p:nvPr/>
        </p:nvSpPr>
        <p:spPr>
          <a:xfrm>
            <a:off x="774191" y="5349748"/>
            <a:ext cx="9144000" cy="12700"/>
          </a:xfrm>
          <a:custGeom>
            <a:avLst/>
            <a:gdLst/>
            <a:ahLst/>
            <a:cxnLst/>
            <a:rect l="l" t="t" r="r" b="b"/>
            <a:pathLst>
              <a:path w="9144000" h="12700">
                <a:moveTo>
                  <a:pt x="9144000" y="0"/>
                </a:moveTo>
                <a:lnTo>
                  <a:pt x="9144000" y="12191"/>
                </a:lnTo>
                <a:lnTo>
                  <a:pt x="0" y="12191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E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bg object 46"/>
          <p:cNvSpPr/>
          <p:nvPr/>
        </p:nvSpPr>
        <p:spPr>
          <a:xfrm>
            <a:off x="774191" y="5361939"/>
            <a:ext cx="9144000" cy="40005"/>
          </a:xfrm>
          <a:custGeom>
            <a:avLst/>
            <a:gdLst/>
            <a:ahLst/>
            <a:cxnLst/>
            <a:rect l="l" t="t" r="r" b="b"/>
            <a:pathLst>
              <a:path w="9144000" h="40004">
                <a:moveTo>
                  <a:pt x="9144000" y="0"/>
                </a:moveTo>
                <a:lnTo>
                  <a:pt x="9144000" y="39624"/>
                </a:lnTo>
                <a:lnTo>
                  <a:pt x="0" y="39624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E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bg object 47"/>
          <p:cNvSpPr/>
          <p:nvPr/>
        </p:nvSpPr>
        <p:spPr>
          <a:xfrm>
            <a:off x="774191" y="5401563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4000" y="0"/>
                </a:moveTo>
                <a:lnTo>
                  <a:pt x="9144000" y="9143"/>
                </a:lnTo>
                <a:lnTo>
                  <a:pt x="0" y="9143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F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bg object 48"/>
          <p:cNvSpPr/>
          <p:nvPr/>
        </p:nvSpPr>
        <p:spPr>
          <a:xfrm>
            <a:off x="774191" y="5410707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F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bg object 49"/>
          <p:cNvSpPr/>
          <p:nvPr/>
        </p:nvSpPr>
        <p:spPr>
          <a:xfrm>
            <a:off x="774191" y="5441188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bg object 50"/>
          <p:cNvSpPr/>
          <p:nvPr/>
        </p:nvSpPr>
        <p:spPr>
          <a:xfrm>
            <a:off x="774191" y="5471668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79"/>
                </a:lnTo>
                <a:lnTo>
                  <a:pt x="0" y="3047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0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bg object 51"/>
          <p:cNvSpPr/>
          <p:nvPr/>
        </p:nvSpPr>
        <p:spPr>
          <a:xfrm>
            <a:off x="774191" y="5502148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9143999" y="0"/>
                </a:moveTo>
                <a:lnTo>
                  <a:pt x="9144000" y="21335"/>
                </a:lnTo>
                <a:lnTo>
                  <a:pt x="0" y="21335"/>
                </a:lnTo>
                <a:lnTo>
                  <a:pt x="0" y="0"/>
                </a:lnTo>
                <a:lnTo>
                  <a:pt x="9143999" y="0"/>
                </a:lnTo>
                <a:close/>
              </a:path>
            </a:pathLst>
          </a:custGeom>
          <a:solidFill>
            <a:srgbClr val="0070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bg object 52"/>
          <p:cNvSpPr/>
          <p:nvPr/>
        </p:nvSpPr>
        <p:spPr>
          <a:xfrm>
            <a:off x="774191" y="5523483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9144000" y="0"/>
                </a:moveTo>
                <a:lnTo>
                  <a:pt x="9144000" y="18288"/>
                </a:lnTo>
                <a:lnTo>
                  <a:pt x="0" y="18288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1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bg object 53"/>
          <p:cNvSpPr/>
          <p:nvPr/>
        </p:nvSpPr>
        <p:spPr>
          <a:xfrm>
            <a:off x="774191" y="5541772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79"/>
                </a:lnTo>
                <a:lnTo>
                  <a:pt x="0" y="3047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1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bg object 54"/>
          <p:cNvSpPr/>
          <p:nvPr/>
        </p:nvSpPr>
        <p:spPr>
          <a:xfrm>
            <a:off x="774191" y="5572251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2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bg object 55"/>
          <p:cNvSpPr/>
          <p:nvPr/>
        </p:nvSpPr>
        <p:spPr>
          <a:xfrm>
            <a:off x="774191" y="5602732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2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bg object 56"/>
          <p:cNvSpPr/>
          <p:nvPr/>
        </p:nvSpPr>
        <p:spPr>
          <a:xfrm>
            <a:off x="774191" y="5633212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3C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bg object 57"/>
          <p:cNvSpPr/>
          <p:nvPr/>
        </p:nvSpPr>
        <p:spPr>
          <a:xfrm>
            <a:off x="774191" y="5663692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4000" y="0"/>
                </a:moveTo>
                <a:lnTo>
                  <a:pt x="9144000" y="9144"/>
                </a:lnTo>
                <a:lnTo>
                  <a:pt x="0" y="9144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3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bg object 58"/>
          <p:cNvSpPr/>
          <p:nvPr/>
        </p:nvSpPr>
        <p:spPr>
          <a:xfrm>
            <a:off x="774192" y="5672836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9144000" y="0"/>
                </a:moveTo>
                <a:lnTo>
                  <a:pt x="0" y="0"/>
                </a:lnTo>
                <a:lnTo>
                  <a:pt x="0" y="3048"/>
                </a:lnTo>
                <a:lnTo>
                  <a:pt x="0" y="21336"/>
                </a:lnTo>
                <a:lnTo>
                  <a:pt x="9144000" y="21336"/>
                </a:lnTo>
                <a:lnTo>
                  <a:pt x="9144000" y="304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4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bg object 59"/>
          <p:cNvSpPr/>
          <p:nvPr/>
        </p:nvSpPr>
        <p:spPr>
          <a:xfrm>
            <a:off x="774192" y="5694172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7601712" y="0"/>
                </a:moveTo>
                <a:lnTo>
                  <a:pt x="0" y="0"/>
                </a:lnTo>
                <a:lnTo>
                  <a:pt x="0" y="21336"/>
                </a:lnTo>
                <a:lnTo>
                  <a:pt x="7601712" y="21336"/>
                </a:lnTo>
                <a:lnTo>
                  <a:pt x="7601712" y="0"/>
                </a:lnTo>
                <a:close/>
              </a:path>
              <a:path w="9144000" h="2158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4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bg object 60"/>
          <p:cNvSpPr/>
          <p:nvPr/>
        </p:nvSpPr>
        <p:spPr>
          <a:xfrm>
            <a:off x="774192" y="5715507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7601712" y="0"/>
                </a:moveTo>
                <a:lnTo>
                  <a:pt x="0" y="0"/>
                </a:lnTo>
                <a:lnTo>
                  <a:pt x="0" y="18288"/>
                </a:lnTo>
                <a:lnTo>
                  <a:pt x="7601712" y="18288"/>
                </a:lnTo>
                <a:lnTo>
                  <a:pt x="7601712" y="0"/>
                </a:lnTo>
                <a:close/>
              </a:path>
              <a:path w="9144000" h="18414">
                <a:moveTo>
                  <a:pt x="9144000" y="0"/>
                </a:moveTo>
                <a:lnTo>
                  <a:pt x="8580120" y="0"/>
                </a:lnTo>
                <a:lnTo>
                  <a:pt x="8580120" y="18288"/>
                </a:lnTo>
                <a:lnTo>
                  <a:pt x="9144000" y="1828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4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bg object 61"/>
          <p:cNvSpPr/>
          <p:nvPr/>
        </p:nvSpPr>
        <p:spPr>
          <a:xfrm>
            <a:off x="774192" y="5733795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9144000" y="0"/>
                </a:moveTo>
                <a:lnTo>
                  <a:pt x="0" y="0"/>
                </a:lnTo>
                <a:lnTo>
                  <a:pt x="0" y="15240"/>
                </a:lnTo>
                <a:lnTo>
                  <a:pt x="0" y="21336"/>
                </a:lnTo>
                <a:lnTo>
                  <a:pt x="9144000" y="21336"/>
                </a:lnTo>
                <a:lnTo>
                  <a:pt x="9144000" y="1524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5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bg object 62"/>
          <p:cNvSpPr/>
          <p:nvPr/>
        </p:nvSpPr>
        <p:spPr>
          <a:xfrm>
            <a:off x="774191" y="5755132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9143999" y="0"/>
                </a:moveTo>
                <a:lnTo>
                  <a:pt x="9144000" y="21336"/>
                </a:lnTo>
                <a:lnTo>
                  <a:pt x="0" y="21336"/>
                </a:lnTo>
                <a:lnTo>
                  <a:pt x="0" y="0"/>
                </a:lnTo>
                <a:lnTo>
                  <a:pt x="9143999" y="0"/>
                </a:lnTo>
                <a:close/>
              </a:path>
            </a:pathLst>
          </a:custGeom>
          <a:solidFill>
            <a:srgbClr val="0075C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bg object 63"/>
          <p:cNvSpPr/>
          <p:nvPr/>
        </p:nvSpPr>
        <p:spPr>
          <a:xfrm>
            <a:off x="774192" y="5776468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0" y="0"/>
                </a:lnTo>
                <a:lnTo>
                  <a:pt x="0" y="9144"/>
                </a:lnTo>
                <a:lnTo>
                  <a:pt x="0" y="30480"/>
                </a:lnTo>
                <a:lnTo>
                  <a:pt x="9144000" y="30480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6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bg object 64"/>
          <p:cNvSpPr/>
          <p:nvPr/>
        </p:nvSpPr>
        <p:spPr>
          <a:xfrm>
            <a:off x="774192" y="5806948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bg object 65"/>
          <p:cNvSpPr/>
          <p:nvPr/>
        </p:nvSpPr>
        <p:spPr>
          <a:xfrm>
            <a:off x="774192" y="5837427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bg object 66"/>
          <p:cNvSpPr/>
          <p:nvPr/>
        </p:nvSpPr>
        <p:spPr>
          <a:xfrm>
            <a:off x="774192" y="5867907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6662928" y="0"/>
                </a:moveTo>
                <a:lnTo>
                  <a:pt x="0" y="0"/>
                </a:lnTo>
                <a:lnTo>
                  <a:pt x="0" y="9144"/>
                </a:lnTo>
                <a:lnTo>
                  <a:pt x="6662928" y="9144"/>
                </a:lnTo>
                <a:lnTo>
                  <a:pt x="6662928" y="0"/>
                </a:lnTo>
                <a:close/>
              </a:path>
              <a:path w="9144000" h="9525">
                <a:moveTo>
                  <a:pt x="9144000" y="0"/>
                </a:moveTo>
                <a:lnTo>
                  <a:pt x="8580120" y="0"/>
                </a:lnTo>
                <a:lnTo>
                  <a:pt x="8580120" y="9144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bg object 67"/>
          <p:cNvSpPr/>
          <p:nvPr/>
        </p:nvSpPr>
        <p:spPr>
          <a:xfrm>
            <a:off x="774192" y="5877051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6662928" y="0"/>
                </a:moveTo>
                <a:lnTo>
                  <a:pt x="0" y="0"/>
                </a:lnTo>
                <a:lnTo>
                  <a:pt x="0" y="21336"/>
                </a:lnTo>
                <a:lnTo>
                  <a:pt x="6662928" y="21336"/>
                </a:lnTo>
                <a:lnTo>
                  <a:pt x="6662928" y="0"/>
                </a:lnTo>
                <a:close/>
              </a:path>
              <a:path w="9144000" h="2158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8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bg object 68"/>
          <p:cNvSpPr/>
          <p:nvPr/>
        </p:nvSpPr>
        <p:spPr>
          <a:xfrm>
            <a:off x="774192" y="5898387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6662928" y="0"/>
                </a:moveTo>
                <a:lnTo>
                  <a:pt x="0" y="0"/>
                </a:lnTo>
                <a:lnTo>
                  <a:pt x="0" y="18288"/>
                </a:lnTo>
                <a:lnTo>
                  <a:pt x="6662928" y="18288"/>
                </a:lnTo>
                <a:lnTo>
                  <a:pt x="6662928" y="0"/>
                </a:lnTo>
                <a:close/>
              </a:path>
              <a:path w="9144000" h="18414">
                <a:moveTo>
                  <a:pt x="9144000" y="0"/>
                </a:moveTo>
                <a:lnTo>
                  <a:pt x="8580120" y="0"/>
                </a:lnTo>
                <a:lnTo>
                  <a:pt x="8580120" y="18288"/>
                </a:lnTo>
                <a:lnTo>
                  <a:pt x="9144000" y="1828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bg object 69"/>
          <p:cNvSpPr/>
          <p:nvPr/>
        </p:nvSpPr>
        <p:spPr>
          <a:xfrm>
            <a:off x="774192" y="5916675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6662928" y="0"/>
                </a:moveTo>
                <a:lnTo>
                  <a:pt x="0" y="0"/>
                </a:lnTo>
                <a:lnTo>
                  <a:pt x="0" y="9144"/>
                </a:lnTo>
                <a:lnTo>
                  <a:pt x="6662928" y="9144"/>
                </a:lnTo>
                <a:lnTo>
                  <a:pt x="6662928" y="0"/>
                </a:lnTo>
                <a:close/>
              </a:path>
              <a:path w="9144000" h="9525">
                <a:moveTo>
                  <a:pt x="9144000" y="0"/>
                </a:moveTo>
                <a:lnTo>
                  <a:pt x="8580120" y="0"/>
                </a:lnTo>
                <a:lnTo>
                  <a:pt x="8580120" y="9144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bg object 70"/>
          <p:cNvSpPr/>
          <p:nvPr/>
        </p:nvSpPr>
        <p:spPr>
          <a:xfrm>
            <a:off x="774192" y="5925819"/>
            <a:ext cx="9144000" cy="43180"/>
          </a:xfrm>
          <a:custGeom>
            <a:avLst/>
            <a:gdLst/>
            <a:ahLst/>
            <a:cxnLst/>
            <a:rect l="l" t="t" r="r" b="b"/>
            <a:pathLst>
              <a:path w="9144000" h="43179">
                <a:moveTo>
                  <a:pt x="6662928" y="0"/>
                </a:moveTo>
                <a:lnTo>
                  <a:pt x="0" y="0"/>
                </a:lnTo>
                <a:lnTo>
                  <a:pt x="0" y="21336"/>
                </a:lnTo>
                <a:lnTo>
                  <a:pt x="0" y="42672"/>
                </a:lnTo>
                <a:lnTo>
                  <a:pt x="6662928" y="42672"/>
                </a:lnTo>
                <a:lnTo>
                  <a:pt x="6662928" y="21336"/>
                </a:lnTo>
                <a:lnTo>
                  <a:pt x="6662928" y="0"/>
                </a:lnTo>
                <a:close/>
              </a:path>
              <a:path w="9144000" h="4317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8580120" y="42672"/>
                </a:lnTo>
                <a:lnTo>
                  <a:pt x="9144000" y="42672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bg object 71"/>
          <p:cNvSpPr/>
          <p:nvPr/>
        </p:nvSpPr>
        <p:spPr>
          <a:xfrm>
            <a:off x="774192" y="5968492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6662928" y="0"/>
                </a:moveTo>
                <a:lnTo>
                  <a:pt x="0" y="0"/>
                </a:lnTo>
                <a:lnTo>
                  <a:pt x="0" y="9144"/>
                </a:lnTo>
                <a:lnTo>
                  <a:pt x="6662928" y="9144"/>
                </a:lnTo>
                <a:lnTo>
                  <a:pt x="6662928" y="0"/>
                </a:lnTo>
                <a:close/>
              </a:path>
              <a:path w="9144000" h="9525">
                <a:moveTo>
                  <a:pt x="9144000" y="0"/>
                </a:moveTo>
                <a:lnTo>
                  <a:pt x="8580120" y="0"/>
                </a:lnTo>
                <a:lnTo>
                  <a:pt x="8580120" y="9144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A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bg object 72"/>
          <p:cNvSpPr/>
          <p:nvPr/>
        </p:nvSpPr>
        <p:spPr>
          <a:xfrm>
            <a:off x="774192" y="5977636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bg object 73"/>
          <p:cNvSpPr/>
          <p:nvPr/>
        </p:nvSpPr>
        <p:spPr>
          <a:xfrm>
            <a:off x="774192" y="6008116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4000" y="0"/>
                </a:moveTo>
                <a:lnTo>
                  <a:pt x="0" y="0"/>
                </a:lnTo>
                <a:lnTo>
                  <a:pt x="0" y="3048"/>
                </a:lnTo>
                <a:lnTo>
                  <a:pt x="0" y="9144"/>
                </a:lnTo>
                <a:lnTo>
                  <a:pt x="6662928" y="9144"/>
                </a:lnTo>
                <a:lnTo>
                  <a:pt x="6662928" y="3048"/>
                </a:lnTo>
                <a:lnTo>
                  <a:pt x="8580120" y="3048"/>
                </a:lnTo>
                <a:lnTo>
                  <a:pt x="8580120" y="9144"/>
                </a:lnTo>
                <a:lnTo>
                  <a:pt x="9144000" y="9144"/>
                </a:lnTo>
                <a:lnTo>
                  <a:pt x="9144000" y="304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bg object 74"/>
          <p:cNvSpPr/>
          <p:nvPr/>
        </p:nvSpPr>
        <p:spPr>
          <a:xfrm>
            <a:off x="774192" y="6017260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6662928" y="0"/>
                </a:moveTo>
                <a:lnTo>
                  <a:pt x="0" y="0"/>
                </a:lnTo>
                <a:lnTo>
                  <a:pt x="0" y="21336"/>
                </a:lnTo>
                <a:lnTo>
                  <a:pt x="6662928" y="21336"/>
                </a:lnTo>
                <a:lnTo>
                  <a:pt x="6662928" y="0"/>
                </a:lnTo>
                <a:close/>
              </a:path>
              <a:path w="9144000" h="2158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bg object 75"/>
          <p:cNvSpPr/>
          <p:nvPr/>
        </p:nvSpPr>
        <p:spPr>
          <a:xfrm>
            <a:off x="774192" y="6038595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bg object 76"/>
          <p:cNvSpPr/>
          <p:nvPr/>
        </p:nvSpPr>
        <p:spPr>
          <a:xfrm>
            <a:off x="774192" y="6069075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6662928" y="0"/>
                </a:moveTo>
                <a:lnTo>
                  <a:pt x="0" y="0"/>
                </a:lnTo>
                <a:lnTo>
                  <a:pt x="0" y="9144"/>
                </a:lnTo>
                <a:lnTo>
                  <a:pt x="6662928" y="9144"/>
                </a:lnTo>
                <a:lnTo>
                  <a:pt x="6662928" y="0"/>
                </a:lnTo>
                <a:close/>
              </a:path>
              <a:path w="9144000" h="9525">
                <a:moveTo>
                  <a:pt x="9144000" y="0"/>
                </a:moveTo>
                <a:lnTo>
                  <a:pt x="8580120" y="0"/>
                </a:lnTo>
                <a:lnTo>
                  <a:pt x="8580120" y="9144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bg object 77"/>
          <p:cNvSpPr/>
          <p:nvPr/>
        </p:nvSpPr>
        <p:spPr>
          <a:xfrm>
            <a:off x="774192" y="6078219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6662928" y="0"/>
                </a:moveTo>
                <a:lnTo>
                  <a:pt x="0" y="0"/>
                </a:lnTo>
                <a:lnTo>
                  <a:pt x="0" y="21336"/>
                </a:lnTo>
                <a:lnTo>
                  <a:pt x="6662928" y="21336"/>
                </a:lnTo>
                <a:lnTo>
                  <a:pt x="6662928" y="0"/>
                </a:lnTo>
                <a:close/>
              </a:path>
              <a:path w="9144000" h="2158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C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bg object 78"/>
          <p:cNvSpPr/>
          <p:nvPr/>
        </p:nvSpPr>
        <p:spPr>
          <a:xfrm>
            <a:off x="774192" y="6099556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9144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9144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9144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bg object 79"/>
          <p:cNvSpPr/>
          <p:nvPr/>
        </p:nvSpPr>
        <p:spPr>
          <a:xfrm>
            <a:off x="774192" y="6130036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3675888" y="0"/>
                </a:moveTo>
                <a:lnTo>
                  <a:pt x="0" y="0"/>
                </a:lnTo>
                <a:lnTo>
                  <a:pt x="0" y="30480"/>
                </a:lnTo>
                <a:lnTo>
                  <a:pt x="3675888" y="30480"/>
                </a:lnTo>
                <a:lnTo>
                  <a:pt x="3675888" y="0"/>
                </a:lnTo>
                <a:close/>
              </a:path>
              <a:path w="9144000" h="30479">
                <a:moveTo>
                  <a:pt x="6662928" y="0"/>
                </a:moveTo>
                <a:lnTo>
                  <a:pt x="5398008" y="0"/>
                </a:lnTo>
                <a:lnTo>
                  <a:pt x="5398008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bg object 80"/>
          <p:cNvSpPr/>
          <p:nvPr/>
        </p:nvSpPr>
        <p:spPr>
          <a:xfrm>
            <a:off x="774192" y="6160516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6662928" y="0"/>
                </a:moveTo>
                <a:lnTo>
                  <a:pt x="0" y="0"/>
                </a:lnTo>
                <a:lnTo>
                  <a:pt x="0" y="3048"/>
                </a:lnTo>
                <a:lnTo>
                  <a:pt x="0" y="18288"/>
                </a:lnTo>
                <a:lnTo>
                  <a:pt x="6662928" y="18288"/>
                </a:lnTo>
                <a:lnTo>
                  <a:pt x="6662928" y="3048"/>
                </a:lnTo>
                <a:lnTo>
                  <a:pt x="6662928" y="0"/>
                </a:lnTo>
                <a:close/>
              </a:path>
              <a:path w="9144000" h="18414">
                <a:moveTo>
                  <a:pt x="9144000" y="0"/>
                </a:moveTo>
                <a:lnTo>
                  <a:pt x="8580120" y="0"/>
                </a:lnTo>
                <a:lnTo>
                  <a:pt x="8580120" y="3048"/>
                </a:lnTo>
                <a:lnTo>
                  <a:pt x="8580120" y="18288"/>
                </a:lnTo>
                <a:lnTo>
                  <a:pt x="9144000" y="18288"/>
                </a:lnTo>
                <a:lnTo>
                  <a:pt x="9144000" y="304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bg object 81"/>
          <p:cNvSpPr/>
          <p:nvPr/>
        </p:nvSpPr>
        <p:spPr>
          <a:xfrm>
            <a:off x="774192" y="6178804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6662928" y="0"/>
                </a:moveTo>
                <a:lnTo>
                  <a:pt x="0" y="0"/>
                </a:lnTo>
                <a:lnTo>
                  <a:pt x="0" y="21336"/>
                </a:lnTo>
                <a:lnTo>
                  <a:pt x="6662928" y="21336"/>
                </a:lnTo>
                <a:lnTo>
                  <a:pt x="6662928" y="0"/>
                </a:lnTo>
                <a:close/>
              </a:path>
              <a:path w="9144000" h="2158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bg object 82"/>
          <p:cNvSpPr/>
          <p:nvPr/>
        </p:nvSpPr>
        <p:spPr>
          <a:xfrm>
            <a:off x="774192" y="6200139"/>
            <a:ext cx="9144000" cy="40005"/>
          </a:xfrm>
          <a:custGeom>
            <a:avLst/>
            <a:gdLst/>
            <a:ahLst/>
            <a:cxnLst/>
            <a:rect l="l" t="t" r="r" b="b"/>
            <a:pathLst>
              <a:path w="9144000" h="40004">
                <a:moveTo>
                  <a:pt x="9144000" y="0"/>
                </a:moveTo>
                <a:lnTo>
                  <a:pt x="0" y="0"/>
                </a:lnTo>
                <a:lnTo>
                  <a:pt x="0" y="27432"/>
                </a:lnTo>
                <a:lnTo>
                  <a:pt x="0" y="39624"/>
                </a:lnTo>
                <a:lnTo>
                  <a:pt x="6662928" y="39624"/>
                </a:lnTo>
                <a:lnTo>
                  <a:pt x="6662928" y="27432"/>
                </a:lnTo>
                <a:lnTo>
                  <a:pt x="8580120" y="27432"/>
                </a:lnTo>
                <a:lnTo>
                  <a:pt x="8580120" y="39624"/>
                </a:lnTo>
                <a:lnTo>
                  <a:pt x="9144000" y="39624"/>
                </a:lnTo>
                <a:lnTo>
                  <a:pt x="9144000" y="27432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bg object 83"/>
          <p:cNvSpPr/>
          <p:nvPr/>
        </p:nvSpPr>
        <p:spPr>
          <a:xfrm>
            <a:off x="774192" y="6239763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F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bg object 84"/>
          <p:cNvSpPr/>
          <p:nvPr/>
        </p:nvSpPr>
        <p:spPr>
          <a:xfrm>
            <a:off x="774192" y="6270243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27432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27432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27432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27432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bg object 85"/>
          <p:cNvSpPr/>
          <p:nvPr/>
        </p:nvSpPr>
        <p:spPr>
          <a:xfrm>
            <a:off x="774192" y="6300724"/>
            <a:ext cx="9144000" cy="12700"/>
          </a:xfrm>
          <a:custGeom>
            <a:avLst/>
            <a:gdLst/>
            <a:ahLst/>
            <a:cxnLst/>
            <a:rect l="l" t="t" r="r" b="b"/>
            <a:pathLst>
              <a:path w="9144000" h="12700">
                <a:moveTo>
                  <a:pt x="4678680" y="0"/>
                </a:moveTo>
                <a:lnTo>
                  <a:pt x="0" y="0"/>
                </a:lnTo>
                <a:lnTo>
                  <a:pt x="0" y="12192"/>
                </a:lnTo>
                <a:lnTo>
                  <a:pt x="4678680" y="12192"/>
                </a:lnTo>
                <a:lnTo>
                  <a:pt x="4678680" y="0"/>
                </a:lnTo>
                <a:close/>
              </a:path>
              <a:path w="9144000" h="12700">
                <a:moveTo>
                  <a:pt x="6662928" y="0"/>
                </a:moveTo>
                <a:lnTo>
                  <a:pt x="5263896" y="0"/>
                </a:lnTo>
                <a:lnTo>
                  <a:pt x="5263896" y="12192"/>
                </a:lnTo>
                <a:lnTo>
                  <a:pt x="6662928" y="12192"/>
                </a:lnTo>
                <a:lnTo>
                  <a:pt x="6662928" y="0"/>
                </a:lnTo>
                <a:close/>
              </a:path>
              <a:path w="9144000" h="12700">
                <a:moveTo>
                  <a:pt x="9144000" y="0"/>
                </a:moveTo>
                <a:lnTo>
                  <a:pt x="8580120" y="0"/>
                </a:lnTo>
                <a:lnTo>
                  <a:pt x="8580120" y="12192"/>
                </a:lnTo>
                <a:lnTo>
                  <a:pt x="9144000" y="12192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0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bg object 86"/>
          <p:cNvSpPr/>
          <p:nvPr/>
        </p:nvSpPr>
        <p:spPr>
          <a:xfrm>
            <a:off x="774192" y="6312916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0" y="0"/>
                </a:lnTo>
                <a:lnTo>
                  <a:pt x="0" y="24384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24384"/>
                </a:lnTo>
                <a:lnTo>
                  <a:pt x="8580120" y="24384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2438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bg object 87"/>
          <p:cNvSpPr/>
          <p:nvPr/>
        </p:nvSpPr>
        <p:spPr>
          <a:xfrm>
            <a:off x="774192" y="6343395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bg object 88"/>
          <p:cNvSpPr/>
          <p:nvPr/>
        </p:nvSpPr>
        <p:spPr>
          <a:xfrm>
            <a:off x="774191" y="6373876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3999" y="0"/>
                </a:moveTo>
                <a:lnTo>
                  <a:pt x="9144000" y="9143"/>
                </a:lnTo>
                <a:lnTo>
                  <a:pt x="0" y="9143"/>
                </a:lnTo>
                <a:lnTo>
                  <a:pt x="0" y="0"/>
                </a:lnTo>
                <a:lnTo>
                  <a:pt x="9143999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bg object 89"/>
          <p:cNvSpPr/>
          <p:nvPr/>
        </p:nvSpPr>
        <p:spPr>
          <a:xfrm>
            <a:off x="774191" y="6383021"/>
            <a:ext cx="9144000" cy="48895"/>
          </a:xfrm>
          <a:custGeom>
            <a:avLst/>
            <a:gdLst/>
            <a:ahLst/>
            <a:cxnLst/>
            <a:rect l="l" t="t" r="r" b="b"/>
            <a:pathLst>
              <a:path w="9144000" h="48895">
                <a:moveTo>
                  <a:pt x="0" y="0"/>
                </a:moveTo>
                <a:lnTo>
                  <a:pt x="9144000" y="0"/>
                </a:lnTo>
                <a:lnTo>
                  <a:pt x="9144000" y="48766"/>
                </a:lnTo>
                <a:lnTo>
                  <a:pt x="0" y="48766"/>
                </a:lnTo>
                <a:lnTo>
                  <a:pt x="0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bg object 90"/>
          <p:cNvSpPr/>
          <p:nvPr/>
        </p:nvSpPr>
        <p:spPr>
          <a:xfrm>
            <a:off x="774191" y="6431788"/>
            <a:ext cx="9144000" cy="12700"/>
          </a:xfrm>
          <a:custGeom>
            <a:avLst/>
            <a:gdLst/>
            <a:ahLst/>
            <a:cxnLst/>
            <a:rect l="l" t="t" r="r" b="b"/>
            <a:pathLst>
              <a:path w="9144000" h="12700">
                <a:moveTo>
                  <a:pt x="9144000" y="0"/>
                </a:moveTo>
                <a:lnTo>
                  <a:pt x="9144000" y="12192"/>
                </a:lnTo>
                <a:lnTo>
                  <a:pt x="0" y="12192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bg object 91"/>
          <p:cNvSpPr/>
          <p:nvPr/>
        </p:nvSpPr>
        <p:spPr>
          <a:xfrm>
            <a:off x="774191" y="6443981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0" y="0"/>
                </a:moveTo>
                <a:lnTo>
                  <a:pt x="9144000" y="0"/>
                </a:lnTo>
                <a:lnTo>
                  <a:pt x="9144000" y="30478"/>
                </a:lnTo>
                <a:lnTo>
                  <a:pt x="0" y="30478"/>
                </a:lnTo>
                <a:lnTo>
                  <a:pt x="0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bg object 92"/>
          <p:cNvSpPr/>
          <p:nvPr/>
        </p:nvSpPr>
        <p:spPr>
          <a:xfrm>
            <a:off x="774191" y="6474460"/>
            <a:ext cx="9144000" cy="40005"/>
          </a:xfrm>
          <a:custGeom>
            <a:avLst/>
            <a:gdLst/>
            <a:ahLst/>
            <a:cxnLst/>
            <a:rect l="l" t="t" r="r" b="b"/>
            <a:pathLst>
              <a:path w="9144000" h="40004">
                <a:moveTo>
                  <a:pt x="9144000" y="0"/>
                </a:moveTo>
                <a:lnTo>
                  <a:pt x="9144000" y="39623"/>
                </a:lnTo>
                <a:lnTo>
                  <a:pt x="0" y="39623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bg object 93"/>
          <p:cNvSpPr/>
          <p:nvPr/>
        </p:nvSpPr>
        <p:spPr>
          <a:xfrm>
            <a:off x="774191" y="6514083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3999" y="0"/>
                </a:moveTo>
                <a:lnTo>
                  <a:pt x="9144000" y="9144"/>
                </a:lnTo>
                <a:lnTo>
                  <a:pt x="0" y="9144"/>
                </a:lnTo>
                <a:lnTo>
                  <a:pt x="0" y="0"/>
                </a:lnTo>
                <a:lnTo>
                  <a:pt x="9143999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bg object 94"/>
          <p:cNvSpPr/>
          <p:nvPr/>
        </p:nvSpPr>
        <p:spPr>
          <a:xfrm>
            <a:off x="774191" y="6523227"/>
            <a:ext cx="9144000" cy="52069"/>
          </a:xfrm>
          <a:custGeom>
            <a:avLst/>
            <a:gdLst/>
            <a:ahLst/>
            <a:cxnLst/>
            <a:rect l="l" t="t" r="r" b="b"/>
            <a:pathLst>
              <a:path w="9144000" h="52070">
                <a:moveTo>
                  <a:pt x="9144000" y="0"/>
                </a:moveTo>
                <a:lnTo>
                  <a:pt x="9144000" y="51816"/>
                </a:lnTo>
                <a:lnTo>
                  <a:pt x="0" y="51816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bg object 95"/>
          <p:cNvSpPr/>
          <p:nvPr/>
        </p:nvSpPr>
        <p:spPr>
          <a:xfrm>
            <a:off x="774191" y="6575044"/>
            <a:ext cx="9144000" cy="40005"/>
          </a:xfrm>
          <a:custGeom>
            <a:avLst/>
            <a:gdLst/>
            <a:ahLst/>
            <a:cxnLst/>
            <a:rect l="l" t="t" r="r" b="b"/>
            <a:pathLst>
              <a:path w="9144000" h="40004">
                <a:moveTo>
                  <a:pt x="9144000" y="0"/>
                </a:moveTo>
                <a:lnTo>
                  <a:pt x="9144000" y="39623"/>
                </a:lnTo>
                <a:lnTo>
                  <a:pt x="0" y="39623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bg object 96"/>
          <p:cNvSpPr/>
          <p:nvPr/>
        </p:nvSpPr>
        <p:spPr>
          <a:xfrm>
            <a:off x="774191" y="6614669"/>
            <a:ext cx="9144000" cy="12700"/>
          </a:xfrm>
          <a:custGeom>
            <a:avLst/>
            <a:gdLst/>
            <a:ahLst/>
            <a:cxnLst/>
            <a:rect l="l" t="t" r="r" b="b"/>
            <a:pathLst>
              <a:path w="9144000" h="12700">
                <a:moveTo>
                  <a:pt x="0" y="0"/>
                </a:moveTo>
                <a:lnTo>
                  <a:pt x="9144000" y="0"/>
                </a:lnTo>
                <a:lnTo>
                  <a:pt x="9144000" y="12190"/>
                </a:lnTo>
                <a:lnTo>
                  <a:pt x="0" y="12190"/>
                </a:lnTo>
                <a:lnTo>
                  <a:pt x="0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bg object 97"/>
          <p:cNvSpPr/>
          <p:nvPr/>
        </p:nvSpPr>
        <p:spPr>
          <a:xfrm>
            <a:off x="774191" y="6626860"/>
            <a:ext cx="9144000" cy="70485"/>
          </a:xfrm>
          <a:custGeom>
            <a:avLst/>
            <a:gdLst/>
            <a:ahLst/>
            <a:cxnLst/>
            <a:rect l="l" t="t" r="r" b="b"/>
            <a:pathLst>
              <a:path w="9144000" h="70484">
                <a:moveTo>
                  <a:pt x="9144000" y="0"/>
                </a:moveTo>
                <a:lnTo>
                  <a:pt x="9144000" y="70104"/>
                </a:lnTo>
                <a:lnTo>
                  <a:pt x="0" y="70104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bg object 98"/>
          <p:cNvSpPr/>
          <p:nvPr/>
        </p:nvSpPr>
        <p:spPr>
          <a:xfrm>
            <a:off x="774191" y="6696963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5">
                <a:moveTo>
                  <a:pt x="9144000" y="0"/>
                </a:moveTo>
                <a:lnTo>
                  <a:pt x="9144000" y="18288"/>
                </a:lnTo>
                <a:lnTo>
                  <a:pt x="0" y="18288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bg object 99"/>
          <p:cNvSpPr/>
          <p:nvPr/>
        </p:nvSpPr>
        <p:spPr>
          <a:xfrm>
            <a:off x="774191" y="6715251"/>
            <a:ext cx="9144000" cy="43180"/>
          </a:xfrm>
          <a:custGeom>
            <a:avLst/>
            <a:gdLst/>
            <a:ahLst/>
            <a:cxnLst/>
            <a:rect l="l" t="t" r="r" b="b"/>
            <a:pathLst>
              <a:path w="9144000" h="43179">
                <a:moveTo>
                  <a:pt x="9144000" y="0"/>
                </a:moveTo>
                <a:lnTo>
                  <a:pt x="9144000" y="42672"/>
                </a:lnTo>
                <a:lnTo>
                  <a:pt x="0" y="42672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bg object 100"/>
          <p:cNvSpPr/>
          <p:nvPr/>
        </p:nvSpPr>
        <p:spPr>
          <a:xfrm>
            <a:off x="774191" y="6757924"/>
            <a:ext cx="9144000" cy="91440"/>
          </a:xfrm>
          <a:custGeom>
            <a:avLst/>
            <a:gdLst/>
            <a:ahLst/>
            <a:cxnLst/>
            <a:rect l="l" t="t" r="r" b="b"/>
            <a:pathLst>
              <a:path w="9144000" h="91440">
                <a:moveTo>
                  <a:pt x="9144000" y="0"/>
                </a:moveTo>
                <a:lnTo>
                  <a:pt x="9144000" y="91439"/>
                </a:lnTo>
                <a:lnTo>
                  <a:pt x="0" y="9143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bg object 101"/>
          <p:cNvSpPr/>
          <p:nvPr/>
        </p:nvSpPr>
        <p:spPr>
          <a:xfrm>
            <a:off x="774191" y="6849363"/>
            <a:ext cx="9144000" cy="109855"/>
          </a:xfrm>
          <a:custGeom>
            <a:avLst/>
            <a:gdLst/>
            <a:ahLst/>
            <a:cxnLst/>
            <a:rect l="l" t="t" r="r" b="b"/>
            <a:pathLst>
              <a:path w="9144000" h="109854">
                <a:moveTo>
                  <a:pt x="9144000" y="0"/>
                </a:moveTo>
                <a:lnTo>
                  <a:pt x="9144000" y="109727"/>
                </a:lnTo>
                <a:lnTo>
                  <a:pt x="0" y="109727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bg object 102"/>
          <p:cNvSpPr/>
          <p:nvPr/>
        </p:nvSpPr>
        <p:spPr>
          <a:xfrm>
            <a:off x="774191" y="6959092"/>
            <a:ext cx="9144000" cy="82550"/>
          </a:xfrm>
          <a:custGeom>
            <a:avLst/>
            <a:gdLst/>
            <a:ahLst/>
            <a:cxnLst/>
            <a:rect l="l" t="t" r="r" b="b"/>
            <a:pathLst>
              <a:path w="9144000" h="82550">
                <a:moveTo>
                  <a:pt x="9144000" y="0"/>
                </a:moveTo>
                <a:lnTo>
                  <a:pt x="9144000" y="82295"/>
                </a:lnTo>
                <a:lnTo>
                  <a:pt x="0" y="82295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bg object 103"/>
          <p:cNvSpPr/>
          <p:nvPr/>
        </p:nvSpPr>
        <p:spPr>
          <a:xfrm>
            <a:off x="774191" y="7041389"/>
            <a:ext cx="9144000" cy="48895"/>
          </a:xfrm>
          <a:custGeom>
            <a:avLst/>
            <a:gdLst/>
            <a:ahLst/>
            <a:cxnLst/>
            <a:rect l="l" t="t" r="r" b="b"/>
            <a:pathLst>
              <a:path w="9144000" h="48895">
                <a:moveTo>
                  <a:pt x="0" y="0"/>
                </a:moveTo>
                <a:lnTo>
                  <a:pt x="9144000" y="0"/>
                </a:lnTo>
                <a:lnTo>
                  <a:pt x="9144000" y="48766"/>
                </a:lnTo>
                <a:lnTo>
                  <a:pt x="0" y="48766"/>
                </a:lnTo>
                <a:lnTo>
                  <a:pt x="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bg object 104"/>
          <p:cNvSpPr/>
          <p:nvPr/>
        </p:nvSpPr>
        <p:spPr>
          <a:xfrm>
            <a:off x="774191" y="7090157"/>
            <a:ext cx="9144000" cy="116205"/>
          </a:xfrm>
          <a:custGeom>
            <a:avLst/>
            <a:gdLst/>
            <a:ahLst/>
            <a:cxnLst/>
            <a:rect l="l" t="t" r="r" b="b"/>
            <a:pathLst>
              <a:path w="9144000" h="116204">
                <a:moveTo>
                  <a:pt x="9144000" y="0"/>
                </a:moveTo>
                <a:lnTo>
                  <a:pt x="0" y="0"/>
                </a:lnTo>
                <a:lnTo>
                  <a:pt x="0" y="115822"/>
                </a:lnTo>
                <a:lnTo>
                  <a:pt x="9144000" y="115822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5" name="bg object 10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638544" y="6401307"/>
            <a:ext cx="829055" cy="216407"/>
          </a:xfrm>
          <a:prstGeom prst="rect">
            <a:avLst/>
          </a:prstGeom>
        </p:spPr>
      </p:pic>
      <p:pic>
        <p:nvPicPr>
          <p:cNvPr id="106" name="bg object 10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629400" y="6617717"/>
            <a:ext cx="844296" cy="131062"/>
          </a:xfrm>
          <a:prstGeom prst="rect">
            <a:avLst/>
          </a:prstGeom>
        </p:spPr>
      </p:pic>
      <p:pic>
        <p:nvPicPr>
          <p:cNvPr id="107" name="bg object 10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659880" y="6750050"/>
            <a:ext cx="786383" cy="166370"/>
          </a:xfrm>
          <a:prstGeom prst="rect">
            <a:avLst/>
          </a:prstGeom>
        </p:spPr>
      </p:pic>
      <p:sp>
        <p:nvSpPr>
          <p:cNvPr id="108" name="bg object 108"/>
          <p:cNvSpPr/>
          <p:nvPr/>
        </p:nvSpPr>
        <p:spPr>
          <a:xfrm>
            <a:off x="6687312" y="6437883"/>
            <a:ext cx="728980" cy="45720"/>
          </a:xfrm>
          <a:custGeom>
            <a:avLst/>
            <a:gdLst/>
            <a:ahLst/>
            <a:cxnLst/>
            <a:rect l="l" t="t" r="r" b="b"/>
            <a:pathLst>
              <a:path w="728979" h="45720">
                <a:moveTo>
                  <a:pt x="728472" y="0"/>
                </a:moveTo>
                <a:lnTo>
                  <a:pt x="0" y="0"/>
                </a:lnTo>
                <a:lnTo>
                  <a:pt x="0" y="45719"/>
                </a:lnTo>
                <a:lnTo>
                  <a:pt x="728472" y="45719"/>
                </a:lnTo>
                <a:lnTo>
                  <a:pt x="728472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bg object 109"/>
          <p:cNvSpPr/>
          <p:nvPr/>
        </p:nvSpPr>
        <p:spPr>
          <a:xfrm>
            <a:off x="6687312" y="6483604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2"/>
                </a:lnTo>
                <a:lnTo>
                  <a:pt x="728472" y="12192"/>
                </a:lnTo>
                <a:lnTo>
                  <a:pt x="728472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bg object 110"/>
          <p:cNvSpPr/>
          <p:nvPr/>
        </p:nvSpPr>
        <p:spPr>
          <a:xfrm>
            <a:off x="6687312" y="6495795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5"/>
                </a:lnTo>
                <a:lnTo>
                  <a:pt x="728472" y="21335"/>
                </a:lnTo>
                <a:lnTo>
                  <a:pt x="728472" y="0"/>
                </a:lnTo>
                <a:close/>
              </a:path>
            </a:pathLst>
          </a:custGeom>
          <a:solidFill>
            <a:srgbClr val="007C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bg object 111"/>
          <p:cNvSpPr/>
          <p:nvPr/>
        </p:nvSpPr>
        <p:spPr>
          <a:xfrm>
            <a:off x="6687312" y="6517132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6"/>
                </a:lnTo>
                <a:lnTo>
                  <a:pt x="728472" y="21336"/>
                </a:lnTo>
                <a:lnTo>
                  <a:pt x="728472" y="0"/>
                </a:lnTo>
                <a:close/>
              </a:path>
            </a:pathLst>
          </a:custGeom>
          <a:solidFill>
            <a:srgbClr val="007C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bg object 112"/>
          <p:cNvSpPr/>
          <p:nvPr/>
        </p:nvSpPr>
        <p:spPr>
          <a:xfrm>
            <a:off x="6687312" y="6538468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1"/>
                </a:lnTo>
                <a:lnTo>
                  <a:pt x="728472" y="12191"/>
                </a:lnTo>
                <a:lnTo>
                  <a:pt x="728472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bg object 113"/>
          <p:cNvSpPr/>
          <p:nvPr/>
        </p:nvSpPr>
        <p:spPr>
          <a:xfrm>
            <a:off x="6687312" y="6550660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7D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bg object 114"/>
          <p:cNvSpPr/>
          <p:nvPr/>
        </p:nvSpPr>
        <p:spPr>
          <a:xfrm>
            <a:off x="6687312" y="6556756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40"/>
                </a:lnTo>
                <a:lnTo>
                  <a:pt x="728472" y="15240"/>
                </a:lnTo>
                <a:lnTo>
                  <a:pt x="728472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bg object 115"/>
          <p:cNvSpPr/>
          <p:nvPr/>
        </p:nvSpPr>
        <p:spPr>
          <a:xfrm>
            <a:off x="6687312" y="6571995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5"/>
                </a:lnTo>
                <a:lnTo>
                  <a:pt x="728472" y="6095"/>
                </a:lnTo>
                <a:lnTo>
                  <a:pt x="728472" y="0"/>
                </a:lnTo>
                <a:close/>
              </a:path>
            </a:pathLst>
          </a:custGeom>
          <a:solidFill>
            <a:srgbClr val="007E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bg object 116"/>
          <p:cNvSpPr/>
          <p:nvPr/>
        </p:nvSpPr>
        <p:spPr>
          <a:xfrm>
            <a:off x="6687312" y="6578092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39"/>
                </a:lnTo>
                <a:lnTo>
                  <a:pt x="728472" y="15239"/>
                </a:lnTo>
                <a:lnTo>
                  <a:pt x="728472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bg object 117"/>
          <p:cNvSpPr/>
          <p:nvPr/>
        </p:nvSpPr>
        <p:spPr>
          <a:xfrm>
            <a:off x="6687312" y="6593332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2"/>
                </a:lnTo>
                <a:lnTo>
                  <a:pt x="728472" y="12192"/>
                </a:lnTo>
                <a:lnTo>
                  <a:pt x="728472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bg object 118"/>
          <p:cNvSpPr/>
          <p:nvPr/>
        </p:nvSpPr>
        <p:spPr>
          <a:xfrm>
            <a:off x="6687312" y="6605524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5"/>
                </a:lnTo>
                <a:lnTo>
                  <a:pt x="728472" y="6095"/>
                </a:lnTo>
                <a:lnTo>
                  <a:pt x="728472" y="0"/>
                </a:lnTo>
                <a:close/>
              </a:path>
            </a:pathLst>
          </a:custGeom>
          <a:solidFill>
            <a:srgbClr val="007F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bg object 119"/>
          <p:cNvSpPr/>
          <p:nvPr/>
        </p:nvSpPr>
        <p:spPr>
          <a:xfrm>
            <a:off x="6687312" y="6611619"/>
            <a:ext cx="728980" cy="9525"/>
          </a:xfrm>
          <a:custGeom>
            <a:avLst/>
            <a:gdLst/>
            <a:ahLst/>
            <a:cxnLst/>
            <a:rect l="l" t="t" r="r" b="b"/>
            <a:pathLst>
              <a:path w="728979" h="9525">
                <a:moveTo>
                  <a:pt x="728472" y="0"/>
                </a:moveTo>
                <a:lnTo>
                  <a:pt x="0" y="0"/>
                </a:lnTo>
                <a:lnTo>
                  <a:pt x="0" y="9143"/>
                </a:lnTo>
                <a:lnTo>
                  <a:pt x="728472" y="9143"/>
                </a:lnTo>
                <a:lnTo>
                  <a:pt x="728472" y="0"/>
                </a:lnTo>
                <a:close/>
              </a:path>
            </a:pathLst>
          </a:custGeom>
          <a:solidFill>
            <a:srgbClr val="007F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bg object 120"/>
          <p:cNvSpPr/>
          <p:nvPr/>
        </p:nvSpPr>
        <p:spPr>
          <a:xfrm>
            <a:off x="6687312" y="6620763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bg object 121"/>
          <p:cNvSpPr/>
          <p:nvPr/>
        </p:nvSpPr>
        <p:spPr>
          <a:xfrm>
            <a:off x="6687312" y="6626860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80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bg object 122"/>
          <p:cNvSpPr/>
          <p:nvPr/>
        </p:nvSpPr>
        <p:spPr>
          <a:xfrm>
            <a:off x="6687312" y="6632956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40"/>
                </a:lnTo>
                <a:lnTo>
                  <a:pt x="728472" y="15240"/>
                </a:lnTo>
                <a:lnTo>
                  <a:pt x="728472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bg object 123"/>
          <p:cNvSpPr/>
          <p:nvPr/>
        </p:nvSpPr>
        <p:spPr>
          <a:xfrm>
            <a:off x="6687312" y="6648195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1"/>
                </a:lnTo>
                <a:lnTo>
                  <a:pt x="728472" y="12191"/>
                </a:lnTo>
                <a:lnTo>
                  <a:pt x="728472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bg object 124"/>
          <p:cNvSpPr/>
          <p:nvPr/>
        </p:nvSpPr>
        <p:spPr>
          <a:xfrm>
            <a:off x="6687312" y="6660388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1"/>
                </a:lnTo>
                <a:lnTo>
                  <a:pt x="728472" y="12191"/>
                </a:lnTo>
                <a:lnTo>
                  <a:pt x="728472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bg object 125"/>
          <p:cNvSpPr/>
          <p:nvPr/>
        </p:nvSpPr>
        <p:spPr>
          <a:xfrm>
            <a:off x="6687312" y="6672580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40"/>
                </a:lnTo>
                <a:lnTo>
                  <a:pt x="728472" y="15240"/>
                </a:lnTo>
                <a:lnTo>
                  <a:pt x="728472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" name="bg object 126"/>
          <p:cNvSpPr/>
          <p:nvPr/>
        </p:nvSpPr>
        <p:spPr>
          <a:xfrm>
            <a:off x="6687312" y="6687819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5"/>
                </a:lnTo>
                <a:lnTo>
                  <a:pt x="728472" y="6095"/>
                </a:lnTo>
                <a:lnTo>
                  <a:pt x="728472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" name="bg object 127"/>
          <p:cNvSpPr/>
          <p:nvPr/>
        </p:nvSpPr>
        <p:spPr>
          <a:xfrm>
            <a:off x="6687312" y="6693916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5"/>
                </a:lnTo>
                <a:lnTo>
                  <a:pt x="728472" y="21335"/>
                </a:lnTo>
                <a:lnTo>
                  <a:pt x="728472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bg object 128"/>
          <p:cNvSpPr/>
          <p:nvPr/>
        </p:nvSpPr>
        <p:spPr>
          <a:xfrm>
            <a:off x="6687312" y="6715251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bg object 129"/>
          <p:cNvSpPr/>
          <p:nvPr/>
        </p:nvSpPr>
        <p:spPr>
          <a:xfrm>
            <a:off x="6687312" y="6721348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5"/>
                </a:lnTo>
                <a:lnTo>
                  <a:pt x="728472" y="6095"/>
                </a:lnTo>
                <a:lnTo>
                  <a:pt x="728472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bg object 130"/>
          <p:cNvSpPr/>
          <p:nvPr/>
        </p:nvSpPr>
        <p:spPr>
          <a:xfrm>
            <a:off x="6687312" y="6727444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39"/>
                </a:lnTo>
                <a:lnTo>
                  <a:pt x="728472" y="15239"/>
                </a:lnTo>
                <a:lnTo>
                  <a:pt x="728472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bg object 131"/>
          <p:cNvSpPr/>
          <p:nvPr/>
        </p:nvSpPr>
        <p:spPr>
          <a:xfrm>
            <a:off x="6687312" y="6742683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2"/>
                </a:lnTo>
                <a:lnTo>
                  <a:pt x="728472" y="12192"/>
                </a:lnTo>
                <a:lnTo>
                  <a:pt x="728472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" name="bg object 132"/>
          <p:cNvSpPr/>
          <p:nvPr/>
        </p:nvSpPr>
        <p:spPr>
          <a:xfrm>
            <a:off x="6687312" y="6754876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6"/>
                </a:lnTo>
                <a:lnTo>
                  <a:pt x="728472" y="21336"/>
                </a:lnTo>
                <a:lnTo>
                  <a:pt x="728472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" name="bg object 133"/>
          <p:cNvSpPr/>
          <p:nvPr/>
        </p:nvSpPr>
        <p:spPr>
          <a:xfrm>
            <a:off x="6687312" y="6776212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86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bg object 134"/>
          <p:cNvSpPr/>
          <p:nvPr/>
        </p:nvSpPr>
        <p:spPr>
          <a:xfrm>
            <a:off x="6687312" y="6782307"/>
            <a:ext cx="728980" cy="27940"/>
          </a:xfrm>
          <a:custGeom>
            <a:avLst/>
            <a:gdLst/>
            <a:ahLst/>
            <a:cxnLst/>
            <a:rect l="l" t="t" r="r" b="b"/>
            <a:pathLst>
              <a:path w="728979" h="27940">
                <a:moveTo>
                  <a:pt x="728472" y="0"/>
                </a:moveTo>
                <a:lnTo>
                  <a:pt x="0" y="0"/>
                </a:lnTo>
                <a:lnTo>
                  <a:pt x="0" y="27432"/>
                </a:lnTo>
                <a:lnTo>
                  <a:pt x="728472" y="27432"/>
                </a:lnTo>
                <a:lnTo>
                  <a:pt x="728472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bg object 135"/>
          <p:cNvSpPr/>
          <p:nvPr/>
        </p:nvSpPr>
        <p:spPr>
          <a:xfrm>
            <a:off x="6687312" y="6809739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5"/>
                </a:lnTo>
                <a:lnTo>
                  <a:pt x="728472" y="21335"/>
                </a:lnTo>
                <a:lnTo>
                  <a:pt x="728472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" name="bg object 136"/>
          <p:cNvSpPr/>
          <p:nvPr/>
        </p:nvSpPr>
        <p:spPr>
          <a:xfrm>
            <a:off x="6687312" y="6831076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2"/>
                </a:lnTo>
                <a:lnTo>
                  <a:pt x="728472" y="12192"/>
                </a:lnTo>
                <a:lnTo>
                  <a:pt x="728472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" name="bg object 137"/>
          <p:cNvSpPr/>
          <p:nvPr/>
        </p:nvSpPr>
        <p:spPr>
          <a:xfrm>
            <a:off x="6687312" y="6843268"/>
            <a:ext cx="728980" cy="45720"/>
          </a:xfrm>
          <a:custGeom>
            <a:avLst/>
            <a:gdLst/>
            <a:ahLst/>
            <a:cxnLst/>
            <a:rect l="l" t="t" r="r" b="b"/>
            <a:pathLst>
              <a:path w="728979" h="45720">
                <a:moveTo>
                  <a:pt x="728472" y="0"/>
                </a:moveTo>
                <a:lnTo>
                  <a:pt x="0" y="0"/>
                </a:lnTo>
                <a:lnTo>
                  <a:pt x="0" y="45719"/>
                </a:lnTo>
                <a:lnTo>
                  <a:pt x="728472" y="45719"/>
                </a:lnTo>
                <a:lnTo>
                  <a:pt x="728472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bg object 138"/>
          <p:cNvSpPr/>
          <p:nvPr/>
        </p:nvSpPr>
        <p:spPr>
          <a:xfrm>
            <a:off x="6693407" y="6443980"/>
            <a:ext cx="716280" cy="439420"/>
          </a:xfrm>
          <a:custGeom>
            <a:avLst/>
            <a:gdLst/>
            <a:ahLst/>
            <a:cxnLst/>
            <a:rect l="l" t="t" r="r" b="b"/>
            <a:pathLst>
              <a:path w="716279" h="439420">
                <a:moveTo>
                  <a:pt x="356616" y="0"/>
                </a:moveTo>
                <a:lnTo>
                  <a:pt x="298487" y="2935"/>
                </a:lnTo>
                <a:lnTo>
                  <a:pt x="243449" y="11411"/>
                </a:lnTo>
                <a:lnTo>
                  <a:pt x="192216" y="24935"/>
                </a:lnTo>
                <a:lnTo>
                  <a:pt x="145499" y="43013"/>
                </a:lnTo>
                <a:lnTo>
                  <a:pt x="104013" y="65151"/>
                </a:lnTo>
                <a:lnTo>
                  <a:pt x="68470" y="90855"/>
                </a:lnTo>
                <a:lnTo>
                  <a:pt x="39584" y="119631"/>
                </a:lnTo>
                <a:lnTo>
                  <a:pt x="4636" y="184426"/>
                </a:lnTo>
                <a:lnTo>
                  <a:pt x="0" y="219457"/>
                </a:lnTo>
                <a:lnTo>
                  <a:pt x="4636" y="255228"/>
                </a:lnTo>
                <a:lnTo>
                  <a:pt x="39584" y="320625"/>
                </a:lnTo>
                <a:lnTo>
                  <a:pt x="68470" y="349374"/>
                </a:lnTo>
                <a:lnTo>
                  <a:pt x="104012" y="374904"/>
                </a:lnTo>
                <a:lnTo>
                  <a:pt x="145499" y="396776"/>
                </a:lnTo>
                <a:lnTo>
                  <a:pt x="192216" y="414552"/>
                </a:lnTo>
                <a:lnTo>
                  <a:pt x="243449" y="427792"/>
                </a:lnTo>
                <a:lnTo>
                  <a:pt x="298487" y="436059"/>
                </a:lnTo>
                <a:lnTo>
                  <a:pt x="356616" y="438912"/>
                </a:lnTo>
                <a:lnTo>
                  <a:pt x="414829" y="436059"/>
                </a:lnTo>
                <a:lnTo>
                  <a:pt x="470099" y="427792"/>
                </a:lnTo>
                <a:lnTo>
                  <a:pt x="521674" y="414552"/>
                </a:lnTo>
                <a:lnTo>
                  <a:pt x="568805" y="396776"/>
                </a:lnTo>
                <a:lnTo>
                  <a:pt x="610743" y="374904"/>
                </a:lnTo>
                <a:lnTo>
                  <a:pt x="646736" y="349374"/>
                </a:lnTo>
                <a:lnTo>
                  <a:pt x="676037" y="320625"/>
                </a:lnTo>
                <a:lnTo>
                  <a:pt x="697894" y="289097"/>
                </a:lnTo>
                <a:lnTo>
                  <a:pt x="716280" y="219457"/>
                </a:lnTo>
                <a:lnTo>
                  <a:pt x="711558" y="184426"/>
                </a:lnTo>
                <a:lnTo>
                  <a:pt x="676037" y="119631"/>
                </a:lnTo>
                <a:lnTo>
                  <a:pt x="646736" y="90855"/>
                </a:lnTo>
                <a:lnTo>
                  <a:pt x="610743" y="65151"/>
                </a:lnTo>
                <a:lnTo>
                  <a:pt x="568805" y="43013"/>
                </a:lnTo>
                <a:lnTo>
                  <a:pt x="521674" y="24935"/>
                </a:lnTo>
                <a:lnTo>
                  <a:pt x="470099" y="11411"/>
                </a:lnTo>
                <a:lnTo>
                  <a:pt x="414829" y="2935"/>
                </a:lnTo>
                <a:lnTo>
                  <a:pt x="35661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" name="bg object 139"/>
          <p:cNvSpPr/>
          <p:nvPr/>
        </p:nvSpPr>
        <p:spPr>
          <a:xfrm>
            <a:off x="6687312" y="6437883"/>
            <a:ext cx="728980" cy="45720"/>
          </a:xfrm>
          <a:custGeom>
            <a:avLst/>
            <a:gdLst/>
            <a:ahLst/>
            <a:cxnLst/>
            <a:rect l="l" t="t" r="r" b="b"/>
            <a:pathLst>
              <a:path w="728979" h="45720">
                <a:moveTo>
                  <a:pt x="728472" y="0"/>
                </a:moveTo>
                <a:lnTo>
                  <a:pt x="0" y="0"/>
                </a:lnTo>
                <a:lnTo>
                  <a:pt x="0" y="45719"/>
                </a:lnTo>
                <a:lnTo>
                  <a:pt x="728472" y="45719"/>
                </a:lnTo>
                <a:lnTo>
                  <a:pt x="728472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bg object 140"/>
          <p:cNvSpPr/>
          <p:nvPr/>
        </p:nvSpPr>
        <p:spPr>
          <a:xfrm>
            <a:off x="6687312" y="6483604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2"/>
                </a:lnTo>
                <a:lnTo>
                  <a:pt x="728472" y="12192"/>
                </a:lnTo>
                <a:lnTo>
                  <a:pt x="728472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" name="bg object 141"/>
          <p:cNvSpPr/>
          <p:nvPr/>
        </p:nvSpPr>
        <p:spPr>
          <a:xfrm>
            <a:off x="6687312" y="6495795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5"/>
                </a:lnTo>
                <a:lnTo>
                  <a:pt x="728472" y="21335"/>
                </a:lnTo>
                <a:lnTo>
                  <a:pt x="728472" y="0"/>
                </a:lnTo>
                <a:close/>
              </a:path>
            </a:pathLst>
          </a:custGeom>
          <a:solidFill>
            <a:srgbClr val="007C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" name="bg object 142"/>
          <p:cNvSpPr/>
          <p:nvPr/>
        </p:nvSpPr>
        <p:spPr>
          <a:xfrm>
            <a:off x="6687312" y="6517132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6"/>
                </a:lnTo>
                <a:lnTo>
                  <a:pt x="728472" y="21336"/>
                </a:lnTo>
                <a:lnTo>
                  <a:pt x="728472" y="0"/>
                </a:lnTo>
                <a:close/>
              </a:path>
            </a:pathLst>
          </a:custGeom>
          <a:solidFill>
            <a:srgbClr val="007C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" name="bg object 143"/>
          <p:cNvSpPr/>
          <p:nvPr/>
        </p:nvSpPr>
        <p:spPr>
          <a:xfrm>
            <a:off x="6687312" y="6538468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1"/>
                </a:lnTo>
                <a:lnTo>
                  <a:pt x="728472" y="12191"/>
                </a:lnTo>
                <a:lnTo>
                  <a:pt x="728472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" name="bg object 144"/>
          <p:cNvSpPr/>
          <p:nvPr/>
        </p:nvSpPr>
        <p:spPr>
          <a:xfrm>
            <a:off x="6687312" y="6550660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7D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" name="bg object 145"/>
          <p:cNvSpPr/>
          <p:nvPr/>
        </p:nvSpPr>
        <p:spPr>
          <a:xfrm>
            <a:off x="6687312" y="6556756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40"/>
                </a:lnTo>
                <a:lnTo>
                  <a:pt x="728472" y="15240"/>
                </a:lnTo>
                <a:lnTo>
                  <a:pt x="728472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" name="bg object 146"/>
          <p:cNvSpPr/>
          <p:nvPr/>
        </p:nvSpPr>
        <p:spPr>
          <a:xfrm>
            <a:off x="6687312" y="6571995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5"/>
                </a:lnTo>
                <a:lnTo>
                  <a:pt x="728472" y="6095"/>
                </a:lnTo>
                <a:lnTo>
                  <a:pt x="728472" y="0"/>
                </a:lnTo>
                <a:close/>
              </a:path>
            </a:pathLst>
          </a:custGeom>
          <a:solidFill>
            <a:srgbClr val="007E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" name="bg object 147"/>
          <p:cNvSpPr/>
          <p:nvPr/>
        </p:nvSpPr>
        <p:spPr>
          <a:xfrm>
            <a:off x="6687312" y="6578092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39"/>
                </a:lnTo>
                <a:lnTo>
                  <a:pt x="728472" y="15239"/>
                </a:lnTo>
                <a:lnTo>
                  <a:pt x="728472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" name="bg object 148"/>
          <p:cNvSpPr/>
          <p:nvPr/>
        </p:nvSpPr>
        <p:spPr>
          <a:xfrm>
            <a:off x="6687312" y="6593332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2"/>
                </a:lnTo>
                <a:lnTo>
                  <a:pt x="728472" y="12192"/>
                </a:lnTo>
                <a:lnTo>
                  <a:pt x="728472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" name="bg object 149"/>
          <p:cNvSpPr/>
          <p:nvPr/>
        </p:nvSpPr>
        <p:spPr>
          <a:xfrm>
            <a:off x="6687312" y="6605524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5"/>
                </a:lnTo>
                <a:lnTo>
                  <a:pt x="728472" y="6095"/>
                </a:lnTo>
                <a:lnTo>
                  <a:pt x="728472" y="0"/>
                </a:lnTo>
                <a:close/>
              </a:path>
            </a:pathLst>
          </a:custGeom>
          <a:solidFill>
            <a:srgbClr val="007F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" name="bg object 150"/>
          <p:cNvSpPr/>
          <p:nvPr/>
        </p:nvSpPr>
        <p:spPr>
          <a:xfrm>
            <a:off x="6687312" y="6611619"/>
            <a:ext cx="728980" cy="9525"/>
          </a:xfrm>
          <a:custGeom>
            <a:avLst/>
            <a:gdLst/>
            <a:ahLst/>
            <a:cxnLst/>
            <a:rect l="l" t="t" r="r" b="b"/>
            <a:pathLst>
              <a:path w="728979" h="9525">
                <a:moveTo>
                  <a:pt x="728472" y="0"/>
                </a:moveTo>
                <a:lnTo>
                  <a:pt x="0" y="0"/>
                </a:lnTo>
                <a:lnTo>
                  <a:pt x="0" y="9143"/>
                </a:lnTo>
                <a:lnTo>
                  <a:pt x="728472" y="9143"/>
                </a:lnTo>
                <a:lnTo>
                  <a:pt x="728472" y="0"/>
                </a:lnTo>
                <a:close/>
              </a:path>
            </a:pathLst>
          </a:custGeom>
          <a:solidFill>
            <a:srgbClr val="007F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" name="bg object 151"/>
          <p:cNvSpPr/>
          <p:nvPr/>
        </p:nvSpPr>
        <p:spPr>
          <a:xfrm>
            <a:off x="6687312" y="6620763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" name="bg object 152"/>
          <p:cNvSpPr/>
          <p:nvPr/>
        </p:nvSpPr>
        <p:spPr>
          <a:xfrm>
            <a:off x="6687312" y="6626860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80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" name="bg object 153"/>
          <p:cNvSpPr/>
          <p:nvPr/>
        </p:nvSpPr>
        <p:spPr>
          <a:xfrm>
            <a:off x="6687312" y="6632956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40"/>
                </a:lnTo>
                <a:lnTo>
                  <a:pt x="728472" y="15240"/>
                </a:lnTo>
                <a:lnTo>
                  <a:pt x="728472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" name="bg object 154"/>
          <p:cNvSpPr/>
          <p:nvPr/>
        </p:nvSpPr>
        <p:spPr>
          <a:xfrm>
            <a:off x="6687312" y="6648195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1"/>
                </a:lnTo>
                <a:lnTo>
                  <a:pt x="728472" y="12191"/>
                </a:lnTo>
                <a:lnTo>
                  <a:pt x="728472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" name="bg object 155"/>
          <p:cNvSpPr/>
          <p:nvPr/>
        </p:nvSpPr>
        <p:spPr>
          <a:xfrm>
            <a:off x="6687312" y="6660388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1"/>
                </a:lnTo>
                <a:lnTo>
                  <a:pt x="728472" y="12191"/>
                </a:lnTo>
                <a:lnTo>
                  <a:pt x="728472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" name="bg object 156"/>
          <p:cNvSpPr/>
          <p:nvPr/>
        </p:nvSpPr>
        <p:spPr>
          <a:xfrm>
            <a:off x="6687312" y="6672580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40"/>
                </a:lnTo>
                <a:lnTo>
                  <a:pt x="728472" y="15240"/>
                </a:lnTo>
                <a:lnTo>
                  <a:pt x="728472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" name="bg object 157"/>
          <p:cNvSpPr/>
          <p:nvPr/>
        </p:nvSpPr>
        <p:spPr>
          <a:xfrm>
            <a:off x="6687312" y="6687819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5"/>
                </a:lnTo>
                <a:lnTo>
                  <a:pt x="728472" y="6095"/>
                </a:lnTo>
                <a:lnTo>
                  <a:pt x="728472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" name="bg object 158"/>
          <p:cNvSpPr/>
          <p:nvPr/>
        </p:nvSpPr>
        <p:spPr>
          <a:xfrm>
            <a:off x="6687312" y="6693916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5"/>
                </a:lnTo>
                <a:lnTo>
                  <a:pt x="728472" y="21335"/>
                </a:lnTo>
                <a:lnTo>
                  <a:pt x="728472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" name="bg object 159"/>
          <p:cNvSpPr/>
          <p:nvPr/>
        </p:nvSpPr>
        <p:spPr>
          <a:xfrm>
            <a:off x="6687312" y="6715251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" name="bg object 160"/>
          <p:cNvSpPr/>
          <p:nvPr/>
        </p:nvSpPr>
        <p:spPr>
          <a:xfrm>
            <a:off x="6687312" y="6721348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5"/>
                </a:lnTo>
                <a:lnTo>
                  <a:pt x="728472" y="6095"/>
                </a:lnTo>
                <a:lnTo>
                  <a:pt x="728472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" name="bg object 161"/>
          <p:cNvSpPr/>
          <p:nvPr/>
        </p:nvSpPr>
        <p:spPr>
          <a:xfrm>
            <a:off x="6687312" y="6727444"/>
            <a:ext cx="728980" cy="15240"/>
          </a:xfrm>
          <a:custGeom>
            <a:avLst/>
            <a:gdLst/>
            <a:ahLst/>
            <a:cxnLst/>
            <a:rect l="l" t="t" r="r" b="b"/>
            <a:pathLst>
              <a:path w="728979" h="15240">
                <a:moveTo>
                  <a:pt x="728472" y="0"/>
                </a:moveTo>
                <a:lnTo>
                  <a:pt x="0" y="0"/>
                </a:lnTo>
                <a:lnTo>
                  <a:pt x="0" y="15239"/>
                </a:lnTo>
                <a:lnTo>
                  <a:pt x="728472" y="15239"/>
                </a:lnTo>
                <a:lnTo>
                  <a:pt x="728472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" name="bg object 162"/>
          <p:cNvSpPr/>
          <p:nvPr/>
        </p:nvSpPr>
        <p:spPr>
          <a:xfrm>
            <a:off x="6687312" y="6742683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2"/>
                </a:lnTo>
                <a:lnTo>
                  <a:pt x="728472" y="12192"/>
                </a:lnTo>
                <a:lnTo>
                  <a:pt x="728472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" name="bg object 163"/>
          <p:cNvSpPr/>
          <p:nvPr/>
        </p:nvSpPr>
        <p:spPr>
          <a:xfrm>
            <a:off x="6687312" y="6754876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6"/>
                </a:lnTo>
                <a:lnTo>
                  <a:pt x="728472" y="21336"/>
                </a:lnTo>
                <a:lnTo>
                  <a:pt x="728472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" name="bg object 164"/>
          <p:cNvSpPr/>
          <p:nvPr/>
        </p:nvSpPr>
        <p:spPr>
          <a:xfrm>
            <a:off x="6687312" y="6776212"/>
            <a:ext cx="728980" cy="6350"/>
          </a:xfrm>
          <a:custGeom>
            <a:avLst/>
            <a:gdLst/>
            <a:ahLst/>
            <a:cxnLst/>
            <a:rect l="l" t="t" r="r" b="b"/>
            <a:pathLst>
              <a:path w="728979" h="6350">
                <a:moveTo>
                  <a:pt x="728472" y="0"/>
                </a:moveTo>
                <a:lnTo>
                  <a:pt x="0" y="0"/>
                </a:lnTo>
                <a:lnTo>
                  <a:pt x="0" y="6096"/>
                </a:lnTo>
                <a:lnTo>
                  <a:pt x="728472" y="6096"/>
                </a:lnTo>
                <a:lnTo>
                  <a:pt x="728472" y="0"/>
                </a:lnTo>
                <a:close/>
              </a:path>
            </a:pathLst>
          </a:custGeom>
          <a:solidFill>
            <a:srgbClr val="0086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" name="bg object 165"/>
          <p:cNvSpPr/>
          <p:nvPr/>
        </p:nvSpPr>
        <p:spPr>
          <a:xfrm>
            <a:off x="6687312" y="6782307"/>
            <a:ext cx="728980" cy="27940"/>
          </a:xfrm>
          <a:custGeom>
            <a:avLst/>
            <a:gdLst/>
            <a:ahLst/>
            <a:cxnLst/>
            <a:rect l="l" t="t" r="r" b="b"/>
            <a:pathLst>
              <a:path w="728979" h="27940">
                <a:moveTo>
                  <a:pt x="728472" y="0"/>
                </a:moveTo>
                <a:lnTo>
                  <a:pt x="0" y="0"/>
                </a:lnTo>
                <a:lnTo>
                  <a:pt x="0" y="27432"/>
                </a:lnTo>
                <a:lnTo>
                  <a:pt x="728472" y="27432"/>
                </a:lnTo>
                <a:lnTo>
                  <a:pt x="728472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" name="bg object 166"/>
          <p:cNvSpPr/>
          <p:nvPr/>
        </p:nvSpPr>
        <p:spPr>
          <a:xfrm>
            <a:off x="6687312" y="6809739"/>
            <a:ext cx="728980" cy="21590"/>
          </a:xfrm>
          <a:custGeom>
            <a:avLst/>
            <a:gdLst/>
            <a:ahLst/>
            <a:cxnLst/>
            <a:rect l="l" t="t" r="r" b="b"/>
            <a:pathLst>
              <a:path w="728979" h="21590">
                <a:moveTo>
                  <a:pt x="728472" y="0"/>
                </a:moveTo>
                <a:lnTo>
                  <a:pt x="0" y="0"/>
                </a:lnTo>
                <a:lnTo>
                  <a:pt x="0" y="21335"/>
                </a:lnTo>
                <a:lnTo>
                  <a:pt x="728472" y="21335"/>
                </a:lnTo>
                <a:lnTo>
                  <a:pt x="728472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" name="bg object 167"/>
          <p:cNvSpPr/>
          <p:nvPr/>
        </p:nvSpPr>
        <p:spPr>
          <a:xfrm>
            <a:off x="6687312" y="6831076"/>
            <a:ext cx="728980" cy="12700"/>
          </a:xfrm>
          <a:custGeom>
            <a:avLst/>
            <a:gdLst/>
            <a:ahLst/>
            <a:cxnLst/>
            <a:rect l="l" t="t" r="r" b="b"/>
            <a:pathLst>
              <a:path w="728979" h="12700">
                <a:moveTo>
                  <a:pt x="728472" y="0"/>
                </a:moveTo>
                <a:lnTo>
                  <a:pt x="0" y="0"/>
                </a:lnTo>
                <a:lnTo>
                  <a:pt x="0" y="12192"/>
                </a:lnTo>
                <a:lnTo>
                  <a:pt x="728472" y="12192"/>
                </a:lnTo>
                <a:lnTo>
                  <a:pt x="728472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" name="bg object 168"/>
          <p:cNvSpPr/>
          <p:nvPr/>
        </p:nvSpPr>
        <p:spPr>
          <a:xfrm>
            <a:off x="6687312" y="6489700"/>
            <a:ext cx="728980" cy="399415"/>
          </a:xfrm>
          <a:custGeom>
            <a:avLst/>
            <a:gdLst/>
            <a:ahLst/>
            <a:cxnLst/>
            <a:rect l="l" t="t" r="r" b="b"/>
            <a:pathLst>
              <a:path w="728979" h="399415">
                <a:moveTo>
                  <a:pt x="646176" y="0"/>
                </a:moveTo>
                <a:lnTo>
                  <a:pt x="88392" y="0"/>
                </a:lnTo>
                <a:lnTo>
                  <a:pt x="88392" y="45720"/>
                </a:lnTo>
                <a:lnTo>
                  <a:pt x="646176" y="45720"/>
                </a:lnTo>
                <a:lnTo>
                  <a:pt x="646176" y="0"/>
                </a:lnTo>
                <a:close/>
              </a:path>
              <a:path w="728979" h="399415">
                <a:moveTo>
                  <a:pt x="728472" y="353568"/>
                </a:moveTo>
                <a:lnTo>
                  <a:pt x="0" y="353568"/>
                </a:lnTo>
                <a:lnTo>
                  <a:pt x="0" y="399288"/>
                </a:lnTo>
                <a:lnTo>
                  <a:pt x="728472" y="399288"/>
                </a:lnTo>
                <a:lnTo>
                  <a:pt x="728472" y="353568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" name="bg object 169"/>
          <p:cNvSpPr/>
          <p:nvPr/>
        </p:nvSpPr>
        <p:spPr>
          <a:xfrm>
            <a:off x="6775703" y="6535419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39"/>
                </a:lnTo>
                <a:lnTo>
                  <a:pt x="557784" y="15239"/>
                </a:lnTo>
                <a:lnTo>
                  <a:pt x="557784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" name="bg object 170"/>
          <p:cNvSpPr/>
          <p:nvPr/>
        </p:nvSpPr>
        <p:spPr>
          <a:xfrm>
            <a:off x="6775703" y="6550660"/>
            <a:ext cx="558165" cy="21590"/>
          </a:xfrm>
          <a:custGeom>
            <a:avLst/>
            <a:gdLst/>
            <a:ahLst/>
            <a:cxnLst/>
            <a:rect l="l" t="t" r="r" b="b"/>
            <a:pathLst>
              <a:path w="558165" h="21590">
                <a:moveTo>
                  <a:pt x="557784" y="0"/>
                </a:moveTo>
                <a:lnTo>
                  <a:pt x="0" y="0"/>
                </a:lnTo>
                <a:lnTo>
                  <a:pt x="0" y="21336"/>
                </a:lnTo>
                <a:lnTo>
                  <a:pt x="557784" y="21336"/>
                </a:lnTo>
                <a:lnTo>
                  <a:pt x="557784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" name="bg object 171"/>
          <p:cNvSpPr/>
          <p:nvPr/>
        </p:nvSpPr>
        <p:spPr>
          <a:xfrm>
            <a:off x="6775703" y="6571995"/>
            <a:ext cx="558165" cy="21590"/>
          </a:xfrm>
          <a:custGeom>
            <a:avLst/>
            <a:gdLst/>
            <a:ahLst/>
            <a:cxnLst/>
            <a:rect l="l" t="t" r="r" b="b"/>
            <a:pathLst>
              <a:path w="558165" h="21590">
                <a:moveTo>
                  <a:pt x="557784" y="0"/>
                </a:moveTo>
                <a:lnTo>
                  <a:pt x="0" y="0"/>
                </a:lnTo>
                <a:lnTo>
                  <a:pt x="0" y="21335"/>
                </a:lnTo>
                <a:lnTo>
                  <a:pt x="557784" y="21335"/>
                </a:lnTo>
                <a:lnTo>
                  <a:pt x="557784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" name="bg object 172"/>
          <p:cNvSpPr/>
          <p:nvPr/>
        </p:nvSpPr>
        <p:spPr>
          <a:xfrm>
            <a:off x="6775703" y="6593332"/>
            <a:ext cx="558165" cy="3175"/>
          </a:xfrm>
          <a:custGeom>
            <a:avLst/>
            <a:gdLst/>
            <a:ahLst/>
            <a:cxnLst/>
            <a:rect l="l" t="t" r="r" b="b"/>
            <a:pathLst>
              <a:path w="558165" h="3175">
                <a:moveTo>
                  <a:pt x="557784" y="0"/>
                </a:moveTo>
                <a:lnTo>
                  <a:pt x="0" y="0"/>
                </a:lnTo>
                <a:lnTo>
                  <a:pt x="0" y="3048"/>
                </a:lnTo>
                <a:lnTo>
                  <a:pt x="557784" y="3048"/>
                </a:lnTo>
                <a:lnTo>
                  <a:pt x="557784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" name="bg object 173"/>
          <p:cNvSpPr/>
          <p:nvPr/>
        </p:nvSpPr>
        <p:spPr>
          <a:xfrm>
            <a:off x="6775703" y="6596380"/>
            <a:ext cx="558165" cy="21590"/>
          </a:xfrm>
          <a:custGeom>
            <a:avLst/>
            <a:gdLst/>
            <a:ahLst/>
            <a:cxnLst/>
            <a:rect l="l" t="t" r="r" b="b"/>
            <a:pathLst>
              <a:path w="558165" h="21590">
                <a:moveTo>
                  <a:pt x="557784" y="0"/>
                </a:moveTo>
                <a:lnTo>
                  <a:pt x="0" y="0"/>
                </a:lnTo>
                <a:lnTo>
                  <a:pt x="0" y="21336"/>
                </a:lnTo>
                <a:lnTo>
                  <a:pt x="557784" y="21336"/>
                </a:lnTo>
                <a:lnTo>
                  <a:pt x="557784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" name="bg object 174"/>
          <p:cNvSpPr/>
          <p:nvPr/>
        </p:nvSpPr>
        <p:spPr>
          <a:xfrm>
            <a:off x="6775703" y="6617716"/>
            <a:ext cx="558165" cy="6350"/>
          </a:xfrm>
          <a:custGeom>
            <a:avLst/>
            <a:gdLst/>
            <a:ahLst/>
            <a:cxnLst/>
            <a:rect l="l" t="t" r="r" b="b"/>
            <a:pathLst>
              <a:path w="558165" h="6350">
                <a:moveTo>
                  <a:pt x="557784" y="0"/>
                </a:moveTo>
                <a:lnTo>
                  <a:pt x="0" y="0"/>
                </a:lnTo>
                <a:lnTo>
                  <a:pt x="0" y="6095"/>
                </a:lnTo>
                <a:lnTo>
                  <a:pt x="557784" y="6095"/>
                </a:lnTo>
                <a:lnTo>
                  <a:pt x="557784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" name="bg object 175"/>
          <p:cNvSpPr/>
          <p:nvPr/>
        </p:nvSpPr>
        <p:spPr>
          <a:xfrm>
            <a:off x="6775703" y="6623812"/>
            <a:ext cx="558165" cy="9525"/>
          </a:xfrm>
          <a:custGeom>
            <a:avLst/>
            <a:gdLst/>
            <a:ahLst/>
            <a:cxnLst/>
            <a:rect l="l" t="t" r="r" b="b"/>
            <a:pathLst>
              <a:path w="558165" h="9525">
                <a:moveTo>
                  <a:pt x="557784" y="0"/>
                </a:moveTo>
                <a:lnTo>
                  <a:pt x="0" y="0"/>
                </a:lnTo>
                <a:lnTo>
                  <a:pt x="0" y="9144"/>
                </a:lnTo>
                <a:lnTo>
                  <a:pt x="557784" y="9144"/>
                </a:lnTo>
                <a:lnTo>
                  <a:pt x="557784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" name="bg object 176"/>
          <p:cNvSpPr/>
          <p:nvPr/>
        </p:nvSpPr>
        <p:spPr>
          <a:xfrm>
            <a:off x="6775703" y="6632956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40"/>
                </a:lnTo>
                <a:lnTo>
                  <a:pt x="557784" y="15240"/>
                </a:lnTo>
                <a:lnTo>
                  <a:pt x="557784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" name="bg object 177"/>
          <p:cNvSpPr/>
          <p:nvPr/>
        </p:nvSpPr>
        <p:spPr>
          <a:xfrm>
            <a:off x="6775703" y="6648195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41"/>
                </a:lnTo>
                <a:lnTo>
                  <a:pt x="557784" y="15241"/>
                </a:lnTo>
                <a:lnTo>
                  <a:pt x="557784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" name="bg object 178"/>
          <p:cNvSpPr/>
          <p:nvPr/>
        </p:nvSpPr>
        <p:spPr>
          <a:xfrm>
            <a:off x="6775703" y="6663437"/>
            <a:ext cx="558165" cy="12700"/>
          </a:xfrm>
          <a:custGeom>
            <a:avLst/>
            <a:gdLst/>
            <a:ahLst/>
            <a:cxnLst/>
            <a:rect l="l" t="t" r="r" b="b"/>
            <a:pathLst>
              <a:path w="558165" h="12700">
                <a:moveTo>
                  <a:pt x="557784" y="0"/>
                </a:moveTo>
                <a:lnTo>
                  <a:pt x="0" y="0"/>
                </a:lnTo>
                <a:lnTo>
                  <a:pt x="0" y="12190"/>
                </a:lnTo>
                <a:lnTo>
                  <a:pt x="557784" y="12190"/>
                </a:lnTo>
                <a:lnTo>
                  <a:pt x="557784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" name="bg object 179"/>
          <p:cNvSpPr/>
          <p:nvPr/>
        </p:nvSpPr>
        <p:spPr>
          <a:xfrm>
            <a:off x="6775703" y="6675627"/>
            <a:ext cx="558165" cy="3175"/>
          </a:xfrm>
          <a:custGeom>
            <a:avLst/>
            <a:gdLst/>
            <a:ahLst/>
            <a:cxnLst/>
            <a:rect l="l" t="t" r="r" b="b"/>
            <a:pathLst>
              <a:path w="558165" h="3175">
                <a:moveTo>
                  <a:pt x="557784" y="0"/>
                </a:moveTo>
                <a:lnTo>
                  <a:pt x="0" y="0"/>
                </a:lnTo>
                <a:lnTo>
                  <a:pt x="0" y="3048"/>
                </a:lnTo>
                <a:lnTo>
                  <a:pt x="557784" y="3048"/>
                </a:lnTo>
                <a:lnTo>
                  <a:pt x="557784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" name="bg object 180"/>
          <p:cNvSpPr/>
          <p:nvPr/>
        </p:nvSpPr>
        <p:spPr>
          <a:xfrm>
            <a:off x="6775703" y="6678676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40"/>
                </a:lnTo>
                <a:lnTo>
                  <a:pt x="557784" y="15240"/>
                </a:lnTo>
                <a:lnTo>
                  <a:pt x="557784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" name="bg object 181"/>
          <p:cNvSpPr/>
          <p:nvPr/>
        </p:nvSpPr>
        <p:spPr>
          <a:xfrm>
            <a:off x="6775703" y="6693916"/>
            <a:ext cx="558165" cy="6350"/>
          </a:xfrm>
          <a:custGeom>
            <a:avLst/>
            <a:gdLst/>
            <a:ahLst/>
            <a:cxnLst/>
            <a:rect l="l" t="t" r="r" b="b"/>
            <a:pathLst>
              <a:path w="558165" h="6350">
                <a:moveTo>
                  <a:pt x="557784" y="0"/>
                </a:moveTo>
                <a:lnTo>
                  <a:pt x="0" y="0"/>
                </a:lnTo>
                <a:lnTo>
                  <a:pt x="0" y="6095"/>
                </a:lnTo>
                <a:lnTo>
                  <a:pt x="557784" y="6095"/>
                </a:lnTo>
                <a:lnTo>
                  <a:pt x="557784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" name="bg object 182"/>
          <p:cNvSpPr/>
          <p:nvPr/>
        </p:nvSpPr>
        <p:spPr>
          <a:xfrm>
            <a:off x="6775703" y="6700012"/>
            <a:ext cx="558165" cy="9525"/>
          </a:xfrm>
          <a:custGeom>
            <a:avLst/>
            <a:gdLst/>
            <a:ahLst/>
            <a:cxnLst/>
            <a:rect l="l" t="t" r="r" b="b"/>
            <a:pathLst>
              <a:path w="558165" h="9525">
                <a:moveTo>
                  <a:pt x="557784" y="0"/>
                </a:moveTo>
                <a:lnTo>
                  <a:pt x="0" y="0"/>
                </a:lnTo>
                <a:lnTo>
                  <a:pt x="0" y="9144"/>
                </a:lnTo>
                <a:lnTo>
                  <a:pt x="557784" y="9144"/>
                </a:lnTo>
                <a:lnTo>
                  <a:pt x="557784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" name="bg object 183"/>
          <p:cNvSpPr/>
          <p:nvPr/>
        </p:nvSpPr>
        <p:spPr>
          <a:xfrm>
            <a:off x="6775703" y="6709156"/>
            <a:ext cx="558165" cy="21590"/>
          </a:xfrm>
          <a:custGeom>
            <a:avLst/>
            <a:gdLst/>
            <a:ahLst/>
            <a:cxnLst/>
            <a:rect l="l" t="t" r="r" b="b"/>
            <a:pathLst>
              <a:path w="558165" h="21590">
                <a:moveTo>
                  <a:pt x="557784" y="0"/>
                </a:moveTo>
                <a:lnTo>
                  <a:pt x="0" y="0"/>
                </a:lnTo>
                <a:lnTo>
                  <a:pt x="0" y="21336"/>
                </a:lnTo>
                <a:lnTo>
                  <a:pt x="557784" y="21336"/>
                </a:lnTo>
                <a:lnTo>
                  <a:pt x="557784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" name="bg object 184"/>
          <p:cNvSpPr/>
          <p:nvPr/>
        </p:nvSpPr>
        <p:spPr>
          <a:xfrm>
            <a:off x="6775703" y="6730492"/>
            <a:ext cx="558165" cy="27940"/>
          </a:xfrm>
          <a:custGeom>
            <a:avLst/>
            <a:gdLst/>
            <a:ahLst/>
            <a:cxnLst/>
            <a:rect l="l" t="t" r="r" b="b"/>
            <a:pathLst>
              <a:path w="558165" h="27940">
                <a:moveTo>
                  <a:pt x="557784" y="0"/>
                </a:moveTo>
                <a:lnTo>
                  <a:pt x="0" y="0"/>
                </a:lnTo>
                <a:lnTo>
                  <a:pt x="0" y="27431"/>
                </a:lnTo>
                <a:lnTo>
                  <a:pt x="557784" y="27431"/>
                </a:lnTo>
                <a:lnTo>
                  <a:pt x="557784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" name="bg object 185"/>
          <p:cNvSpPr/>
          <p:nvPr/>
        </p:nvSpPr>
        <p:spPr>
          <a:xfrm>
            <a:off x="6775703" y="6757924"/>
            <a:ext cx="558165" cy="18415"/>
          </a:xfrm>
          <a:custGeom>
            <a:avLst/>
            <a:gdLst/>
            <a:ahLst/>
            <a:cxnLst/>
            <a:rect l="l" t="t" r="r" b="b"/>
            <a:pathLst>
              <a:path w="558165" h="18415">
                <a:moveTo>
                  <a:pt x="557784" y="0"/>
                </a:moveTo>
                <a:lnTo>
                  <a:pt x="0" y="0"/>
                </a:lnTo>
                <a:lnTo>
                  <a:pt x="0" y="18287"/>
                </a:lnTo>
                <a:lnTo>
                  <a:pt x="557784" y="18287"/>
                </a:lnTo>
                <a:lnTo>
                  <a:pt x="557784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" name="bg object 186"/>
          <p:cNvSpPr/>
          <p:nvPr/>
        </p:nvSpPr>
        <p:spPr>
          <a:xfrm>
            <a:off x="6775703" y="6776212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40"/>
                </a:lnTo>
                <a:lnTo>
                  <a:pt x="557784" y="15240"/>
                </a:lnTo>
                <a:lnTo>
                  <a:pt x="557784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" name="bg object 187"/>
          <p:cNvSpPr/>
          <p:nvPr/>
        </p:nvSpPr>
        <p:spPr>
          <a:xfrm>
            <a:off x="6775703" y="6791451"/>
            <a:ext cx="558165" cy="40005"/>
          </a:xfrm>
          <a:custGeom>
            <a:avLst/>
            <a:gdLst/>
            <a:ahLst/>
            <a:cxnLst/>
            <a:rect l="l" t="t" r="r" b="b"/>
            <a:pathLst>
              <a:path w="558165" h="40004">
                <a:moveTo>
                  <a:pt x="557784" y="0"/>
                </a:moveTo>
                <a:lnTo>
                  <a:pt x="0" y="0"/>
                </a:lnTo>
                <a:lnTo>
                  <a:pt x="0" y="39624"/>
                </a:lnTo>
                <a:lnTo>
                  <a:pt x="557784" y="39624"/>
                </a:lnTo>
                <a:lnTo>
                  <a:pt x="557784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" name="bg object 188"/>
          <p:cNvSpPr/>
          <p:nvPr/>
        </p:nvSpPr>
        <p:spPr>
          <a:xfrm>
            <a:off x="6781800" y="6495795"/>
            <a:ext cx="546100" cy="329565"/>
          </a:xfrm>
          <a:custGeom>
            <a:avLst/>
            <a:gdLst/>
            <a:ahLst/>
            <a:cxnLst/>
            <a:rect l="l" t="t" r="r" b="b"/>
            <a:pathLst>
              <a:path w="546100" h="329565">
                <a:moveTo>
                  <a:pt x="271272" y="0"/>
                </a:moveTo>
                <a:lnTo>
                  <a:pt x="216735" y="3321"/>
                </a:lnTo>
                <a:lnTo>
                  <a:pt x="165877" y="12858"/>
                </a:lnTo>
                <a:lnTo>
                  <a:pt x="119806" y="27967"/>
                </a:lnTo>
                <a:lnTo>
                  <a:pt x="79629" y="48005"/>
                </a:lnTo>
                <a:lnTo>
                  <a:pt x="46452" y="72330"/>
                </a:lnTo>
                <a:lnTo>
                  <a:pt x="5530" y="131266"/>
                </a:lnTo>
                <a:lnTo>
                  <a:pt x="0" y="164591"/>
                </a:lnTo>
                <a:lnTo>
                  <a:pt x="5530" y="197917"/>
                </a:lnTo>
                <a:lnTo>
                  <a:pt x="46452" y="256853"/>
                </a:lnTo>
                <a:lnTo>
                  <a:pt x="79628" y="281177"/>
                </a:lnTo>
                <a:lnTo>
                  <a:pt x="119806" y="301216"/>
                </a:lnTo>
                <a:lnTo>
                  <a:pt x="165877" y="316325"/>
                </a:lnTo>
                <a:lnTo>
                  <a:pt x="216735" y="325862"/>
                </a:lnTo>
                <a:lnTo>
                  <a:pt x="271272" y="329183"/>
                </a:lnTo>
                <a:lnTo>
                  <a:pt x="326814" y="325862"/>
                </a:lnTo>
                <a:lnTo>
                  <a:pt x="378428" y="316325"/>
                </a:lnTo>
                <a:lnTo>
                  <a:pt x="425041" y="301216"/>
                </a:lnTo>
                <a:lnTo>
                  <a:pt x="465581" y="281177"/>
                </a:lnTo>
                <a:lnTo>
                  <a:pt x="498979" y="256853"/>
                </a:lnTo>
                <a:lnTo>
                  <a:pt x="540055" y="197917"/>
                </a:lnTo>
                <a:lnTo>
                  <a:pt x="545592" y="164591"/>
                </a:lnTo>
                <a:lnTo>
                  <a:pt x="540055" y="131266"/>
                </a:lnTo>
                <a:lnTo>
                  <a:pt x="498979" y="72330"/>
                </a:lnTo>
                <a:lnTo>
                  <a:pt x="465582" y="48005"/>
                </a:lnTo>
                <a:lnTo>
                  <a:pt x="425041" y="27967"/>
                </a:lnTo>
                <a:lnTo>
                  <a:pt x="378428" y="12858"/>
                </a:lnTo>
                <a:lnTo>
                  <a:pt x="326814" y="3321"/>
                </a:lnTo>
                <a:lnTo>
                  <a:pt x="27127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" name="bg object 189"/>
          <p:cNvSpPr/>
          <p:nvPr/>
        </p:nvSpPr>
        <p:spPr>
          <a:xfrm>
            <a:off x="6775703" y="6489700"/>
            <a:ext cx="558165" cy="45720"/>
          </a:xfrm>
          <a:custGeom>
            <a:avLst/>
            <a:gdLst/>
            <a:ahLst/>
            <a:cxnLst/>
            <a:rect l="l" t="t" r="r" b="b"/>
            <a:pathLst>
              <a:path w="558165" h="45720">
                <a:moveTo>
                  <a:pt x="557784" y="0"/>
                </a:moveTo>
                <a:lnTo>
                  <a:pt x="0" y="0"/>
                </a:lnTo>
                <a:lnTo>
                  <a:pt x="0" y="45719"/>
                </a:lnTo>
                <a:lnTo>
                  <a:pt x="557784" y="45719"/>
                </a:lnTo>
                <a:lnTo>
                  <a:pt x="55778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" name="bg object 190"/>
          <p:cNvSpPr/>
          <p:nvPr/>
        </p:nvSpPr>
        <p:spPr>
          <a:xfrm>
            <a:off x="6775703" y="6535419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39"/>
                </a:lnTo>
                <a:lnTo>
                  <a:pt x="557784" y="15239"/>
                </a:lnTo>
                <a:lnTo>
                  <a:pt x="557784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" name="bg object 191"/>
          <p:cNvSpPr/>
          <p:nvPr/>
        </p:nvSpPr>
        <p:spPr>
          <a:xfrm>
            <a:off x="6775703" y="6550660"/>
            <a:ext cx="558165" cy="21590"/>
          </a:xfrm>
          <a:custGeom>
            <a:avLst/>
            <a:gdLst/>
            <a:ahLst/>
            <a:cxnLst/>
            <a:rect l="l" t="t" r="r" b="b"/>
            <a:pathLst>
              <a:path w="558165" h="21590">
                <a:moveTo>
                  <a:pt x="557784" y="0"/>
                </a:moveTo>
                <a:lnTo>
                  <a:pt x="0" y="0"/>
                </a:lnTo>
                <a:lnTo>
                  <a:pt x="0" y="21336"/>
                </a:lnTo>
                <a:lnTo>
                  <a:pt x="557784" y="21336"/>
                </a:lnTo>
                <a:lnTo>
                  <a:pt x="557784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" name="bg object 192"/>
          <p:cNvSpPr/>
          <p:nvPr/>
        </p:nvSpPr>
        <p:spPr>
          <a:xfrm>
            <a:off x="6775703" y="6571995"/>
            <a:ext cx="558165" cy="21590"/>
          </a:xfrm>
          <a:custGeom>
            <a:avLst/>
            <a:gdLst/>
            <a:ahLst/>
            <a:cxnLst/>
            <a:rect l="l" t="t" r="r" b="b"/>
            <a:pathLst>
              <a:path w="558165" h="21590">
                <a:moveTo>
                  <a:pt x="557784" y="0"/>
                </a:moveTo>
                <a:lnTo>
                  <a:pt x="0" y="0"/>
                </a:lnTo>
                <a:lnTo>
                  <a:pt x="0" y="21335"/>
                </a:lnTo>
                <a:lnTo>
                  <a:pt x="557784" y="21335"/>
                </a:lnTo>
                <a:lnTo>
                  <a:pt x="557784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" name="bg object 193"/>
          <p:cNvSpPr/>
          <p:nvPr/>
        </p:nvSpPr>
        <p:spPr>
          <a:xfrm>
            <a:off x="6775703" y="6593332"/>
            <a:ext cx="558165" cy="3175"/>
          </a:xfrm>
          <a:custGeom>
            <a:avLst/>
            <a:gdLst/>
            <a:ahLst/>
            <a:cxnLst/>
            <a:rect l="l" t="t" r="r" b="b"/>
            <a:pathLst>
              <a:path w="558165" h="3175">
                <a:moveTo>
                  <a:pt x="557784" y="0"/>
                </a:moveTo>
                <a:lnTo>
                  <a:pt x="0" y="0"/>
                </a:lnTo>
                <a:lnTo>
                  <a:pt x="0" y="3048"/>
                </a:lnTo>
                <a:lnTo>
                  <a:pt x="557784" y="3048"/>
                </a:lnTo>
                <a:lnTo>
                  <a:pt x="557784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" name="bg object 194"/>
          <p:cNvSpPr/>
          <p:nvPr/>
        </p:nvSpPr>
        <p:spPr>
          <a:xfrm>
            <a:off x="6775703" y="6596380"/>
            <a:ext cx="558165" cy="21590"/>
          </a:xfrm>
          <a:custGeom>
            <a:avLst/>
            <a:gdLst/>
            <a:ahLst/>
            <a:cxnLst/>
            <a:rect l="l" t="t" r="r" b="b"/>
            <a:pathLst>
              <a:path w="558165" h="21590">
                <a:moveTo>
                  <a:pt x="557784" y="0"/>
                </a:moveTo>
                <a:lnTo>
                  <a:pt x="0" y="0"/>
                </a:lnTo>
                <a:lnTo>
                  <a:pt x="0" y="21336"/>
                </a:lnTo>
                <a:lnTo>
                  <a:pt x="557784" y="21336"/>
                </a:lnTo>
                <a:lnTo>
                  <a:pt x="557784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" name="bg object 195"/>
          <p:cNvSpPr/>
          <p:nvPr/>
        </p:nvSpPr>
        <p:spPr>
          <a:xfrm>
            <a:off x="6775703" y="6617716"/>
            <a:ext cx="558165" cy="6350"/>
          </a:xfrm>
          <a:custGeom>
            <a:avLst/>
            <a:gdLst/>
            <a:ahLst/>
            <a:cxnLst/>
            <a:rect l="l" t="t" r="r" b="b"/>
            <a:pathLst>
              <a:path w="558165" h="6350">
                <a:moveTo>
                  <a:pt x="557784" y="0"/>
                </a:moveTo>
                <a:lnTo>
                  <a:pt x="0" y="0"/>
                </a:lnTo>
                <a:lnTo>
                  <a:pt x="0" y="6095"/>
                </a:lnTo>
                <a:lnTo>
                  <a:pt x="557784" y="6095"/>
                </a:lnTo>
                <a:lnTo>
                  <a:pt x="557784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" name="bg object 196"/>
          <p:cNvSpPr/>
          <p:nvPr/>
        </p:nvSpPr>
        <p:spPr>
          <a:xfrm>
            <a:off x="6775703" y="6623812"/>
            <a:ext cx="558165" cy="9525"/>
          </a:xfrm>
          <a:custGeom>
            <a:avLst/>
            <a:gdLst/>
            <a:ahLst/>
            <a:cxnLst/>
            <a:rect l="l" t="t" r="r" b="b"/>
            <a:pathLst>
              <a:path w="558165" h="9525">
                <a:moveTo>
                  <a:pt x="557784" y="0"/>
                </a:moveTo>
                <a:lnTo>
                  <a:pt x="0" y="0"/>
                </a:lnTo>
                <a:lnTo>
                  <a:pt x="0" y="9144"/>
                </a:lnTo>
                <a:lnTo>
                  <a:pt x="557784" y="9144"/>
                </a:lnTo>
                <a:lnTo>
                  <a:pt x="557784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" name="bg object 197"/>
          <p:cNvSpPr/>
          <p:nvPr/>
        </p:nvSpPr>
        <p:spPr>
          <a:xfrm>
            <a:off x="6775703" y="6632956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40"/>
                </a:lnTo>
                <a:lnTo>
                  <a:pt x="557784" y="15240"/>
                </a:lnTo>
                <a:lnTo>
                  <a:pt x="557784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" name="bg object 198"/>
          <p:cNvSpPr/>
          <p:nvPr/>
        </p:nvSpPr>
        <p:spPr>
          <a:xfrm>
            <a:off x="6775703" y="6648195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41"/>
                </a:lnTo>
                <a:lnTo>
                  <a:pt x="557784" y="15241"/>
                </a:lnTo>
                <a:lnTo>
                  <a:pt x="557784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" name="bg object 199"/>
          <p:cNvSpPr/>
          <p:nvPr/>
        </p:nvSpPr>
        <p:spPr>
          <a:xfrm>
            <a:off x="6775703" y="6663437"/>
            <a:ext cx="558165" cy="12700"/>
          </a:xfrm>
          <a:custGeom>
            <a:avLst/>
            <a:gdLst/>
            <a:ahLst/>
            <a:cxnLst/>
            <a:rect l="l" t="t" r="r" b="b"/>
            <a:pathLst>
              <a:path w="558165" h="12700">
                <a:moveTo>
                  <a:pt x="557784" y="0"/>
                </a:moveTo>
                <a:lnTo>
                  <a:pt x="0" y="0"/>
                </a:lnTo>
                <a:lnTo>
                  <a:pt x="0" y="12190"/>
                </a:lnTo>
                <a:lnTo>
                  <a:pt x="557784" y="12190"/>
                </a:lnTo>
                <a:lnTo>
                  <a:pt x="557784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" name="bg object 200"/>
          <p:cNvSpPr/>
          <p:nvPr/>
        </p:nvSpPr>
        <p:spPr>
          <a:xfrm>
            <a:off x="6775703" y="6675627"/>
            <a:ext cx="558165" cy="3175"/>
          </a:xfrm>
          <a:custGeom>
            <a:avLst/>
            <a:gdLst/>
            <a:ahLst/>
            <a:cxnLst/>
            <a:rect l="l" t="t" r="r" b="b"/>
            <a:pathLst>
              <a:path w="558165" h="3175">
                <a:moveTo>
                  <a:pt x="557784" y="0"/>
                </a:moveTo>
                <a:lnTo>
                  <a:pt x="0" y="0"/>
                </a:lnTo>
                <a:lnTo>
                  <a:pt x="0" y="3048"/>
                </a:lnTo>
                <a:lnTo>
                  <a:pt x="557784" y="3048"/>
                </a:lnTo>
                <a:lnTo>
                  <a:pt x="557784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" name="bg object 201"/>
          <p:cNvSpPr/>
          <p:nvPr/>
        </p:nvSpPr>
        <p:spPr>
          <a:xfrm>
            <a:off x="6775703" y="6678676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557784" y="0"/>
                </a:moveTo>
                <a:lnTo>
                  <a:pt x="0" y="0"/>
                </a:lnTo>
                <a:lnTo>
                  <a:pt x="0" y="15240"/>
                </a:lnTo>
                <a:lnTo>
                  <a:pt x="557784" y="15240"/>
                </a:lnTo>
                <a:lnTo>
                  <a:pt x="557784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" name="bg object 202"/>
          <p:cNvSpPr/>
          <p:nvPr/>
        </p:nvSpPr>
        <p:spPr>
          <a:xfrm>
            <a:off x="6775703" y="6693916"/>
            <a:ext cx="558165" cy="6350"/>
          </a:xfrm>
          <a:custGeom>
            <a:avLst/>
            <a:gdLst/>
            <a:ahLst/>
            <a:cxnLst/>
            <a:rect l="l" t="t" r="r" b="b"/>
            <a:pathLst>
              <a:path w="558165" h="6350">
                <a:moveTo>
                  <a:pt x="557784" y="0"/>
                </a:moveTo>
                <a:lnTo>
                  <a:pt x="0" y="0"/>
                </a:lnTo>
                <a:lnTo>
                  <a:pt x="0" y="6095"/>
                </a:lnTo>
                <a:lnTo>
                  <a:pt x="557784" y="6095"/>
                </a:lnTo>
                <a:lnTo>
                  <a:pt x="557784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" name="bg object 203"/>
          <p:cNvSpPr/>
          <p:nvPr/>
        </p:nvSpPr>
        <p:spPr>
          <a:xfrm>
            <a:off x="6775703" y="6700012"/>
            <a:ext cx="558165" cy="9525"/>
          </a:xfrm>
          <a:custGeom>
            <a:avLst/>
            <a:gdLst/>
            <a:ahLst/>
            <a:cxnLst/>
            <a:rect l="l" t="t" r="r" b="b"/>
            <a:pathLst>
              <a:path w="558165" h="9525">
                <a:moveTo>
                  <a:pt x="557784" y="0"/>
                </a:moveTo>
                <a:lnTo>
                  <a:pt x="0" y="0"/>
                </a:lnTo>
                <a:lnTo>
                  <a:pt x="0" y="9144"/>
                </a:lnTo>
                <a:lnTo>
                  <a:pt x="557784" y="9144"/>
                </a:lnTo>
                <a:lnTo>
                  <a:pt x="557784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" name="bg object 204"/>
          <p:cNvSpPr/>
          <p:nvPr/>
        </p:nvSpPr>
        <p:spPr>
          <a:xfrm>
            <a:off x="6775703" y="6709156"/>
            <a:ext cx="558165" cy="21590"/>
          </a:xfrm>
          <a:custGeom>
            <a:avLst/>
            <a:gdLst/>
            <a:ahLst/>
            <a:cxnLst/>
            <a:rect l="l" t="t" r="r" b="b"/>
            <a:pathLst>
              <a:path w="558165" h="21590">
                <a:moveTo>
                  <a:pt x="557784" y="0"/>
                </a:moveTo>
                <a:lnTo>
                  <a:pt x="0" y="0"/>
                </a:lnTo>
                <a:lnTo>
                  <a:pt x="0" y="21336"/>
                </a:lnTo>
                <a:lnTo>
                  <a:pt x="557784" y="21336"/>
                </a:lnTo>
                <a:lnTo>
                  <a:pt x="557784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" name="bg object 205"/>
          <p:cNvSpPr/>
          <p:nvPr/>
        </p:nvSpPr>
        <p:spPr>
          <a:xfrm>
            <a:off x="6775703" y="6730492"/>
            <a:ext cx="558165" cy="27940"/>
          </a:xfrm>
          <a:custGeom>
            <a:avLst/>
            <a:gdLst/>
            <a:ahLst/>
            <a:cxnLst/>
            <a:rect l="l" t="t" r="r" b="b"/>
            <a:pathLst>
              <a:path w="558165" h="27940">
                <a:moveTo>
                  <a:pt x="557784" y="0"/>
                </a:moveTo>
                <a:lnTo>
                  <a:pt x="0" y="0"/>
                </a:lnTo>
                <a:lnTo>
                  <a:pt x="0" y="27431"/>
                </a:lnTo>
                <a:lnTo>
                  <a:pt x="557784" y="27431"/>
                </a:lnTo>
                <a:lnTo>
                  <a:pt x="557784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" name="bg object 206"/>
          <p:cNvSpPr/>
          <p:nvPr/>
        </p:nvSpPr>
        <p:spPr>
          <a:xfrm>
            <a:off x="6775703" y="6757924"/>
            <a:ext cx="558165" cy="18415"/>
          </a:xfrm>
          <a:custGeom>
            <a:avLst/>
            <a:gdLst/>
            <a:ahLst/>
            <a:cxnLst/>
            <a:rect l="l" t="t" r="r" b="b"/>
            <a:pathLst>
              <a:path w="558165" h="18415">
                <a:moveTo>
                  <a:pt x="557784" y="0"/>
                </a:moveTo>
                <a:lnTo>
                  <a:pt x="0" y="0"/>
                </a:lnTo>
                <a:lnTo>
                  <a:pt x="0" y="18287"/>
                </a:lnTo>
                <a:lnTo>
                  <a:pt x="557784" y="18287"/>
                </a:lnTo>
                <a:lnTo>
                  <a:pt x="557784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" name="bg object 207"/>
          <p:cNvSpPr/>
          <p:nvPr/>
        </p:nvSpPr>
        <p:spPr>
          <a:xfrm>
            <a:off x="6775704" y="6776212"/>
            <a:ext cx="558165" cy="15240"/>
          </a:xfrm>
          <a:custGeom>
            <a:avLst/>
            <a:gdLst/>
            <a:ahLst/>
            <a:cxnLst/>
            <a:rect l="l" t="t" r="r" b="b"/>
            <a:pathLst>
              <a:path w="558165" h="15240">
                <a:moveTo>
                  <a:pt x="64008" y="0"/>
                </a:moveTo>
                <a:lnTo>
                  <a:pt x="0" y="0"/>
                </a:lnTo>
                <a:lnTo>
                  <a:pt x="0" y="15240"/>
                </a:lnTo>
                <a:lnTo>
                  <a:pt x="64008" y="15240"/>
                </a:lnTo>
                <a:lnTo>
                  <a:pt x="64008" y="0"/>
                </a:lnTo>
                <a:close/>
              </a:path>
              <a:path w="558165" h="15240">
                <a:moveTo>
                  <a:pt x="557784" y="0"/>
                </a:moveTo>
                <a:lnTo>
                  <a:pt x="490728" y="0"/>
                </a:lnTo>
                <a:lnTo>
                  <a:pt x="490728" y="15240"/>
                </a:lnTo>
                <a:lnTo>
                  <a:pt x="557784" y="15240"/>
                </a:lnTo>
                <a:lnTo>
                  <a:pt x="557784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" name="bg object 208"/>
          <p:cNvSpPr/>
          <p:nvPr/>
        </p:nvSpPr>
        <p:spPr>
          <a:xfrm>
            <a:off x="6775704" y="6791451"/>
            <a:ext cx="558165" cy="40005"/>
          </a:xfrm>
          <a:custGeom>
            <a:avLst/>
            <a:gdLst/>
            <a:ahLst/>
            <a:cxnLst/>
            <a:rect l="l" t="t" r="r" b="b"/>
            <a:pathLst>
              <a:path w="558165" h="40004">
                <a:moveTo>
                  <a:pt x="557784" y="0"/>
                </a:moveTo>
                <a:lnTo>
                  <a:pt x="0" y="0"/>
                </a:lnTo>
                <a:lnTo>
                  <a:pt x="0" y="3048"/>
                </a:lnTo>
                <a:lnTo>
                  <a:pt x="0" y="39624"/>
                </a:lnTo>
                <a:lnTo>
                  <a:pt x="557784" y="39624"/>
                </a:lnTo>
                <a:lnTo>
                  <a:pt x="557784" y="3048"/>
                </a:lnTo>
                <a:lnTo>
                  <a:pt x="557784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" name="bg object 209"/>
          <p:cNvSpPr/>
          <p:nvPr/>
        </p:nvSpPr>
        <p:spPr>
          <a:xfrm>
            <a:off x="6839712" y="6529324"/>
            <a:ext cx="426720" cy="48895"/>
          </a:xfrm>
          <a:custGeom>
            <a:avLst/>
            <a:gdLst/>
            <a:ahLst/>
            <a:cxnLst/>
            <a:rect l="l" t="t" r="r" b="b"/>
            <a:pathLst>
              <a:path w="426720" h="48895">
                <a:moveTo>
                  <a:pt x="426720" y="0"/>
                </a:moveTo>
                <a:lnTo>
                  <a:pt x="0" y="0"/>
                </a:lnTo>
                <a:lnTo>
                  <a:pt x="0" y="48767"/>
                </a:lnTo>
                <a:lnTo>
                  <a:pt x="426720" y="48767"/>
                </a:lnTo>
                <a:lnTo>
                  <a:pt x="42672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" name="bg object 210"/>
          <p:cNvSpPr/>
          <p:nvPr/>
        </p:nvSpPr>
        <p:spPr>
          <a:xfrm>
            <a:off x="6839712" y="6578092"/>
            <a:ext cx="426720" cy="21590"/>
          </a:xfrm>
          <a:custGeom>
            <a:avLst/>
            <a:gdLst/>
            <a:ahLst/>
            <a:cxnLst/>
            <a:rect l="l" t="t" r="r" b="b"/>
            <a:pathLst>
              <a:path w="426720" h="21590">
                <a:moveTo>
                  <a:pt x="426720" y="0"/>
                </a:moveTo>
                <a:lnTo>
                  <a:pt x="0" y="0"/>
                </a:lnTo>
                <a:lnTo>
                  <a:pt x="0" y="21335"/>
                </a:lnTo>
                <a:lnTo>
                  <a:pt x="426720" y="21335"/>
                </a:lnTo>
                <a:lnTo>
                  <a:pt x="42672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" name="bg object 211"/>
          <p:cNvSpPr/>
          <p:nvPr/>
        </p:nvSpPr>
        <p:spPr>
          <a:xfrm>
            <a:off x="6839712" y="6599427"/>
            <a:ext cx="426720" cy="15240"/>
          </a:xfrm>
          <a:custGeom>
            <a:avLst/>
            <a:gdLst/>
            <a:ahLst/>
            <a:cxnLst/>
            <a:rect l="l" t="t" r="r" b="b"/>
            <a:pathLst>
              <a:path w="426720" h="15240">
                <a:moveTo>
                  <a:pt x="426720" y="0"/>
                </a:moveTo>
                <a:lnTo>
                  <a:pt x="0" y="0"/>
                </a:lnTo>
                <a:lnTo>
                  <a:pt x="0" y="15240"/>
                </a:lnTo>
                <a:lnTo>
                  <a:pt x="426720" y="15240"/>
                </a:lnTo>
                <a:lnTo>
                  <a:pt x="426720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" name="bg object 212"/>
          <p:cNvSpPr/>
          <p:nvPr/>
        </p:nvSpPr>
        <p:spPr>
          <a:xfrm>
            <a:off x="6839712" y="6614668"/>
            <a:ext cx="426720" cy="27940"/>
          </a:xfrm>
          <a:custGeom>
            <a:avLst/>
            <a:gdLst/>
            <a:ahLst/>
            <a:cxnLst/>
            <a:rect l="l" t="t" r="r" b="b"/>
            <a:pathLst>
              <a:path w="426720" h="27940">
                <a:moveTo>
                  <a:pt x="426720" y="0"/>
                </a:moveTo>
                <a:lnTo>
                  <a:pt x="0" y="0"/>
                </a:lnTo>
                <a:lnTo>
                  <a:pt x="0" y="27431"/>
                </a:lnTo>
                <a:lnTo>
                  <a:pt x="426720" y="27431"/>
                </a:lnTo>
                <a:lnTo>
                  <a:pt x="42672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" name="bg object 213"/>
          <p:cNvSpPr/>
          <p:nvPr/>
        </p:nvSpPr>
        <p:spPr>
          <a:xfrm>
            <a:off x="6839712" y="6642100"/>
            <a:ext cx="426720" cy="3175"/>
          </a:xfrm>
          <a:custGeom>
            <a:avLst/>
            <a:gdLst/>
            <a:ahLst/>
            <a:cxnLst/>
            <a:rect l="l" t="t" r="r" b="b"/>
            <a:pathLst>
              <a:path w="426720" h="3175">
                <a:moveTo>
                  <a:pt x="426720" y="0"/>
                </a:moveTo>
                <a:lnTo>
                  <a:pt x="0" y="0"/>
                </a:lnTo>
                <a:lnTo>
                  <a:pt x="0" y="3047"/>
                </a:lnTo>
                <a:lnTo>
                  <a:pt x="426720" y="3047"/>
                </a:lnTo>
                <a:lnTo>
                  <a:pt x="42672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" name="bg object 214"/>
          <p:cNvSpPr/>
          <p:nvPr/>
        </p:nvSpPr>
        <p:spPr>
          <a:xfrm>
            <a:off x="6839712" y="6645148"/>
            <a:ext cx="426720" cy="15240"/>
          </a:xfrm>
          <a:custGeom>
            <a:avLst/>
            <a:gdLst/>
            <a:ahLst/>
            <a:cxnLst/>
            <a:rect l="l" t="t" r="r" b="b"/>
            <a:pathLst>
              <a:path w="426720" h="15240">
                <a:moveTo>
                  <a:pt x="426720" y="0"/>
                </a:moveTo>
                <a:lnTo>
                  <a:pt x="0" y="0"/>
                </a:lnTo>
                <a:lnTo>
                  <a:pt x="0" y="15239"/>
                </a:lnTo>
                <a:lnTo>
                  <a:pt x="426720" y="15239"/>
                </a:lnTo>
                <a:lnTo>
                  <a:pt x="42672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" name="bg object 215"/>
          <p:cNvSpPr/>
          <p:nvPr/>
        </p:nvSpPr>
        <p:spPr>
          <a:xfrm>
            <a:off x="6839712" y="6660388"/>
            <a:ext cx="426720" cy="21590"/>
          </a:xfrm>
          <a:custGeom>
            <a:avLst/>
            <a:gdLst/>
            <a:ahLst/>
            <a:cxnLst/>
            <a:rect l="l" t="t" r="r" b="b"/>
            <a:pathLst>
              <a:path w="426720" h="21590">
                <a:moveTo>
                  <a:pt x="426720" y="0"/>
                </a:moveTo>
                <a:lnTo>
                  <a:pt x="0" y="0"/>
                </a:lnTo>
                <a:lnTo>
                  <a:pt x="0" y="21335"/>
                </a:lnTo>
                <a:lnTo>
                  <a:pt x="426720" y="21335"/>
                </a:lnTo>
                <a:lnTo>
                  <a:pt x="42672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" name="bg object 216"/>
          <p:cNvSpPr/>
          <p:nvPr/>
        </p:nvSpPr>
        <p:spPr>
          <a:xfrm>
            <a:off x="6839712" y="6681724"/>
            <a:ext cx="426720" cy="3175"/>
          </a:xfrm>
          <a:custGeom>
            <a:avLst/>
            <a:gdLst/>
            <a:ahLst/>
            <a:cxnLst/>
            <a:rect l="l" t="t" r="r" b="b"/>
            <a:pathLst>
              <a:path w="426720" h="3175">
                <a:moveTo>
                  <a:pt x="426720" y="0"/>
                </a:moveTo>
                <a:lnTo>
                  <a:pt x="0" y="0"/>
                </a:lnTo>
                <a:lnTo>
                  <a:pt x="0" y="3047"/>
                </a:lnTo>
                <a:lnTo>
                  <a:pt x="426720" y="3047"/>
                </a:lnTo>
                <a:lnTo>
                  <a:pt x="426720" y="0"/>
                </a:lnTo>
                <a:close/>
              </a:path>
            </a:pathLst>
          </a:custGeom>
          <a:solidFill>
            <a:srgbClr val="0086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" name="bg object 217"/>
          <p:cNvSpPr/>
          <p:nvPr/>
        </p:nvSpPr>
        <p:spPr>
          <a:xfrm>
            <a:off x="6839712" y="6684772"/>
            <a:ext cx="426720" cy="27940"/>
          </a:xfrm>
          <a:custGeom>
            <a:avLst/>
            <a:gdLst/>
            <a:ahLst/>
            <a:cxnLst/>
            <a:rect l="l" t="t" r="r" b="b"/>
            <a:pathLst>
              <a:path w="426720" h="27940">
                <a:moveTo>
                  <a:pt x="426720" y="0"/>
                </a:moveTo>
                <a:lnTo>
                  <a:pt x="0" y="0"/>
                </a:lnTo>
                <a:lnTo>
                  <a:pt x="0" y="27431"/>
                </a:lnTo>
                <a:lnTo>
                  <a:pt x="426720" y="27431"/>
                </a:lnTo>
                <a:lnTo>
                  <a:pt x="42672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" name="bg object 218"/>
          <p:cNvSpPr/>
          <p:nvPr/>
        </p:nvSpPr>
        <p:spPr>
          <a:xfrm>
            <a:off x="6839712" y="6712204"/>
            <a:ext cx="426720" cy="15240"/>
          </a:xfrm>
          <a:custGeom>
            <a:avLst/>
            <a:gdLst/>
            <a:ahLst/>
            <a:cxnLst/>
            <a:rect l="l" t="t" r="r" b="b"/>
            <a:pathLst>
              <a:path w="426720" h="15240">
                <a:moveTo>
                  <a:pt x="426720" y="0"/>
                </a:moveTo>
                <a:lnTo>
                  <a:pt x="0" y="0"/>
                </a:lnTo>
                <a:lnTo>
                  <a:pt x="0" y="15240"/>
                </a:lnTo>
                <a:lnTo>
                  <a:pt x="426720" y="15240"/>
                </a:lnTo>
                <a:lnTo>
                  <a:pt x="42672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" name="bg object 219"/>
          <p:cNvSpPr/>
          <p:nvPr/>
        </p:nvSpPr>
        <p:spPr>
          <a:xfrm>
            <a:off x="6839712" y="6727444"/>
            <a:ext cx="426720" cy="15240"/>
          </a:xfrm>
          <a:custGeom>
            <a:avLst/>
            <a:gdLst/>
            <a:ahLst/>
            <a:cxnLst/>
            <a:rect l="l" t="t" r="r" b="b"/>
            <a:pathLst>
              <a:path w="426720" h="15240">
                <a:moveTo>
                  <a:pt x="426720" y="0"/>
                </a:moveTo>
                <a:lnTo>
                  <a:pt x="0" y="0"/>
                </a:lnTo>
                <a:lnTo>
                  <a:pt x="0" y="15239"/>
                </a:lnTo>
                <a:lnTo>
                  <a:pt x="426720" y="15239"/>
                </a:lnTo>
                <a:lnTo>
                  <a:pt x="42672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" name="bg object 220"/>
          <p:cNvSpPr/>
          <p:nvPr/>
        </p:nvSpPr>
        <p:spPr>
          <a:xfrm>
            <a:off x="6839712" y="6742683"/>
            <a:ext cx="426720" cy="52069"/>
          </a:xfrm>
          <a:custGeom>
            <a:avLst/>
            <a:gdLst/>
            <a:ahLst/>
            <a:cxnLst/>
            <a:rect l="l" t="t" r="r" b="b"/>
            <a:pathLst>
              <a:path w="426720" h="52070">
                <a:moveTo>
                  <a:pt x="426720" y="0"/>
                </a:moveTo>
                <a:lnTo>
                  <a:pt x="0" y="0"/>
                </a:lnTo>
                <a:lnTo>
                  <a:pt x="0" y="51816"/>
                </a:lnTo>
                <a:lnTo>
                  <a:pt x="426720" y="51816"/>
                </a:lnTo>
                <a:lnTo>
                  <a:pt x="426720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" name="bg object 221"/>
          <p:cNvSpPr/>
          <p:nvPr/>
        </p:nvSpPr>
        <p:spPr>
          <a:xfrm>
            <a:off x="6845807" y="6535419"/>
            <a:ext cx="414655" cy="250190"/>
          </a:xfrm>
          <a:custGeom>
            <a:avLst/>
            <a:gdLst/>
            <a:ahLst/>
            <a:cxnLst/>
            <a:rect l="l" t="t" r="r" b="b"/>
            <a:pathLst>
              <a:path w="414654" h="250190">
                <a:moveTo>
                  <a:pt x="207264" y="0"/>
                </a:moveTo>
                <a:lnTo>
                  <a:pt x="151694" y="4388"/>
                </a:lnTo>
                <a:lnTo>
                  <a:pt x="102051" y="16820"/>
                </a:lnTo>
                <a:lnTo>
                  <a:pt x="60198" y="36194"/>
                </a:lnTo>
                <a:lnTo>
                  <a:pt x="27996" y="61411"/>
                </a:lnTo>
                <a:lnTo>
                  <a:pt x="0" y="124967"/>
                </a:lnTo>
                <a:lnTo>
                  <a:pt x="7309" y="158566"/>
                </a:lnTo>
                <a:lnTo>
                  <a:pt x="60198" y="213740"/>
                </a:lnTo>
                <a:lnTo>
                  <a:pt x="102051" y="233115"/>
                </a:lnTo>
                <a:lnTo>
                  <a:pt x="151694" y="245547"/>
                </a:lnTo>
                <a:lnTo>
                  <a:pt x="207264" y="249935"/>
                </a:lnTo>
                <a:lnTo>
                  <a:pt x="262833" y="245547"/>
                </a:lnTo>
                <a:lnTo>
                  <a:pt x="312476" y="233115"/>
                </a:lnTo>
                <a:lnTo>
                  <a:pt x="354329" y="213740"/>
                </a:lnTo>
                <a:lnTo>
                  <a:pt x="386531" y="188524"/>
                </a:lnTo>
                <a:lnTo>
                  <a:pt x="414527" y="124967"/>
                </a:lnTo>
                <a:lnTo>
                  <a:pt x="407218" y="91369"/>
                </a:lnTo>
                <a:lnTo>
                  <a:pt x="354330" y="36194"/>
                </a:lnTo>
                <a:lnTo>
                  <a:pt x="312476" y="16820"/>
                </a:lnTo>
                <a:lnTo>
                  <a:pt x="262833" y="4388"/>
                </a:lnTo>
                <a:lnTo>
                  <a:pt x="20726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" name="bg object 222"/>
          <p:cNvSpPr/>
          <p:nvPr/>
        </p:nvSpPr>
        <p:spPr>
          <a:xfrm>
            <a:off x="6839712" y="6529324"/>
            <a:ext cx="426720" cy="48895"/>
          </a:xfrm>
          <a:custGeom>
            <a:avLst/>
            <a:gdLst/>
            <a:ahLst/>
            <a:cxnLst/>
            <a:rect l="l" t="t" r="r" b="b"/>
            <a:pathLst>
              <a:path w="426720" h="48895">
                <a:moveTo>
                  <a:pt x="426720" y="0"/>
                </a:moveTo>
                <a:lnTo>
                  <a:pt x="0" y="0"/>
                </a:lnTo>
                <a:lnTo>
                  <a:pt x="0" y="48767"/>
                </a:lnTo>
                <a:lnTo>
                  <a:pt x="426720" y="48767"/>
                </a:lnTo>
                <a:lnTo>
                  <a:pt x="42672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" name="bg object 223"/>
          <p:cNvSpPr/>
          <p:nvPr/>
        </p:nvSpPr>
        <p:spPr>
          <a:xfrm>
            <a:off x="6839712" y="6578092"/>
            <a:ext cx="426720" cy="21590"/>
          </a:xfrm>
          <a:custGeom>
            <a:avLst/>
            <a:gdLst/>
            <a:ahLst/>
            <a:cxnLst/>
            <a:rect l="l" t="t" r="r" b="b"/>
            <a:pathLst>
              <a:path w="426720" h="21590">
                <a:moveTo>
                  <a:pt x="426720" y="0"/>
                </a:moveTo>
                <a:lnTo>
                  <a:pt x="0" y="0"/>
                </a:lnTo>
                <a:lnTo>
                  <a:pt x="0" y="21335"/>
                </a:lnTo>
                <a:lnTo>
                  <a:pt x="426720" y="21335"/>
                </a:lnTo>
                <a:lnTo>
                  <a:pt x="42672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" name="bg object 224"/>
          <p:cNvSpPr/>
          <p:nvPr/>
        </p:nvSpPr>
        <p:spPr>
          <a:xfrm>
            <a:off x="6839712" y="6599427"/>
            <a:ext cx="426720" cy="15240"/>
          </a:xfrm>
          <a:custGeom>
            <a:avLst/>
            <a:gdLst/>
            <a:ahLst/>
            <a:cxnLst/>
            <a:rect l="l" t="t" r="r" b="b"/>
            <a:pathLst>
              <a:path w="426720" h="15240">
                <a:moveTo>
                  <a:pt x="426720" y="0"/>
                </a:moveTo>
                <a:lnTo>
                  <a:pt x="0" y="0"/>
                </a:lnTo>
                <a:lnTo>
                  <a:pt x="0" y="15240"/>
                </a:lnTo>
                <a:lnTo>
                  <a:pt x="426720" y="15240"/>
                </a:lnTo>
                <a:lnTo>
                  <a:pt x="426720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" name="bg object 225"/>
          <p:cNvSpPr/>
          <p:nvPr/>
        </p:nvSpPr>
        <p:spPr>
          <a:xfrm>
            <a:off x="6839712" y="6614668"/>
            <a:ext cx="426720" cy="27940"/>
          </a:xfrm>
          <a:custGeom>
            <a:avLst/>
            <a:gdLst/>
            <a:ahLst/>
            <a:cxnLst/>
            <a:rect l="l" t="t" r="r" b="b"/>
            <a:pathLst>
              <a:path w="426720" h="27940">
                <a:moveTo>
                  <a:pt x="426720" y="0"/>
                </a:moveTo>
                <a:lnTo>
                  <a:pt x="0" y="0"/>
                </a:lnTo>
                <a:lnTo>
                  <a:pt x="0" y="27431"/>
                </a:lnTo>
                <a:lnTo>
                  <a:pt x="426720" y="27431"/>
                </a:lnTo>
                <a:lnTo>
                  <a:pt x="42672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" name="bg object 226"/>
          <p:cNvSpPr/>
          <p:nvPr/>
        </p:nvSpPr>
        <p:spPr>
          <a:xfrm>
            <a:off x="6839712" y="6642100"/>
            <a:ext cx="426720" cy="3175"/>
          </a:xfrm>
          <a:custGeom>
            <a:avLst/>
            <a:gdLst/>
            <a:ahLst/>
            <a:cxnLst/>
            <a:rect l="l" t="t" r="r" b="b"/>
            <a:pathLst>
              <a:path w="426720" h="3175">
                <a:moveTo>
                  <a:pt x="426720" y="0"/>
                </a:moveTo>
                <a:lnTo>
                  <a:pt x="0" y="0"/>
                </a:lnTo>
                <a:lnTo>
                  <a:pt x="0" y="3047"/>
                </a:lnTo>
                <a:lnTo>
                  <a:pt x="426720" y="3047"/>
                </a:lnTo>
                <a:lnTo>
                  <a:pt x="42672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" name="bg object 227"/>
          <p:cNvSpPr/>
          <p:nvPr/>
        </p:nvSpPr>
        <p:spPr>
          <a:xfrm>
            <a:off x="6839712" y="6645148"/>
            <a:ext cx="426720" cy="15240"/>
          </a:xfrm>
          <a:custGeom>
            <a:avLst/>
            <a:gdLst/>
            <a:ahLst/>
            <a:cxnLst/>
            <a:rect l="l" t="t" r="r" b="b"/>
            <a:pathLst>
              <a:path w="426720" h="15240">
                <a:moveTo>
                  <a:pt x="426720" y="0"/>
                </a:moveTo>
                <a:lnTo>
                  <a:pt x="0" y="0"/>
                </a:lnTo>
                <a:lnTo>
                  <a:pt x="0" y="15239"/>
                </a:lnTo>
                <a:lnTo>
                  <a:pt x="426720" y="15239"/>
                </a:lnTo>
                <a:lnTo>
                  <a:pt x="42672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" name="bg object 228"/>
          <p:cNvSpPr/>
          <p:nvPr/>
        </p:nvSpPr>
        <p:spPr>
          <a:xfrm>
            <a:off x="6839712" y="6660388"/>
            <a:ext cx="426720" cy="21590"/>
          </a:xfrm>
          <a:custGeom>
            <a:avLst/>
            <a:gdLst/>
            <a:ahLst/>
            <a:cxnLst/>
            <a:rect l="l" t="t" r="r" b="b"/>
            <a:pathLst>
              <a:path w="426720" h="21590">
                <a:moveTo>
                  <a:pt x="426720" y="0"/>
                </a:moveTo>
                <a:lnTo>
                  <a:pt x="0" y="0"/>
                </a:lnTo>
                <a:lnTo>
                  <a:pt x="0" y="21335"/>
                </a:lnTo>
                <a:lnTo>
                  <a:pt x="426720" y="21335"/>
                </a:lnTo>
                <a:lnTo>
                  <a:pt x="42672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" name="bg object 229"/>
          <p:cNvSpPr/>
          <p:nvPr/>
        </p:nvSpPr>
        <p:spPr>
          <a:xfrm>
            <a:off x="6839712" y="6681724"/>
            <a:ext cx="426720" cy="3175"/>
          </a:xfrm>
          <a:custGeom>
            <a:avLst/>
            <a:gdLst/>
            <a:ahLst/>
            <a:cxnLst/>
            <a:rect l="l" t="t" r="r" b="b"/>
            <a:pathLst>
              <a:path w="426720" h="3175">
                <a:moveTo>
                  <a:pt x="426720" y="0"/>
                </a:moveTo>
                <a:lnTo>
                  <a:pt x="0" y="0"/>
                </a:lnTo>
                <a:lnTo>
                  <a:pt x="0" y="3047"/>
                </a:lnTo>
                <a:lnTo>
                  <a:pt x="426720" y="3047"/>
                </a:lnTo>
                <a:lnTo>
                  <a:pt x="426720" y="0"/>
                </a:lnTo>
                <a:close/>
              </a:path>
            </a:pathLst>
          </a:custGeom>
          <a:solidFill>
            <a:srgbClr val="0086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" name="bg object 230"/>
          <p:cNvSpPr/>
          <p:nvPr/>
        </p:nvSpPr>
        <p:spPr>
          <a:xfrm>
            <a:off x="6839712" y="6684772"/>
            <a:ext cx="426720" cy="27940"/>
          </a:xfrm>
          <a:custGeom>
            <a:avLst/>
            <a:gdLst/>
            <a:ahLst/>
            <a:cxnLst/>
            <a:rect l="l" t="t" r="r" b="b"/>
            <a:pathLst>
              <a:path w="426720" h="27940">
                <a:moveTo>
                  <a:pt x="426720" y="0"/>
                </a:moveTo>
                <a:lnTo>
                  <a:pt x="0" y="0"/>
                </a:lnTo>
                <a:lnTo>
                  <a:pt x="0" y="27431"/>
                </a:lnTo>
                <a:lnTo>
                  <a:pt x="426720" y="27431"/>
                </a:lnTo>
                <a:lnTo>
                  <a:pt x="42672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" name="bg object 231"/>
          <p:cNvSpPr/>
          <p:nvPr/>
        </p:nvSpPr>
        <p:spPr>
          <a:xfrm>
            <a:off x="6839712" y="6712204"/>
            <a:ext cx="426720" cy="15240"/>
          </a:xfrm>
          <a:custGeom>
            <a:avLst/>
            <a:gdLst/>
            <a:ahLst/>
            <a:cxnLst/>
            <a:rect l="l" t="t" r="r" b="b"/>
            <a:pathLst>
              <a:path w="426720" h="15240">
                <a:moveTo>
                  <a:pt x="426720" y="0"/>
                </a:moveTo>
                <a:lnTo>
                  <a:pt x="0" y="0"/>
                </a:lnTo>
                <a:lnTo>
                  <a:pt x="0" y="15240"/>
                </a:lnTo>
                <a:lnTo>
                  <a:pt x="426720" y="15240"/>
                </a:lnTo>
                <a:lnTo>
                  <a:pt x="42672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" name="bg object 232"/>
          <p:cNvSpPr/>
          <p:nvPr/>
        </p:nvSpPr>
        <p:spPr>
          <a:xfrm>
            <a:off x="6839712" y="6727444"/>
            <a:ext cx="426720" cy="15240"/>
          </a:xfrm>
          <a:custGeom>
            <a:avLst/>
            <a:gdLst/>
            <a:ahLst/>
            <a:cxnLst/>
            <a:rect l="l" t="t" r="r" b="b"/>
            <a:pathLst>
              <a:path w="426720" h="15240">
                <a:moveTo>
                  <a:pt x="426720" y="0"/>
                </a:moveTo>
                <a:lnTo>
                  <a:pt x="0" y="0"/>
                </a:lnTo>
                <a:lnTo>
                  <a:pt x="0" y="15239"/>
                </a:lnTo>
                <a:lnTo>
                  <a:pt x="426720" y="15239"/>
                </a:lnTo>
                <a:lnTo>
                  <a:pt x="42672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" name="bg object 233"/>
          <p:cNvSpPr/>
          <p:nvPr/>
        </p:nvSpPr>
        <p:spPr>
          <a:xfrm>
            <a:off x="6839712" y="6568948"/>
            <a:ext cx="426720" cy="226060"/>
          </a:xfrm>
          <a:custGeom>
            <a:avLst/>
            <a:gdLst/>
            <a:ahLst/>
            <a:cxnLst/>
            <a:rect l="l" t="t" r="r" b="b"/>
            <a:pathLst>
              <a:path w="426720" h="226059">
                <a:moveTo>
                  <a:pt x="368808" y="0"/>
                </a:moveTo>
                <a:lnTo>
                  <a:pt x="51816" y="0"/>
                </a:lnTo>
                <a:lnTo>
                  <a:pt x="51816" y="24384"/>
                </a:lnTo>
                <a:lnTo>
                  <a:pt x="368808" y="24384"/>
                </a:lnTo>
                <a:lnTo>
                  <a:pt x="368808" y="0"/>
                </a:lnTo>
                <a:close/>
              </a:path>
              <a:path w="426720" h="226059">
                <a:moveTo>
                  <a:pt x="426720" y="173736"/>
                </a:moveTo>
                <a:lnTo>
                  <a:pt x="0" y="173736"/>
                </a:lnTo>
                <a:lnTo>
                  <a:pt x="0" y="225552"/>
                </a:lnTo>
                <a:lnTo>
                  <a:pt x="426720" y="225552"/>
                </a:lnTo>
                <a:lnTo>
                  <a:pt x="426720" y="173736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" name="bg object 234"/>
          <p:cNvSpPr/>
          <p:nvPr/>
        </p:nvSpPr>
        <p:spPr>
          <a:xfrm>
            <a:off x="6891527" y="6593332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4"/>
                </a:lnTo>
                <a:lnTo>
                  <a:pt x="316992" y="9144"/>
                </a:lnTo>
                <a:lnTo>
                  <a:pt x="316992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" name="bg object 235"/>
          <p:cNvSpPr/>
          <p:nvPr/>
        </p:nvSpPr>
        <p:spPr>
          <a:xfrm>
            <a:off x="6891527" y="6602476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2"/>
                </a:lnTo>
                <a:lnTo>
                  <a:pt x="316992" y="12192"/>
                </a:lnTo>
                <a:lnTo>
                  <a:pt x="316992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" name="bg object 236"/>
          <p:cNvSpPr/>
          <p:nvPr/>
        </p:nvSpPr>
        <p:spPr>
          <a:xfrm>
            <a:off x="6891527" y="6614668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3"/>
                </a:lnTo>
                <a:lnTo>
                  <a:pt x="316992" y="9143"/>
                </a:lnTo>
                <a:lnTo>
                  <a:pt x="316992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" name="bg object 237"/>
          <p:cNvSpPr/>
          <p:nvPr/>
        </p:nvSpPr>
        <p:spPr>
          <a:xfrm>
            <a:off x="6891527" y="6623812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2"/>
                </a:lnTo>
                <a:lnTo>
                  <a:pt x="316992" y="12192"/>
                </a:lnTo>
                <a:lnTo>
                  <a:pt x="316992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" name="bg object 238"/>
          <p:cNvSpPr/>
          <p:nvPr/>
        </p:nvSpPr>
        <p:spPr>
          <a:xfrm>
            <a:off x="6891527" y="6636004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4"/>
                </a:lnTo>
                <a:lnTo>
                  <a:pt x="316992" y="9144"/>
                </a:lnTo>
                <a:lnTo>
                  <a:pt x="316992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" name="bg object 239"/>
          <p:cNvSpPr/>
          <p:nvPr/>
        </p:nvSpPr>
        <p:spPr>
          <a:xfrm>
            <a:off x="6891527" y="6645148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1"/>
                </a:lnTo>
                <a:lnTo>
                  <a:pt x="316992" y="12191"/>
                </a:lnTo>
                <a:lnTo>
                  <a:pt x="316992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" name="bg object 240"/>
          <p:cNvSpPr/>
          <p:nvPr/>
        </p:nvSpPr>
        <p:spPr>
          <a:xfrm>
            <a:off x="6891527" y="6657339"/>
            <a:ext cx="317500" cy="6350"/>
          </a:xfrm>
          <a:custGeom>
            <a:avLst/>
            <a:gdLst/>
            <a:ahLst/>
            <a:cxnLst/>
            <a:rect l="l" t="t" r="r" b="b"/>
            <a:pathLst>
              <a:path w="317500" h="6350">
                <a:moveTo>
                  <a:pt x="316992" y="0"/>
                </a:moveTo>
                <a:lnTo>
                  <a:pt x="0" y="0"/>
                </a:lnTo>
                <a:lnTo>
                  <a:pt x="0" y="6097"/>
                </a:lnTo>
                <a:lnTo>
                  <a:pt x="316992" y="6097"/>
                </a:lnTo>
                <a:lnTo>
                  <a:pt x="316992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" name="bg object 241"/>
          <p:cNvSpPr/>
          <p:nvPr/>
        </p:nvSpPr>
        <p:spPr>
          <a:xfrm>
            <a:off x="6891527" y="6663437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6"/>
                </a:lnTo>
                <a:lnTo>
                  <a:pt x="316992" y="3046"/>
                </a:lnTo>
                <a:lnTo>
                  <a:pt x="316992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" name="bg object 242"/>
          <p:cNvSpPr/>
          <p:nvPr/>
        </p:nvSpPr>
        <p:spPr>
          <a:xfrm>
            <a:off x="6891527" y="6666483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8"/>
                </a:lnTo>
                <a:lnTo>
                  <a:pt x="316992" y="3048"/>
                </a:lnTo>
                <a:lnTo>
                  <a:pt x="316992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" name="bg object 243"/>
          <p:cNvSpPr/>
          <p:nvPr/>
        </p:nvSpPr>
        <p:spPr>
          <a:xfrm>
            <a:off x="6891527" y="6669532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4"/>
                </a:lnTo>
                <a:lnTo>
                  <a:pt x="316992" y="9144"/>
                </a:lnTo>
                <a:lnTo>
                  <a:pt x="316992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" name="bg object 244"/>
          <p:cNvSpPr/>
          <p:nvPr/>
        </p:nvSpPr>
        <p:spPr>
          <a:xfrm>
            <a:off x="6891527" y="6678676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3"/>
                </a:lnTo>
                <a:lnTo>
                  <a:pt x="316992" y="9143"/>
                </a:lnTo>
                <a:lnTo>
                  <a:pt x="316992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" name="bg object 245"/>
          <p:cNvSpPr/>
          <p:nvPr/>
        </p:nvSpPr>
        <p:spPr>
          <a:xfrm>
            <a:off x="6891527" y="6687819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1"/>
                </a:lnTo>
                <a:lnTo>
                  <a:pt x="316992" y="12191"/>
                </a:lnTo>
                <a:lnTo>
                  <a:pt x="316992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" name="bg object 246"/>
          <p:cNvSpPr/>
          <p:nvPr/>
        </p:nvSpPr>
        <p:spPr>
          <a:xfrm>
            <a:off x="6891527" y="6700012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4"/>
                </a:lnTo>
                <a:lnTo>
                  <a:pt x="316992" y="9144"/>
                </a:lnTo>
                <a:lnTo>
                  <a:pt x="316992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" name="bg object 247"/>
          <p:cNvSpPr/>
          <p:nvPr/>
        </p:nvSpPr>
        <p:spPr>
          <a:xfrm>
            <a:off x="6891527" y="6709156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2"/>
                </a:lnTo>
                <a:lnTo>
                  <a:pt x="316992" y="12192"/>
                </a:lnTo>
                <a:lnTo>
                  <a:pt x="316992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" name="bg object 248"/>
          <p:cNvSpPr/>
          <p:nvPr/>
        </p:nvSpPr>
        <p:spPr>
          <a:xfrm>
            <a:off x="6891527" y="6721348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3"/>
                </a:lnTo>
                <a:lnTo>
                  <a:pt x="316992" y="9143"/>
                </a:lnTo>
                <a:lnTo>
                  <a:pt x="316992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" name="bg object 249"/>
          <p:cNvSpPr/>
          <p:nvPr/>
        </p:nvSpPr>
        <p:spPr>
          <a:xfrm>
            <a:off x="6891527" y="6730492"/>
            <a:ext cx="317500" cy="21590"/>
          </a:xfrm>
          <a:custGeom>
            <a:avLst/>
            <a:gdLst/>
            <a:ahLst/>
            <a:cxnLst/>
            <a:rect l="l" t="t" r="r" b="b"/>
            <a:pathLst>
              <a:path w="317500" h="21590">
                <a:moveTo>
                  <a:pt x="316992" y="0"/>
                </a:moveTo>
                <a:lnTo>
                  <a:pt x="0" y="0"/>
                </a:lnTo>
                <a:lnTo>
                  <a:pt x="0" y="21335"/>
                </a:lnTo>
                <a:lnTo>
                  <a:pt x="316992" y="21335"/>
                </a:lnTo>
                <a:lnTo>
                  <a:pt x="316992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" name="bg object 250"/>
          <p:cNvSpPr/>
          <p:nvPr/>
        </p:nvSpPr>
        <p:spPr>
          <a:xfrm>
            <a:off x="6897624" y="6575044"/>
            <a:ext cx="304800" cy="170815"/>
          </a:xfrm>
          <a:custGeom>
            <a:avLst/>
            <a:gdLst/>
            <a:ahLst/>
            <a:cxnLst/>
            <a:rect l="l" t="t" r="r" b="b"/>
            <a:pathLst>
              <a:path w="304800" h="170815">
                <a:moveTo>
                  <a:pt x="152400" y="0"/>
                </a:moveTo>
                <a:lnTo>
                  <a:pt x="93868" y="6905"/>
                </a:lnTo>
                <a:lnTo>
                  <a:pt x="45339" y="25526"/>
                </a:lnTo>
                <a:lnTo>
                  <a:pt x="12239" y="52720"/>
                </a:lnTo>
                <a:lnTo>
                  <a:pt x="0" y="85343"/>
                </a:lnTo>
                <a:lnTo>
                  <a:pt x="12239" y="117967"/>
                </a:lnTo>
                <a:lnTo>
                  <a:pt x="45339" y="145161"/>
                </a:lnTo>
                <a:lnTo>
                  <a:pt x="93868" y="163782"/>
                </a:lnTo>
                <a:lnTo>
                  <a:pt x="152400" y="170687"/>
                </a:lnTo>
                <a:lnTo>
                  <a:pt x="212217" y="163782"/>
                </a:lnTo>
                <a:lnTo>
                  <a:pt x="260604" y="145161"/>
                </a:lnTo>
                <a:lnTo>
                  <a:pt x="292989" y="117967"/>
                </a:lnTo>
                <a:lnTo>
                  <a:pt x="304800" y="85343"/>
                </a:lnTo>
                <a:lnTo>
                  <a:pt x="292988" y="52720"/>
                </a:lnTo>
                <a:lnTo>
                  <a:pt x="260603" y="25526"/>
                </a:lnTo>
                <a:lnTo>
                  <a:pt x="212217" y="6905"/>
                </a:lnTo>
                <a:lnTo>
                  <a:pt x="15240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" name="bg object 251"/>
          <p:cNvSpPr/>
          <p:nvPr/>
        </p:nvSpPr>
        <p:spPr>
          <a:xfrm>
            <a:off x="6891527" y="6568948"/>
            <a:ext cx="317500" cy="24765"/>
          </a:xfrm>
          <a:custGeom>
            <a:avLst/>
            <a:gdLst/>
            <a:ahLst/>
            <a:cxnLst/>
            <a:rect l="l" t="t" r="r" b="b"/>
            <a:pathLst>
              <a:path w="317500" h="24765">
                <a:moveTo>
                  <a:pt x="316992" y="0"/>
                </a:moveTo>
                <a:lnTo>
                  <a:pt x="0" y="0"/>
                </a:lnTo>
                <a:lnTo>
                  <a:pt x="0" y="24383"/>
                </a:lnTo>
                <a:lnTo>
                  <a:pt x="316992" y="24383"/>
                </a:lnTo>
                <a:lnTo>
                  <a:pt x="316992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" name="bg object 252"/>
          <p:cNvSpPr/>
          <p:nvPr/>
        </p:nvSpPr>
        <p:spPr>
          <a:xfrm>
            <a:off x="6891527" y="6593332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4"/>
                </a:lnTo>
                <a:lnTo>
                  <a:pt x="316992" y="9144"/>
                </a:lnTo>
                <a:lnTo>
                  <a:pt x="316992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" name="bg object 253"/>
          <p:cNvSpPr/>
          <p:nvPr/>
        </p:nvSpPr>
        <p:spPr>
          <a:xfrm>
            <a:off x="6891527" y="6602476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2"/>
                </a:lnTo>
                <a:lnTo>
                  <a:pt x="316992" y="12192"/>
                </a:lnTo>
                <a:lnTo>
                  <a:pt x="316992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" name="bg object 254"/>
          <p:cNvSpPr/>
          <p:nvPr/>
        </p:nvSpPr>
        <p:spPr>
          <a:xfrm>
            <a:off x="6891527" y="6614668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3"/>
                </a:lnTo>
                <a:lnTo>
                  <a:pt x="316992" y="9143"/>
                </a:lnTo>
                <a:lnTo>
                  <a:pt x="316992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" name="bg object 255"/>
          <p:cNvSpPr/>
          <p:nvPr/>
        </p:nvSpPr>
        <p:spPr>
          <a:xfrm>
            <a:off x="6891527" y="6623812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2"/>
                </a:lnTo>
                <a:lnTo>
                  <a:pt x="316992" y="12192"/>
                </a:lnTo>
                <a:lnTo>
                  <a:pt x="316992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" name="bg object 256"/>
          <p:cNvSpPr/>
          <p:nvPr/>
        </p:nvSpPr>
        <p:spPr>
          <a:xfrm>
            <a:off x="6891527" y="6636004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4"/>
                </a:lnTo>
                <a:lnTo>
                  <a:pt x="316992" y="9144"/>
                </a:lnTo>
                <a:lnTo>
                  <a:pt x="316992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" name="bg object 257"/>
          <p:cNvSpPr/>
          <p:nvPr/>
        </p:nvSpPr>
        <p:spPr>
          <a:xfrm>
            <a:off x="6891527" y="6645148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1"/>
                </a:lnTo>
                <a:lnTo>
                  <a:pt x="316992" y="12191"/>
                </a:lnTo>
                <a:lnTo>
                  <a:pt x="316992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" name="bg object 258"/>
          <p:cNvSpPr/>
          <p:nvPr/>
        </p:nvSpPr>
        <p:spPr>
          <a:xfrm>
            <a:off x="6891527" y="6657339"/>
            <a:ext cx="317500" cy="6350"/>
          </a:xfrm>
          <a:custGeom>
            <a:avLst/>
            <a:gdLst/>
            <a:ahLst/>
            <a:cxnLst/>
            <a:rect l="l" t="t" r="r" b="b"/>
            <a:pathLst>
              <a:path w="317500" h="6350">
                <a:moveTo>
                  <a:pt x="316992" y="0"/>
                </a:moveTo>
                <a:lnTo>
                  <a:pt x="0" y="0"/>
                </a:lnTo>
                <a:lnTo>
                  <a:pt x="0" y="6097"/>
                </a:lnTo>
                <a:lnTo>
                  <a:pt x="316992" y="6097"/>
                </a:lnTo>
                <a:lnTo>
                  <a:pt x="316992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" name="bg object 259"/>
          <p:cNvSpPr/>
          <p:nvPr/>
        </p:nvSpPr>
        <p:spPr>
          <a:xfrm>
            <a:off x="6891527" y="6663437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6"/>
                </a:lnTo>
                <a:lnTo>
                  <a:pt x="316992" y="3046"/>
                </a:lnTo>
                <a:lnTo>
                  <a:pt x="316992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" name="bg object 260"/>
          <p:cNvSpPr/>
          <p:nvPr/>
        </p:nvSpPr>
        <p:spPr>
          <a:xfrm>
            <a:off x="6891527" y="6666483"/>
            <a:ext cx="317500" cy="3175"/>
          </a:xfrm>
          <a:custGeom>
            <a:avLst/>
            <a:gdLst/>
            <a:ahLst/>
            <a:cxnLst/>
            <a:rect l="l" t="t" r="r" b="b"/>
            <a:pathLst>
              <a:path w="317500" h="3175">
                <a:moveTo>
                  <a:pt x="316992" y="0"/>
                </a:moveTo>
                <a:lnTo>
                  <a:pt x="0" y="0"/>
                </a:lnTo>
                <a:lnTo>
                  <a:pt x="0" y="3048"/>
                </a:lnTo>
                <a:lnTo>
                  <a:pt x="316992" y="3048"/>
                </a:lnTo>
                <a:lnTo>
                  <a:pt x="316992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" name="bg object 261"/>
          <p:cNvSpPr/>
          <p:nvPr/>
        </p:nvSpPr>
        <p:spPr>
          <a:xfrm>
            <a:off x="6891527" y="6669532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4"/>
                </a:lnTo>
                <a:lnTo>
                  <a:pt x="316992" y="9144"/>
                </a:lnTo>
                <a:lnTo>
                  <a:pt x="316992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" name="bg object 262"/>
          <p:cNvSpPr/>
          <p:nvPr/>
        </p:nvSpPr>
        <p:spPr>
          <a:xfrm>
            <a:off x="6891527" y="6678676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3"/>
                </a:lnTo>
                <a:lnTo>
                  <a:pt x="316992" y="9143"/>
                </a:lnTo>
                <a:lnTo>
                  <a:pt x="316992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" name="bg object 263"/>
          <p:cNvSpPr/>
          <p:nvPr/>
        </p:nvSpPr>
        <p:spPr>
          <a:xfrm>
            <a:off x="6891527" y="6687819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1"/>
                </a:lnTo>
                <a:lnTo>
                  <a:pt x="316992" y="12191"/>
                </a:lnTo>
                <a:lnTo>
                  <a:pt x="316992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" name="bg object 264"/>
          <p:cNvSpPr/>
          <p:nvPr/>
        </p:nvSpPr>
        <p:spPr>
          <a:xfrm>
            <a:off x="6891527" y="6700012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4"/>
                </a:lnTo>
                <a:lnTo>
                  <a:pt x="316992" y="9144"/>
                </a:lnTo>
                <a:lnTo>
                  <a:pt x="316992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" name="bg object 265"/>
          <p:cNvSpPr/>
          <p:nvPr/>
        </p:nvSpPr>
        <p:spPr>
          <a:xfrm>
            <a:off x="6891527" y="6709156"/>
            <a:ext cx="317500" cy="12700"/>
          </a:xfrm>
          <a:custGeom>
            <a:avLst/>
            <a:gdLst/>
            <a:ahLst/>
            <a:cxnLst/>
            <a:rect l="l" t="t" r="r" b="b"/>
            <a:pathLst>
              <a:path w="317500" h="12700">
                <a:moveTo>
                  <a:pt x="316992" y="0"/>
                </a:moveTo>
                <a:lnTo>
                  <a:pt x="0" y="0"/>
                </a:lnTo>
                <a:lnTo>
                  <a:pt x="0" y="12192"/>
                </a:lnTo>
                <a:lnTo>
                  <a:pt x="316992" y="12192"/>
                </a:lnTo>
                <a:lnTo>
                  <a:pt x="316992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" name="bg object 266"/>
          <p:cNvSpPr/>
          <p:nvPr/>
        </p:nvSpPr>
        <p:spPr>
          <a:xfrm>
            <a:off x="6891527" y="6721348"/>
            <a:ext cx="317500" cy="9525"/>
          </a:xfrm>
          <a:custGeom>
            <a:avLst/>
            <a:gdLst/>
            <a:ahLst/>
            <a:cxnLst/>
            <a:rect l="l" t="t" r="r" b="b"/>
            <a:pathLst>
              <a:path w="317500" h="9525">
                <a:moveTo>
                  <a:pt x="316992" y="0"/>
                </a:moveTo>
                <a:lnTo>
                  <a:pt x="0" y="0"/>
                </a:lnTo>
                <a:lnTo>
                  <a:pt x="0" y="9143"/>
                </a:lnTo>
                <a:lnTo>
                  <a:pt x="316992" y="9143"/>
                </a:lnTo>
                <a:lnTo>
                  <a:pt x="316992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" name="bg object 267"/>
          <p:cNvSpPr/>
          <p:nvPr/>
        </p:nvSpPr>
        <p:spPr>
          <a:xfrm>
            <a:off x="6446520" y="6239763"/>
            <a:ext cx="762000" cy="512445"/>
          </a:xfrm>
          <a:custGeom>
            <a:avLst/>
            <a:gdLst/>
            <a:ahLst/>
            <a:cxnLst/>
            <a:rect l="l" t="t" r="r" b="b"/>
            <a:pathLst>
              <a:path w="762000" h="512445">
                <a:moveTo>
                  <a:pt x="618744" y="0"/>
                </a:moveTo>
                <a:lnTo>
                  <a:pt x="0" y="0"/>
                </a:lnTo>
                <a:lnTo>
                  <a:pt x="0" y="33528"/>
                </a:lnTo>
                <a:lnTo>
                  <a:pt x="618744" y="33528"/>
                </a:lnTo>
                <a:lnTo>
                  <a:pt x="618744" y="0"/>
                </a:lnTo>
                <a:close/>
              </a:path>
              <a:path w="762000" h="512445">
                <a:moveTo>
                  <a:pt x="762000" y="490728"/>
                </a:moveTo>
                <a:lnTo>
                  <a:pt x="445008" y="490728"/>
                </a:lnTo>
                <a:lnTo>
                  <a:pt x="445008" y="512064"/>
                </a:lnTo>
                <a:lnTo>
                  <a:pt x="762000" y="512064"/>
                </a:lnTo>
                <a:lnTo>
                  <a:pt x="762000" y="490728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" name="bg object 268"/>
          <p:cNvSpPr/>
          <p:nvPr/>
        </p:nvSpPr>
        <p:spPr>
          <a:xfrm>
            <a:off x="6446520" y="6273292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2"/>
                </a:lnTo>
                <a:lnTo>
                  <a:pt x="618744" y="12192"/>
                </a:lnTo>
                <a:lnTo>
                  <a:pt x="618744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" name="bg object 269"/>
          <p:cNvSpPr/>
          <p:nvPr/>
        </p:nvSpPr>
        <p:spPr>
          <a:xfrm>
            <a:off x="6446520" y="6285483"/>
            <a:ext cx="619125" cy="15240"/>
          </a:xfrm>
          <a:custGeom>
            <a:avLst/>
            <a:gdLst/>
            <a:ahLst/>
            <a:cxnLst/>
            <a:rect l="l" t="t" r="r" b="b"/>
            <a:pathLst>
              <a:path w="619125" h="15239">
                <a:moveTo>
                  <a:pt x="618744" y="0"/>
                </a:moveTo>
                <a:lnTo>
                  <a:pt x="0" y="0"/>
                </a:lnTo>
                <a:lnTo>
                  <a:pt x="0" y="15239"/>
                </a:lnTo>
                <a:lnTo>
                  <a:pt x="618744" y="15239"/>
                </a:lnTo>
                <a:lnTo>
                  <a:pt x="618744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" name="bg object 270"/>
          <p:cNvSpPr/>
          <p:nvPr/>
        </p:nvSpPr>
        <p:spPr>
          <a:xfrm>
            <a:off x="6446520" y="6300724"/>
            <a:ext cx="619125" cy="21590"/>
          </a:xfrm>
          <a:custGeom>
            <a:avLst/>
            <a:gdLst/>
            <a:ahLst/>
            <a:cxnLst/>
            <a:rect l="l" t="t" r="r" b="b"/>
            <a:pathLst>
              <a:path w="619125" h="21589">
                <a:moveTo>
                  <a:pt x="618744" y="0"/>
                </a:moveTo>
                <a:lnTo>
                  <a:pt x="0" y="0"/>
                </a:lnTo>
                <a:lnTo>
                  <a:pt x="0" y="21335"/>
                </a:lnTo>
                <a:lnTo>
                  <a:pt x="618744" y="21335"/>
                </a:lnTo>
                <a:lnTo>
                  <a:pt x="618744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" name="bg object 271"/>
          <p:cNvSpPr/>
          <p:nvPr/>
        </p:nvSpPr>
        <p:spPr>
          <a:xfrm>
            <a:off x="6446520" y="6322060"/>
            <a:ext cx="619125" cy="15240"/>
          </a:xfrm>
          <a:custGeom>
            <a:avLst/>
            <a:gdLst/>
            <a:ahLst/>
            <a:cxnLst/>
            <a:rect l="l" t="t" r="r" b="b"/>
            <a:pathLst>
              <a:path w="619125" h="15239">
                <a:moveTo>
                  <a:pt x="618744" y="0"/>
                </a:moveTo>
                <a:lnTo>
                  <a:pt x="0" y="0"/>
                </a:lnTo>
                <a:lnTo>
                  <a:pt x="0" y="15239"/>
                </a:lnTo>
                <a:lnTo>
                  <a:pt x="618744" y="15239"/>
                </a:lnTo>
                <a:lnTo>
                  <a:pt x="618744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" name="bg object 272"/>
          <p:cNvSpPr/>
          <p:nvPr/>
        </p:nvSpPr>
        <p:spPr>
          <a:xfrm>
            <a:off x="6446520" y="6337300"/>
            <a:ext cx="619125" cy="9525"/>
          </a:xfrm>
          <a:custGeom>
            <a:avLst/>
            <a:gdLst/>
            <a:ahLst/>
            <a:cxnLst/>
            <a:rect l="l" t="t" r="r" b="b"/>
            <a:pathLst>
              <a:path w="619125" h="9525">
                <a:moveTo>
                  <a:pt x="618744" y="0"/>
                </a:moveTo>
                <a:lnTo>
                  <a:pt x="0" y="0"/>
                </a:lnTo>
                <a:lnTo>
                  <a:pt x="0" y="9143"/>
                </a:lnTo>
                <a:lnTo>
                  <a:pt x="618744" y="9143"/>
                </a:lnTo>
                <a:lnTo>
                  <a:pt x="618744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" name="bg object 273"/>
          <p:cNvSpPr/>
          <p:nvPr/>
        </p:nvSpPr>
        <p:spPr>
          <a:xfrm>
            <a:off x="6446520" y="6346444"/>
            <a:ext cx="619125" cy="3175"/>
          </a:xfrm>
          <a:custGeom>
            <a:avLst/>
            <a:gdLst/>
            <a:ahLst/>
            <a:cxnLst/>
            <a:rect l="l" t="t" r="r" b="b"/>
            <a:pathLst>
              <a:path w="619125" h="3175">
                <a:moveTo>
                  <a:pt x="618744" y="0"/>
                </a:moveTo>
                <a:lnTo>
                  <a:pt x="0" y="0"/>
                </a:lnTo>
                <a:lnTo>
                  <a:pt x="0" y="3047"/>
                </a:lnTo>
                <a:lnTo>
                  <a:pt x="618744" y="3047"/>
                </a:lnTo>
                <a:lnTo>
                  <a:pt x="618744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" name="bg object 274"/>
          <p:cNvSpPr/>
          <p:nvPr/>
        </p:nvSpPr>
        <p:spPr>
          <a:xfrm>
            <a:off x="6446520" y="6349492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2"/>
                </a:lnTo>
                <a:lnTo>
                  <a:pt x="618744" y="12192"/>
                </a:lnTo>
                <a:lnTo>
                  <a:pt x="618744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" name="bg object 275"/>
          <p:cNvSpPr/>
          <p:nvPr/>
        </p:nvSpPr>
        <p:spPr>
          <a:xfrm>
            <a:off x="6446520" y="6361683"/>
            <a:ext cx="619125" cy="3175"/>
          </a:xfrm>
          <a:custGeom>
            <a:avLst/>
            <a:gdLst/>
            <a:ahLst/>
            <a:cxnLst/>
            <a:rect l="l" t="t" r="r" b="b"/>
            <a:pathLst>
              <a:path w="619125" h="3175">
                <a:moveTo>
                  <a:pt x="618744" y="0"/>
                </a:moveTo>
                <a:lnTo>
                  <a:pt x="0" y="0"/>
                </a:lnTo>
                <a:lnTo>
                  <a:pt x="0" y="3047"/>
                </a:lnTo>
                <a:lnTo>
                  <a:pt x="618744" y="3047"/>
                </a:lnTo>
                <a:lnTo>
                  <a:pt x="618744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" name="bg object 276"/>
          <p:cNvSpPr/>
          <p:nvPr/>
        </p:nvSpPr>
        <p:spPr>
          <a:xfrm>
            <a:off x="6446520" y="6364732"/>
            <a:ext cx="619125" cy="9525"/>
          </a:xfrm>
          <a:custGeom>
            <a:avLst/>
            <a:gdLst/>
            <a:ahLst/>
            <a:cxnLst/>
            <a:rect l="l" t="t" r="r" b="b"/>
            <a:pathLst>
              <a:path w="619125" h="9525">
                <a:moveTo>
                  <a:pt x="618744" y="0"/>
                </a:moveTo>
                <a:lnTo>
                  <a:pt x="0" y="0"/>
                </a:lnTo>
                <a:lnTo>
                  <a:pt x="0" y="9144"/>
                </a:lnTo>
                <a:lnTo>
                  <a:pt x="618744" y="9144"/>
                </a:lnTo>
                <a:lnTo>
                  <a:pt x="618744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" name="bg object 277"/>
          <p:cNvSpPr/>
          <p:nvPr/>
        </p:nvSpPr>
        <p:spPr>
          <a:xfrm>
            <a:off x="6446520" y="6373876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2"/>
                </a:lnTo>
                <a:lnTo>
                  <a:pt x="618744" y="12192"/>
                </a:lnTo>
                <a:lnTo>
                  <a:pt x="618744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" name="bg object 278"/>
          <p:cNvSpPr/>
          <p:nvPr/>
        </p:nvSpPr>
        <p:spPr>
          <a:xfrm>
            <a:off x="6446520" y="6386068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1"/>
                </a:lnTo>
                <a:lnTo>
                  <a:pt x="618744" y="12191"/>
                </a:lnTo>
                <a:lnTo>
                  <a:pt x="618744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" name="bg object 279"/>
          <p:cNvSpPr/>
          <p:nvPr/>
        </p:nvSpPr>
        <p:spPr>
          <a:xfrm>
            <a:off x="6446520" y="6398260"/>
            <a:ext cx="619125" cy="6350"/>
          </a:xfrm>
          <a:custGeom>
            <a:avLst/>
            <a:gdLst/>
            <a:ahLst/>
            <a:cxnLst/>
            <a:rect l="l" t="t" r="r" b="b"/>
            <a:pathLst>
              <a:path w="619125" h="6350">
                <a:moveTo>
                  <a:pt x="618744" y="0"/>
                </a:moveTo>
                <a:lnTo>
                  <a:pt x="0" y="0"/>
                </a:lnTo>
                <a:lnTo>
                  <a:pt x="0" y="6095"/>
                </a:lnTo>
                <a:lnTo>
                  <a:pt x="618744" y="6095"/>
                </a:lnTo>
                <a:lnTo>
                  <a:pt x="618744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" name="bg object 280"/>
          <p:cNvSpPr/>
          <p:nvPr/>
        </p:nvSpPr>
        <p:spPr>
          <a:xfrm>
            <a:off x="6446520" y="6404356"/>
            <a:ext cx="619125" cy="6350"/>
          </a:xfrm>
          <a:custGeom>
            <a:avLst/>
            <a:gdLst/>
            <a:ahLst/>
            <a:cxnLst/>
            <a:rect l="l" t="t" r="r" b="b"/>
            <a:pathLst>
              <a:path w="619125" h="6350">
                <a:moveTo>
                  <a:pt x="618744" y="0"/>
                </a:moveTo>
                <a:lnTo>
                  <a:pt x="0" y="0"/>
                </a:lnTo>
                <a:lnTo>
                  <a:pt x="0" y="6096"/>
                </a:lnTo>
                <a:lnTo>
                  <a:pt x="618744" y="6096"/>
                </a:lnTo>
                <a:lnTo>
                  <a:pt x="618744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" name="bg object 281"/>
          <p:cNvSpPr/>
          <p:nvPr/>
        </p:nvSpPr>
        <p:spPr>
          <a:xfrm>
            <a:off x="6446520" y="6410451"/>
            <a:ext cx="619125" cy="15240"/>
          </a:xfrm>
          <a:custGeom>
            <a:avLst/>
            <a:gdLst/>
            <a:ahLst/>
            <a:cxnLst/>
            <a:rect l="l" t="t" r="r" b="b"/>
            <a:pathLst>
              <a:path w="619125" h="15239">
                <a:moveTo>
                  <a:pt x="618744" y="0"/>
                </a:moveTo>
                <a:lnTo>
                  <a:pt x="0" y="0"/>
                </a:lnTo>
                <a:lnTo>
                  <a:pt x="0" y="15240"/>
                </a:lnTo>
                <a:lnTo>
                  <a:pt x="618744" y="15240"/>
                </a:lnTo>
                <a:lnTo>
                  <a:pt x="618744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" name="bg object 282"/>
          <p:cNvSpPr/>
          <p:nvPr/>
        </p:nvSpPr>
        <p:spPr>
          <a:xfrm>
            <a:off x="6446520" y="6425692"/>
            <a:ext cx="619125" cy="3175"/>
          </a:xfrm>
          <a:custGeom>
            <a:avLst/>
            <a:gdLst/>
            <a:ahLst/>
            <a:cxnLst/>
            <a:rect l="l" t="t" r="r" b="b"/>
            <a:pathLst>
              <a:path w="619125" h="3175">
                <a:moveTo>
                  <a:pt x="618744" y="0"/>
                </a:moveTo>
                <a:lnTo>
                  <a:pt x="0" y="0"/>
                </a:lnTo>
                <a:lnTo>
                  <a:pt x="0" y="3048"/>
                </a:lnTo>
                <a:lnTo>
                  <a:pt x="618744" y="3048"/>
                </a:lnTo>
                <a:lnTo>
                  <a:pt x="618744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" name="bg object 283"/>
          <p:cNvSpPr/>
          <p:nvPr/>
        </p:nvSpPr>
        <p:spPr>
          <a:xfrm>
            <a:off x="6446520" y="6428739"/>
            <a:ext cx="619125" cy="15240"/>
          </a:xfrm>
          <a:custGeom>
            <a:avLst/>
            <a:gdLst/>
            <a:ahLst/>
            <a:cxnLst/>
            <a:rect l="l" t="t" r="r" b="b"/>
            <a:pathLst>
              <a:path w="619125" h="15239">
                <a:moveTo>
                  <a:pt x="618744" y="0"/>
                </a:moveTo>
                <a:lnTo>
                  <a:pt x="0" y="0"/>
                </a:lnTo>
                <a:lnTo>
                  <a:pt x="0" y="15240"/>
                </a:lnTo>
                <a:lnTo>
                  <a:pt x="618744" y="15240"/>
                </a:lnTo>
                <a:lnTo>
                  <a:pt x="618744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" name="bg object 284"/>
          <p:cNvSpPr/>
          <p:nvPr/>
        </p:nvSpPr>
        <p:spPr>
          <a:xfrm>
            <a:off x="6446520" y="6443980"/>
            <a:ext cx="619125" cy="18415"/>
          </a:xfrm>
          <a:custGeom>
            <a:avLst/>
            <a:gdLst/>
            <a:ahLst/>
            <a:cxnLst/>
            <a:rect l="l" t="t" r="r" b="b"/>
            <a:pathLst>
              <a:path w="619125" h="18414">
                <a:moveTo>
                  <a:pt x="618744" y="0"/>
                </a:moveTo>
                <a:lnTo>
                  <a:pt x="0" y="0"/>
                </a:lnTo>
                <a:lnTo>
                  <a:pt x="0" y="18288"/>
                </a:lnTo>
                <a:lnTo>
                  <a:pt x="618744" y="18288"/>
                </a:lnTo>
                <a:lnTo>
                  <a:pt x="618744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" name="bg object 285"/>
          <p:cNvSpPr/>
          <p:nvPr/>
        </p:nvSpPr>
        <p:spPr>
          <a:xfrm>
            <a:off x="6446520" y="6462268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1"/>
                </a:lnTo>
                <a:lnTo>
                  <a:pt x="618744" y="12191"/>
                </a:lnTo>
                <a:lnTo>
                  <a:pt x="618744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" name="bg object 286"/>
          <p:cNvSpPr/>
          <p:nvPr/>
        </p:nvSpPr>
        <p:spPr>
          <a:xfrm>
            <a:off x="6446520" y="6474460"/>
            <a:ext cx="619125" cy="33655"/>
          </a:xfrm>
          <a:custGeom>
            <a:avLst/>
            <a:gdLst/>
            <a:ahLst/>
            <a:cxnLst/>
            <a:rect l="l" t="t" r="r" b="b"/>
            <a:pathLst>
              <a:path w="619125" h="33654">
                <a:moveTo>
                  <a:pt x="618744" y="0"/>
                </a:moveTo>
                <a:lnTo>
                  <a:pt x="0" y="0"/>
                </a:lnTo>
                <a:lnTo>
                  <a:pt x="0" y="33527"/>
                </a:lnTo>
                <a:lnTo>
                  <a:pt x="618744" y="33527"/>
                </a:lnTo>
                <a:lnTo>
                  <a:pt x="61874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" name="bg object 287"/>
          <p:cNvSpPr/>
          <p:nvPr/>
        </p:nvSpPr>
        <p:spPr>
          <a:xfrm>
            <a:off x="6452615" y="6245860"/>
            <a:ext cx="607060" cy="256540"/>
          </a:xfrm>
          <a:custGeom>
            <a:avLst/>
            <a:gdLst/>
            <a:ahLst/>
            <a:cxnLst/>
            <a:rect l="l" t="t" r="r" b="b"/>
            <a:pathLst>
              <a:path w="607059" h="256540">
                <a:moveTo>
                  <a:pt x="606552" y="0"/>
                </a:moveTo>
                <a:lnTo>
                  <a:pt x="597408" y="0"/>
                </a:lnTo>
                <a:lnTo>
                  <a:pt x="408432" y="21335"/>
                </a:lnTo>
                <a:lnTo>
                  <a:pt x="246887" y="57911"/>
                </a:lnTo>
                <a:lnTo>
                  <a:pt x="103632" y="134111"/>
                </a:lnTo>
                <a:lnTo>
                  <a:pt x="45720" y="170687"/>
                </a:lnTo>
                <a:lnTo>
                  <a:pt x="0" y="219455"/>
                </a:lnTo>
                <a:lnTo>
                  <a:pt x="0" y="256031"/>
                </a:lnTo>
                <a:lnTo>
                  <a:pt x="39624" y="210311"/>
                </a:lnTo>
                <a:lnTo>
                  <a:pt x="94487" y="161543"/>
                </a:lnTo>
                <a:lnTo>
                  <a:pt x="161543" y="121919"/>
                </a:lnTo>
                <a:lnTo>
                  <a:pt x="237743" y="85343"/>
                </a:lnTo>
                <a:lnTo>
                  <a:pt x="408432" y="39623"/>
                </a:lnTo>
                <a:lnTo>
                  <a:pt x="597408" y="21335"/>
                </a:lnTo>
                <a:lnTo>
                  <a:pt x="606552" y="21335"/>
                </a:lnTo>
                <a:lnTo>
                  <a:pt x="60655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" name="bg object 288"/>
          <p:cNvSpPr/>
          <p:nvPr/>
        </p:nvSpPr>
        <p:spPr>
          <a:xfrm>
            <a:off x="6446520" y="6239763"/>
            <a:ext cx="619125" cy="33655"/>
          </a:xfrm>
          <a:custGeom>
            <a:avLst/>
            <a:gdLst/>
            <a:ahLst/>
            <a:cxnLst/>
            <a:rect l="l" t="t" r="r" b="b"/>
            <a:pathLst>
              <a:path w="619125" h="33654">
                <a:moveTo>
                  <a:pt x="618744" y="0"/>
                </a:moveTo>
                <a:lnTo>
                  <a:pt x="0" y="0"/>
                </a:lnTo>
                <a:lnTo>
                  <a:pt x="0" y="33528"/>
                </a:lnTo>
                <a:lnTo>
                  <a:pt x="618744" y="33528"/>
                </a:lnTo>
                <a:lnTo>
                  <a:pt x="618744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" name="bg object 289"/>
          <p:cNvSpPr/>
          <p:nvPr/>
        </p:nvSpPr>
        <p:spPr>
          <a:xfrm>
            <a:off x="6446520" y="6273292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2"/>
                </a:lnTo>
                <a:lnTo>
                  <a:pt x="618744" y="12192"/>
                </a:lnTo>
                <a:lnTo>
                  <a:pt x="618744" y="0"/>
                </a:lnTo>
                <a:close/>
              </a:path>
            </a:pathLst>
          </a:custGeom>
          <a:solidFill>
            <a:srgbClr val="007F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" name="bg object 290"/>
          <p:cNvSpPr/>
          <p:nvPr/>
        </p:nvSpPr>
        <p:spPr>
          <a:xfrm>
            <a:off x="6446520" y="6285483"/>
            <a:ext cx="619125" cy="15240"/>
          </a:xfrm>
          <a:custGeom>
            <a:avLst/>
            <a:gdLst/>
            <a:ahLst/>
            <a:cxnLst/>
            <a:rect l="l" t="t" r="r" b="b"/>
            <a:pathLst>
              <a:path w="619125" h="15239">
                <a:moveTo>
                  <a:pt x="618744" y="0"/>
                </a:moveTo>
                <a:lnTo>
                  <a:pt x="0" y="0"/>
                </a:lnTo>
                <a:lnTo>
                  <a:pt x="0" y="15239"/>
                </a:lnTo>
                <a:lnTo>
                  <a:pt x="618744" y="15239"/>
                </a:lnTo>
                <a:lnTo>
                  <a:pt x="618744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" name="bg object 291"/>
          <p:cNvSpPr/>
          <p:nvPr/>
        </p:nvSpPr>
        <p:spPr>
          <a:xfrm>
            <a:off x="6446520" y="6300724"/>
            <a:ext cx="619125" cy="21590"/>
          </a:xfrm>
          <a:custGeom>
            <a:avLst/>
            <a:gdLst/>
            <a:ahLst/>
            <a:cxnLst/>
            <a:rect l="l" t="t" r="r" b="b"/>
            <a:pathLst>
              <a:path w="619125" h="21589">
                <a:moveTo>
                  <a:pt x="618744" y="0"/>
                </a:moveTo>
                <a:lnTo>
                  <a:pt x="0" y="0"/>
                </a:lnTo>
                <a:lnTo>
                  <a:pt x="0" y="21335"/>
                </a:lnTo>
                <a:lnTo>
                  <a:pt x="618744" y="21335"/>
                </a:lnTo>
                <a:lnTo>
                  <a:pt x="618744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" name="bg object 292"/>
          <p:cNvSpPr/>
          <p:nvPr/>
        </p:nvSpPr>
        <p:spPr>
          <a:xfrm>
            <a:off x="6446520" y="6322060"/>
            <a:ext cx="619125" cy="15240"/>
          </a:xfrm>
          <a:custGeom>
            <a:avLst/>
            <a:gdLst/>
            <a:ahLst/>
            <a:cxnLst/>
            <a:rect l="l" t="t" r="r" b="b"/>
            <a:pathLst>
              <a:path w="619125" h="15239">
                <a:moveTo>
                  <a:pt x="618744" y="0"/>
                </a:moveTo>
                <a:lnTo>
                  <a:pt x="0" y="0"/>
                </a:lnTo>
                <a:lnTo>
                  <a:pt x="0" y="15239"/>
                </a:lnTo>
                <a:lnTo>
                  <a:pt x="618744" y="15239"/>
                </a:lnTo>
                <a:lnTo>
                  <a:pt x="618744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" name="bg object 293"/>
          <p:cNvSpPr/>
          <p:nvPr/>
        </p:nvSpPr>
        <p:spPr>
          <a:xfrm>
            <a:off x="6446520" y="6337300"/>
            <a:ext cx="619125" cy="9525"/>
          </a:xfrm>
          <a:custGeom>
            <a:avLst/>
            <a:gdLst/>
            <a:ahLst/>
            <a:cxnLst/>
            <a:rect l="l" t="t" r="r" b="b"/>
            <a:pathLst>
              <a:path w="619125" h="9525">
                <a:moveTo>
                  <a:pt x="618744" y="0"/>
                </a:moveTo>
                <a:lnTo>
                  <a:pt x="0" y="0"/>
                </a:lnTo>
                <a:lnTo>
                  <a:pt x="0" y="9143"/>
                </a:lnTo>
                <a:lnTo>
                  <a:pt x="618744" y="9143"/>
                </a:lnTo>
                <a:lnTo>
                  <a:pt x="618744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" name="bg object 294"/>
          <p:cNvSpPr/>
          <p:nvPr/>
        </p:nvSpPr>
        <p:spPr>
          <a:xfrm>
            <a:off x="6446520" y="6346444"/>
            <a:ext cx="619125" cy="3175"/>
          </a:xfrm>
          <a:custGeom>
            <a:avLst/>
            <a:gdLst/>
            <a:ahLst/>
            <a:cxnLst/>
            <a:rect l="l" t="t" r="r" b="b"/>
            <a:pathLst>
              <a:path w="619125" h="3175">
                <a:moveTo>
                  <a:pt x="618744" y="0"/>
                </a:moveTo>
                <a:lnTo>
                  <a:pt x="0" y="0"/>
                </a:lnTo>
                <a:lnTo>
                  <a:pt x="0" y="3047"/>
                </a:lnTo>
                <a:lnTo>
                  <a:pt x="618744" y="3047"/>
                </a:lnTo>
                <a:lnTo>
                  <a:pt x="618744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" name="bg object 295"/>
          <p:cNvSpPr/>
          <p:nvPr/>
        </p:nvSpPr>
        <p:spPr>
          <a:xfrm>
            <a:off x="6446520" y="6349492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2"/>
                </a:lnTo>
                <a:lnTo>
                  <a:pt x="618744" y="12192"/>
                </a:lnTo>
                <a:lnTo>
                  <a:pt x="618744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" name="bg object 296"/>
          <p:cNvSpPr/>
          <p:nvPr/>
        </p:nvSpPr>
        <p:spPr>
          <a:xfrm>
            <a:off x="6446520" y="6361683"/>
            <a:ext cx="619125" cy="3175"/>
          </a:xfrm>
          <a:custGeom>
            <a:avLst/>
            <a:gdLst/>
            <a:ahLst/>
            <a:cxnLst/>
            <a:rect l="l" t="t" r="r" b="b"/>
            <a:pathLst>
              <a:path w="619125" h="3175">
                <a:moveTo>
                  <a:pt x="618744" y="0"/>
                </a:moveTo>
                <a:lnTo>
                  <a:pt x="0" y="0"/>
                </a:lnTo>
                <a:lnTo>
                  <a:pt x="0" y="3047"/>
                </a:lnTo>
                <a:lnTo>
                  <a:pt x="618744" y="3047"/>
                </a:lnTo>
                <a:lnTo>
                  <a:pt x="618744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" name="bg object 297"/>
          <p:cNvSpPr/>
          <p:nvPr/>
        </p:nvSpPr>
        <p:spPr>
          <a:xfrm>
            <a:off x="6446520" y="6364732"/>
            <a:ext cx="619125" cy="9525"/>
          </a:xfrm>
          <a:custGeom>
            <a:avLst/>
            <a:gdLst/>
            <a:ahLst/>
            <a:cxnLst/>
            <a:rect l="l" t="t" r="r" b="b"/>
            <a:pathLst>
              <a:path w="619125" h="9525">
                <a:moveTo>
                  <a:pt x="618744" y="0"/>
                </a:moveTo>
                <a:lnTo>
                  <a:pt x="0" y="0"/>
                </a:lnTo>
                <a:lnTo>
                  <a:pt x="0" y="9144"/>
                </a:lnTo>
                <a:lnTo>
                  <a:pt x="618744" y="9144"/>
                </a:lnTo>
                <a:lnTo>
                  <a:pt x="618744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" name="bg object 298"/>
          <p:cNvSpPr/>
          <p:nvPr/>
        </p:nvSpPr>
        <p:spPr>
          <a:xfrm>
            <a:off x="6446520" y="6373876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2"/>
                </a:lnTo>
                <a:lnTo>
                  <a:pt x="618744" y="12192"/>
                </a:lnTo>
                <a:lnTo>
                  <a:pt x="618744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" name="bg object 299"/>
          <p:cNvSpPr/>
          <p:nvPr/>
        </p:nvSpPr>
        <p:spPr>
          <a:xfrm>
            <a:off x="6446520" y="6386068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1"/>
                </a:lnTo>
                <a:lnTo>
                  <a:pt x="618744" y="12191"/>
                </a:lnTo>
                <a:lnTo>
                  <a:pt x="618744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" name="bg object 300"/>
          <p:cNvSpPr/>
          <p:nvPr/>
        </p:nvSpPr>
        <p:spPr>
          <a:xfrm>
            <a:off x="6446520" y="6398260"/>
            <a:ext cx="619125" cy="6350"/>
          </a:xfrm>
          <a:custGeom>
            <a:avLst/>
            <a:gdLst/>
            <a:ahLst/>
            <a:cxnLst/>
            <a:rect l="l" t="t" r="r" b="b"/>
            <a:pathLst>
              <a:path w="619125" h="6350">
                <a:moveTo>
                  <a:pt x="618744" y="0"/>
                </a:moveTo>
                <a:lnTo>
                  <a:pt x="0" y="0"/>
                </a:lnTo>
                <a:lnTo>
                  <a:pt x="0" y="6095"/>
                </a:lnTo>
                <a:lnTo>
                  <a:pt x="618744" y="6095"/>
                </a:lnTo>
                <a:lnTo>
                  <a:pt x="618744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" name="bg object 301"/>
          <p:cNvSpPr/>
          <p:nvPr/>
        </p:nvSpPr>
        <p:spPr>
          <a:xfrm>
            <a:off x="6446520" y="6404356"/>
            <a:ext cx="619125" cy="6350"/>
          </a:xfrm>
          <a:custGeom>
            <a:avLst/>
            <a:gdLst/>
            <a:ahLst/>
            <a:cxnLst/>
            <a:rect l="l" t="t" r="r" b="b"/>
            <a:pathLst>
              <a:path w="619125" h="6350">
                <a:moveTo>
                  <a:pt x="618744" y="0"/>
                </a:moveTo>
                <a:lnTo>
                  <a:pt x="0" y="0"/>
                </a:lnTo>
                <a:lnTo>
                  <a:pt x="0" y="6096"/>
                </a:lnTo>
                <a:lnTo>
                  <a:pt x="618744" y="6096"/>
                </a:lnTo>
                <a:lnTo>
                  <a:pt x="618744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" name="bg object 302"/>
          <p:cNvSpPr/>
          <p:nvPr/>
        </p:nvSpPr>
        <p:spPr>
          <a:xfrm>
            <a:off x="6446520" y="6410451"/>
            <a:ext cx="619125" cy="15240"/>
          </a:xfrm>
          <a:custGeom>
            <a:avLst/>
            <a:gdLst/>
            <a:ahLst/>
            <a:cxnLst/>
            <a:rect l="l" t="t" r="r" b="b"/>
            <a:pathLst>
              <a:path w="619125" h="15239">
                <a:moveTo>
                  <a:pt x="618744" y="0"/>
                </a:moveTo>
                <a:lnTo>
                  <a:pt x="0" y="0"/>
                </a:lnTo>
                <a:lnTo>
                  <a:pt x="0" y="15240"/>
                </a:lnTo>
                <a:lnTo>
                  <a:pt x="618744" y="15240"/>
                </a:lnTo>
                <a:lnTo>
                  <a:pt x="618744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" name="bg object 303"/>
          <p:cNvSpPr/>
          <p:nvPr/>
        </p:nvSpPr>
        <p:spPr>
          <a:xfrm>
            <a:off x="6446520" y="6425692"/>
            <a:ext cx="619125" cy="3175"/>
          </a:xfrm>
          <a:custGeom>
            <a:avLst/>
            <a:gdLst/>
            <a:ahLst/>
            <a:cxnLst/>
            <a:rect l="l" t="t" r="r" b="b"/>
            <a:pathLst>
              <a:path w="619125" h="3175">
                <a:moveTo>
                  <a:pt x="618744" y="0"/>
                </a:moveTo>
                <a:lnTo>
                  <a:pt x="0" y="0"/>
                </a:lnTo>
                <a:lnTo>
                  <a:pt x="0" y="3048"/>
                </a:lnTo>
                <a:lnTo>
                  <a:pt x="618744" y="3048"/>
                </a:lnTo>
                <a:lnTo>
                  <a:pt x="618744" y="0"/>
                </a:lnTo>
                <a:close/>
              </a:path>
            </a:pathLst>
          </a:custGeom>
          <a:solidFill>
            <a:srgbClr val="0085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" name="bg object 304"/>
          <p:cNvSpPr/>
          <p:nvPr/>
        </p:nvSpPr>
        <p:spPr>
          <a:xfrm>
            <a:off x="6446520" y="6428739"/>
            <a:ext cx="619125" cy="15240"/>
          </a:xfrm>
          <a:custGeom>
            <a:avLst/>
            <a:gdLst/>
            <a:ahLst/>
            <a:cxnLst/>
            <a:rect l="l" t="t" r="r" b="b"/>
            <a:pathLst>
              <a:path w="619125" h="15239">
                <a:moveTo>
                  <a:pt x="618744" y="0"/>
                </a:moveTo>
                <a:lnTo>
                  <a:pt x="0" y="0"/>
                </a:lnTo>
                <a:lnTo>
                  <a:pt x="0" y="15240"/>
                </a:lnTo>
                <a:lnTo>
                  <a:pt x="618744" y="15240"/>
                </a:lnTo>
                <a:lnTo>
                  <a:pt x="618744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" name="bg object 305"/>
          <p:cNvSpPr/>
          <p:nvPr/>
        </p:nvSpPr>
        <p:spPr>
          <a:xfrm>
            <a:off x="6446520" y="6443980"/>
            <a:ext cx="619125" cy="18415"/>
          </a:xfrm>
          <a:custGeom>
            <a:avLst/>
            <a:gdLst/>
            <a:ahLst/>
            <a:cxnLst/>
            <a:rect l="l" t="t" r="r" b="b"/>
            <a:pathLst>
              <a:path w="619125" h="18414">
                <a:moveTo>
                  <a:pt x="618744" y="0"/>
                </a:moveTo>
                <a:lnTo>
                  <a:pt x="0" y="0"/>
                </a:lnTo>
                <a:lnTo>
                  <a:pt x="0" y="18288"/>
                </a:lnTo>
                <a:lnTo>
                  <a:pt x="618744" y="18288"/>
                </a:lnTo>
                <a:lnTo>
                  <a:pt x="618744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" name="bg object 306"/>
          <p:cNvSpPr/>
          <p:nvPr/>
        </p:nvSpPr>
        <p:spPr>
          <a:xfrm>
            <a:off x="6446520" y="6462268"/>
            <a:ext cx="619125" cy="12700"/>
          </a:xfrm>
          <a:custGeom>
            <a:avLst/>
            <a:gdLst/>
            <a:ahLst/>
            <a:cxnLst/>
            <a:rect l="l" t="t" r="r" b="b"/>
            <a:pathLst>
              <a:path w="619125" h="12700">
                <a:moveTo>
                  <a:pt x="618744" y="0"/>
                </a:moveTo>
                <a:lnTo>
                  <a:pt x="0" y="0"/>
                </a:lnTo>
                <a:lnTo>
                  <a:pt x="0" y="12191"/>
                </a:lnTo>
                <a:lnTo>
                  <a:pt x="618744" y="12191"/>
                </a:lnTo>
                <a:lnTo>
                  <a:pt x="618744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" name="bg object 307"/>
          <p:cNvSpPr/>
          <p:nvPr/>
        </p:nvSpPr>
        <p:spPr>
          <a:xfrm>
            <a:off x="6370320" y="6474460"/>
            <a:ext cx="695325" cy="100965"/>
          </a:xfrm>
          <a:custGeom>
            <a:avLst/>
            <a:gdLst/>
            <a:ahLst/>
            <a:cxnLst/>
            <a:rect l="l" t="t" r="r" b="b"/>
            <a:pathLst>
              <a:path w="695325" h="100965">
                <a:moveTo>
                  <a:pt x="152400" y="70104"/>
                </a:moveTo>
                <a:lnTo>
                  <a:pt x="0" y="70104"/>
                </a:lnTo>
                <a:lnTo>
                  <a:pt x="0" y="100584"/>
                </a:lnTo>
                <a:lnTo>
                  <a:pt x="152400" y="100584"/>
                </a:lnTo>
                <a:lnTo>
                  <a:pt x="152400" y="70104"/>
                </a:lnTo>
                <a:close/>
              </a:path>
              <a:path w="695325" h="100965">
                <a:moveTo>
                  <a:pt x="694944" y="0"/>
                </a:moveTo>
                <a:lnTo>
                  <a:pt x="76200" y="0"/>
                </a:lnTo>
                <a:lnTo>
                  <a:pt x="76200" y="33528"/>
                </a:lnTo>
                <a:lnTo>
                  <a:pt x="694944" y="33528"/>
                </a:lnTo>
                <a:lnTo>
                  <a:pt x="694944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" name="bg object 308"/>
          <p:cNvSpPr/>
          <p:nvPr/>
        </p:nvSpPr>
        <p:spPr>
          <a:xfrm>
            <a:off x="6370320" y="6575044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3"/>
                </a:lnTo>
                <a:lnTo>
                  <a:pt x="152400" y="12193"/>
                </a:lnTo>
                <a:lnTo>
                  <a:pt x="15240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" name="bg object 309"/>
          <p:cNvSpPr/>
          <p:nvPr/>
        </p:nvSpPr>
        <p:spPr>
          <a:xfrm>
            <a:off x="6370320" y="6587237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38"/>
                </a:lnTo>
                <a:lnTo>
                  <a:pt x="152400" y="15238"/>
                </a:lnTo>
                <a:lnTo>
                  <a:pt x="15240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" name="bg object 310"/>
          <p:cNvSpPr/>
          <p:nvPr/>
        </p:nvSpPr>
        <p:spPr>
          <a:xfrm>
            <a:off x="6370320" y="6602476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40"/>
                </a:lnTo>
                <a:lnTo>
                  <a:pt x="152400" y="15240"/>
                </a:lnTo>
                <a:lnTo>
                  <a:pt x="15240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" name="bg object 311"/>
          <p:cNvSpPr/>
          <p:nvPr/>
        </p:nvSpPr>
        <p:spPr>
          <a:xfrm>
            <a:off x="6370320" y="6617716"/>
            <a:ext cx="152400" cy="18415"/>
          </a:xfrm>
          <a:custGeom>
            <a:avLst/>
            <a:gdLst/>
            <a:ahLst/>
            <a:cxnLst/>
            <a:rect l="l" t="t" r="r" b="b"/>
            <a:pathLst>
              <a:path w="152400" h="18415">
                <a:moveTo>
                  <a:pt x="152400" y="0"/>
                </a:moveTo>
                <a:lnTo>
                  <a:pt x="0" y="0"/>
                </a:lnTo>
                <a:lnTo>
                  <a:pt x="0" y="18287"/>
                </a:lnTo>
                <a:lnTo>
                  <a:pt x="152400" y="1828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" name="bg object 312"/>
          <p:cNvSpPr/>
          <p:nvPr/>
        </p:nvSpPr>
        <p:spPr>
          <a:xfrm>
            <a:off x="6370320" y="6636004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" name="bg object 313"/>
          <p:cNvSpPr/>
          <p:nvPr/>
        </p:nvSpPr>
        <p:spPr>
          <a:xfrm>
            <a:off x="6370320" y="6642100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7"/>
                </a:lnTo>
                <a:lnTo>
                  <a:pt x="152400" y="304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" name="bg object 314"/>
          <p:cNvSpPr/>
          <p:nvPr/>
        </p:nvSpPr>
        <p:spPr>
          <a:xfrm>
            <a:off x="6370320" y="6645148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1"/>
                </a:lnTo>
                <a:lnTo>
                  <a:pt x="152400" y="12191"/>
                </a:lnTo>
                <a:lnTo>
                  <a:pt x="15240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" name="bg object 315"/>
          <p:cNvSpPr/>
          <p:nvPr/>
        </p:nvSpPr>
        <p:spPr>
          <a:xfrm>
            <a:off x="6370320" y="6657339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7"/>
                </a:lnTo>
                <a:lnTo>
                  <a:pt x="152400" y="609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" name="bg object 316"/>
          <p:cNvSpPr/>
          <p:nvPr/>
        </p:nvSpPr>
        <p:spPr>
          <a:xfrm>
            <a:off x="6370320" y="6663437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6"/>
                </a:lnTo>
                <a:lnTo>
                  <a:pt x="152400" y="304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" name="bg object 317"/>
          <p:cNvSpPr/>
          <p:nvPr/>
        </p:nvSpPr>
        <p:spPr>
          <a:xfrm>
            <a:off x="6370320" y="6666483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2"/>
                </a:lnTo>
                <a:lnTo>
                  <a:pt x="152400" y="12192"/>
                </a:lnTo>
                <a:lnTo>
                  <a:pt x="15240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" name="bg object 318"/>
          <p:cNvSpPr/>
          <p:nvPr/>
        </p:nvSpPr>
        <p:spPr>
          <a:xfrm>
            <a:off x="6370320" y="6678676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" name="bg object 319"/>
          <p:cNvSpPr/>
          <p:nvPr/>
        </p:nvSpPr>
        <p:spPr>
          <a:xfrm>
            <a:off x="6370320" y="6684772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7"/>
                </a:lnTo>
                <a:lnTo>
                  <a:pt x="152400" y="304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" name="bg object 320"/>
          <p:cNvSpPr/>
          <p:nvPr/>
        </p:nvSpPr>
        <p:spPr>
          <a:xfrm>
            <a:off x="6370320" y="6687819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" name="bg object 321"/>
          <p:cNvSpPr/>
          <p:nvPr/>
        </p:nvSpPr>
        <p:spPr>
          <a:xfrm>
            <a:off x="6370320" y="6693916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" name="bg object 322"/>
          <p:cNvSpPr/>
          <p:nvPr/>
        </p:nvSpPr>
        <p:spPr>
          <a:xfrm>
            <a:off x="6370320" y="6700012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7"/>
                </a:lnTo>
                <a:lnTo>
                  <a:pt x="152400" y="609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" name="bg object 323"/>
          <p:cNvSpPr/>
          <p:nvPr/>
        </p:nvSpPr>
        <p:spPr>
          <a:xfrm>
            <a:off x="6370320" y="6706109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6"/>
                </a:lnTo>
                <a:lnTo>
                  <a:pt x="152400" y="304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" name="bg object 324"/>
          <p:cNvSpPr/>
          <p:nvPr/>
        </p:nvSpPr>
        <p:spPr>
          <a:xfrm>
            <a:off x="6370320" y="6709156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" name="bg object 325"/>
          <p:cNvSpPr/>
          <p:nvPr/>
        </p:nvSpPr>
        <p:spPr>
          <a:xfrm>
            <a:off x="6370320" y="6715251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2"/>
                </a:lnTo>
                <a:lnTo>
                  <a:pt x="152400" y="12192"/>
                </a:lnTo>
                <a:lnTo>
                  <a:pt x="152400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" name="bg object 326"/>
          <p:cNvSpPr/>
          <p:nvPr/>
        </p:nvSpPr>
        <p:spPr>
          <a:xfrm>
            <a:off x="6370320" y="6727444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7"/>
                </a:lnTo>
                <a:lnTo>
                  <a:pt x="152400" y="3047"/>
                </a:lnTo>
                <a:lnTo>
                  <a:pt x="152400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" name="bg object 327"/>
          <p:cNvSpPr/>
          <p:nvPr/>
        </p:nvSpPr>
        <p:spPr>
          <a:xfrm>
            <a:off x="6370320" y="6730492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" name="bg object 328"/>
          <p:cNvSpPr/>
          <p:nvPr/>
        </p:nvSpPr>
        <p:spPr>
          <a:xfrm>
            <a:off x="6370320" y="6736588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" name="bg object 329"/>
          <p:cNvSpPr/>
          <p:nvPr/>
        </p:nvSpPr>
        <p:spPr>
          <a:xfrm>
            <a:off x="6370320" y="6742683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" name="bg object 330"/>
          <p:cNvSpPr/>
          <p:nvPr/>
        </p:nvSpPr>
        <p:spPr>
          <a:xfrm>
            <a:off x="6370320" y="6748780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8"/>
                </a:lnTo>
                <a:lnTo>
                  <a:pt x="152400" y="3048"/>
                </a:lnTo>
                <a:lnTo>
                  <a:pt x="152400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" name="bg object 331"/>
          <p:cNvSpPr/>
          <p:nvPr/>
        </p:nvSpPr>
        <p:spPr>
          <a:xfrm>
            <a:off x="6370320" y="6751827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2"/>
                </a:lnTo>
                <a:lnTo>
                  <a:pt x="152400" y="12192"/>
                </a:lnTo>
                <a:lnTo>
                  <a:pt x="152400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" name="bg object 332"/>
          <p:cNvSpPr/>
          <p:nvPr/>
        </p:nvSpPr>
        <p:spPr>
          <a:xfrm>
            <a:off x="6370320" y="6764019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" name="bg object 333"/>
          <p:cNvSpPr/>
          <p:nvPr/>
        </p:nvSpPr>
        <p:spPr>
          <a:xfrm>
            <a:off x="6370320" y="6770116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7"/>
                </a:lnTo>
                <a:lnTo>
                  <a:pt x="152400" y="3047"/>
                </a:lnTo>
                <a:lnTo>
                  <a:pt x="152400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" name="bg object 334"/>
          <p:cNvSpPr/>
          <p:nvPr/>
        </p:nvSpPr>
        <p:spPr>
          <a:xfrm>
            <a:off x="6370320" y="6773163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" name="bg object 335"/>
          <p:cNvSpPr/>
          <p:nvPr/>
        </p:nvSpPr>
        <p:spPr>
          <a:xfrm>
            <a:off x="6370320" y="6779260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" name="bg object 336"/>
          <p:cNvSpPr/>
          <p:nvPr/>
        </p:nvSpPr>
        <p:spPr>
          <a:xfrm>
            <a:off x="6370320" y="6785356"/>
            <a:ext cx="152400" cy="9525"/>
          </a:xfrm>
          <a:custGeom>
            <a:avLst/>
            <a:gdLst/>
            <a:ahLst/>
            <a:cxnLst/>
            <a:rect l="l" t="t" r="r" b="b"/>
            <a:pathLst>
              <a:path w="152400" h="9525">
                <a:moveTo>
                  <a:pt x="152400" y="0"/>
                </a:moveTo>
                <a:lnTo>
                  <a:pt x="0" y="0"/>
                </a:lnTo>
                <a:lnTo>
                  <a:pt x="0" y="9144"/>
                </a:lnTo>
                <a:lnTo>
                  <a:pt x="152400" y="9144"/>
                </a:lnTo>
                <a:lnTo>
                  <a:pt x="152400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" name="bg object 337"/>
          <p:cNvSpPr/>
          <p:nvPr/>
        </p:nvSpPr>
        <p:spPr>
          <a:xfrm>
            <a:off x="6370320" y="6794500"/>
            <a:ext cx="152400" cy="18415"/>
          </a:xfrm>
          <a:custGeom>
            <a:avLst/>
            <a:gdLst/>
            <a:ahLst/>
            <a:cxnLst/>
            <a:rect l="l" t="t" r="r" b="b"/>
            <a:pathLst>
              <a:path w="152400" h="18415">
                <a:moveTo>
                  <a:pt x="152400" y="0"/>
                </a:moveTo>
                <a:lnTo>
                  <a:pt x="0" y="0"/>
                </a:lnTo>
                <a:lnTo>
                  <a:pt x="0" y="12192"/>
                </a:lnTo>
                <a:lnTo>
                  <a:pt x="0" y="18288"/>
                </a:lnTo>
                <a:lnTo>
                  <a:pt x="152400" y="18288"/>
                </a:lnTo>
                <a:lnTo>
                  <a:pt x="152400" y="12192"/>
                </a:lnTo>
                <a:lnTo>
                  <a:pt x="152400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" name="bg object 338"/>
          <p:cNvSpPr/>
          <p:nvPr/>
        </p:nvSpPr>
        <p:spPr>
          <a:xfrm>
            <a:off x="6370320" y="6812788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" name="bg object 339"/>
          <p:cNvSpPr/>
          <p:nvPr/>
        </p:nvSpPr>
        <p:spPr>
          <a:xfrm>
            <a:off x="6370320" y="6818883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40"/>
                </a:lnTo>
                <a:lnTo>
                  <a:pt x="152400" y="15240"/>
                </a:lnTo>
                <a:lnTo>
                  <a:pt x="152400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" name="bg object 340"/>
          <p:cNvSpPr/>
          <p:nvPr/>
        </p:nvSpPr>
        <p:spPr>
          <a:xfrm>
            <a:off x="6370320" y="6834124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39"/>
                </a:lnTo>
                <a:lnTo>
                  <a:pt x="152400" y="15239"/>
                </a:lnTo>
                <a:lnTo>
                  <a:pt x="152400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" name="bg object 341"/>
          <p:cNvSpPr/>
          <p:nvPr/>
        </p:nvSpPr>
        <p:spPr>
          <a:xfrm>
            <a:off x="6370320" y="6849363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1"/>
                </a:lnTo>
                <a:lnTo>
                  <a:pt x="152400" y="12191"/>
                </a:lnTo>
                <a:lnTo>
                  <a:pt x="152400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" name="bg object 342"/>
          <p:cNvSpPr/>
          <p:nvPr/>
        </p:nvSpPr>
        <p:spPr>
          <a:xfrm>
            <a:off x="6370320" y="6861556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40"/>
                </a:lnTo>
                <a:lnTo>
                  <a:pt x="152400" y="15240"/>
                </a:lnTo>
                <a:lnTo>
                  <a:pt x="152400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" name="bg object 343"/>
          <p:cNvSpPr/>
          <p:nvPr/>
        </p:nvSpPr>
        <p:spPr>
          <a:xfrm>
            <a:off x="6370320" y="6876795"/>
            <a:ext cx="152400" cy="24765"/>
          </a:xfrm>
          <a:custGeom>
            <a:avLst/>
            <a:gdLst/>
            <a:ahLst/>
            <a:cxnLst/>
            <a:rect l="l" t="t" r="r" b="b"/>
            <a:pathLst>
              <a:path w="152400" h="24765">
                <a:moveTo>
                  <a:pt x="152400" y="0"/>
                </a:moveTo>
                <a:lnTo>
                  <a:pt x="0" y="0"/>
                </a:lnTo>
                <a:lnTo>
                  <a:pt x="0" y="24383"/>
                </a:lnTo>
                <a:lnTo>
                  <a:pt x="152400" y="24383"/>
                </a:lnTo>
                <a:lnTo>
                  <a:pt x="152400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" name="bg object 344"/>
          <p:cNvSpPr/>
          <p:nvPr/>
        </p:nvSpPr>
        <p:spPr>
          <a:xfrm>
            <a:off x="6376415" y="6550660"/>
            <a:ext cx="140335" cy="341630"/>
          </a:xfrm>
          <a:custGeom>
            <a:avLst/>
            <a:gdLst/>
            <a:ahLst/>
            <a:cxnLst/>
            <a:rect l="l" t="t" r="r" b="b"/>
            <a:pathLst>
              <a:path w="140334" h="341629">
                <a:moveTo>
                  <a:pt x="48768" y="0"/>
                </a:moveTo>
                <a:lnTo>
                  <a:pt x="18287" y="0"/>
                </a:lnTo>
                <a:lnTo>
                  <a:pt x="0" y="45720"/>
                </a:lnTo>
                <a:lnTo>
                  <a:pt x="0" y="103632"/>
                </a:lnTo>
                <a:lnTo>
                  <a:pt x="9144" y="170688"/>
                </a:lnTo>
                <a:lnTo>
                  <a:pt x="27432" y="228600"/>
                </a:lnTo>
                <a:lnTo>
                  <a:pt x="67056" y="286512"/>
                </a:lnTo>
                <a:lnTo>
                  <a:pt x="112775" y="341376"/>
                </a:lnTo>
                <a:lnTo>
                  <a:pt x="140208" y="341376"/>
                </a:lnTo>
                <a:lnTo>
                  <a:pt x="94487" y="286512"/>
                </a:lnTo>
                <a:lnTo>
                  <a:pt x="57912" y="228600"/>
                </a:lnTo>
                <a:lnTo>
                  <a:pt x="27432" y="170688"/>
                </a:lnTo>
                <a:lnTo>
                  <a:pt x="18287" y="103632"/>
                </a:lnTo>
                <a:lnTo>
                  <a:pt x="27432" y="45720"/>
                </a:lnTo>
                <a:lnTo>
                  <a:pt x="4876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" name="bg object 345"/>
          <p:cNvSpPr/>
          <p:nvPr/>
        </p:nvSpPr>
        <p:spPr>
          <a:xfrm>
            <a:off x="6370320" y="6544563"/>
            <a:ext cx="152400" cy="30480"/>
          </a:xfrm>
          <a:custGeom>
            <a:avLst/>
            <a:gdLst/>
            <a:ahLst/>
            <a:cxnLst/>
            <a:rect l="l" t="t" r="r" b="b"/>
            <a:pathLst>
              <a:path w="152400" h="30479">
                <a:moveTo>
                  <a:pt x="152400" y="0"/>
                </a:moveTo>
                <a:lnTo>
                  <a:pt x="0" y="0"/>
                </a:lnTo>
                <a:lnTo>
                  <a:pt x="0" y="30480"/>
                </a:lnTo>
                <a:lnTo>
                  <a:pt x="152400" y="30480"/>
                </a:lnTo>
                <a:lnTo>
                  <a:pt x="152400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" name="bg object 346"/>
          <p:cNvSpPr/>
          <p:nvPr/>
        </p:nvSpPr>
        <p:spPr>
          <a:xfrm>
            <a:off x="6370320" y="6575044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3"/>
                </a:lnTo>
                <a:lnTo>
                  <a:pt x="152400" y="12193"/>
                </a:lnTo>
                <a:lnTo>
                  <a:pt x="15240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" name="bg object 347"/>
          <p:cNvSpPr/>
          <p:nvPr/>
        </p:nvSpPr>
        <p:spPr>
          <a:xfrm>
            <a:off x="6370320" y="6587237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38"/>
                </a:lnTo>
                <a:lnTo>
                  <a:pt x="152400" y="15238"/>
                </a:lnTo>
                <a:lnTo>
                  <a:pt x="15240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" name="bg object 348"/>
          <p:cNvSpPr/>
          <p:nvPr/>
        </p:nvSpPr>
        <p:spPr>
          <a:xfrm>
            <a:off x="6370320" y="6602476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40"/>
                </a:lnTo>
                <a:lnTo>
                  <a:pt x="152400" y="15240"/>
                </a:lnTo>
                <a:lnTo>
                  <a:pt x="15240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" name="bg object 349"/>
          <p:cNvSpPr/>
          <p:nvPr/>
        </p:nvSpPr>
        <p:spPr>
          <a:xfrm>
            <a:off x="6370320" y="6617716"/>
            <a:ext cx="152400" cy="18415"/>
          </a:xfrm>
          <a:custGeom>
            <a:avLst/>
            <a:gdLst/>
            <a:ahLst/>
            <a:cxnLst/>
            <a:rect l="l" t="t" r="r" b="b"/>
            <a:pathLst>
              <a:path w="152400" h="18415">
                <a:moveTo>
                  <a:pt x="152400" y="0"/>
                </a:moveTo>
                <a:lnTo>
                  <a:pt x="0" y="0"/>
                </a:lnTo>
                <a:lnTo>
                  <a:pt x="0" y="18287"/>
                </a:lnTo>
                <a:lnTo>
                  <a:pt x="152400" y="1828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" name="bg object 350"/>
          <p:cNvSpPr/>
          <p:nvPr/>
        </p:nvSpPr>
        <p:spPr>
          <a:xfrm>
            <a:off x="6370320" y="6636004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" name="bg object 351"/>
          <p:cNvSpPr/>
          <p:nvPr/>
        </p:nvSpPr>
        <p:spPr>
          <a:xfrm>
            <a:off x="6370320" y="6642100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7"/>
                </a:lnTo>
                <a:lnTo>
                  <a:pt x="152400" y="304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" name="bg object 352"/>
          <p:cNvSpPr/>
          <p:nvPr/>
        </p:nvSpPr>
        <p:spPr>
          <a:xfrm>
            <a:off x="6370320" y="6645148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1"/>
                </a:lnTo>
                <a:lnTo>
                  <a:pt x="152400" y="12191"/>
                </a:lnTo>
                <a:lnTo>
                  <a:pt x="15240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" name="bg object 353"/>
          <p:cNvSpPr/>
          <p:nvPr/>
        </p:nvSpPr>
        <p:spPr>
          <a:xfrm>
            <a:off x="6370320" y="6657339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7"/>
                </a:lnTo>
                <a:lnTo>
                  <a:pt x="152400" y="609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" name="bg object 354"/>
          <p:cNvSpPr/>
          <p:nvPr/>
        </p:nvSpPr>
        <p:spPr>
          <a:xfrm>
            <a:off x="6370320" y="6663437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6"/>
                </a:lnTo>
                <a:lnTo>
                  <a:pt x="152400" y="304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" name="bg object 355"/>
          <p:cNvSpPr/>
          <p:nvPr/>
        </p:nvSpPr>
        <p:spPr>
          <a:xfrm>
            <a:off x="6370320" y="6666483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2"/>
                </a:lnTo>
                <a:lnTo>
                  <a:pt x="152400" y="12192"/>
                </a:lnTo>
                <a:lnTo>
                  <a:pt x="15240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" name="bg object 356"/>
          <p:cNvSpPr/>
          <p:nvPr/>
        </p:nvSpPr>
        <p:spPr>
          <a:xfrm>
            <a:off x="6370320" y="6678676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" name="bg object 357"/>
          <p:cNvSpPr/>
          <p:nvPr/>
        </p:nvSpPr>
        <p:spPr>
          <a:xfrm>
            <a:off x="6370320" y="6684772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7"/>
                </a:lnTo>
                <a:lnTo>
                  <a:pt x="152400" y="304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" name="bg object 358"/>
          <p:cNvSpPr/>
          <p:nvPr/>
        </p:nvSpPr>
        <p:spPr>
          <a:xfrm>
            <a:off x="6370320" y="6687819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" name="bg object 359"/>
          <p:cNvSpPr/>
          <p:nvPr/>
        </p:nvSpPr>
        <p:spPr>
          <a:xfrm>
            <a:off x="6370320" y="6693916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" name="bg object 360"/>
          <p:cNvSpPr/>
          <p:nvPr/>
        </p:nvSpPr>
        <p:spPr>
          <a:xfrm>
            <a:off x="6370320" y="6700012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7"/>
                </a:lnTo>
                <a:lnTo>
                  <a:pt x="152400" y="6097"/>
                </a:lnTo>
                <a:lnTo>
                  <a:pt x="152400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" name="bg object 361"/>
          <p:cNvSpPr/>
          <p:nvPr/>
        </p:nvSpPr>
        <p:spPr>
          <a:xfrm>
            <a:off x="6370320" y="6706109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6"/>
                </a:lnTo>
                <a:lnTo>
                  <a:pt x="152400" y="304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" name="bg object 362"/>
          <p:cNvSpPr/>
          <p:nvPr/>
        </p:nvSpPr>
        <p:spPr>
          <a:xfrm>
            <a:off x="6370320" y="6709156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" name="bg object 363"/>
          <p:cNvSpPr/>
          <p:nvPr/>
        </p:nvSpPr>
        <p:spPr>
          <a:xfrm>
            <a:off x="6370320" y="6715251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2"/>
                </a:lnTo>
                <a:lnTo>
                  <a:pt x="152400" y="12192"/>
                </a:lnTo>
                <a:lnTo>
                  <a:pt x="152400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" name="bg object 364"/>
          <p:cNvSpPr/>
          <p:nvPr/>
        </p:nvSpPr>
        <p:spPr>
          <a:xfrm>
            <a:off x="6370320" y="6727444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7"/>
                </a:lnTo>
                <a:lnTo>
                  <a:pt x="152400" y="3047"/>
                </a:lnTo>
                <a:lnTo>
                  <a:pt x="152400" y="0"/>
                </a:lnTo>
                <a:close/>
              </a:path>
            </a:pathLst>
          </a:custGeom>
          <a:solidFill>
            <a:srgbClr val="007E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" name="bg object 365"/>
          <p:cNvSpPr/>
          <p:nvPr/>
        </p:nvSpPr>
        <p:spPr>
          <a:xfrm>
            <a:off x="6370320" y="6730492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" name="bg object 366"/>
          <p:cNvSpPr/>
          <p:nvPr/>
        </p:nvSpPr>
        <p:spPr>
          <a:xfrm>
            <a:off x="6370320" y="6736588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" name="bg object 367"/>
          <p:cNvSpPr/>
          <p:nvPr/>
        </p:nvSpPr>
        <p:spPr>
          <a:xfrm>
            <a:off x="6370320" y="6742683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" name="bg object 368"/>
          <p:cNvSpPr/>
          <p:nvPr/>
        </p:nvSpPr>
        <p:spPr>
          <a:xfrm>
            <a:off x="6370320" y="6748780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8"/>
                </a:lnTo>
                <a:lnTo>
                  <a:pt x="152400" y="3048"/>
                </a:lnTo>
                <a:lnTo>
                  <a:pt x="152400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" name="bg object 369"/>
          <p:cNvSpPr/>
          <p:nvPr/>
        </p:nvSpPr>
        <p:spPr>
          <a:xfrm>
            <a:off x="6370320" y="6751827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2"/>
                </a:lnTo>
                <a:lnTo>
                  <a:pt x="152400" y="12192"/>
                </a:lnTo>
                <a:lnTo>
                  <a:pt x="152400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" name="bg object 370"/>
          <p:cNvSpPr/>
          <p:nvPr/>
        </p:nvSpPr>
        <p:spPr>
          <a:xfrm>
            <a:off x="6370320" y="6764019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" name="bg object 371"/>
          <p:cNvSpPr/>
          <p:nvPr/>
        </p:nvSpPr>
        <p:spPr>
          <a:xfrm>
            <a:off x="6370320" y="6770116"/>
            <a:ext cx="152400" cy="3175"/>
          </a:xfrm>
          <a:custGeom>
            <a:avLst/>
            <a:gdLst/>
            <a:ahLst/>
            <a:cxnLst/>
            <a:rect l="l" t="t" r="r" b="b"/>
            <a:pathLst>
              <a:path w="152400" h="3175">
                <a:moveTo>
                  <a:pt x="152400" y="0"/>
                </a:moveTo>
                <a:lnTo>
                  <a:pt x="0" y="0"/>
                </a:lnTo>
                <a:lnTo>
                  <a:pt x="0" y="3047"/>
                </a:lnTo>
                <a:lnTo>
                  <a:pt x="152400" y="3047"/>
                </a:lnTo>
                <a:lnTo>
                  <a:pt x="152400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" name="bg object 372"/>
          <p:cNvSpPr/>
          <p:nvPr/>
        </p:nvSpPr>
        <p:spPr>
          <a:xfrm>
            <a:off x="6370320" y="6773163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" name="bg object 373"/>
          <p:cNvSpPr/>
          <p:nvPr/>
        </p:nvSpPr>
        <p:spPr>
          <a:xfrm>
            <a:off x="6370320" y="6779260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6"/>
                </a:lnTo>
                <a:lnTo>
                  <a:pt x="152400" y="6096"/>
                </a:lnTo>
                <a:lnTo>
                  <a:pt x="152400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" name="bg object 374"/>
          <p:cNvSpPr/>
          <p:nvPr/>
        </p:nvSpPr>
        <p:spPr>
          <a:xfrm>
            <a:off x="6370320" y="6785356"/>
            <a:ext cx="152400" cy="9525"/>
          </a:xfrm>
          <a:custGeom>
            <a:avLst/>
            <a:gdLst/>
            <a:ahLst/>
            <a:cxnLst/>
            <a:rect l="l" t="t" r="r" b="b"/>
            <a:pathLst>
              <a:path w="152400" h="9525">
                <a:moveTo>
                  <a:pt x="152400" y="0"/>
                </a:moveTo>
                <a:lnTo>
                  <a:pt x="0" y="0"/>
                </a:lnTo>
                <a:lnTo>
                  <a:pt x="0" y="9144"/>
                </a:lnTo>
                <a:lnTo>
                  <a:pt x="152400" y="9144"/>
                </a:lnTo>
                <a:lnTo>
                  <a:pt x="152400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" name="bg object 375"/>
          <p:cNvSpPr/>
          <p:nvPr/>
        </p:nvSpPr>
        <p:spPr>
          <a:xfrm>
            <a:off x="6370320" y="6794500"/>
            <a:ext cx="152400" cy="18415"/>
          </a:xfrm>
          <a:custGeom>
            <a:avLst/>
            <a:gdLst/>
            <a:ahLst/>
            <a:cxnLst/>
            <a:rect l="l" t="t" r="r" b="b"/>
            <a:pathLst>
              <a:path w="152400" h="18415">
                <a:moveTo>
                  <a:pt x="152400" y="0"/>
                </a:moveTo>
                <a:lnTo>
                  <a:pt x="0" y="0"/>
                </a:lnTo>
                <a:lnTo>
                  <a:pt x="0" y="12192"/>
                </a:lnTo>
                <a:lnTo>
                  <a:pt x="0" y="18288"/>
                </a:lnTo>
                <a:lnTo>
                  <a:pt x="152400" y="18288"/>
                </a:lnTo>
                <a:lnTo>
                  <a:pt x="152400" y="12192"/>
                </a:lnTo>
                <a:lnTo>
                  <a:pt x="152400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" name="bg object 376"/>
          <p:cNvSpPr/>
          <p:nvPr/>
        </p:nvSpPr>
        <p:spPr>
          <a:xfrm>
            <a:off x="6370320" y="6812788"/>
            <a:ext cx="152400" cy="6350"/>
          </a:xfrm>
          <a:custGeom>
            <a:avLst/>
            <a:gdLst/>
            <a:ahLst/>
            <a:cxnLst/>
            <a:rect l="l" t="t" r="r" b="b"/>
            <a:pathLst>
              <a:path w="152400" h="6350">
                <a:moveTo>
                  <a:pt x="152400" y="0"/>
                </a:moveTo>
                <a:lnTo>
                  <a:pt x="0" y="0"/>
                </a:lnTo>
                <a:lnTo>
                  <a:pt x="0" y="6095"/>
                </a:lnTo>
                <a:lnTo>
                  <a:pt x="152400" y="6095"/>
                </a:lnTo>
                <a:lnTo>
                  <a:pt x="152400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" name="bg object 377"/>
          <p:cNvSpPr/>
          <p:nvPr/>
        </p:nvSpPr>
        <p:spPr>
          <a:xfrm>
            <a:off x="6370320" y="6818883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40"/>
                </a:lnTo>
                <a:lnTo>
                  <a:pt x="152400" y="15240"/>
                </a:lnTo>
                <a:lnTo>
                  <a:pt x="152400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" name="bg object 378"/>
          <p:cNvSpPr/>
          <p:nvPr/>
        </p:nvSpPr>
        <p:spPr>
          <a:xfrm>
            <a:off x="6370320" y="6834124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39"/>
                </a:lnTo>
                <a:lnTo>
                  <a:pt x="152400" y="15239"/>
                </a:lnTo>
                <a:lnTo>
                  <a:pt x="152400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" name="bg object 379"/>
          <p:cNvSpPr/>
          <p:nvPr/>
        </p:nvSpPr>
        <p:spPr>
          <a:xfrm>
            <a:off x="6370320" y="6849363"/>
            <a:ext cx="152400" cy="12700"/>
          </a:xfrm>
          <a:custGeom>
            <a:avLst/>
            <a:gdLst/>
            <a:ahLst/>
            <a:cxnLst/>
            <a:rect l="l" t="t" r="r" b="b"/>
            <a:pathLst>
              <a:path w="152400" h="12700">
                <a:moveTo>
                  <a:pt x="152400" y="0"/>
                </a:moveTo>
                <a:lnTo>
                  <a:pt x="0" y="0"/>
                </a:lnTo>
                <a:lnTo>
                  <a:pt x="0" y="12191"/>
                </a:lnTo>
                <a:lnTo>
                  <a:pt x="152400" y="12191"/>
                </a:lnTo>
                <a:lnTo>
                  <a:pt x="152400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" name="bg object 380"/>
          <p:cNvSpPr/>
          <p:nvPr/>
        </p:nvSpPr>
        <p:spPr>
          <a:xfrm>
            <a:off x="6370320" y="6861556"/>
            <a:ext cx="152400" cy="15240"/>
          </a:xfrm>
          <a:custGeom>
            <a:avLst/>
            <a:gdLst/>
            <a:ahLst/>
            <a:cxnLst/>
            <a:rect l="l" t="t" r="r" b="b"/>
            <a:pathLst>
              <a:path w="152400" h="15240">
                <a:moveTo>
                  <a:pt x="152400" y="0"/>
                </a:moveTo>
                <a:lnTo>
                  <a:pt x="0" y="0"/>
                </a:lnTo>
                <a:lnTo>
                  <a:pt x="0" y="15240"/>
                </a:lnTo>
                <a:lnTo>
                  <a:pt x="152400" y="15240"/>
                </a:lnTo>
                <a:lnTo>
                  <a:pt x="152400" y="0"/>
                </a:lnTo>
                <a:close/>
              </a:path>
            </a:pathLst>
          </a:custGeom>
          <a:solidFill>
            <a:srgbClr val="0076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" name="bg object 381"/>
          <p:cNvSpPr/>
          <p:nvPr/>
        </p:nvSpPr>
        <p:spPr>
          <a:xfrm>
            <a:off x="6370320" y="6876795"/>
            <a:ext cx="152400" cy="24765"/>
          </a:xfrm>
          <a:custGeom>
            <a:avLst/>
            <a:gdLst/>
            <a:ahLst/>
            <a:cxnLst/>
            <a:rect l="l" t="t" r="r" b="b"/>
            <a:pathLst>
              <a:path w="152400" h="24765">
                <a:moveTo>
                  <a:pt x="152400" y="0"/>
                </a:moveTo>
                <a:lnTo>
                  <a:pt x="0" y="0"/>
                </a:lnTo>
                <a:lnTo>
                  <a:pt x="0" y="24383"/>
                </a:lnTo>
                <a:lnTo>
                  <a:pt x="152400" y="24383"/>
                </a:lnTo>
                <a:lnTo>
                  <a:pt x="152400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82" name="bg object 382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458712" y="6737350"/>
            <a:ext cx="1173480" cy="337566"/>
          </a:xfrm>
          <a:prstGeom prst="rect">
            <a:avLst/>
          </a:prstGeom>
        </p:spPr>
      </p:pic>
      <p:pic>
        <p:nvPicPr>
          <p:cNvPr id="383" name="bg object 383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6443471" y="6297676"/>
            <a:ext cx="896112" cy="438911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3/14/2022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774191" y="347979"/>
            <a:ext cx="9144000" cy="4267200"/>
          </a:xfrm>
          <a:custGeom>
            <a:avLst/>
            <a:gdLst/>
            <a:ahLst/>
            <a:cxnLst/>
            <a:rect l="l" t="t" r="r" b="b"/>
            <a:pathLst>
              <a:path w="9144000" h="4267200">
                <a:moveTo>
                  <a:pt x="0" y="4267200"/>
                </a:moveTo>
                <a:lnTo>
                  <a:pt x="9144000" y="4267200"/>
                </a:lnTo>
                <a:lnTo>
                  <a:pt x="9144000" y="0"/>
                </a:lnTo>
                <a:lnTo>
                  <a:pt x="0" y="0"/>
                </a:lnTo>
                <a:lnTo>
                  <a:pt x="0" y="426720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7635239" y="6782307"/>
            <a:ext cx="54863" cy="51815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7412735" y="6834123"/>
            <a:ext cx="252984" cy="155447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780287" y="7041388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9"/>
                </a:moveTo>
                <a:lnTo>
                  <a:pt x="9137904" y="48769"/>
                </a:lnTo>
                <a:lnTo>
                  <a:pt x="9137904" y="0"/>
                </a:lnTo>
                <a:lnTo>
                  <a:pt x="0" y="0"/>
                </a:lnTo>
                <a:lnTo>
                  <a:pt x="0" y="4876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780287" y="6696964"/>
            <a:ext cx="6657340" cy="60960"/>
          </a:xfrm>
          <a:custGeom>
            <a:avLst/>
            <a:gdLst/>
            <a:ahLst/>
            <a:cxnLst/>
            <a:rect l="l" t="t" r="r" b="b"/>
            <a:pathLst>
              <a:path w="6657340" h="60959">
                <a:moveTo>
                  <a:pt x="0" y="60960"/>
                </a:moveTo>
                <a:lnTo>
                  <a:pt x="6656832" y="60960"/>
                </a:lnTo>
                <a:lnTo>
                  <a:pt x="6656832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9354311" y="6696964"/>
            <a:ext cx="563880" cy="60960"/>
          </a:xfrm>
          <a:custGeom>
            <a:avLst/>
            <a:gdLst/>
            <a:ahLst/>
            <a:cxnLst/>
            <a:rect l="l" t="t" r="r" b="b"/>
            <a:pathLst>
              <a:path w="563879" h="60959">
                <a:moveTo>
                  <a:pt x="0" y="60960"/>
                </a:moveTo>
                <a:lnTo>
                  <a:pt x="563880" y="60960"/>
                </a:lnTo>
                <a:lnTo>
                  <a:pt x="563880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780287" y="6575043"/>
            <a:ext cx="6657340" cy="52069"/>
          </a:xfrm>
          <a:custGeom>
            <a:avLst/>
            <a:gdLst/>
            <a:ahLst/>
            <a:cxnLst/>
            <a:rect l="l" t="t" r="r" b="b"/>
            <a:pathLst>
              <a:path w="6657340" h="52070">
                <a:moveTo>
                  <a:pt x="0" y="51815"/>
                </a:moveTo>
                <a:lnTo>
                  <a:pt x="6656832" y="51815"/>
                </a:lnTo>
                <a:lnTo>
                  <a:pt x="6656832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9354311" y="6575043"/>
            <a:ext cx="563880" cy="52069"/>
          </a:xfrm>
          <a:custGeom>
            <a:avLst/>
            <a:gdLst/>
            <a:ahLst/>
            <a:cxnLst/>
            <a:rect l="l" t="t" r="r" b="b"/>
            <a:pathLst>
              <a:path w="563879" h="52070">
                <a:moveTo>
                  <a:pt x="0" y="51815"/>
                </a:moveTo>
                <a:lnTo>
                  <a:pt x="563880" y="51815"/>
                </a:lnTo>
                <a:lnTo>
                  <a:pt x="563880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780288" y="5209539"/>
            <a:ext cx="9138285" cy="1313815"/>
          </a:xfrm>
          <a:custGeom>
            <a:avLst/>
            <a:gdLst/>
            <a:ahLst/>
            <a:cxnLst/>
            <a:rect l="l" t="t" r="r" b="b"/>
            <a:pathLst>
              <a:path w="9138285" h="1313815">
                <a:moveTo>
                  <a:pt x="9137904" y="0"/>
                </a:moveTo>
                <a:lnTo>
                  <a:pt x="0" y="0"/>
                </a:lnTo>
                <a:lnTo>
                  <a:pt x="0" y="1228344"/>
                </a:lnTo>
                <a:lnTo>
                  <a:pt x="0" y="1313688"/>
                </a:lnTo>
                <a:lnTo>
                  <a:pt x="9137904" y="1313688"/>
                </a:lnTo>
                <a:lnTo>
                  <a:pt x="9137904" y="1228344"/>
                </a:lnTo>
                <a:lnTo>
                  <a:pt x="91379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780287" y="5108955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8"/>
                </a:moveTo>
                <a:lnTo>
                  <a:pt x="9137904" y="48768"/>
                </a:lnTo>
                <a:lnTo>
                  <a:pt x="9137904" y="0"/>
                </a:lnTo>
                <a:lnTo>
                  <a:pt x="0" y="0"/>
                </a:lnTo>
                <a:lnTo>
                  <a:pt x="0" y="4876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bg object 26"/>
          <p:cNvSpPr/>
          <p:nvPr/>
        </p:nvSpPr>
        <p:spPr>
          <a:xfrm>
            <a:off x="780287" y="4987035"/>
            <a:ext cx="9138285" cy="60960"/>
          </a:xfrm>
          <a:custGeom>
            <a:avLst/>
            <a:gdLst/>
            <a:ahLst/>
            <a:cxnLst/>
            <a:rect l="l" t="t" r="r" b="b"/>
            <a:pathLst>
              <a:path w="9138285" h="60960">
                <a:moveTo>
                  <a:pt x="0" y="60959"/>
                </a:moveTo>
                <a:lnTo>
                  <a:pt x="9137904" y="60959"/>
                </a:lnTo>
                <a:lnTo>
                  <a:pt x="9137904" y="0"/>
                </a:lnTo>
                <a:lnTo>
                  <a:pt x="0" y="0"/>
                </a:lnTo>
                <a:lnTo>
                  <a:pt x="0" y="6095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bg object 27"/>
          <p:cNvSpPr/>
          <p:nvPr/>
        </p:nvSpPr>
        <p:spPr>
          <a:xfrm>
            <a:off x="780287" y="4895596"/>
            <a:ext cx="9138285" cy="9525"/>
          </a:xfrm>
          <a:custGeom>
            <a:avLst/>
            <a:gdLst/>
            <a:ahLst/>
            <a:cxnLst/>
            <a:rect l="l" t="t" r="r" b="b"/>
            <a:pathLst>
              <a:path w="9138285" h="9525">
                <a:moveTo>
                  <a:pt x="0" y="9143"/>
                </a:moveTo>
                <a:lnTo>
                  <a:pt x="9137904" y="9143"/>
                </a:lnTo>
                <a:lnTo>
                  <a:pt x="9137904" y="0"/>
                </a:lnTo>
                <a:lnTo>
                  <a:pt x="0" y="0"/>
                </a:lnTo>
                <a:lnTo>
                  <a:pt x="0" y="914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bg object 28"/>
          <p:cNvSpPr/>
          <p:nvPr/>
        </p:nvSpPr>
        <p:spPr>
          <a:xfrm>
            <a:off x="780287" y="4703572"/>
            <a:ext cx="9138285" cy="18415"/>
          </a:xfrm>
          <a:custGeom>
            <a:avLst/>
            <a:gdLst/>
            <a:ahLst/>
            <a:cxnLst/>
            <a:rect l="l" t="t" r="r" b="b"/>
            <a:pathLst>
              <a:path w="9138285" h="18414">
                <a:moveTo>
                  <a:pt x="0" y="18287"/>
                </a:moveTo>
                <a:lnTo>
                  <a:pt x="9137904" y="18287"/>
                </a:lnTo>
                <a:lnTo>
                  <a:pt x="9137904" y="0"/>
                </a:lnTo>
                <a:lnTo>
                  <a:pt x="0" y="0"/>
                </a:lnTo>
                <a:lnTo>
                  <a:pt x="0" y="1828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bg object 29"/>
          <p:cNvSpPr/>
          <p:nvPr/>
        </p:nvSpPr>
        <p:spPr>
          <a:xfrm>
            <a:off x="774191" y="4609083"/>
            <a:ext cx="9144000" cy="94615"/>
          </a:xfrm>
          <a:custGeom>
            <a:avLst/>
            <a:gdLst/>
            <a:ahLst/>
            <a:cxnLst/>
            <a:rect l="l" t="t" r="r" b="b"/>
            <a:pathLst>
              <a:path w="9144000" h="94614">
                <a:moveTo>
                  <a:pt x="9144000" y="0"/>
                </a:moveTo>
                <a:lnTo>
                  <a:pt x="9144000" y="94488"/>
                </a:lnTo>
                <a:lnTo>
                  <a:pt x="0" y="94488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bg object 30"/>
          <p:cNvSpPr/>
          <p:nvPr/>
        </p:nvSpPr>
        <p:spPr>
          <a:xfrm>
            <a:off x="774191" y="4703572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9144000" y="0"/>
                </a:moveTo>
                <a:lnTo>
                  <a:pt x="9144000" y="18287"/>
                </a:lnTo>
                <a:lnTo>
                  <a:pt x="0" y="18287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7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bg object 31"/>
          <p:cNvSpPr/>
          <p:nvPr/>
        </p:nvSpPr>
        <p:spPr>
          <a:xfrm>
            <a:off x="774191" y="4721860"/>
            <a:ext cx="9144000" cy="91440"/>
          </a:xfrm>
          <a:custGeom>
            <a:avLst/>
            <a:gdLst/>
            <a:ahLst/>
            <a:cxnLst/>
            <a:rect l="l" t="t" r="r" b="b"/>
            <a:pathLst>
              <a:path w="9144000" h="91439">
                <a:moveTo>
                  <a:pt x="9144000" y="0"/>
                </a:moveTo>
                <a:lnTo>
                  <a:pt x="9144000" y="91439"/>
                </a:lnTo>
                <a:lnTo>
                  <a:pt x="0" y="9143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bg object 32"/>
          <p:cNvSpPr/>
          <p:nvPr/>
        </p:nvSpPr>
        <p:spPr>
          <a:xfrm>
            <a:off x="774191" y="4813300"/>
            <a:ext cx="9144000" cy="82550"/>
          </a:xfrm>
          <a:custGeom>
            <a:avLst/>
            <a:gdLst/>
            <a:ahLst/>
            <a:cxnLst/>
            <a:rect l="l" t="t" r="r" b="b"/>
            <a:pathLst>
              <a:path w="9144000" h="82550">
                <a:moveTo>
                  <a:pt x="9144000" y="0"/>
                </a:moveTo>
                <a:lnTo>
                  <a:pt x="9144000" y="82295"/>
                </a:lnTo>
                <a:lnTo>
                  <a:pt x="0" y="82295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8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bg object 33"/>
          <p:cNvSpPr/>
          <p:nvPr/>
        </p:nvSpPr>
        <p:spPr>
          <a:xfrm>
            <a:off x="774191" y="4895596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4000" y="0"/>
                </a:moveTo>
                <a:lnTo>
                  <a:pt x="9144000" y="9143"/>
                </a:lnTo>
                <a:lnTo>
                  <a:pt x="0" y="9143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bg object 34"/>
          <p:cNvSpPr/>
          <p:nvPr/>
        </p:nvSpPr>
        <p:spPr>
          <a:xfrm>
            <a:off x="774191" y="4904740"/>
            <a:ext cx="9144000" cy="82550"/>
          </a:xfrm>
          <a:custGeom>
            <a:avLst/>
            <a:gdLst/>
            <a:ahLst/>
            <a:cxnLst/>
            <a:rect l="l" t="t" r="r" b="b"/>
            <a:pathLst>
              <a:path w="9144000" h="82550">
                <a:moveTo>
                  <a:pt x="9144000" y="0"/>
                </a:moveTo>
                <a:lnTo>
                  <a:pt x="9144000" y="82296"/>
                </a:lnTo>
                <a:lnTo>
                  <a:pt x="0" y="82296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9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bg object 35"/>
          <p:cNvSpPr/>
          <p:nvPr/>
        </p:nvSpPr>
        <p:spPr>
          <a:xfrm>
            <a:off x="774191" y="4987036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9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bg object 36"/>
          <p:cNvSpPr/>
          <p:nvPr/>
        </p:nvSpPr>
        <p:spPr>
          <a:xfrm>
            <a:off x="774191" y="5017516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79"/>
                </a:lnTo>
                <a:lnTo>
                  <a:pt x="0" y="3047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A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bg object 37"/>
          <p:cNvSpPr/>
          <p:nvPr/>
        </p:nvSpPr>
        <p:spPr>
          <a:xfrm>
            <a:off x="774191" y="5047995"/>
            <a:ext cx="9144000" cy="60960"/>
          </a:xfrm>
          <a:custGeom>
            <a:avLst/>
            <a:gdLst/>
            <a:ahLst/>
            <a:cxnLst/>
            <a:rect l="l" t="t" r="r" b="b"/>
            <a:pathLst>
              <a:path w="9144000" h="60960">
                <a:moveTo>
                  <a:pt x="9144000" y="0"/>
                </a:moveTo>
                <a:lnTo>
                  <a:pt x="9144000" y="60959"/>
                </a:lnTo>
                <a:lnTo>
                  <a:pt x="0" y="6095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A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bg object 38"/>
          <p:cNvSpPr/>
          <p:nvPr/>
        </p:nvSpPr>
        <p:spPr>
          <a:xfrm>
            <a:off x="774191" y="5108956"/>
            <a:ext cx="9144000" cy="48895"/>
          </a:xfrm>
          <a:custGeom>
            <a:avLst/>
            <a:gdLst/>
            <a:ahLst/>
            <a:cxnLst/>
            <a:rect l="l" t="t" r="r" b="b"/>
            <a:pathLst>
              <a:path w="9144000" h="48895">
                <a:moveTo>
                  <a:pt x="9144000" y="0"/>
                </a:moveTo>
                <a:lnTo>
                  <a:pt x="9144000" y="48768"/>
                </a:lnTo>
                <a:lnTo>
                  <a:pt x="0" y="48768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B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bg object 39"/>
          <p:cNvSpPr/>
          <p:nvPr/>
        </p:nvSpPr>
        <p:spPr>
          <a:xfrm>
            <a:off x="774191" y="5157724"/>
            <a:ext cx="9144000" cy="52069"/>
          </a:xfrm>
          <a:custGeom>
            <a:avLst/>
            <a:gdLst/>
            <a:ahLst/>
            <a:cxnLst/>
            <a:rect l="l" t="t" r="r" b="b"/>
            <a:pathLst>
              <a:path w="9144000" h="52070">
                <a:moveTo>
                  <a:pt x="9144000" y="0"/>
                </a:moveTo>
                <a:lnTo>
                  <a:pt x="9144000" y="51815"/>
                </a:lnTo>
                <a:lnTo>
                  <a:pt x="0" y="51815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B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bg object 40"/>
          <p:cNvSpPr/>
          <p:nvPr/>
        </p:nvSpPr>
        <p:spPr>
          <a:xfrm>
            <a:off x="774191" y="5209539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4000" y="0"/>
                </a:moveTo>
                <a:lnTo>
                  <a:pt x="9144000" y="9143"/>
                </a:lnTo>
                <a:lnTo>
                  <a:pt x="0" y="9143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bg object 41"/>
          <p:cNvSpPr/>
          <p:nvPr/>
        </p:nvSpPr>
        <p:spPr>
          <a:xfrm>
            <a:off x="774191" y="5218683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C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bg object 42"/>
          <p:cNvSpPr/>
          <p:nvPr/>
        </p:nvSpPr>
        <p:spPr>
          <a:xfrm>
            <a:off x="774191" y="5249163"/>
            <a:ext cx="9144000" cy="40005"/>
          </a:xfrm>
          <a:custGeom>
            <a:avLst/>
            <a:gdLst/>
            <a:ahLst/>
            <a:cxnLst/>
            <a:rect l="l" t="t" r="r" b="b"/>
            <a:pathLst>
              <a:path w="9144000" h="40004">
                <a:moveTo>
                  <a:pt x="9144000" y="0"/>
                </a:moveTo>
                <a:lnTo>
                  <a:pt x="9144000" y="39624"/>
                </a:lnTo>
                <a:lnTo>
                  <a:pt x="0" y="39624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CB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bg object 43"/>
          <p:cNvSpPr/>
          <p:nvPr/>
        </p:nvSpPr>
        <p:spPr>
          <a:xfrm>
            <a:off x="774191" y="5288788"/>
            <a:ext cx="9144000" cy="43180"/>
          </a:xfrm>
          <a:custGeom>
            <a:avLst/>
            <a:gdLst/>
            <a:ahLst/>
            <a:cxnLst/>
            <a:rect l="l" t="t" r="r" b="b"/>
            <a:pathLst>
              <a:path w="9144000" h="43179">
                <a:moveTo>
                  <a:pt x="9144000" y="0"/>
                </a:moveTo>
                <a:lnTo>
                  <a:pt x="9144000" y="42672"/>
                </a:lnTo>
                <a:lnTo>
                  <a:pt x="0" y="42672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D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bg object 44"/>
          <p:cNvSpPr/>
          <p:nvPr/>
        </p:nvSpPr>
        <p:spPr>
          <a:xfrm>
            <a:off x="774191" y="5331460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9144000" y="0"/>
                </a:moveTo>
                <a:lnTo>
                  <a:pt x="9144000" y="18288"/>
                </a:lnTo>
                <a:lnTo>
                  <a:pt x="0" y="18288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D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bg object 45"/>
          <p:cNvSpPr/>
          <p:nvPr/>
        </p:nvSpPr>
        <p:spPr>
          <a:xfrm>
            <a:off x="774191" y="5349748"/>
            <a:ext cx="9144000" cy="12700"/>
          </a:xfrm>
          <a:custGeom>
            <a:avLst/>
            <a:gdLst/>
            <a:ahLst/>
            <a:cxnLst/>
            <a:rect l="l" t="t" r="r" b="b"/>
            <a:pathLst>
              <a:path w="9144000" h="12700">
                <a:moveTo>
                  <a:pt x="9144000" y="0"/>
                </a:moveTo>
                <a:lnTo>
                  <a:pt x="9144000" y="12191"/>
                </a:lnTo>
                <a:lnTo>
                  <a:pt x="0" y="12191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E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bg object 46"/>
          <p:cNvSpPr/>
          <p:nvPr/>
        </p:nvSpPr>
        <p:spPr>
          <a:xfrm>
            <a:off x="774191" y="5361939"/>
            <a:ext cx="9144000" cy="40005"/>
          </a:xfrm>
          <a:custGeom>
            <a:avLst/>
            <a:gdLst/>
            <a:ahLst/>
            <a:cxnLst/>
            <a:rect l="l" t="t" r="r" b="b"/>
            <a:pathLst>
              <a:path w="9144000" h="40004">
                <a:moveTo>
                  <a:pt x="9144000" y="0"/>
                </a:moveTo>
                <a:lnTo>
                  <a:pt x="9144000" y="39624"/>
                </a:lnTo>
                <a:lnTo>
                  <a:pt x="0" y="39624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E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bg object 47"/>
          <p:cNvSpPr/>
          <p:nvPr/>
        </p:nvSpPr>
        <p:spPr>
          <a:xfrm>
            <a:off x="774191" y="5401563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4000" y="0"/>
                </a:moveTo>
                <a:lnTo>
                  <a:pt x="9144000" y="9143"/>
                </a:lnTo>
                <a:lnTo>
                  <a:pt x="0" y="9143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F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bg object 48"/>
          <p:cNvSpPr/>
          <p:nvPr/>
        </p:nvSpPr>
        <p:spPr>
          <a:xfrm>
            <a:off x="774191" y="5410707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F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bg object 49"/>
          <p:cNvSpPr/>
          <p:nvPr/>
        </p:nvSpPr>
        <p:spPr>
          <a:xfrm>
            <a:off x="774191" y="5441188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6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bg object 50"/>
          <p:cNvSpPr/>
          <p:nvPr/>
        </p:nvSpPr>
        <p:spPr>
          <a:xfrm>
            <a:off x="774191" y="5471668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79"/>
                </a:lnTo>
                <a:lnTo>
                  <a:pt x="0" y="3047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0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bg object 51"/>
          <p:cNvSpPr/>
          <p:nvPr/>
        </p:nvSpPr>
        <p:spPr>
          <a:xfrm>
            <a:off x="774191" y="5502148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9143999" y="0"/>
                </a:moveTo>
                <a:lnTo>
                  <a:pt x="9144000" y="21335"/>
                </a:lnTo>
                <a:lnTo>
                  <a:pt x="0" y="21335"/>
                </a:lnTo>
                <a:lnTo>
                  <a:pt x="0" y="0"/>
                </a:lnTo>
                <a:lnTo>
                  <a:pt x="9143999" y="0"/>
                </a:lnTo>
                <a:close/>
              </a:path>
            </a:pathLst>
          </a:custGeom>
          <a:solidFill>
            <a:srgbClr val="0070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bg object 52"/>
          <p:cNvSpPr/>
          <p:nvPr/>
        </p:nvSpPr>
        <p:spPr>
          <a:xfrm>
            <a:off x="774191" y="5523483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9144000" y="0"/>
                </a:moveTo>
                <a:lnTo>
                  <a:pt x="9144000" y="18288"/>
                </a:lnTo>
                <a:lnTo>
                  <a:pt x="0" y="18288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1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bg object 53"/>
          <p:cNvSpPr/>
          <p:nvPr/>
        </p:nvSpPr>
        <p:spPr>
          <a:xfrm>
            <a:off x="774191" y="5541772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79"/>
                </a:lnTo>
                <a:lnTo>
                  <a:pt x="0" y="3047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1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bg object 54"/>
          <p:cNvSpPr/>
          <p:nvPr/>
        </p:nvSpPr>
        <p:spPr>
          <a:xfrm>
            <a:off x="774191" y="5572251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2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bg object 55"/>
          <p:cNvSpPr/>
          <p:nvPr/>
        </p:nvSpPr>
        <p:spPr>
          <a:xfrm>
            <a:off x="774191" y="5602732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2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bg object 56"/>
          <p:cNvSpPr/>
          <p:nvPr/>
        </p:nvSpPr>
        <p:spPr>
          <a:xfrm>
            <a:off x="774191" y="5633212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9144000" y="30480"/>
                </a:lnTo>
                <a:lnTo>
                  <a:pt x="0" y="30480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3C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bg object 57"/>
          <p:cNvSpPr/>
          <p:nvPr/>
        </p:nvSpPr>
        <p:spPr>
          <a:xfrm>
            <a:off x="774191" y="5663692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4000" y="0"/>
                </a:moveTo>
                <a:lnTo>
                  <a:pt x="9144000" y="9144"/>
                </a:lnTo>
                <a:lnTo>
                  <a:pt x="0" y="9144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3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bg object 58"/>
          <p:cNvSpPr/>
          <p:nvPr/>
        </p:nvSpPr>
        <p:spPr>
          <a:xfrm>
            <a:off x="774192" y="5672836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9144000" y="0"/>
                </a:moveTo>
                <a:lnTo>
                  <a:pt x="0" y="0"/>
                </a:lnTo>
                <a:lnTo>
                  <a:pt x="0" y="3048"/>
                </a:lnTo>
                <a:lnTo>
                  <a:pt x="0" y="21336"/>
                </a:lnTo>
                <a:lnTo>
                  <a:pt x="9144000" y="21336"/>
                </a:lnTo>
                <a:lnTo>
                  <a:pt x="9144000" y="304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4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bg object 59"/>
          <p:cNvSpPr/>
          <p:nvPr/>
        </p:nvSpPr>
        <p:spPr>
          <a:xfrm>
            <a:off x="774192" y="5694172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7601712" y="0"/>
                </a:moveTo>
                <a:lnTo>
                  <a:pt x="0" y="0"/>
                </a:lnTo>
                <a:lnTo>
                  <a:pt x="0" y="21336"/>
                </a:lnTo>
                <a:lnTo>
                  <a:pt x="7601712" y="21336"/>
                </a:lnTo>
                <a:lnTo>
                  <a:pt x="7601712" y="0"/>
                </a:lnTo>
                <a:close/>
              </a:path>
              <a:path w="9144000" h="2158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4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bg object 60"/>
          <p:cNvSpPr/>
          <p:nvPr/>
        </p:nvSpPr>
        <p:spPr>
          <a:xfrm>
            <a:off x="774192" y="5715507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7601712" y="0"/>
                </a:moveTo>
                <a:lnTo>
                  <a:pt x="0" y="0"/>
                </a:lnTo>
                <a:lnTo>
                  <a:pt x="0" y="18288"/>
                </a:lnTo>
                <a:lnTo>
                  <a:pt x="7601712" y="18288"/>
                </a:lnTo>
                <a:lnTo>
                  <a:pt x="7601712" y="0"/>
                </a:lnTo>
                <a:close/>
              </a:path>
              <a:path w="9144000" h="18414">
                <a:moveTo>
                  <a:pt x="9144000" y="0"/>
                </a:moveTo>
                <a:lnTo>
                  <a:pt x="8580120" y="0"/>
                </a:lnTo>
                <a:lnTo>
                  <a:pt x="8580120" y="18288"/>
                </a:lnTo>
                <a:lnTo>
                  <a:pt x="9144000" y="1828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4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bg object 61"/>
          <p:cNvSpPr/>
          <p:nvPr/>
        </p:nvSpPr>
        <p:spPr>
          <a:xfrm>
            <a:off x="774192" y="5733795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9144000" y="0"/>
                </a:moveTo>
                <a:lnTo>
                  <a:pt x="0" y="0"/>
                </a:lnTo>
                <a:lnTo>
                  <a:pt x="0" y="15240"/>
                </a:lnTo>
                <a:lnTo>
                  <a:pt x="0" y="21336"/>
                </a:lnTo>
                <a:lnTo>
                  <a:pt x="9144000" y="21336"/>
                </a:lnTo>
                <a:lnTo>
                  <a:pt x="9144000" y="1524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5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bg object 62"/>
          <p:cNvSpPr/>
          <p:nvPr/>
        </p:nvSpPr>
        <p:spPr>
          <a:xfrm>
            <a:off x="774191" y="5755132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9143999" y="0"/>
                </a:moveTo>
                <a:lnTo>
                  <a:pt x="9144000" y="21336"/>
                </a:lnTo>
                <a:lnTo>
                  <a:pt x="0" y="21336"/>
                </a:lnTo>
                <a:lnTo>
                  <a:pt x="0" y="0"/>
                </a:lnTo>
                <a:lnTo>
                  <a:pt x="9143999" y="0"/>
                </a:lnTo>
                <a:close/>
              </a:path>
            </a:pathLst>
          </a:custGeom>
          <a:solidFill>
            <a:srgbClr val="0075C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bg object 63"/>
          <p:cNvSpPr/>
          <p:nvPr/>
        </p:nvSpPr>
        <p:spPr>
          <a:xfrm>
            <a:off x="774192" y="5776468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0" y="0"/>
                </a:lnTo>
                <a:lnTo>
                  <a:pt x="0" y="9144"/>
                </a:lnTo>
                <a:lnTo>
                  <a:pt x="0" y="30480"/>
                </a:lnTo>
                <a:lnTo>
                  <a:pt x="9144000" y="30480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6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bg object 64"/>
          <p:cNvSpPr/>
          <p:nvPr/>
        </p:nvSpPr>
        <p:spPr>
          <a:xfrm>
            <a:off x="774192" y="5806948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6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bg object 65"/>
          <p:cNvSpPr/>
          <p:nvPr/>
        </p:nvSpPr>
        <p:spPr>
          <a:xfrm>
            <a:off x="774192" y="5837427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7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bg object 66"/>
          <p:cNvSpPr/>
          <p:nvPr/>
        </p:nvSpPr>
        <p:spPr>
          <a:xfrm>
            <a:off x="774192" y="5867907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6662928" y="0"/>
                </a:moveTo>
                <a:lnTo>
                  <a:pt x="0" y="0"/>
                </a:lnTo>
                <a:lnTo>
                  <a:pt x="0" y="9144"/>
                </a:lnTo>
                <a:lnTo>
                  <a:pt x="6662928" y="9144"/>
                </a:lnTo>
                <a:lnTo>
                  <a:pt x="6662928" y="0"/>
                </a:lnTo>
                <a:close/>
              </a:path>
              <a:path w="9144000" h="9525">
                <a:moveTo>
                  <a:pt x="9144000" y="0"/>
                </a:moveTo>
                <a:lnTo>
                  <a:pt x="8580120" y="0"/>
                </a:lnTo>
                <a:lnTo>
                  <a:pt x="8580120" y="9144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7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bg object 67"/>
          <p:cNvSpPr/>
          <p:nvPr/>
        </p:nvSpPr>
        <p:spPr>
          <a:xfrm>
            <a:off x="774192" y="5877051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6662928" y="0"/>
                </a:moveTo>
                <a:lnTo>
                  <a:pt x="0" y="0"/>
                </a:lnTo>
                <a:lnTo>
                  <a:pt x="0" y="21336"/>
                </a:lnTo>
                <a:lnTo>
                  <a:pt x="6662928" y="21336"/>
                </a:lnTo>
                <a:lnTo>
                  <a:pt x="6662928" y="0"/>
                </a:lnTo>
                <a:close/>
              </a:path>
              <a:path w="9144000" h="2158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8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bg object 68"/>
          <p:cNvSpPr/>
          <p:nvPr/>
        </p:nvSpPr>
        <p:spPr>
          <a:xfrm>
            <a:off x="774192" y="5898387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6662928" y="0"/>
                </a:moveTo>
                <a:lnTo>
                  <a:pt x="0" y="0"/>
                </a:lnTo>
                <a:lnTo>
                  <a:pt x="0" y="18288"/>
                </a:lnTo>
                <a:lnTo>
                  <a:pt x="6662928" y="18288"/>
                </a:lnTo>
                <a:lnTo>
                  <a:pt x="6662928" y="0"/>
                </a:lnTo>
                <a:close/>
              </a:path>
              <a:path w="9144000" h="18414">
                <a:moveTo>
                  <a:pt x="9144000" y="0"/>
                </a:moveTo>
                <a:lnTo>
                  <a:pt x="8580120" y="0"/>
                </a:lnTo>
                <a:lnTo>
                  <a:pt x="8580120" y="18288"/>
                </a:lnTo>
                <a:lnTo>
                  <a:pt x="9144000" y="1828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8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bg object 69"/>
          <p:cNvSpPr/>
          <p:nvPr/>
        </p:nvSpPr>
        <p:spPr>
          <a:xfrm>
            <a:off x="774192" y="5916675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6662928" y="0"/>
                </a:moveTo>
                <a:lnTo>
                  <a:pt x="0" y="0"/>
                </a:lnTo>
                <a:lnTo>
                  <a:pt x="0" y="9144"/>
                </a:lnTo>
                <a:lnTo>
                  <a:pt x="6662928" y="9144"/>
                </a:lnTo>
                <a:lnTo>
                  <a:pt x="6662928" y="0"/>
                </a:lnTo>
                <a:close/>
              </a:path>
              <a:path w="9144000" h="9525">
                <a:moveTo>
                  <a:pt x="9144000" y="0"/>
                </a:moveTo>
                <a:lnTo>
                  <a:pt x="8580120" y="0"/>
                </a:lnTo>
                <a:lnTo>
                  <a:pt x="8580120" y="9144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8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bg object 70"/>
          <p:cNvSpPr/>
          <p:nvPr/>
        </p:nvSpPr>
        <p:spPr>
          <a:xfrm>
            <a:off x="774192" y="5925819"/>
            <a:ext cx="9144000" cy="43180"/>
          </a:xfrm>
          <a:custGeom>
            <a:avLst/>
            <a:gdLst/>
            <a:ahLst/>
            <a:cxnLst/>
            <a:rect l="l" t="t" r="r" b="b"/>
            <a:pathLst>
              <a:path w="9144000" h="43179">
                <a:moveTo>
                  <a:pt x="6662928" y="0"/>
                </a:moveTo>
                <a:lnTo>
                  <a:pt x="0" y="0"/>
                </a:lnTo>
                <a:lnTo>
                  <a:pt x="0" y="21336"/>
                </a:lnTo>
                <a:lnTo>
                  <a:pt x="0" y="42672"/>
                </a:lnTo>
                <a:lnTo>
                  <a:pt x="6662928" y="42672"/>
                </a:lnTo>
                <a:lnTo>
                  <a:pt x="6662928" y="21336"/>
                </a:lnTo>
                <a:lnTo>
                  <a:pt x="6662928" y="0"/>
                </a:lnTo>
                <a:close/>
              </a:path>
              <a:path w="9144000" h="4317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8580120" y="42672"/>
                </a:lnTo>
                <a:lnTo>
                  <a:pt x="9144000" y="42672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bg object 71"/>
          <p:cNvSpPr/>
          <p:nvPr/>
        </p:nvSpPr>
        <p:spPr>
          <a:xfrm>
            <a:off x="774192" y="5968492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6662928" y="0"/>
                </a:moveTo>
                <a:lnTo>
                  <a:pt x="0" y="0"/>
                </a:lnTo>
                <a:lnTo>
                  <a:pt x="0" y="9144"/>
                </a:lnTo>
                <a:lnTo>
                  <a:pt x="6662928" y="9144"/>
                </a:lnTo>
                <a:lnTo>
                  <a:pt x="6662928" y="0"/>
                </a:lnTo>
                <a:close/>
              </a:path>
              <a:path w="9144000" h="9525">
                <a:moveTo>
                  <a:pt x="9144000" y="0"/>
                </a:moveTo>
                <a:lnTo>
                  <a:pt x="8580120" y="0"/>
                </a:lnTo>
                <a:lnTo>
                  <a:pt x="8580120" y="9144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A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bg object 72"/>
          <p:cNvSpPr/>
          <p:nvPr/>
        </p:nvSpPr>
        <p:spPr>
          <a:xfrm>
            <a:off x="774192" y="5977636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A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bg object 73"/>
          <p:cNvSpPr/>
          <p:nvPr/>
        </p:nvSpPr>
        <p:spPr>
          <a:xfrm>
            <a:off x="774192" y="6008116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4000" y="0"/>
                </a:moveTo>
                <a:lnTo>
                  <a:pt x="0" y="0"/>
                </a:lnTo>
                <a:lnTo>
                  <a:pt x="0" y="3048"/>
                </a:lnTo>
                <a:lnTo>
                  <a:pt x="0" y="9144"/>
                </a:lnTo>
                <a:lnTo>
                  <a:pt x="6662928" y="9144"/>
                </a:lnTo>
                <a:lnTo>
                  <a:pt x="6662928" y="3048"/>
                </a:lnTo>
                <a:lnTo>
                  <a:pt x="8580120" y="3048"/>
                </a:lnTo>
                <a:lnTo>
                  <a:pt x="8580120" y="9144"/>
                </a:lnTo>
                <a:lnTo>
                  <a:pt x="9144000" y="9144"/>
                </a:lnTo>
                <a:lnTo>
                  <a:pt x="9144000" y="304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bg object 74"/>
          <p:cNvSpPr/>
          <p:nvPr/>
        </p:nvSpPr>
        <p:spPr>
          <a:xfrm>
            <a:off x="774192" y="6017260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6662928" y="0"/>
                </a:moveTo>
                <a:lnTo>
                  <a:pt x="0" y="0"/>
                </a:lnTo>
                <a:lnTo>
                  <a:pt x="0" y="21336"/>
                </a:lnTo>
                <a:lnTo>
                  <a:pt x="6662928" y="21336"/>
                </a:lnTo>
                <a:lnTo>
                  <a:pt x="6662928" y="0"/>
                </a:lnTo>
                <a:close/>
              </a:path>
              <a:path w="9144000" h="2158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bg object 75"/>
          <p:cNvSpPr/>
          <p:nvPr/>
        </p:nvSpPr>
        <p:spPr>
          <a:xfrm>
            <a:off x="774192" y="6038595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B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bg object 76"/>
          <p:cNvSpPr/>
          <p:nvPr/>
        </p:nvSpPr>
        <p:spPr>
          <a:xfrm>
            <a:off x="774192" y="6069075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6662928" y="0"/>
                </a:moveTo>
                <a:lnTo>
                  <a:pt x="0" y="0"/>
                </a:lnTo>
                <a:lnTo>
                  <a:pt x="0" y="9144"/>
                </a:lnTo>
                <a:lnTo>
                  <a:pt x="6662928" y="9144"/>
                </a:lnTo>
                <a:lnTo>
                  <a:pt x="6662928" y="0"/>
                </a:lnTo>
                <a:close/>
              </a:path>
              <a:path w="9144000" h="9525">
                <a:moveTo>
                  <a:pt x="9144000" y="0"/>
                </a:moveTo>
                <a:lnTo>
                  <a:pt x="8580120" y="0"/>
                </a:lnTo>
                <a:lnTo>
                  <a:pt x="8580120" y="9144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B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bg object 77"/>
          <p:cNvSpPr/>
          <p:nvPr/>
        </p:nvSpPr>
        <p:spPr>
          <a:xfrm>
            <a:off x="774192" y="6078219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6662928" y="0"/>
                </a:moveTo>
                <a:lnTo>
                  <a:pt x="0" y="0"/>
                </a:lnTo>
                <a:lnTo>
                  <a:pt x="0" y="21336"/>
                </a:lnTo>
                <a:lnTo>
                  <a:pt x="6662928" y="21336"/>
                </a:lnTo>
                <a:lnTo>
                  <a:pt x="6662928" y="0"/>
                </a:lnTo>
                <a:close/>
              </a:path>
              <a:path w="9144000" h="2158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C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bg object 78"/>
          <p:cNvSpPr/>
          <p:nvPr/>
        </p:nvSpPr>
        <p:spPr>
          <a:xfrm>
            <a:off x="774192" y="6099556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9144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9144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9144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91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C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bg object 79"/>
          <p:cNvSpPr/>
          <p:nvPr/>
        </p:nvSpPr>
        <p:spPr>
          <a:xfrm>
            <a:off x="774192" y="6130036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3675888" y="0"/>
                </a:moveTo>
                <a:lnTo>
                  <a:pt x="0" y="0"/>
                </a:lnTo>
                <a:lnTo>
                  <a:pt x="0" y="30480"/>
                </a:lnTo>
                <a:lnTo>
                  <a:pt x="3675888" y="30480"/>
                </a:lnTo>
                <a:lnTo>
                  <a:pt x="3675888" y="0"/>
                </a:lnTo>
                <a:close/>
              </a:path>
              <a:path w="9144000" h="30479">
                <a:moveTo>
                  <a:pt x="6662928" y="0"/>
                </a:moveTo>
                <a:lnTo>
                  <a:pt x="5398008" y="0"/>
                </a:lnTo>
                <a:lnTo>
                  <a:pt x="5398008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bg object 80"/>
          <p:cNvSpPr/>
          <p:nvPr/>
        </p:nvSpPr>
        <p:spPr>
          <a:xfrm>
            <a:off x="774192" y="6160516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4">
                <a:moveTo>
                  <a:pt x="6662928" y="0"/>
                </a:moveTo>
                <a:lnTo>
                  <a:pt x="0" y="0"/>
                </a:lnTo>
                <a:lnTo>
                  <a:pt x="0" y="3048"/>
                </a:lnTo>
                <a:lnTo>
                  <a:pt x="0" y="18288"/>
                </a:lnTo>
                <a:lnTo>
                  <a:pt x="6662928" y="18288"/>
                </a:lnTo>
                <a:lnTo>
                  <a:pt x="6662928" y="3048"/>
                </a:lnTo>
                <a:lnTo>
                  <a:pt x="6662928" y="0"/>
                </a:lnTo>
                <a:close/>
              </a:path>
              <a:path w="9144000" h="18414">
                <a:moveTo>
                  <a:pt x="9144000" y="0"/>
                </a:moveTo>
                <a:lnTo>
                  <a:pt x="8580120" y="0"/>
                </a:lnTo>
                <a:lnTo>
                  <a:pt x="8580120" y="3048"/>
                </a:lnTo>
                <a:lnTo>
                  <a:pt x="8580120" y="18288"/>
                </a:lnTo>
                <a:lnTo>
                  <a:pt x="9144000" y="18288"/>
                </a:lnTo>
                <a:lnTo>
                  <a:pt x="9144000" y="304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bg object 81"/>
          <p:cNvSpPr/>
          <p:nvPr/>
        </p:nvSpPr>
        <p:spPr>
          <a:xfrm>
            <a:off x="774192" y="6178804"/>
            <a:ext cx="9144000" cy="21590"/>
          </a:xfrm>
          <a:custGeom>
            <a:avLst/>
            <a:gdLst/>
            <a:ahLst/>
            <a:cxnLst/>
            <a:rect l="l" t="t" r="r" b="b"/>
            <a:pathLst>
              <a:path w="9144000" h="21589">
                <a:moveTo>
                  <a:pt x="6662928" y="0"/>
                </a:moveTo>
                <a:lnTo>
                  <a:pt x="0" y="0"/>
                </a:lnTo>
                <a:lnTo>
                  <a:pt x="0" y="21336"/>
                </a:lnTo>
                <a:lnTo>
                  <a:pt x="6662928" y="21336"/>
                </a:lnTo>
                <a:lnTo>
                  <a:pt x="6662928" y="0"/>
                </a:lnTo>
                <a:close/>
              </a:path>
              <a:path w="9144000" h="21589">
                <a:moveTo>
                  <a:pt x="9144000" y="0"/>
                </a:moveTo>
                <a:lnTo>
                  <a:pt x="8580120" y="0"/>
                </a:lnTo>
                <a:lnTo>
                  <a:pt x="8580120" y="21336"/>
                </a:lnTo>
                <a:lnTo>
                  <a:pt x="9144000" y="21336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E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bg object 82"/>
          <p:cNvSpPr/>
          <p:nvPr/>
        </p:nvSpPr>
        <p:spPr>
          <a:xfrm>
            <a:off x="774192" y="6200139"/>
            <a:ext cx="9144000" cy="40005"/>
          </a:xfrm>
          <a:custGeom>
            <a:avLst/>
            <a:gdLst/>
            <a:ahLst/>
            <a:cxnLst/>
            <a:rect l="l" t="t" r="r" b="b"/>
            <a:pathLst>
              <a:path w="9144000" h="40004">
                <a:moveTo>
                  <a:pt x="9144000" y="0"/>
                </a:moveTo>
                <a:lnTo>
                  <a:pt x="0" y="0"/>
                </a:lnTo>
                <a:lnTo>
                  <a:pt x="0" y="27432"/>
                </a:lnTo>
                <a:lnTo>
                  <a:pt x="0" y="39624"/>
                </a:lnTo>
                <a:lnTo>
                  <a:pt x="6662928" y="39624"/>
                </a:lnTo>
                <a:lnTo>
                  <a:pt x="6662928" y="27432"/>
                </a:lnTo>
                <a:lnTo>
                  <a:pt x="8580120" y="27432"/>
                </a:lnTo>
                <a:lnTo>
                  <a:pt x="8580120" y="39624"/>
                </a:lnTo>
                <a:lnTo>
                  <a:pt x="9144000" y="39624"/>
                </a:lnTo>
                <a:lnTo>
                  <a:pt x="9144000" y="27432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bg object 83"/>
          <p:cNvSpPr/>
          <p:nvPr/>
        </p:nvSpPr>
        <p:spPr>
          <a:xfrm>
            <a:off x="774192" y="6239763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F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bg object 84"/>
          <p:cNvSpPr/>
          <p:nvPr/>
        </p:nvSpPr>
        <p:spPr>
          <a:xfrm>
            <a:off x="774192" y="6270243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27432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27432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27432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27432"/>
                </a:lnTo>
                <a:lnTo>
                  <a:pt x="9144000" y="0"/>
                </a:lnTo>
                <a:close/>
              </a:path>
            </a:pathLst>
          </a:custGeom>
          <a:solidFill>
            <a:srgbClr val="007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bg object 85"/>
          <p:cNvSpPr/>
          <p:nvPr/>
        </p:nvSpPr>
        <p:spPr>
          <a:xfrm>
            <a:off x="774192" y="6300724"/>
            <a:ext cx="9144000" cy="12700"/>
          </a:xfrm>
          <a:custGeom>
            <a:avLst/>
            <a:gdLst/>
            <a:ahLst/>
            <a:cxnLst/>
            <a:rect l="l" t="t" r="r" b="b"/>
            <a:pathLst>
              <a:path w="9144000" h="12700">
                <a:moveTo>
                  <a:pt x="4678680" y="0"/>
                </a:moveTo>
                <a:lnTo>
                  <a:pt x="0" y="0"/>
                </a:lnTo>
                <a:lnTo>
                  <a:pt x="0" y="12192"/>
                </a:lnTo>
                <a:lnTo>
                  <a:pt x="4678680" y="12192"/>
                </a:lnTo>
                <a:lnTo>
                  <a:pt x="4678680" y="0"/>
                </a:lnTo>
                <a:close/>
              </a:path>
              <a:path w="9144000" h="12700">
                <a:moveTo>
                  <a:pt x="6662928" y="0"/>
                </a:moveTo>
                <a:lnTo>
                  <a:pt x="5263896" y="0"/>
                </a:lnTo>
                <a:lnTo>
                  <a:pt x="5263896" y="12192"/>
                </a:lnTo>
                <a:lnTo>
                  <a:pt x="6662928" y="12192"/>
                </a:lnTo>
                <a:lnTo>
                  <a:pt x="6662928" y="0"/>
                </a:lnTo>
                <a:close/>
              </a:path>
              <a:path w="9144000" h="12700">
                <a:moveTo>
                  <a:pt x="9144000" y="0"/>
                </a:moveTo>
                <a:lnTo>
                  <a:pt x="8580120" y="0"/>
                </a:lnTo>
                <a:lnTo>
                  <a:pt x="8580120" y="12192"/>
                </a:lnTo>
                <a:lnTo>
                  <a:pt x="9144000" y="12192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0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bg object 86"/>
          <p:cNvSpPr/>
          <p:nvPr/>
        </p:nvSpPr>
        <p:spPr>
          <a:xfrm>
            <a:off x="774192" y="6312916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9144000" y="0"/>
                </a:moveTo>
                <a:lnTo>
                  <a:pt x="0" y="0"/>
                </a:lnTo>
                <a:lnTo>
                  <a:pt x="0" y="24384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24384"/>
                </a:lnTo>
                <a:lnTo>
                  <a:pt x="8580120" y="24384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2438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0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bg object 87"/>
          <p:cNvSpPr/>
          <p:nvPr/>
        </p:nvSpPr>
        <p:spPr>
          <a:xfrm>
            <a:off x="774192" y="6343395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6662928" y="0"/>
                </a:moveTo>
                <a:lnTo>
                  <a:pt x="0" y="0"/>
                </a:lnTo>
                <a:lnTo>
                  <a:pt x="0" y="30480"/>
                </a:lnTo>
                <a:lnTo>
                  <a:pt x="6662928" y="30480"/>
                </a:lnTo>
                <a:lnTo>
                  <a:pt x="6662928" y="0"/>
                </a:lnTo>
                <a:close/>
              </a:path>
              <a:path w="9144000" h="30479">
                <a:moveTo>
                  <a:pt x="9144000" y="0"/>
                </a:moveTo>
                <a:lnTo>
                  <a:pt x="8580120" y="0"/>
                </a:lnTo>
                <a:lnTo>
                  <a:pt x="8580120" y="30480"/>
                </a:lnTo>
                <a:lnTo>
                  <a:pt x="9144000" y="3048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0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bg object 88"/>
          <p:cNvSpPr/>
          <p:nvPr/>
        </p:nvSpPr>
        <p:spPr>
          <a:xfrm>
            <a:off x="774191" y="6373876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3999" y="0"/>
                </a:moveTo>
                <a:lnTo>
                  <a:pt x="9144000" y="9143"/>
                </a:lnTo>
                <a:lnTo>
                  <a:pt x="0" y="9143"/>
                </a:lnTo>
                <a:lnTo>
                  <a:pt x="0" y="0"/>
                </a:lnTo>
                <a:lnTo>
                  <a:pt x="9143999" y="0"/>
                </a:lnTo>
                <a:close/>
              </a:path>
            </a:pathLst>
          </a:custGeom>
          <a:solidFill>
            <a:srgbClr val="0081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bg object 89"/>
          <p:cNvSpPr/>
          <p:nvPr/>
        </p:nvSpPr>
        <p:spPr>
          <a:xfrm>
            <a:off x="774191" y="6383021"/>
            <a:ext cx="9144000" cy="48895"/>
          </a:xfrm>
          <a:custGeom>
            <a:avLst/>
            <a:gdLst/>
            <a:ahLst/>
            <a:cxnLst/>
            <a:rect l="l" t="t" r="r" b="b"/>
            <a:pathLst>
              <a:path w="9144000" h="48895">
                <a:moveTo>
                  <a:pt x="0" y="0"/>
                </a:moveTo>
                <a:lnTo>
                  <a:pt x="9144000" y="0"/>
                </a:lnTo>
                <a:lnTo>
                  <a:pt x="9144000" y="48766"/>
                </a:lnTo>
                <a:lnTo>
                  <a:pt x="0" y="48766"/>
                </a:lnTo>
                <a:lnTo>
                  <a:pt x="0" y="0"/>
                </a:lnTo>
                <a:close/>
              </a:path>
            </a:pathLst>
          </a:custGeom>
          <a:solidFill>
            <a:srgbClr val="0081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bg object 90"/>
          <p:cNvSpPr/>
          <p:nvPr/>
        </p:nvSpPr>
        <p:spPr>
          <a:xfrm>
            <a:off x="774191" y="6431788"/>
            <a:ext cx="9144000" cy="12700"/>
          </a:xfrm>
          <a:custGeom>
            <a:avLst/>
            <a:gdLst/>
            <a:ahLst/>
            <a:cxnLst/>
            <a:rect l="l" t="t" r="r" b="b"/>
            <a:pathLst>
              <a:path w="9144000" h="12700">
                <a:moveTo>
                  <a:pt x="9144000" y="0"/>
                </a:moveTo>
                <a:lnTo>
                  <a:pt x="9144000" y="12192"/>
                </a:lnTo>
                <a:lnTo>
                  <a:pt x="0" y="12192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bg object 91"/>
          <p:cNvSpPr/>
          <p:nvPr/>
        </p:nvSpPr>
        <p:spPr>
          <a:xfrm>
            <a:off x="774191" y="6443981"/>
            <a:ext cx="9144000" cy="30480"/>
          </a:xfrm>
          <a:custGeom>
            <a:avLst/>
            <a:gdLst/>
            <a:ahLst/>
            <a:cxnLst/>
            <a:rect l="l" t="t" r="r" b="b"/>
            <a:pathLst>
              <a:path w="9144000" h="30479">
                <a:moveTo>
                  <a:pt x="0" y="0"/>
                </a:moveTo>
                <a:lnTo>
                  <a:pt x="9144000" y="0"/>
                </a:lnTo>
                <a:lnTo>
                  <a:pt x="9144000" y="30478"/>
                </a:lnTo>
                <a:lnTo>
                  <a:pt x="0" y="30478"/>
                </a:lnTo>
                <a:lnTo>
                  <a:pt x="0" y="0"/>
                </a:lnTo>
                <a:close/>
              </a:path>
            </a:pathLst>
          </a:custGeom>
          <a:solidFill>
            <a:srgbClr val="0082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bg object 92"/>
          <p:cNvSpPr/>
          <p:nvPr/>
        </p:nvSpPr>
        <p:spPr>
          <a:xfrm>
            <a:off x="774191" y="6474460"/>
            <a:ext cx="9144000" cy="40005"/>
          </a:xfrm>
          <a:custGeom>
            <a:avLst/>
            <a:gdLst/>
            <a:ahLst/>
            <a:cxnLst/>
            <a:rect l="l" t="t" r="r" b="b"/>
            <a:pathLst>
              <a:path w="9144000" h="40004">
                <a:moveTo>
                  <a:pt x="9144000" y="0"/>
                </a:moveTo>
                <a:lnTo>
                  <a:pt x="9144000" y="39623"/>
                </a:lnTo>
                <a:lnTo>
                  <a:pt x="0" y="39623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bg object 93"/>
          <p:cNvSpPr/>
          <p:nvPr/>
        </p:nvSpPr>
        <p:spPr>
          <a:xfrm>
            <a:off x="774191" y="6514083"/>
            <a:ext cx="9144000" cy="9525"/>
          </a:xfrm>
          <a:custGeom>
            <a:avLst/>
            <a:gdLst/>
            <a:ahLst/>
            <a:cxnLst/>
            <a:rect l="l" t="t" r="r" b="b"/>
            <a:pathLst>
              <a:path w="9144000" h="9525">
                <a:moveTo>
                  <a:pt x="9143999" y="0"/>
                </a:moveTo>
                <a:lnTo>
                  <a:pt x="9144000" y="9144"/>
                </a:lnTo>
                <a:lnTo>
                  <a:pt x="0" y="9144"/>
                </a:lnTo>
                <a:lnTo>
                  <a:pt x="0" y="0"/>
                </a:lnTo>
                <a:lnTo>
                  <a:pt x="9143999" y="0"/>
                </a:lnTo>
                <a:close/>
              </a:path>
            </a:pathLst>
          </a:custGeom>
          <a:solidFill>
            <a:srgbClr val="0082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bg object 94"/>
          <p:cNvSpPr/>
          <p:nvPr/>
        </p:nvSpPr>
        <p:spPr>
          <a:xfrm>
            <a:off x="774191" y="6523227"/>
            <a:ext cx="9144000" cy="52069"/>
          </a:xfrm>
          <a:custGeom>
            <a:avLst/>
            <a:gdLst/>
            <a:ahLst/>
            <a:cxnLst/>
            <a:rect l="l" t="t" r="r" b="b"/>
            <a:pathLst>
              <a:path w="9144000" h="52070">
                <a:moveTo>
                  <a:pt x="9144000" y="0"/>
                </a:moveTo>
                <a:lnTo>
                  <a:pt x="9144000" y="51816"/>
                </a:lnTo>
                <a:lnTo>
                  <a:pt x="0" y="51816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3D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bg object 95"/>
          <p:cNvSpPr/>
          <p:nvPr/>
        </p:nvSpPr>
        <p:spPr>
          <a:xfrm>
            <a:off x="774191" y="6575044"/>
            <a:ext cx="9144000" cy="40005"/>
          </a:xfrm>
          <a:custGeom>
            <a:avLst/>
            <a:gdLst/>
            <a:ahLst/>
            <a:cxnLst/>
            <a:rect l="l" t="t" r="r" b="b"/>
            <a:pathLst>
              <a:path w="9144000" h="40004">
                <a:moveTo>
                  <a:pt x="9144000" y="0"/>
                </a:moveTo>
                <a:lnTo>
                  <a:pt x="9144000" y="39623"/>
                </a:lnTo>
                <a:lnTo>
                  <a:pt x="0" y="39623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bg object 96"/>
          <p:cNvSpPr/>
          <p:nvPr/>
        </p:nvSpPr>
        <p:spPr>
          <a:xfrm>
            <a:off x="774191" y="6614669"/>
            <a:ext cx="9144000" cy="12700"/>
          </a:xfrm>
          <a:custGeom>
            <a:avLst/>
            <a:gdLst/>
            <a:ahLst/>
            <a:cxnLst/>
            <a:rect l="l" t="t" r="r" b="b"/>
            <a:pathLst>
              <a:path w="9144000" h="12700">
                <a:moveTo>
                  <a:pt x="0" y="0"/>
                </a:moveTo>
                <a:lnTo>
                  <a:pt x="9144000" y="0"/>
                </a:lnTo>
                <a:lnTo>
                  <a:pt x="9144000" y="12190"/>
                </a:lnTo>
                <a:lnTo>
                  <a:pt x="0" y="12190"/>
                </a:lnTo>
                <a:lnTo>
                  <a:pt x="0" y="0"/>
                </a:lnTo>
                <a:close/>
              </a:path>
            </a:pathLst>
          </a:custGeom>
          <a:solidFill>
            <a:srgbClr val="0084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bg object 97"/>
          <p:cNvSpPr/>
          <p:nvPr/>
        </p:nvSpPr>
        <p:spPr>
          <a:xfrm>
            <a:off x="774191" y="6626860"/>
            <a:ext cx="9144000" cy="70485"/>
          </a:xfrm>
          <a:custGeom>
            <a:avLst/>
            <a:gdLst/>
            <a:ahLst/>
            <a:cxnLst/>
            <a:rect l="l" t="t" r="r" b="b"/>
            <a:pathLst>
              <a:path w="9144000" h="70484">
                <a:moveTo>
                  <a:pt x="9144000" y="0"/>
                </a:moveTo>
                <a:lnTo>
                  <a:pt x="9144000" y="70104"/>
                </a:lnTo>
                <a:lnTo>
                  <a:pt x="0" y="70104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4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bg object 98"/>
          <p:cNvSpPr/>
          <p:nvPr/>
        </p:nvSpPr>
        <p:spPr>
          <a:xfrm>
            <a:off x="774191" y="6696963"/>
            <a:ext cx="9144000" cy="18415"/>
          </a:xfrm>
          <a:custGeom>
            <a:avLst/>
            <a:gdLst/>
            <a:ahLst/>
            <a:cxnLst/>
            <a:rect l="l" t="t" r="r" b="b"/>
            <a:pathLst>
              <a:path w="9144000" h="18415">
                <a:moveTo>
                  <a:pt x="9144000" y="0"/>
                </a:moveTo>
                <a:lnTo>
                  <a:pt x="9144000" y="18288"/>
                </a:lnTo>
                <a:lnTo>
                  <a:pt x="0" y="18288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4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bg object 99"/>
          <p:cNvSpPr/>
          <p:nvPr/>
        </p:nvSpPr>
        <p:spPr>
          <a:xfrm>
            <a:off x="774191" y="6715251"/>
            <a:ext cx="9144000" cy="43180"/>
          </a:xfrm>
          <a:custGeom>
            <a:avLst/>
            <a:gdLst/>
            <a:ahLst/>
            <a:cxnLst/>
            <a:rect l="l" t="t" r="r" b="b"/>
            <a:pathLst>
              <a:path w="9144000" h="43179">
                <a:moveTo>
                  <a:pt x="9144000" y="0"/>
                </a:moveTo>
                <a:lnTo>
                  <a:pt x="9144000" y="42672"/>
                </a:lnTo>
                <a:lnTo>
                  <a:pt x="0" y="42672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5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bg object 100"/>
          <p:cNvSpPr/>
          <p:nvPr/>
        </p:nvSpPr>
        <p:spPr>
          <a:xfrm>
            <a:off x="774191" y="6757924"/>
            <a:ext cx="9144000" cy="91440"/>
          </a:xfrm>
          <a:custGeom>
            <a:avLst/>
            <a:gdLst/>
            <a:ahLst/>
            <a:cxnLst/>
            <a:rect l="l" t="t" r="r" b="b"/>
            <a:pathLst>
              <a:path w="9144000" h="91440">
                <a:moveTo>
                  <a:pt x="9144000" y="0"/>
                </a:moveTo>
                <a:lnTo>
                  <a:pt x="9144000" y="91439"/>
                </a:lnTo>
                <a:lnTo>
                  <a:pt x="0" y="91439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5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bg object 101"/>
          <p:cNvSpPr/>
          <p:nvPr/>
        </p:nvSpPr>
        <p:spPr>
          <a:xfrm>
            <a:off x="774191" y="6849363"/>
            <a:ext cx="9144000" cy="109855"/>
          </a:xfrm>
          <a:custGeom>
            <a:avLst/>
            <a:gdLst/>
            <a:ahLst/>
            <a:cxnLst/>
            <a:rect l="l" t="t" r="r" b="b"/>
            <a:pathLst>
              <a:path w="9144000" h="109854">
                <a:moveTo>
                  <a:pt x="9144000" y="0"/>
                </a:moveTo>
                <a:lnTo>
                  <a:pt x="9144000" y="109727"/>
                </a:lnTo>
                <a:lnTo>
                  <a:pt x="0" y="109727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6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bg object 102"/>
          <p:cNvSpPr/>
          <p:nvPr/>
        </p:nvSpPr>
        <p:spPr>
          <a:xfrm>
            <a:off x="774191" y="6959092"/>
            <a:ext cx="9144000" cy="82550"/>
          </a:xfrm>
          <a:custGeom>
            <a:avLst/>
            <a:gdLst/>
            <a:ahLst/>
            <a:cxnLst/>
            <a:rect l="l" t="t" r="r" b="b"/>
            <a:pathLst>
              <a:path w="9144000" h="82550">
                <a:moveTo>
                  <a:pt x="9144000" y="0"/>
                </a:moveTo>
                <a:lnTo>
                  <a:pt x="9144000" y="82295"/>
                </a:lnTo>
                <a:lnTo>
                  <a:pt x="0" y="82295"/>
                </a:lnTo>
                <a:lnTo>
                  <a:pt x="0" y="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6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bg object 103"/>
          <p:cNvSpPr/>
          <p:nvPr/>
        </p:nvSpPr>
        <p:spPr>
          <a:xfrm>
            <a:off x="774191" y="7041389"/>
            <a:ext cx="9144000" cy="48895"/>
          </a:xfrm>
          <a:custGeom>
            <a:avLst/>
            <a:gdLst/>
            <a:ahLst/>
            <a:cxnLst/>
            <a:rect l="l" t="t" r="r" b="b"/>
            <a:pathLst>
              <a:path w="9144000" h="48895">
                <a:moveTo>
                  <a:pt x="0" y="0"/>
                </a:moveTo>
                <a:lnTo>
                  <a:pt x="9144000" y="0"/>
                </a:lnTo>
                <a:lnTo>
                  <a:pt x="9144000" y="48766"/>
                </a:lnTo>
                <a:lnTo>
                  <a:pt x="0" y="48766"/>
                </a:lnTo>
                <a:lnTo>
                  <a:pt x="0" y="0"/>
                </a:lnTo>
                <a:close/>
              </a:path>
            </a:pathLst>
          </a:custGeom>
          <a:solidFill>
            <a:srgbClr val="0087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bg object 104"/>
          <p:cNvSpPr/>
          <p:nvPr/>
        </p:nvSpPr>
        <p:spPr>
          <a:xfrm>
            <a:off x="774191" y="7090157"/>
            <a:ext cx="9144000" cy="116205"/>
          </a:xfrm>
          <a:custGeom>
            <a:avLst/>
            <a:gdLst/>
            <a:ahLst/>
            <a:cxnLst/>
            <a:rect l="l" t="t" r="r" b="b"/>
            <a:pathLst>
              <a:path w="9144000" h="116204">
                <a:moveTo>
                  <a:pt x="9144000" y="0"/>
                </a:moveTo>
                <a:lnTo>
                  <a:pt x="0" y="0"/>
                </a:lnTo>
                <a:lnTo>
                  <a:pt x="0" y="115822"/>
                </a:lnTo>
                <a:lnTo>
                  <a:pt x="9144000" y="115822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7E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5" name="bg object 105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638544" y="6401307"/>
            <a:ext cx="829055" cy="216407"/>
          </a:xfrm>
          <a:prstGeom prst="rect">
            <a:avLst/>
          </a:prstGeom>
        </p:spPr>
      </p:pic>
      <p:pic>
        <p:nvPicPr>
          <p:cNvPr id="106" name="bg object 106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6629400" y="6617717"/>
            <a:ext cx="844296" cy="13106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35683" y="557783"/>
            <a:ext cx="7622032" cy="12458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1">
                <a:solidFill>
                  <a:srgbClr val="CCEBFF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322324" y="2072639"/>
            <a:ext cx="8071484" cy="39471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635756" y="7027545"/>
            <a:ext cx="3421888" cy="377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34670" y="7027545"/>
            <a:ext cx="2459482" cy="377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3/14/2022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699248" y="7027545"/>
            <a:ext cx="2459482" cy="377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35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32.png"/><Relationship Id="rId12" Type="http://schemas.openxmlformats.org/officeDocument/2006/relationships/image" Target="../media/image13.png"/><Relationship Id="rId17" Type="http://schemas.openxmlformats.org/officeDocument/2006/relationships/image" Target="../media/image34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33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31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6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38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5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29" Type="http://schemas.openxmlformats.org/officeDocument/2006/relationships/image" Target="../media/image4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37.png"/><Relationship Id="rId15" Type="http://schemas.openxmlformats.org/officeDocument/2006/relationships/image" Target="../media/image39.png"/><Relationship Id="rId23" Type="http://schemas.openxmlformats.org/officeDocument/2006/relationships/image" Target="../media/image26.png"/><Relationship Id="rId28" Type="http://schemas.openxmlformats.org/officeDocument/2006/relationships/image" Target="../media/image40.jp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44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42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43.png"/><Relationship Id="rId15" Type="http://schemas.openxmlformats.org/officeDocument/2006/relationships/image" Target="../media/image45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48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46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47.png"/><Relationship Id="rId15" Type="http://schemas.openxmlformats.org/officeDocument/2006/relationships/image" Target="../media/image39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51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49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50.png"/><Relationship Id="rId15" Type="http://schemas.openxmlformats.org/officeDocument/2006/relationships/image" Target="../media/image52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54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49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53.png"/><Relationship Id="rId15" Type="http://schemas.openxmlformats.org/officeDocument/2006/relationships/image" Target="../media/image18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13" Type="http://schemas.openxmlformats.org/officeDocument/2006/relationships/image" Target="../media/image57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9" Type="http://schemas.openxmlformats.org/officeDocument/2006/relationships/image" Target="../media/image70.png"/><Relationship Id="rId21" Type="http://schemas.openxmlformats.org/officeDocument/2006/relationships/image" Target="../media/image24.png"/><Relationship Id="rId34" Type="http://schemas.openxmlformats.org/officeDocument/2006/relationships/image" Target="../media/image65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33" Type="http://schemas.openxmlformats.org/officeDocument/2006/relationships/image" Target="../media/image64.png"/><Relationship Id="rId38" Type="http://schemas.openxmlformats.org/officeDocument/2006/relationships/image" Target="../media/image69.png"/><Relationship Id="rId2" Type="http://schemas.openxmlformats.org/officeDocument/2006/relationships/image" Target="../media/image55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29" Type="http://schemas.openxmlformats.org/officeDocument/2006/relationships/image" Target="../media/image6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32" Type="http://schemas.openxmlformats.org/officeDocument/2006/relationships/image" Target="../media/image63.png"/><Relationship Id="rId37" Type="http://schemas.openxmlformats.org/officeDocument/2006/relationships/image" Target="../media/image68.png"/><Relationship Id="rId40" Type="http://schemas.openxmlformats.org/officeDocument/2006/relationships/image" Target="../media/image71.png"/><Relationship Id="rId5" Type="http://schemas.openxmlformats.org/officeDocument/2006/relationships/image" Target="../media/image56.png"/><Relationship Id="rId15" Type="http://schemas.openxmlformats.org/officeDocument/2006/relationships/image" Target="../media/image58.png"/><Relationship Id="rId23" Type="http://schemas.openxmlformats.org/officeDocument/2006/relationships/image" Target="../media/image26.png"/><Relationship Id="rId28" Type="http://schemas.openxmlformats.org/officeDocument/2006/relationships/image" Target="../media/image59.png"/><Relationship Id="rId36" Type="http://schemas.openxmlformats.org/officeDocument/2006/relationships/image" Target="../media/image67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31" Type="http://schemas.openxmlformats.org/officeDocument/2006/relationships/image" Target="../media/image6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Relationship Id="rId30" Type="http://schemas.openxmlformats.org/officeDocument/2006/relationships/image" Target="../media/image61.png"/><Relationship Id="rId35" Type="http://schemas.openxmlformats.org/officeDocument/2006/relationships/image" Target="../media/image66.png"/><Relationship Id="rId8" Type="http://schemas.openxmlformats.org/officeDocument/2006/relationships/image" Target="../media/image11.png"/><Relationship Id="rId3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74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72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73.png"/><Relationship Id="rId15" Type="http://schemas.openxmlformats.org/officeDocument/2006/relationships/image" Target="../media/image39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18" Type="http://schemas.openxmlformats.org/officeDocument/2006/relationships/image" Target="../media/image24.png"/><Relationship Id="rId3" Type="http://schemas.openxmlformats.org/officeDocument/2006/relationships/image" Target="../media/image9.png"/><Relationship Id="rId21" Type="http://schemas.openxmlformats.org/officeDocument/2006/relationships/image" Target="../media/image27.png"/><Relationship Id="rId7" Type="http://schemas.openxmlformats.org/officeDocument/2006/relationships/image" Target="../media/image13.png"/><Relationship Id="rId12" Type="http://schemas.openxmlformats.org/officeDocument/2006/relationships/image" Target="../media/image77.png"/><Relationship Id="rId17" Type="http://schemas.openxmlformats.org/officeDocument/2006/relationships/image" Target="../media/image23.png"/><Relationship Id="rId25" Type="http://schemas.openxmlformats.org/officeDocument/2006/relationships/image" Target="../media/image78.png"/><Relationship Id="rId2" Type="http://schemas.openxmlformats.org/officeDocument/2006/relationships/image" Target="../media/image75.png"/><Relationship Id="rId16" Type="http://schemas.openxmlformats.org/officeDocument/2006/relationships/image" Target="../media/image22.png"/><Relationship Id="rId20" Type="http://schemas.openxmlformats.org/officeDocument/2006/relationships/image" Target="../media/image2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24" Type="http://schemas.openxmlformats.org/officeDocument/2006/relationships/image" Target="../media/image30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23" Type="http://schemas.openxmlformats.org/officeDocument/2006/relationships/image" Target="../media/image29.png"/><Relationship Id="rId10" Type="http://schemas.openxmlformats.org/officeDocument/2006/relationships/image" Target="../media/image76.png"/><Relationship Id="rId19" Type="http://schemas.openxmlformats.org/officeDocument/2006/relationships/image" Target="../media/image25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Relationship Id="rId22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80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5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79.png"/><Relationship Id="rId15" Type="http://schemas.openxmlformats.org/officeDocument/2006/relationships/image" Target="../media/image81.png"/><Relationship Id="rId23" Type="http://schemas.openxmlformats.org/officeDocument/2006/relationships/image" Target="../media/image26.png"/><Relationship Id="rId28" Type="http://schemas.openxmlformats.org/officeDocument/2006/relationships/image" Target="../media/image82.jp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85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83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84.png"/><Relationship Id="rId15" Type="http://schemas.openxmlformats.org/officeDocument/2006/relationships/image" Target="../media/image86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88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5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87.png"/><Relationship Id="rId15" Type="http://schemas.openxmlformats.org/officeDocument/2006/relationships/image" Target="../media/image89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92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90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91.png"/><Relationship Id="rId15" Type="http://schemas.openxmlformats.org/officeDocument/2006/relationships/image" Target="../media/image52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95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93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94.png"/><Relationship Id="rId15" Type="http://schemas.openxmlformats.org/officeDocument/2006/relationships/image" Target="../media/image96.png"/><Relationship Id="rId23" Type="http://schemas.openxmlformats.org/officeDocument/2006/relationships/image" Target="../media/image26.png"/><Relationship Id="rId28" Type="http://schemas.openxmlformats.org/officeDocument/2006/relationships/image" Target="../media/image3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99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97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98.png"/><Relationship Id="rId15" Type="http://schemas.openxmlformats.org/officeDocument/2006/relationships/image" Target="../media/image100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03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101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02.png"/><Relationship Id="rId15" Type="http://schemas.openxmlformats.org/officeDocument/2006/relationships/image" Target="../media/image39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57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5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04.png"/><Relationship Id="rId15" Type="http://schemas.openxmlformats.org/officeDocument/2006/relationships/image" Target="../media/image105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08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106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07.png"/><Relationship Id="rId15" Type="http://schemas.openxmlformats.org/officeDocument/2006/relationships/image" Target="../media/image109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11.png"/><Relationship Id="rId25" Type="http://schemas.openxmlformats.org/officeDocument/2006/relationships/image" Target="../media/image24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3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32" Type="http://schemas.openxmlformats.org/officeDocument/2006/relationships/image" Target="../media/image112.jp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10" Type="http://schemas.openxmlformats.org/officeDocument/2006/relationships/image" Target="../media/image9.png"/><Relationship Id="rId19" Type="http://schemas.openxmlformats.org/officeDocument/2006/relationships/image" Target="../media/image77.png"/><Relationship Id="rId31" Type="http://schemas.openxmlformats.org/officeDocument/2006/relationships/image" Target="../media/image30.png"/><Relationship Id="rId4" Type="http://schemas.openxmlformats.org/officeDocument/2006/relationships/image" Target="../media/image3.png"/><Relationship Id="rId9" Type="http://schemas.openxmlformats.org/officeDocument/2006/relationships/image" Target="../media/image110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15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113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119.png"/><Relationship Id="rId5" Type="http://schemas.openxmlformats.org/officeDocument/2006/relationships/image" Target="../media/image114.png"/><Relationship Id="rId15" Type="http://schemas.openxmlformats.org/officeDocument/2006/relationships/image" Target="../media/image116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117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118.png"/><Relationship Id="rId27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22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120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21.png"/><Relationship Id="rId15" Type="http://schemas.openxmlformats.org/officeDocument/2006/relationships/image" Target="../media/image123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26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124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25.png"/><Relationship Id="rId15" Type="http://schemas.openxmlformats.org/officeDocument/2006/relationships/image" Target="../media/image127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29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5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28.png"/><Relationship Id="rId15" Type="http://schemas.openxmlformats.org/officeDocument/2006/relationships/image" Target="../media/image39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32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130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31.png"/><Relationship Id="rId15" Type="http://schemas.openxmlformats.org/officeDocument/2006/relationships/image" Target="../media/image39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34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90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33.png"/><Relationship Id="rId15" Type="http://schemas.openxmlformats.org/officeDocument/2006/relationships/image" Target="../media/image39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37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135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36.png"/><Relationship Id="rId15" Type="http://schemas.openxmlformats.org/officeDocument/2006/relationships/image" Target="../media/image77.png"/><Relationship Id="rId23" Type="http://schemas.openxmlformats.org/officeDocument/2006/relationships/image" Target="../media/image26.png"/><Relationship Id="rId28" Type="http://schemas.openxmlformats.org/officeDocument/2006/relationships/image" Target="../media/image138.jp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85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139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40.png"/><Relationship Id="rId15" Type="http://schemas.openxmlformats.org/officeDocument/2006/relationships/image" Target="../media/image18.png"/><Relationship Id="rId23" Type="http://schemas.openxmlformats.org/officeDocument/2006/relationships/image" Target="../media/image26.png"/><Relationship Id="rId28" Type="http://schemas.openxmlformats.org/officeDocument/2006/relationships/image" Target="../media/image141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43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5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42.png"/><Relationship Id="rId15" Type="http://schemas.openxmlformats.org/officeDocument/2006/relationships/image" Target="../media/image77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45.png"/><Relationship Id="rId25" Type="http://schemas.openxmlformats.org/officeDocument/2006/relationships/image" Target="../media/image24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7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32" Type="http://schemas.openxmlformats.org/officeDocument/2006/relationships/image" Target="../media/image147.jp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10" Type="http://schemas.openxmlformats.org/officeDocument/2006/relationships/image" Target="../media/image9.png"/><Relationship Id="rId19" Type="http://schemas.openxmlformats.org/officeDocument/2006/relationships/image" Target="../media/image146.png"/><Relationship Id="rId31" Type="http://schemas.openxmlformats.org/officeDocument/2006/relationships/image" Target="../media/image30.png"/><Relationship Id="rId4" Type="http://schemas.openxmlformats.org/officeDocument/2006/relationships/image" Target="../media/image3.png"/><Relationship Id="rId9" Type="http://schemas.openxmlformats.org/officeDocument/2006/relationships/image" Target="../media/image144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49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130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48.png"/><Relationship Id="rId15" Type="http://schemas.openxmlformats.org/officeDocument/2006/relationships/image" Target="../media/image150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53.png"/><Relationship Id="rId18" Type="http://schemas.openxmlformats.org/officeDocument/2006/relationships/image" Target="../media/image21.png"/><Relationship Id="rId26" Type="http://schemas.openxmlformats.org/officeDocument/2006/relationships/image" Target="../media/image30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9.png"/><Relationship Id="rId2" Type="http://schemas.openxmlformats.org/officeDocument/2006/relationships/image" Target="../media/image151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8.png"/><Relationship Id="rId5" Type="http://schemas.openxmlformats.org/officeDocument/2006/relationships/image" Target="../media/image152.png"/><Relationship Id="rId15" Type="http://schemas.openxmlformats.org/officeDocument/2006/relationships/image" Target="../media/image39.png"/><Relationship Id="rId23" Type="http://schemas.openxmlformats.org/officeDocument/2006/relationships/image" Target="../media/image27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18" Type="http://schemas.openxmlformats.org/officeDocument/2006/relationships/image" Target="../media/image24.png"/><Relationship Id="rId3" Type="http://schemas.openxmlformats.org/officeDocument/2006/relationships/image" Target="../media/image9.png"/><Relationship Id="rId21" Type="http://schemas.openxmlformats.org/officeDocument/2006/relationships/image" Target="../media/image27.png"/><Relationship Id="rId7" Type="http://schemas.openxmlformats.org/officeDocument/2006/relationships/image" Target="../media/image13.png"/><Relationship Id="rId12" Type="http://schemas.openxmlformats.org/officeDocument/2006/relationships/image" Target="../media/image100.png"/><Relationship Id="rId17" Type="http://schemas.openxmlformats.org/officeDocument/2006/relationships/image" Target="../media/image23.png"/><Relationship Id="rId25" Type="http://schemas.openxmlformats.org/officeDocument/2006/relationships/image" Target="../media/image156.png"/><Relationship Id="rId2" Type="http://schemas.openxmlformats.org/officeDocument/2006/relationships/image" Target="../media/image154.png"/><Relationship Id="rId16" Type="http://schemas.openxmlformats.org/officeDocument/2006/relationships/image" Target="../media/image22.png"/><Relationship Id="rId20" Type="http://schemas.openxmlformats.org/officeDocument/2006/relationships/image" Target="../media/image2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24" Type="http://schemas.openxmlformats.org/officeDocument/2006/relationships/image" Target="../media/image30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23" Type="http://schemas.openxmlformats.org/officeDocument/2006/relationships/image" Target="../media/image29.png"/><Relationship Id="rId10" Type="http://schemas.openxmlformats.org/officeDocument/2006/relationships/image" Target="../media/image155.png"/><Relationship Id="rId19" Type="http://schemas.openxmlformats.org/officeDocument/2006/relationships/image" Target="../media/image25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Relationship Id="rId22" Type="http://schemas.openxmlformats.org/officeDocument/2006/relationships/image" Target="../media/image28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58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5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57.png"/><Relationship Id="rId15" Type="http://schemas.openxmlformats.org/officeDocument/2006/relationships/image" Target="../media/image18.png"/><Relationship Id="rId23" Type="http://schemas.openxmlformats.org/officeDocument/2006/relationships/image" Target="../media/image26.png"/><Relationship Id="rId28" Type="http://schemas.openxmlformats.org/officeDocument/2006/relationships/image" Target="../media/image159.jp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2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160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61.png"/><Relationship Id="rId15" Type="http://schemas.openxmlformats.org/officeDocument/2006/relationships/image" Target="../media/image163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6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164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65.png"/><Relationship Id="rId15" Type="http://schemas.openxmlformats.org/officeDocument/2006/relationships/image" Target="../media/image146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8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5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67.png"/><Relationship Id="rId15" Type="http://schemas.openxmlformats.org/officeDocument/2006/relationships/image" Target="../media/image169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72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170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71.png"/><Relationship Id="rId15" Type="http://schemas.openxmlformats.org/officeDocument/2006/relationships/image" Target="../media/image173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75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93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74.png"/><Relationship Id="rId15" Type="http://schemas.openxmlformats.org/officeDocument/2006/relationships/image" Target="../media/image77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77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130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76.png"/><Relationship Id="rId15" Type="http://schemas.openxmlformats.org/officeDocument/2006/relationships/image" Target="../media/image178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80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5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79.png"/><Relationship Id="rId15" Type="http://schemas.openxmlformats.org/officeDocument/2006/relationships/image" Target="../media/image18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82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130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183.png"/><Relationship Id="rId5" Type="http://schemas.openxmlformats.org/officeDocument/2006/relationships/image" Target="../media/image181.png"/><Relationship Id="rId15" Type="http://schemas.openxmlformats.org/officeDocument/2006/relationships/image" Target="../media/image105.png"/><Relationship Id="rId23" Type="http://schemas.openxmlformats.org/officeDocument/2006/relationships/image" Target="../media/image26.png"/><Relationship Id="rId28" Type="http://schemas.openxmlformats.org/officeDocument/2006/relationships/image" Target="../media/image184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188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51.png"/><Relationship Id="rId25" Type="http://schemas.openxmlformats.org/officeDocument/2006/relationships/image" Target="../media/image24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85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32" Type="http://schemas.openxmlformats.org/officeDocument/2006/relationships/image" Target="../media/image19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187.png"/><Relationship Id="rId28" Type="http://schemas.openxmlformats.org/officeDocument/2006/relationships/image" Target="../media/image189.png"/><Relationship Id="rId10" Type="http://schemas.openxmlformats.org/officeDocument/2006/relationships/image" Target="../media/image9.png"/><Relationship Id="rId19" Type="http://schemas.openxmlformats.org/officeDocument/2006/relationships/image" Target="../media/image77.png"/><Relationship Id="rId31" Type="http://schemas.openxmlformats.org/officeDocument/2006/relationships/image" Target="../media/image30.png"/><Relationship Id="rId4" Type="http://schemas.openxmlformats.org/officeDocument/2006/relationships/image" Target="../media/image3.png"/><Relationship Id="rId9" Type="http://schemas.openxmlformats.org/officeDocument/2006/relationships/image" Target="../media/image186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92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83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195.png"/><Relationship Id="rId5" Type="http://schemas.openxmlformats.org/officeDocument/2006/relationships/image" Target="../media/image191.png"/><Relationship Id="rId15" Type="http://schemas.openxmlformats.org/officeDocument/2006/relationships/image" Target="../media/image18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19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194.png"/><Relationship Id="rId27" Type="http://schemas.openxmlformats.org/officeDocument/2006/relationships/image" Target="../media/image30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97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5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196.png"/><Relationship Id="rId15" Type="http://schemas.openxmlformats.org/officeDocument/2006/relationships/image" Target="../media/image198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187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201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199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200.png"/><Relationship Id="rId15" Type="http://schemas.openxmlformats.org/officeDocument/2006/relationships/image" Target="../media/image39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204.png"/><Relationship Id="rId25" Type="http://schemas.openxmlformats.org/officeDocument/2006/relationships/image" Target="../media/image24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02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10" Type="http://schemas.openxmlformats.org/officeDocument/2006/relationships/image" Target="../media/image9.png"/><Relationship Id="rId19" Type="http://schemas.openxmlformats.org/officeDocument/2006/relationships/image" Target="../media/image163.png"/><Relationship Id="rId31" Type="http://schemas.openxmlformats.org/officeDocument/2006/relationships/image" Target="../media/image30.png"/><Relationship Id="rId4" Type="http://schemas.openxmlformats.org/officeDocument/2006/relationships/image" Target="../media/image3.png"/><Relationship Id="rId9" Type="http://schemas.openxmlformats.org/officeDocument/2006/relationships/image" Target="../media/image203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18" Type="http://schemas.openxmlformats.org/officeDocument/2006/relationships/image" Target="../media/image24.png"/><Relationship Id="rId3" Type="http://schemas.openxmlformats.org/officeDocument/2006/relationships/image" Target="../media/image9.png"/><Relationship Id="rId21" Type="http://schemas.openxmlformats.org/officeDocument/2006/relationships/image" Target="../media/image27.png"/><Relationship Id="rId7" Type="http://schemas.openxmlformats.org/officeDocument/2006/relationships/image" Target="../media/image13.png"/><Relationship Id="rId12" Type="http://schemas.openxmlformats.org/officeDocument/2006/relationships/image" Target="../media/image105.png"/><Relationship Id="rId17" Type="http://schemas.openxmlformats.org/officeDocument/2006/relationships/image" Target="../media/image23.png"/><Relationship Id="rId2" Type="http://schemas.openxmlformats.org/officeDocument/2006/relationships/image" Target="../media/image205.png"/><Relationship Id="rId16" Type="http://schemas.openxmlformats.org/officeDocument/2006/relationships/image" Target="../media/image22.png"/><Relationship Id="rId20" Type="http://schemas.openxmlformats.org/officeDocument/2006/relationships/image" Target="../media/image2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24" Type="http://schemas.openxmlformats.org/officeDocument/2006/relationships/image" Target="../media/image30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23" Type="http://schemas.openxmlformats.org/officeDocument/2006/relationships/image" Target="../media/image29.png"/><Relationship Id="rId10" Type="http://schemas.openxmlformats.org/officeDocument/2006/relationships/image" Target="../media/image206.png"/><Relationship Id="rId19" Type="http://schemas.openxmlformats.org/officeDocument/2006/relationships/image" Target="../media/image25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Relationship Id="rId22" Type="http://schemas.openxmlformats.org/officeDocument/2006/relationships/image" Target="../media/image28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80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83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207.png"/><Relationship Id="rId15" Type="http://schemas.openxmlformats.org/officeDocument/2006/relationships/image" Target="../media/image18.png"/><Relationship Id="rId23" Type="http://schemas.openxmlformats.org/officeDocument/2006/relationships/image" Target="../media/image26.png"/><Relationship Id="rId28" Type="http://schemas.openxmlformats.org/officeDocument/2006/relationships/image" Target="../media/image208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80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120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209.png"/><Relationship Id="rId15" Type="http://schemas.openxmlformats.org/officeDocument/2006/relationships/image" Target="../media/image123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18" Type="http://schemas.openxmlformats.org/officeDocument/2006/relationships/image" Target="../media/image24.png"/><Relationship Id="rId3" Type="http://schemas.openxmlformats.org/officeDocument/2006/relationships/image" Target="../media/image9.png"/><Relationship Id="rId21" Type="http://schemas.openxmlformats.org/officeDocument/2006/relationships/image" Target="../media/image27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17" Type="http://schemas.openxmlformats.org/officeDocument/2006/relationships/image" Target="../media/image23.png"/><Relationship Id="rId25" Type="http://schemas.openxmlformats.org/officeDocument/2006/relationships/image" Target="../media/image212.jpg"/><Relationship Id="rId2" Type="http://schemas.openxmlformats.org/officeDocument/2006/relationships/image" Target="../media/image210.png"/><Relationship Id="rId16" Type="http://schemas.openxmlformats.org/officeDocument/2006/relationships/image" Target="../media/image22.png"/><Relationship Id="rId20" Type="http://schemas.openxmlformats.org/officeDocument/2006/relationships/image" Target="../media/image2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24" Type="http://schemas.openxmlformats.org/officeDocument/2006/relationships/image" Target="../media/image30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23" Type="http://schemas.openxmlformats.org/officeDocument/2006/relationships/image" Target="../media/image29.png"/><Relationship Id="rId10" Type="http://schemas.openxmlformats.org/officeDocument/2006/relationships/image" Target="../media/image211.png"/><Relationship Id="rId19" Type="http://schemas.openxmlformats.org/officeDocument/2006/relationships/image" Target="../media/image25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Relationship Id="rId22" Type="http://schemas.openxmlformats.org/officeDocument/2006/relationships/image" Target="../media/image28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214.png"/><Relationship Id="rId25" Type="http://schemas.openxmlformats.org/officeDocument/2006/relationships/image" Target="../media/image24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3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32" Type="http://schemas.openxmlformats.org/officeDocument/2006/relationships/image" Target="../media/image215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31" Type="http://schemas.openxmlformats.org/officeDocument/2006/relationships/image" Target="../media/image30.png"/><Relationship Id="rId4" Type="http://schemas.openxmlformats.org/officeDocument/2006/relationships/image" Target="../media/image3.png"/><Relationship Id="rId9" Type="http://schemas.openxmlformats.org/officeDocument/2006/relationships/image" Target="../media/image213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218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216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217.png"/><Relationship Id="rId15" Type="http://schemas.openxmlformats.org/officeDocument/2006/relationships/image" Target="../media/image219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5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221.png"/><Relationship Id="rId25" Type="http://schemas.openxmlformats.org/officeDocument/2006/relationships/image" Target="../media/image24.png"/><Relationship Id="rId33" Type="http://schemas.openxmlformats.org/officeDocument/2006/relationships/image" Target="../media/image223.jp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0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32" Type="http://schemas.openxmlformats.org/officeDocument/2006/relationships/image" Target="../media/image222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10" Type="http://schemas.openxmlformats.org/officeDocument/2006/relationships/image" Target="../media/image9.png"/><Relationship Id="rId19" Type="http://schemas.openxmlformats.org/officeDocument/2006/relationships/image" Target="../media/image52.png"/><Relationship Id="rId31" Type="http://schemas.openxmlformats.org/officeDocument/2006/relationships/image" Target="../media/image30.png"/><Relationship Id="rId4" Type="http://schemas.openxmlformats.org/officeDocument/2006/relationships/image" Target="../media/image3.png"/><Relationship Id="rId9" Type="http://schemas.openxmlformats.org/officeDocument/2006/relationships/image" Target="../media/image220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Relationship Id="rId8" Type="http://schemas.openxmlformats.org/officeDocument/2006/relationships/image" Target="../media/image7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18" Type="http://schemas.openxmlformats.org/officeDocument/2006/relationships/image" Target="../media/image24.png"/><Relationship Id="rId26" Type="http://schemas.openxmlformats.org/officeDocument/2006/relationships/image" Target="../media/image230.png"/><Relationship Id="rId3" Type="http://schemas.openxmlformats.org/officeDocument/2006/relationships/image" Target="../media/image9.png"/><Relationship Id="rId21" Type="http://schemas.openxmlformats.org/officeDocument/2006/relationships/image" Target="../media/image228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17" Type="http://schemas.openxmlformats.org/officeDocument/2006/relationships/image" Target="../media/image23.png"/><Relationship Id="rId25" Type="http://schemas.openxmlformats.org/officeDocument/2006/relationships/image" Target="../media/image229.png"/><Relationship Id="rId2" Type="http://schemas.openxmlformats.org/officeDocument/2006/relationships/image" Target="../media/image224.png"/><Relationship Id="rId16" Type="http://schemas.openxmlformats.org/officeDocument/2006/relationships/image" Target="../media/image226.png"/><Relationship Id="rId20" Type="http://schemas.openxmlformats.org/officeDocument/2006/relationships/image" Target="../media/image2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24" Type="http://schemas.openxmlformats.org/officeDocument/2006/relationships/image" Target="../media/image30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23" Type="http://schemas.openxmlformats.org/officeDocument/2006/relationships/image" Target="../media/image29.png"/><Relationship Id="rId10" Type="http://schemas.openxmlformats.org/officeDocument/2006/relationships/image" Target="../media/image225.png"/><Relationship Id="rId19" Type="http://schemas.openxmlformats.org/officeDocument/2006/relationships/image" Target="../media/image227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Relationship Id="rId22" Type="http://schemas.openxmlformats.org/officeDocument/2006/relationships/image" Target="../media/image28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232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5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36.png"/><Relationship Id="rId5" Type="http://schemas.openxmlformats.org/officeDocument/2006/relationships/image" Target="../media/image231.png"/><Relationship Id="rId15" Type="http://schemas.openxmlformats.org/officeDocument/2006/relationships/image" Target="../media/image233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34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35.png"/><Relationship Id="rId27" Type="http://schemas.openxmlformats.org/officeDocument/2006/relationships/image" Target="../media/image30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239.png"/><Relationship Id="rId18" Type="http://schemas.openxmlformats.org/officeDocument/2006/relationships/image" Target="../media/image22.png"/><Relationship Id="rId26" Type="http://schemas.openxmlformats.org/officeDocument/2006/relationships/image" Target="../media/image30.png"/><Relationship Id="rId3" Type="http://schemas.openxmlformats.org/officeDocument/2006/relationships/image" Target="../media/image6.png"/><Relationship Id="rId21" Type="http://schemas.openxmlformats.org/officeDocument/2006/relationships/image" Target="../media/image25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1.png"/><Relationship Id="rId25" Type="http://schemas.openxmlformats.org/officeDocument/2006/relationships/image" Target="../media/image29.png"/><Relationship Id="rId2" Type="http://schemas.openxmlformats.org/officeDocument/2006/relationships/image" Target="../media/image237.png"/><Relationship Id="rId16" Type="http://schemas.openxmlformats.org/officeDocument/2006/relationships/image" Target="../media/image20.png"/><Relationship Id="rId20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8.png"/><Relationship Id="rId5" Type="http://schemas.openxmlformats.org/officeDocument/2006/relationships/image" Target="../media/image238.png"/><Relationship Id="rId15" Type="http://schemas.openxmlformats.org/officeDocument/2006/relationships/image" Target="../media/image19.png"/><Relationship Id="rId23" Type="http://schemas.openxmlformats.org/officeDocument/2006/relationships/image" Target="../media/image27.png"/><Relationship Id="rId10" Type="http://schemas.openxmlformats.org/officeDocument/2006/relationships/image" Target="../media/image13.png"/><Relationship Id="rId19" Type="http://schemas.openxmlformats.org/officeDocument/2006/relationships/image" Target="../media/image2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6.png"/><Relationship Id="rId27" Type="http://schemas.openxmlformats.org/officeDocument/2006/relationships/image" Target="../media/image240.png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243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241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242.png"/><Relationship Id="rId15" Type="http://schemas.openxmlformats.org/officeDocument/2006/relationships/image" Target="../media/image77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246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244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5" Type="http://schemas.openxmlformats.org/officeDocument/2006/relationships/image" Target="../media/image245.png"/><Relationship Id="rId15" Type="http://schemas.openxmlformats.org/officeDocument/2006/relationships/image" Target="../media/image77.png"/><Relationship Id="rId23" Type="http://schemas.openxmlformats.org/officeDocument/2006/relationships/image" Target="../media/image26.png"/><Relationship Id="rId28" Type="http://schemas.openxmlformats.org/officeDocument/2006/relationships/image" Target="../media/image247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250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248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51.png"/><Relationship Id="rId5" Type="http://schemas.openxmlformats.org/officeDocument/2006/relationships/image" Target="../media/image249.png"/><Relationship Id="rId15" Type="http://schemas.openxmlformats.org/officeDocument/2006/relationships/image" Target="../media/image100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18" Type="http://schemas.openxmlformats.org/officeDocument/2006/relationships/image" Target="../media/image24.png"/><Relationship Id="rId3" Type="http://schemas.openxmlformats.org/officeDocument/2006/relationships/image" Target="../media/image9.png"/><Relationship Id="rId21" Type="http://schemas.openxmlformats.org/officeDocument/2006/relationships/image" Target="../media/image27.png"/><Relationship Id="rId7" Type="http://schemas.openxmlformats.org/officeDocument/2006/relationships/image" Target="../media/image13.png"/><Relationship Id="rId12" Type="http://schemas.openxmlformats.org/officeDocument/2006/relationships/image" Target="../media/image100.png"/><Relationship Id="rId17" Type="http://schemas.openxmlformats.org/officeDocument/2006/relationships/image" Target="../media/image23.png"/><Relationship Id="rId25" Type="http://schemas.openxmlformats.org/officeDocument/2006/relationships/image" Target="../media/image254.png"/><Relationship Id="rId2" Type="http://schemas.openxmlformats.org/officeDocument/2006/relationships/image" Target="../media/image252.png"/><Relationship Id="rId16" Type="http://schemas.openxmlformats.org/officeDocument/2006/relationships/image" Target="../media/image22.png"/><Relationship Id="rId20" Type="http://schemas.openxmlformats.org/officeDocument/2006/relationships/image" Target="../media/image2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24" Type="http://schemas.openxmlformats.org/officeDocument/2006/relationships/image" Target="../media/image30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23" Type="http://schemas.openxmlformats.org/officeDocument/2006/relationships/image" Target="../media/image29.png"/><Relationship Id="rId10" Type="http://schemas.openxmlformats.org/officeDocument/2006/relationships/image" Target="../media/image253.png"/><Relationship Id="rId19" Type="http://schemas.openxmlformats.org/officeDocument/2006/relationships/image" Target="../media/image25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Relationship Id="rId22" Type="http://schemas.openxmlformats.org/officeDocument/2006/relationships/image" Target="../media/image28.pn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257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2" Type="http://schemas.openxmlformats.org/officeDocument/2006/relationships/image" Target="../media/image255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61.png"/><Relationship Id="rId5" Type="http://schemas.openxmlformats.org/officeDocument/2006/relationships/image" Target="../media/image256.png"/><Relationship Id="rId15" Type="http://schemas.openxmlformats.org/officeDocument/2006/relationships/image" Target="../media/image258.png"/><Relationship Id="rId23" Type="http://schemas.openxmlformats.org/officeDocument/2006/relationships/image" Target="../media/image26.png"/><Relationship Id="rId10" Type="http://schemas.openxmlformats.org/officeDocument/2006/relationships/image" Target="../media/image13.png"/><Relationship Id="rId19" Type="http://schemas.openxmlformats.org/officeDocument/2006/relationships/image" Target="../media/image259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60.png"/><Relationship Id="rId27" Type="http://schemas.openxmlformats.org/officeDocument/2006/relationships/image" Target="../media/image26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74191" y="347979"/>
            <a:ext cx="9144000" cy="4267200"/>
          </a:xfrm>
          <a:custGeom>
            <a:avLst/>
            <a:gdLst/>
            <a:ahLst/>
            <a:cxnLst/>
            <a:rect l="l" t="t" r="r" b="b"/>
            <a:pathLst>
              <a:path w="9144000" h="4267200">
                <a:moveTo>
                  <a:pt x="0" y="4267200"/>
                </a:moveTo>
                <a:lnTo>
                  <a:pt x="9144000" y="4267200"/>
                </a:lnTo>
                <a:lnTo>
                  <a:pt x="9144000" y="0"/>
                </a:lnTo>
                <a:lnTo>
                  <a:pt x="0" y="0"/>
                </a:lnTo>
                <a:lnTo>
                  <a:pt x="0" y="426720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80287" y="7041388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9"/>
                </a:moveTo>
                <a:lnTo>
                  <a:pt x="9137904" y="48769"/>
                </a:lnTo>
                <a:lnTo>
                  <a:pt x="9137904" y="0"/>
                </a:lnTo>
                <a:lnTo>
                  <a:pt x="0" y="0"/>
                </a:lnTo>
                <a:lnTo>
                  <a:pt x="0" y="4876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80287" y="6696964"/>
            <a:ext cx="6657340" cy="60960"/>
          </a:xfrm>
          <a:custGeom>
            <a:avLst/>
            <a:gdLst/>
            <a:ahLst/>
            <a:cxnLst/>
            <a:rect l="l" t="t" r="r" b="b"/>
            <a:pathLst>
              <a:path w="6657340" h="60959">
                <a:moveTo>
                  <a:pt x="0" y="60960"/>
                </a:moveTo>
                <a:lnTo>
                  <a:pt x="6656832" y="60960"/>
                </a:lnTo>
                <a:lnTo>
                  <a:pt x="6656832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354311" y="6696964"/>
            <a:ext cx="563880" cy="60960"/>
          </a:xfrm>
          <a:custGeom>
            <a:avLst/>
            <a:gdLst/>
            <a:ahLst/>
            <a:cxnLst/>
            <a:rect l="l" t="t" r="r" b="b"/>
            <a:pathLst>
              <a:path w="563879" h="60959">
                <a:moveTo>
                  <a:pt x="0" y="60960"/>
                </a:moveTo>
                <a:lnTo>
                  <a:pt x="563880" y="60960"/>
                </a:lnTo>
                <a:lnTo>
                  <a:pt x="563880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80287" y="6575043"/>
            <a:ext cx="6657340" cy="52069"/>
          </a:xfrm>
          <a:custGeom>
            <a:avLst/>
            <a:gdLst/>
            <a:ahLst/>
            <a:cxnLst/>
            <a:rect l="l" t="t" r="r" b="b"/>
            <a:pathLst>
              <a:path w="6657340" h="52070">
                <a:moveTo>
                  <a:pt x="0" y="51815"/>
                </a:moveTo>
                <a:lnTo>
                  <a:pt x="6656832" y="51815"/>
                </a:lnTo>
                <a:lnTo>
                  <a:pt x="6656832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354311" y="6575043"/>
            <a:ext cx="563880" cy="52069"/>
          </a:xfrm>
          <a:custGeom>
            <a:avLst/>
            <a:gdLst/>
            <a:ahLst/>
            <a:cxnLst/>
            <a:rect l="l" t="t" r="r" b="b"/>
            <a:pathLst>
              <a:path w="563879" h="52070">
                <a:moveTo>
                  <a:pt x="0" y="51815"/>
                </a:moveTo>
                <a:lnTo>
                  <a:pt x="563880" y="51815"/>
                </a:lnTo>
                <a:lnTo>
                  <a:pt x="563880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80288" y="5209539"/>
            <a:ext cx="9138285" cy="1313815"/>
          </a:xfrm>
          <a:custGeom>
            <a:avLst/>
            <a:gdLst/>
            <a:ahLst/>
            <a:cxnLst/>
            <a:rect l="l" t="t" r="r" b="b"/>
            <a:pathLst>
              <a:path w="9138285" h="1313815">
                <a:moveTo>
                  <a:pt x="9137904" y="0"/>
                </a:moveTo>
                <a:lnTo>
                  <a:pt x="0" y="0"/>
                </a:lnTo>
                <a:lnTo>
                  <a:pt x="0" y="1228344"/>
                </a:lnTo>
                <a:lnTo>
                  <a:pt x="0" y="1313688"/>
                </a:lnTo>
                <a:lnTo>
                  <a:pt x="9137904" y="1313688"/>
                </a:lnTo>
                <a:lnTo>
                  <a:pt x="9137904" y="1228344"/>
                </a:lnTo>
                <a:lnTo>
                  <a:pt x="91379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80287" y="5108955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8"/>
                </a:moveTo>
                <a:lnTo>
                  <a:pt x="9137904" y="48768"/>
                </a:lnTo>
                <a:lnTo>
                  <a:pt x="9137904" y="0"/>
                </a:lnTo>
                <a:lnTo>
                  <a:pt x="0" y="0"/>
                </a:lnTo>
                <a:lnTo>
                  <a:pt x="0" y="4876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80287" y="4987035"/>
            <a:ext cx="9138285" cy="60960"/>
          </a:xfrm>
          <a:custGeom>
            <a:avLst/>
            <a:gdLst/>
            <a:ahLst/>
            <a:cxnLst/>
            <a:rect l="l" t="t" r="r" b="b"/>
            <a:pathLst>
              <a:path w="9138285" h="60960">
                <a:moveTo>
                  <a:pt x="0" y="60959"/>
                </a:moveTo>
                <a:lnTo>
                  <a:pt x="9137904" y="60959"/>
                </a:lnTo>
                <a:lnTo>
                  <a:pt x="9137904" y="0"/>
                </a:lnTo>
                <a:lnTo>
                  <a:pt x="0" y="0"/>
                </a:lnTo>
                <a:lnTo>
                  <a:pt x="0" y="6095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80287" y="4895596"/>
            <a:ext cx="9138285" cy="9525"/>
          </a:xfrm>
          <a:custGeom>
            <a:avLst/>
            <a:gdLst/>
            <a:ahLst/>
            <a:cxnLst/>
            <a:rect l="l" t="t" r="r" b="b"/>
            <a:pathLst>
              <a:path w="9138285" h="9525">
                <a:moveTo>
                  <a:pt x="0" y="9143"/>
                </a:moveTo>
                <a:lnTo>
                  <a:pt x="9137904" y="9143"/>
                </a:lnTo>
                <a:lnTo>
                  <a:pt x="9137904" y="0"/>
                </a:lnTo>
                <a:lnTo>
                  <a:pt x="0" y="0"/>
                </a:lnTo>
                <a:lnTo>
                  <a:pt x="0" y="914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2" name="object 1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sp>
          <p:nvSpPr>
            <p:cNvPr id="13" name="object 13"/>
            <p:cNvSpPr/>
            <p:nvPr/>
          </p:nvSpPr>
          <p:spPr>
            <a:xfrm>
              <a:off x="780287" y="4703572"/>
              <a:ext cx="9138285" cy="18415"/>
            </a:xfrm>
            <a:custGeom>
              <a:avLst/>
              <a:gdLst/>
              <a:ahLst/>
              <a:cxnLst/>
              <a:rect l="l" t="t" r="r" b="b"/>
              <a:pathLst>
                <a:path w="9138285" h="18414">
                  <a:moveTo>
                    <a:pt x="0" y="18287"/>
                  </a:moveTo>
                  <a:lnTo>
                    <a:pt x="9137904" y="18287"/>
                  </a:lnTo>
                  <a:lnTo>
                    <a:pt x="9137904" y="0"/>
                  </a:lnTo>
                  <a:lnTo>
                    <a:pt x="0" y="0"/>
                  </a:lnTo>
                  <a:lnTo>
                    <a:pt x="0" y="1828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774191" y="4609084"/>
              <a:ext cx="9144000" cy="94615"/>
            </a:xfrm>
            <a:custGeom>
              <a:avLst/>
              <a:gdLst/>
              <a:ahLst/>
              <a:cxnLst/>
              <a:rect l="l" t="t" r="r" b="b"/>
              <a:pathLst>
                <a:path w="9144000" h="94614">
                  <a:moveTo>
                    <a:pt x="9144000" y="0"/>
                  </a:moveTo>
                  <a:lnTo>
                    <a:pt x="9144000" y="94488"/>
                  </a:lnTo>
                  <a:lnTo>
                    <a:pt x="0" y="944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774191" y="4703572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7"/>
                  </a:lnTo>
                  <a:lnTo>
                    <a:pt x="0" y="18287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7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774191" y="4721860"/>
              <a:ext cx="9144000" cy="91440"/>
            </a:xfrm>
            <a:custGeom>
              <a:avLst/>
              <a:gdLst/>
              <a:ahLst/>
              <a:cxnLst/>
              <a:rect l="l" t="t" r="r" b="b"/>
              <a:pathLst>
                <a:path w="9144000" h="91439">
                  <a:moveTo>
                    <a:pt x="9144000" y="0"/>
                  </a:moveTo>
                  <a:lnTo>
                    <a:pt x="9144000" y="91439"/>
                  </a:lnTo>
                  <a:lnTo>
                    <a:pt x="0" y="9143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774191" y="4813300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5"/>
                  </a:lnTo>
                  <a:lnTo>
                    <a:pt x="0" y="8229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774191" y="489559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774191" y="4904740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6"/>
                  </a:lnTo>
                  <a:lnTo>
                    <a:pt x="0" y="82296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774191" y="49870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774191" y="501751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774191" y="5047996"/>
              <a:ext cx="9144000" cy="60960"/>
            </a:xfrm>
            <a:custGeom>
              <a:avLst/>
              <a:gdLst/>
              <a:ahLst/>
              <a:cxnLst/>
              <a:rect l="l" t="t" r="r" b="b"/>
              <a:pathLst>
                <a:path w="9144000" h="60960">
                  <a:moveTo>
                    <a:pt x="9144000" y="0"/>
                  </a:moveTo>
                  <a:lnTo>
                    <a:pt x="9144000" y="60959"/>
                  </a:lnTo>
                  <a:lnTo>
                    <a:pt x="0" y="6095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774191" y="5108956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9144000" y="0"/>
                  </a:moveTo>
                  <a:lnTo>
                    <a:pt x="9144000" y="48768"/>
                  </a:lnTo>
                  <a:lnTo>
                    <a:pt x="0" y="4876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774191" y="5157724"/>
              <a:ext cx="9144000" cy="52069"/>
            </a:xfrm>
            <a:custGeom>
              <a:avLst/>
              <a:gdLst/>
              <a:ahLst/>
              <a:cxnLst/>
              <a:rect l="l" t="t" r="r" b="b"/>
              <a:pathLst>
                <a:path w="9144000" h="52070">
                  <a:moveTo>
                    <a:pt x="9144000" y="0"/>
                  </a:moveTo>
                  <a:lnTo>
                    <a:pt x="9144000" y="51815"/>
                  </a:lnTo>
                  <a:lnTo>
                    <a:pt x="0" y="5181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774191" y="5209540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774191" y="5218684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774191" y="5249164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4"/>
                  </a:lnTo>
                  <a:lnTo>
                    <a:pt x="0" y="3962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774191" y="5288788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9144000" y="0"/>
                  </a:moveTo>
                  <a:lnTo>
                    <a:pt x="9144000" y="42672"/>
                  </a:lnTo>
                  <a:lnTo>
                    <a:pt x="0" y="4267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774191" y="5331460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774191" y="5349748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9144000" y="0"/>
                  </a:moveTo>
                  <a:lnTo>
                    <a:pt x="9144000" y="12191"/>
                  </a:lnTo>
                  <a:lnTo>
                    <a:pt x="0" y="12191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774191" y="5361940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4"/>
                  </a:lnTo>
                  <a:lnTo>
                    <a:pt x="0" y="3962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774191" y="5401564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774191" y="541070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774191" y="544118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774191" y="547166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774191" y="5502148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3999" y="0"/>
                  </a:moveTo>
                  <a:lnTo>
                    <a:pt x="9144000" y="21335"/>
                  </a:lnTo>
                  <a:lnTo>
                    <a:pt x="0" y="21335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774191" y="5523484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1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774191" y="554177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774191" y="557225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774191" y="560273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774191" y="563321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774191" y="5663692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4"/>
                  </a:lnTo>
                  <a:lnTo>
                    <a:pt x="0" y="914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774192" y="5672836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40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21336"/>
                  </a:lnTo>
                  <a:lnTo>
                    <a:pt x="9144000" y="21336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774192" y="5694172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76017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601712" y="21336"/>
                  </a:lnTo>
                  <a:lnTo>
                    <a:pt x="7601712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774192" y="5715508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76017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601712" y="18288"/>
                  </a:lnTo>
                  <a:lnTo>
                    <a:pt x="7601712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774192" y="5733796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40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0" y="21336"/>
                  </a:lnTo>
                  <a:lnTo>
                    <a:pt x="9144000" y="21336"/>
                  </a:lnTo>
                  <a:lnTo>
                    <a:pt x="9144000" y="1524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774191" y="5755132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3999" y="0"/>
                  </a:moveTo>
                  <a:lnTo>
                    <a:pt x="9144000" y="21336"/>
                  </a:lnTo>
                  <a:lnTo>
                    <a:pt x="0" y="21336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774192" y="577646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0" y="30480"/>
                  </a:lnTo>
                  <a:lnTo>
                    <a:pt x="9144000" y="30480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774192" y="580694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774192" y="583742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774192" y="5867908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774192" y="5877052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774192" y="5898388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6662928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62928" y="18288"/>
                  </a:lnTo>
                  <a:lnTo>
                    <a:pt x="6662928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774192" y="591667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774192" y="5925820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42672"/>
                  </a:lnTo>
                  <a:lnTo>
                    <a:pt x="6662928" y="42672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4317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8580120" y="42672"/>
                  </a:lnTo>
                  <a:lnTo>
                    <a:pt x="9144000" y="42672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774192" y="5968492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774192" y="59776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774192" y="600811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3048"/>
                  </a:lnTo>
                  <a:lnTo>
                    <a:pt x="8580120" y="3048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774192" y="6017260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774192" y="603859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774192" y="606907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774192" y="6078220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774192" y="609955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774192" y="61300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367588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3675888" y="30480"/>
                  </a:lnTo>
                  <a:lnTo>
                    <a:pt x="3675888" y="0"/>
                  </a:lnTo>
                  <a:close/>
                </a:path>
                <a:path w="9144000" h="30479">
                  <a:moveTo>
                    <a:pt x="6662928" y="0"/>
                  </a:moveTo>
                  <a:lnTo>
                    <a:pt x="5398008" y="0"/>
                  </a:lnTo>
                  <a:lnTo>
                    <a:pt x="5398008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774192" y="6160516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666292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6662928" y="18288"/>
                  </a:lnTo>
                  <a:lnTo>
                    <a:pt x="6662928" y="3048"/>
                  </a:lnTo>
                  <a:lnTo>
                    <a:pt x="6662928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774192" y="6178804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774192" y="6200140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9624"/>
                  </a:lnTo>
                  <a:lnTo>
                    <a:pt x="6662928" y="39624"/>
                  </a:lnTo>
                  <a:lnTo>
                    <a:pt x="6662928" y="27432"/>
                  </a:lnTo>
                  <a:lnTo>
                    <a:pt x="8580120" y="27432"/>
                  </a:lnTo>
                  <a:lnTo>
                    <a:pt x="8580120" y="39624"/>
                  </a:lnTo>
                  <a:lnTo>
                    <a:pt x="9144000" y="39624"/>
                  </a:lnTo>
                  <a:lnTo>
                    <a:pt x="9144000" y="2743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774192" y="6239764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774192" y="6270244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27432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27432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2743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774192" y="6300724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46786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678680" y="12192"/>
                  </a:lnTo>
                  <a:lnTo>
                    <a:pt x="4678680" y="0"/>
                  </a:lnTo>
                  <a:close/>
                </a:path>
                <a:path w="9144000" h="12700">
                  <a:moveTo>
                    <a:pt x="6662928" y="0"/>
                  </a:moveTo>
                  <a:lnTo>
                    <a:pt x="5263896" y="0"/>
                  </a:lnTo>
                  <a:lnTo>
                    <a:pt x="5263896" y="12192"/>
                  </a:lnTo>
                  <a:lnTo>
                    <a:pt x="6662928" y="12192"/>
                  </a:lnTo>
                  <a:lnTo>
                    <a:pt x="6662928" y="0"/>
                  </a:lnTo>
                  <a:close/>
                </a:path>
                <a:path w="9144000" h="12700">
                  <a:moveTo>
                    <a:pt x="9144000" y="0"/>
                  </a:moveTo>
                  <a:lnTo>
                    <a:pt x="8580120" y="0"/>
                  </a:lnTo>
                  <a:lnTo>
                    <a:pt x="8580120" y="12192"/>
                  </a:lnTo>
                  <a:lnTo>
                    <a:pt x="9144000" y="1219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774192" y="631291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24384"/>
                  </a:lnTo>
                  <a:lnTo>
                    <a:pt x="8580120" y="24384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2438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774192" y="634339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774191" y="637387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3999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774191" y="6383021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0" y="0"/>
                  </a:moveTo>
                  <a:lnTo>
                    <a:pt x="9144000" y="0"/>
                  </a:lnTo>
                  <a:lnTo>
                    <a:pt x="9144000" y="48766"/>
                  </a:lnTo>
                  <a:lnTo>
                    <a:pt x="0" y="487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774191" y="6431788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9144000" y="0"/>
                  </a:moveTo>
                  <a:lnTo>
                    <a:pt x="9144000" y="12192"/>
                  </a:lnTo>
                  <a:lnTo>
                    <a:pt x="0" y="1219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774191" y="6443981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0" y="0"/>
                  </a:moveTo>
                  <a:lnTo>
                    <a:pt x="9144000" y="0"/>
                  </a:lnTo>
                  <a:lnTo>
                    <a:pt x="9144000" y="30478"/>
                  </a:lnTo>
                  <a:lnTo>
                    <a:pt x="0" y="3047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774191" y="6474460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3"/>
                  </a:lnTo>
                  <a:lnTo>
                    <a:pt x="0" y="3962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774191" y="6514084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3999" y="0"/>
                  </a:moveTo>
                  <a:lnTo>
                    <a:pt x="9144000" y="9144"/>
                  </a:lnTo>
                  <a:lnTo>
                    <a:pt x="0" y="9144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774191" y="6523228"/>
              <a:ext cx="9144000" cy="52069"/>
            </a:xfrm>
            <a:custGeom>
              <a:avLst/>
              <a:gdLst/>
              <a:ahLst/>
              <a:cxnLst/>
              <a:rect l="l" t="t" r="r" b="b"/>
              <a:pathLst>
                <a:path w="9144000" h="52070">
                  <a:moveTo>
                    <a:pt x="9144000" y="0"/>
                  </a:moveTo>
                  <a:lnTo>
                    <a:pt x="9144000" y="51816"/>
                  </a:lnTo>
                  <a:lnTo>
                    <a:pt x="0" y="51816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774191" y="6575044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3"/>
                  </a:lnTo>
                  <a:lnTo>
                    <a:pt x="0" y="3962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774191" y="6614669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0" y="0"/>
                  </a:moveTo>
                  <a:lnTo>
                    <a:pt x="9144000" y="0"/>
                  </a:lnTo>
                  <a:lnTo>
                    <a:pt x="9144000" y="12190"/>
                  </a:lnTo>
                  <a:lnTo>
                    <a:pt x="0" y="121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774191" y="6626860"/>
              <a:ext cx="9144000" cy="70485"/>
            </a:xfrm>
            <a:custGeom>
              <a:avLst/>
              <a:gdLst/>
              <a:ahLst/>
              <a:cxnLst/>
              <a:rect l="l" t="t" r="r" b="b"/>
              <a:pathLst>
                <a:path w="9144000" h="70484">
                  <a:moveTo>
                    <a:pt x="9144000" y="0"/>
                  </a:moveTo>
                  <a:lnTo>
                    <a:pt x="9144000" y="70104"/>
                  </a:lnTo>
                  <a:lnTo>
                    <a:pt x="0" y="7010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774191" y="6696964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5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774191" y="6715252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9144000" y="0"/>
                  </a:moveTo>
                  <a:lnTo>
                    <a:pt x="9144000" y="42672"/>
                  </a:lnTo>
                  <a:lnTo>
                    <a:pt x="0" y="4267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774191" y="6757924"/>
              <a:ext cx="9144000" cy="91440"/>
            </a:xfrm>
            <a:custGeom>
              <a:avLst/>
              <a:gdLst/>
              <a:ahLst/>
              <a:cxnLst/>
              <a:rect l="l" t="t" r="r" b="b"/>
              <a:pathLst>
                <a:path w="9144000" h="91440">
                  <a:moveTo>
                    <a:pt x="9144000" y="0"/>
                  </a:moveTo>
                  <a:lnTo>
                    <a:pt x="9144000" y="91439"/>
                  </a:lnTo>
                  <a:lnTo>
                    <a:pt x="0" y="9143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774191" y="6849364"/>
              <a:ext cx="9144000" cy="109855"/>
            </a:xfrm>
            <a:custGeom>
              <a:avLst/>
              <a:gdLst/>
              <a:ahLst/>
              <a:cxnLst/>
              <a:rect l="l" t="t" r="r" b="b"/>
              <a:pathLst>
                <a:path w="9144000" h="109854">
                  <a:moveTo>
                    <a:pt x="9144000" y="0"/>
                  </a:moveTo>
                  <a:lnTo>
                    <a:pt x="9144000" y="109727"/>
                  </a:lnTo>
                  <a:lnTo>
                    <a:pt x="0" y="109727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774191" y="6959092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5"/>
                  </a:lnTo>
                  <a:lnTo>
                    <a:pt x="0" y="8229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774191" y="7041389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0" y="0"/>
                  </a:moveTo>
                  <a:lnTo>
                    <a:pt x="9144000" y="0"/>
                  </a:lnTo>
                  <a:lnTo>
                    <a:pt x="9144000" y="48766"/>
                  </a:lnTo>
                  <a:lnTo>
                    <a:pt x="0" y="487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774191" y="7090157"/>
              <a:ext cx="9144000" cy="116205"/>
            </a:xfrm>
            <a:custGeom>
              <a:avLst/>
              <a:gdLst/>
              <a:ahLst/>
              <a:cxnLst/>
              <a:rect l="l" t="t" r="r" b="b"/>
              <a:pathLst>
                <a:path w="9144000" h="116204">
                  <a:moveTo>
                    <a:pt x="9144000" y="0"/>
                  </a:moveTo>
                  <a:lnTo>
                    <a:pt x="0" y="0"/>
                  </a:lnTo>
                  <a:lnTo>
                    <a:pt x="0" y="115822"/>
                  </a:lnTo>
                  <a:lnTo>
                    <a:pt x="9144000" y="11582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0" name="object 9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38544" y="6401308"/>
              <a:ext cx="829055" cy="216407"/>
            </a:xfrm>
            <a:prstGeom prst="rect">
              <a:avLst/>
            </a:prstGeom>
          </p:spPr>
        </p:pic>
        <p:pic>
          <p:nvPicPr>
            <p:cNvPr id="91" name="object 9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629400" y="6617717"/>
              <a:ext cx="844296" cy="131062"/>
            </a:xfrm>
            <a:prstGeom prst="rect">
              <a:avLst/>
            </a:prstGeom>
          </p:spPr>
        </p:pic>
        <p:pic>
          <p:nvPicPr>
            <p:cNvPr id="92" name="object 9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93" name="object 93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67" name="object 36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368" name="object 36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369" name="object 36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370" name="object 37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371" name="object 37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372" name="object 37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373" name="object 37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374" name="object 37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375" name="object 37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376" name="object 376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377" name="object 377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68" name="object 56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569" name="object 56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570" name="object 570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571" name="object 571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32" name="object 632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633" name="object 633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634" name="object 634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635" name="object 635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636" name="object 636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18" name="object 1018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1019" name="object 1019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93" name="object 1093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94" name="object 1094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95" name="object 109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96" name="object 109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13" name="object 1113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114" name="object 1114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115" name="object 1115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54" name="object 1254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255" name="object 1255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95" name="object 1395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96" name="object 1396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" name="object 1859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" name="object 1860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" name="object 1861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" name="object 1862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" name="object 1863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" name="object 1864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" name="object 1865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" name="object 1866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" name="object 1867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" name="object 1868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" name="object 1869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" name="object 1870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" name="object 1871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" name="object 1872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" name="object 1873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" name="object 1874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" name="object 1875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" name="object 1876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" name="object 1877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" name="object 1878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" name="object 1879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" name="object 1880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" name="object 1881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" name="object 1882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" name="object 1883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" name="object 1884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" name="object 1885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" name="object 1886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" name="object 1887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" name="object 1888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" name="object 1889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" name="object 1890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" name="object 1891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" name="object 1892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" name="object 1893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" name="object 1894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" name="object 1895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" name="object 1896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" name="object 1897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" name="object 1898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" name="object 1899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" name="object 1900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" name="object 1901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" name="object 1902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" name="object 1903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" name="object 1904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" name="object 1905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" name="object 1906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" name="object 1907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" name="object 1908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" name="object 1909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" name="object 1910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" name="object 1911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" name="object 1912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" name="object 1913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" name="object 1914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" name="object 1915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" name="object 1916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" name="object 1917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" name="object 1918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" name="object 1919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" name="object 1920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" name="object 1921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" name="object 1922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" name="object 1923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" name="object 1924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" name="object 1925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" name="object 1926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" name="object 1927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" name="object 1928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" name="object 1929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" name="object 1930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" name="object 1931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" name="object 1932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" name="object 1933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" name="object 1934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" name="object 1935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" name="object 1936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" name="object 1937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" name="object 1938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" name="object 1939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" name="object 1940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" name="object 1941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" name="object 1942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" name="object 1943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" name="object 1944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" name="object 1945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" name="object 1946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" name="object 1947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48" name="object 1948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949" name="object 1949"/>
          <p:cNvSpPr/>
          <p:nvPr/>
        </p:nvSpPr>
        <p:spPr>
          <a:xfrm>
            <a:off x="1307592" y="2024379"/>
            <a:ext cx="7848600" cy="1813560"/>
          </a:xfrm>
          <a:custGeom>
            <a:avLst/>
            <a:gdLst/>
            <a:ahLst/>
            <a:cxnLst/>
            <a:rect l="l" t="t" r="r" b="b"/>
            <a:pathLst>
              <a:path w="7848600" h="1813560">
                <a:moveTo>
                  <a:pt x="7787640" y="63500"/>
                </a:moveTo>
                <a:lnTo>
                  <a:pt x="7772400" y="63500"/>
                </a:lnTo>
                <a:lnTo>
                  <a:pt x="7772400" y="76200"/>
                </a:lnTo>
                <a:lnTo>
                  <a:pt x="7772400" y="1737360"/>
                </a:lnTo>
                <a:lnTo>
                  <a:pt x="76200" y="1737360"/>
                </a:lnTo>
                <a:lnTo>
                  <a:pt x="76200" y="76200"/>
                </a:lnTo>
                <a:lnTo>
                  <a:pt x="7772400" y="76200"/>
                </a:lnTo>
                <a:lnTo>
                  <a:pt x="7772400" y="63500"/>
                </a:lnTo>
                <a:lnTo>
                  <a:pt x="64008" y="63500"/>
                </a:lnTo>
                <a:lnTo>
                  <a:pt x="64008" y="76200"/>
                </a:lnTo>
                <a:lnTo>
                  <a:pt x="64008" y="1737360"/>
                </a:lnTo>
                <a:lnTo>
                  <a:pt x="64008" y="1750060"/>
                </a:lnTo>
                <a:lnTo>
                  <a:pt x="7787640" y="1750060"/>
                </a:lnTo>
                <a:lnTo>
                  <a:pt x="7787640" y="1737360"/>
                </a:lnTo>
                <a:lnTo>
                  <a:pt x="7787640" y="76200"/>
                </a:lnTo>
                <a:lnTo>
                  <a:pt x="7787640" y="63500"/>
                </a:lnTo>
                <a:close/>
              </a:path>
              <a:path w="7848600" h="1813560">
                <a:moveTo>
                  <a:pt x="7824216" y="27940"/>
                </a:moveTo>
                <a:lnTo>
                  <a:pt x="27432" y="27940"/>
                </a:lnTo>
                <a:lnTo>
                  <a:pt x="27432" y="52070"/>
                </a:lnTo>
                <a:lnTo>
                  <a:pt x="27432" y="1765300"/>
                </a:lnTo>
                <a:lnTo>
                  <a:pt x="27432" y="1789430"/>
                </a:lnTo>
                <a:lnTo>
                  <a:pt x="7824216" y="1789430"/>
                </a:lnTo>
                <a:lnTo>
                  <a:pt x="7824216" y="1765300"/>
                </a:lnTo>
                <a:lnTo>
                  <a:pt x="51816" y="1765300"/>
                </a:lnTo>
                <a:lnTo>
                  <a:pt x="51816" y="52070"/>
                </a:lnTo>
                <a:lnTo>
                  <a:pt x="7799832" y="52070"/>
                </a:lnTo>
                <a:lnTo>
                  <a:pt x="7799832" y="1764792"/>
                </a:lnTo>
                <a:lnTo>
                  <a:pt x="7824216" y="1764792"/>
                </a:lnTo>
                <a:lnTo>
                  <a:pt x="7824216" y="52070"/>
                </a:lnTo>
                <a:lnTo>
                  <a:pt x="7824216" y="51816"/>
                </a:lnTo>
                <a:lnTo>
                  <a:pt x="7824216" y="27940"/>
                </a:lnTo>
                <a:close/>
              </a:path>
              <a:path w="7848600" h="1813560">
                <a:moveTo>
                  <a:pt x="7848600" y="0"/>
                </a:moveTo>
                <a:lnTo>
                  <a:pt x="7836408" y="0"/>
                </a:lnTo>
                <a:lnTo>
                  <a:pt x="7836408" y="15240"/>
                </a:lnTo>
                <a:lnTo>
                  <a:pt x="7836408" y="1800860"/>
                </a:lnTo>
                <a:lnTo>
                  <a:pt x="15240" y="1800860"/>
                </a:lnTo>
                <a:lnTo>
                  <a:pt x="15240" y="15240"/>
                </a:lnTo>
                <a:lnTo>
                  <a:pt x="7836408" y="15240"/>
                </a:lnTo>
                <a:lnTo>
                  <a:pt x="7836408" y="0"/>
                </a:lnTo>
                <a:lnTo>
                  <a:pt x="0" y="0"/>
                </a:lnTo>
                <a:lnTo>
                  <a:pt x="0" y="15240"/>
                </a:lnTo>
                <a:lnTo>
                  <a:pt x="0" y="1800860"/>
                </a:lnTo>
                <a:lnTo>
                  <a:pt x="0" y="1813560"/>
                </a:lnTo>
                <a:lnTo>
                  <a:pt x="7848600" y="1813560"/>
                </a:lnTo>
                <a:lnTo>
                  <a:pt x="7848600" y="1801368"/>
                </a:lnTo>
                <a:lnTo>
                  <a:pt x="7848600" y="1800860"/>
                </a:lnTo>
                <a:lnTo>
                  <a:pt x="7848600" y="15240"/>
                </a:lnTo>
                <a:lnTo>
                  <a:pt x="7848600" y="0"/>
                </a:lnTo>
                <a:close/>
              </a:path>
            </a:pathLst>
          </a:custGeom>
          <a:solidFill>
            <a:srgbClr val="FFCC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0" name="object 1950"/>
          <p:cNvSpPr txBox="1">
            <a:spLocks noGrp="1"/>
          </p:cNvSpPr>
          <p:nvPr>
            <p:ph type="title"/>
          </p:nvPr>
        </p:nvSpPr>
        <p:spPr>
          <a:xfrm>
            <a:off x="1357883" y="2258567"/>
            <a:ext cx="774827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39140" marR="733425" indent="661035">
              <a:lnSpc>
                <a:spcPct val="100000"/>
              </a:lnSpc>
              <a:spcBef>
                <a:spcPts val="100"/>
              </a:spcBef>
            </a:pPr>
            <a:r>
              <a:rPr sz="4800" b="1" i="0" dirty="0">
                <a:latin typeface="Arial"/>
                <a:cs typeface="Arial"/>
              </a:rPr>
              <a:t>Biofilm </a:t>
            </a:r>
            <a:r>
              <a:rPr sz="4800" b="1" i="0" spc="-5" dirty="0">
                <a:latin typeface="Arial"/>
                <a:cs typeface="Arial"/>
              </a:rPr>
              <a:t>microbici </a:t>
            </a:r>
            <a:r>
              <a:rPr sz="4800" b="1" i="0" dirty="0">
                <a:latin typeface="Arial"/>
                <a:cs typeface="Arial"/>
              </a:rPr>
              <a:t> </a:t>
            </a:r>
            <a:r>
              <a:rPr sz="4800" b="1" i="0" spc="-5" dirty="0">
                <a:latin typeface="Arial"/>
                <a:cs typeface="Arial"/>
              </a:rPr>
              <a:t>formazione</a:t>
            </a:r>
            <a:r>
              <a:rPr sz="4800" b="1" i="0" spc="-45" dirty="0">
                <a:latin typeface="Arial"/>
                <a:cs typeface="Arial"/>
              </a:rPr>
              <a:t> </a:t>
            </a:r>
            <a:r>
              <a:rPr sz="4800" b="1" i="0" dirty="0">
                <a:latin typeface="Arial"/>
                <a:cs typeface="Arial"/>
              </a:rPr>
              <a:t>e</a:t>
            </a:r>
            <a:r>
              <a:rPr sz="4800" b="1" i="0" spc="10" dirty="0">
                <a:latin typeface="Arial"/>
                <a:cs typeface="Arial"/>
              </a:rPr>
              <a:t> </a:t>
            </a:r>
            <a:r>
              <a:rPr sz="4800" b="1" i="0" spc="-5" dirty="0">
                <a:latin typeface="Arial"/>
                <a:cs typeface="Arial"/>
              </a:rPr>
              <a:t>funzioni</a:t>
            </a:r>
            <a:endParaRPr sz="4800">
              <a:latin typeface="Arial"/>
              <a:cs typeface="Arial"/>
            </a:endParaRPr>
          </a:p>
        </p:txBody>
      </p:sp>
      <p:pic>
        <p:nvPicPr>
          <p:cNvPr id="1951" name="object 1951"/>
          <p:cNvPicPr/>
          <p:nvPr/>
        </p:nvPicPr>
        <p:blipFill>
          <a:blip r:embed="rId30" cstate="print"/>
          <a:stretch>
            <a:fillRect/>
          </a:stretch>
        </p:blipFill>
        <p:spPr>
          <a:xfrm>
            <a:off x="2776727" y="4063491"/>
            <a:ext cx="4998720" cy="279501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3212083" y="832104"/>
            <a:ext cx="426974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i="0" spc="-10" dirty="0">
                <a:latin typeface="Arial MT"/>
                <a:cs typeface="Arial MT"/>
              </a:rPr>
              <a:t>INTRODUZIONE</a:t>
            </a:r>
            <a:endParaRPr sz="4400">
              <a:latin typeface="Arial MT"/>
              <a:cs typeface="Arial MT"/>
            </a:endParaRPr>
          </a:p>
        </p:txBody>
      </p:sp>
      <p:sp>
        <p:nvSpPr>
          <p:cNvPr id="1861" name="object 1861"/>
          <p:cNvSpPr txBox="1"/>
          <p:nvPr/>
        </p:nvSpPr>
        <p:spPr>
          <a:xfrm>
            <a:off x="1410716" y="1758695"/>
            <a:ext cx="7903209" cy="405701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0"/>
              </a:spcBef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Per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molto</a:t>
            </a:r>
            <a:r>
              <a:rPr sz="20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tempo,</a:t>
            </a:r>
            <a:r>
              <a:rPr sz="20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nella</a:t>
            </a:r>
            <a:r>
              <a:rPr sz="20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storia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della</a:t>
            </a:r>
            <a:r>
              <a:rPr sz="20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microbiologia,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i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microrganismi</a:t>
            </a:r>
            <a:r>
              <a:rPr sz="20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sono</a:t>
            </a:r>
            <a:endParaRPr sz="2000">
              <a:latin typeface="Arial MT"/>
              <a:cs typeface="Arial MT"/>
            </a:endParaRPr>
          </a:p>
          <a:p>
            <a:pPr marL="337185" algn="ctr">
              <a:lnSpc>
                <a:spcPct val="100000"/>
              </a:lnSpc>
              <a:spcBef>
                <a:spcPts val="95"/>
              </a:spcBef>
            </a:pP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stati</a:t>
            </a:r>
            <a:r>
              <a:rPr sz="20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considerati</a:t>
            </a:r>
            <a:endParaRPr sz="2000">
              <a:latin typeface="Arial MT"/>
              <a:cs typeface="Arial MT"/>
            </a:endParaRPr>
          </a:p>
          <a:p>
            <a:pPr marR="635" algn="ctr">
              <a:lnSpc>
                <a:spcPct val="100000"/>
              </a:lnSpc>
              <a:spcBef>
                <a:spcPts val="459"/>
              </a:spcBef>
            </a:pPr>
            <a:r>
              <a:rPr sz="3200" b="1" spc="-10" dirty="0">
                <a:solidFill>
                  <a:srgbClr val="99FF99"/>
                </a:solidFill>
                <a:latin typeface="Arial"/>
                <a:cs typeface="Arial"/>
              </a:rPr>
              <a:t>organismi</a:t>
            </a:r>
            <a:r>
              <a:rPr sz="3200" b="1" spc="-2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3200" b="1" spc="-10" dirty="0">
                <a:solidFill>
                  <a:srgbClr val="99FF99"/>
                </a:solidFill>
                <a:latin typeface="Arial"/>
                <a:cs typeface="Arial"/>
              </a:rPr>
              <a:t>planctonici</a:t>
            </a:r>
            <a:endParaRPr sz="3200">
              <a:latin typeface="Arial"/>
              <a:cs typeface="Arial"/>
            </a:endParaRPr>
          </a:p>
          <a:p>
            <a:pPr marL="1000125" marR="225425" indent="-670560">
              <a:lnSpc>
                <a:spcPts val="2760"/>
              </a:lnSpc>
              <a:spcBef>
                <a:spcPts val="1375"/>
              </a:spcBef>
            </a:pP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cioè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cellule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sospese e classificate secondo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la tipologia </a:t>
            </a:r>
            <a:r>
              <a:rPr sz="2400" spc="-65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della</a:t>
            </a:r>
            <a:r>
              <a:rPr sz="2400" spc="-2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loro</a:t>
            </a:r>
            <a:r>
              <a:rPr sz="2400" spc="-1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crescita</a:t>
            </a:r>
            <a:r>
              <a:rPr sz="2400" spc="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in</a:t>
            </a:r>
            <a:r>
              <a:rPr sz="2400" spc="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un</a:t>
            </a:r>
            <a:r>
              <a:rPr sz="2400" spc="-1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10" dirty="0">
                <a:solidFill>
                  <a:srgbClr val="99FF99"/>
                </a:solidFill>
                <a:latin typeface="Arial MT"/>
                <a:cs typeface="Arial MT"/>
              </a:rPr>
              <a:t>mezzo</a:t>
            </a:r>
            <a:r>
              <a:rPr sz="2400" spc="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di coltura</a:t>
            </a:r>
            <a:r>
              <a:rPr sz="2400" spc="-1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ricco.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200">
              <a:latin typeface="Arial MT"/>
              <a:cs typeface="Arial MT"/>
            </a:endParaRPr>
          </a:p>
          <a:p>
            <a:pPr marL="548640" marR="210820" indent="158115">
              <a:lnSpc>
                <a:spcPts val="2590"/>
              </a:lnSpc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Verso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la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fine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del 1600 Anton 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van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Leeuwenhoek,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raschiando</a:t>
            </a:r>
            <a:r>
              <a:rPr sz="24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superficie</a:t>
            </a:r>
            <a:r>
              <a:rPr sz="2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dei</a:t>
            </a:r>
            <a:r>
              <a:rPr sz="24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denti,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osservò,</a:t>
            </a:r>
            <a:r>
              <a:rPr sz="2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con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il</a:t>
            </a:r>
            <a:r>
              <a:rPr sz="24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suo</a:t>
            </a:r>
            <a:endParaRPr sz="2400">
              <a:latin typeface="Arial MT"/>
              <a:cs typeface="Arial MT"/>
            </a:endParaRPr>
          </a:p>
          <a:p>
            <a:pPr marL="2654935">
              <a:lnSpc>
                <a:spcPts val="2555"/>
              </a:lnSpc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microscopio</a:t>
            </a:r>
            <a:r>
              <a:rPr sz="2400" spc="-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primitivo,</a:t>
            </a:r>
            <a:endParaRPr sz="2400">
              <a:latin typeface="Arial MT"/>
              <a:cs typeface="Arial MT"/>
            </a:endParaRPr>
          </a:p>
          <a:p>
            <a:pPr marR="4445" algn="ctr">
              <a:lnSpc>
                <a:spcPct val="100000"/>
              </a:lnSpc>
              <a:spcBef>
                <a:spcPts val="375"/>
              </a:spcBef>
            </a:pPr>
            <a:r>
              <a:rPr sz="2400" spc="-10" dirty="0">
                <a:solidFill>
                  <a:srgbClr val="CC0099"/>
                </a:solidFill>
                <a:latin typeface="Arial MT"/>
                <a:cs typeface="Arial MT"/>
              </a:rPr>
              <a:t>gli</a:t>
            </a:r>
            <a:r>
              <a:rPr sz="2400" spc="-2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3200" b="1" spc="-10" dirty="0">
                <a:solidFill>
                  <a:srgbClr val="CC0099"/>
                </a:solidFill>
                <a:latin typeface="Arial"/>
                <a:cs typeface="Arial"/>
              </a:rPr>
              <a:t>“animaluculae”</a:t>
            </a:r>
            <a:endParaRPr sz="3200">
              <a:latin typeface="Arial"/>
              <a:cs typeface="Arial"/>
            </a:endParaRPr>
          </a:p>
        </p:txBody>
      </p:sp>
      <p:sp>
        <p:nvSpPr>
          <p:cNvPr id="1862" name="object 1862"/>
          <p:cNvSpPr txBox="1"/>
          <p:nvPr/>
        </p:nvSpPr>
        <p:spPr>
          <a:xfrm>
            <a:off x="774191" y="5839967"/>
            <a:ext cx="7654290" cy="5124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871219">
              <a:lnSpc>
                <a:spcPct val="100000"/>
              </a:lnSpc>
              <a:spcBef>
                <a:spcPts val="90"/>
              </a:spcBef>
            </a:pPr>
            <a:r>
              <a:rPr sz="3200" spc="-5" dirty="0">
                <a:solidFill>
                  <a:srgbClr val="CC0099"/>
                </a:solidFill>
                <a:latin typeface="Arial MT"/>
                <a:cs typeface="Arial MT"/>
              </a:rPr>
              <a:t>che</a:t>
            </a:r>
            <a:r>
              <a:rPr sz="3200" spc="-3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CC0099"/>
                </a:solidFill>
                <a:latin typeface="Arial MT"/>
                <a:cs typeface="Arial MT"/>
              </a:rPr>
              <a:t>costituivano</a:t>
            </a:r>
            <a:r>
              <a:rPr sz="3200" spc="-5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CC0099"/>
                </a:solidFill>
                <a:latin typeface="Arial MT"/>
                <a:cs typeface="Arial MT"/>
              </a:rPr>
              <a:t>una </a:t>
            </a:r>
            <a:r>
              <a:rPr sz="3200" spc="-5" dirty="0">
                <a:solidFill>
                  <a:srgbClr val="CC0099"/>
                </a:solidFill>
                <a:latin typeface="Arial MT"/>
                <a:cs typeface="Arial MT"/>
              </a:rPr>
              <a:t>comunità</a:t>
            </a:r>
            <a:r>
              <a:rPr sz="3200" spc="-3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CC0099"/>
                </a:solidFill>
                <a:latin typeface="Arial MT"/>
                <a:cs typeface="Arial MT"/>
              </a:rPr>
              <a:t>microb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1863" name="object 1863"/>
          <p:cNvSpPr txBox="1"/>
          <p:nvPr/>
        </p:nvSpPr>
        <p:spPr>
          <a:xfrm>
            <a:off x="7321295" y="5839967"/>
            <a:ext cx="2589530" cy="5124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106805">
              <a:lnSpc>
                <a:spcPct val="100000"/>
              </a:lnSpc>
              <a:spcBef>
                <a:spcPts val="90"/>
              </a:spcBef>
            </a:pPr>
            <a:r>
              <a:rPr sz="3200" spc="-5" dirty="0">
                <a:solidFill>
                  <a:srgbClr val="CC0099"/>
                </a:solidFill>
                <a:latin typeface="Arial MT"/>
                <a:cs typeface="Arial MT"/>
              </a:rPr>
              <a:t>ica.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1864" name="object 1864"/>
          <p:cNvSpPr/>
          <p:nvPr/>
        </p:nvSpPr>
        <p:spPr>
          <a:xfrm>
            <a:off x="2679192" y="2405379"/>
            <a:ext cx="5337175" cy="731520"/>
          </a:xfrm>
          <a:custGeom>
            <a:avLst/>
            <a:gdLst/>
            <a:ahLst/>
            <a:cxnLst/>
            <a:rect l="l" t="t" r="r" b="b"/>
            <a:pathLst>
              <a:path w="5337175" h="731519">
                <a:moveTo>
                  <a:pt x="5337048" y="0"/>
                </a:moveTo>
                <a:lnTo>
                  <a:pt x="0" y="0"/>
                </a:lnTo>
                <a:lnTo>
                  <a:pt x="0" y="731520"/>
                </a:lnTo>
                <a:lnTo>
                  <a:pt x="5337048" y="731520"/>
                </a:lnTo>
                <a:lnTo>
                  <a:pt x="5337048" y="725424"/>
                </a:lnTo>
                <a:lnTo>
                  <a:pt x="9143" y="725424"/>
                </a:lnTo>
                <a:lnTo>
                  <a:pt x="6095" y="719328"/>
                </a:lnTo>
                <a:lnTo>
                  <a:pt x="9143" y="719328"/>
                </a:lnTo>
                <a:lnTo>
                  <a:pt x="9143" y="9144"/>
                </a:lnTo>
                <a:lnTo>
                  <a:pt x="6095" y="9144"/>
                </a:lnTo>
                <a:lnTo>
                  <a:pt x="9143" y="6096"/>
                </a:lnTo>
                <a:lnTo>
                  <a:pt x="5337048" y="6096"/>
                </a:lnTo>
                <a:lnTo>
                  <a:pt x="5337048" y="0"/>
                </a:lnTo>
                <a:close/>
              </a:path>
              <a:path w="5337175" h="731519">
                <a:moveTo>
                  <a:pt x="9143" y="719328"/>
                </a:moveTo>
                <a:lnTo>
                  <a:pt x="6095" y="719328"/>
                </a:lnTo>
                <a:lnTo>
                  <a:pt x="9143" y="725424"/>
                </a:lnTo>
                <a:lnTo>
                  <a:pt x="9143" y="719328"/>
                </a:lnTo>
                <a:close/>
              </a:path>
              <a:path w="5337175" h="731519">
                <a:moveTo>
                  <a:pt x="5327904" y="719328"/>
                </a:moveTo>
                <a:lnTo>
                  <a:pt x="9143" y="719328"/>
                </a:lnTo>
                <a:lnTo>
                  <a:pt x="9143" y="725424"/>
                </a:lnTo>
                <a:lnTo>
                  <a:pt x="5327904" y="725424"/>
                </a:lnTo>
                <a:lnTo>
                  <a:pt x="5327904" y="719328"/>
                </a:lnTo>
                <a:close/>
              </a:path>
              <a:path w="5337175" h="731519">
                <a:moveTo>
                  <a:pt x="5327904" y="6096"/>
                </a:moveTo>
                <a:lnTo>
                  <a:pt x="5327904" y="725424"/>
                </a:lnTo>
                <a:lnTo>
                  <a:pt x="5330952" y="719328"/>
                </a:lnTo>
                <a:lnTo>
                  <a:pt x="5337048" y="719328"/>
                </a:lnTo>
                <a:lnTo>
                  <a:pt x="5337048" y="9144"/>
                </a:lnTo>
                <a:lnTo>
                  <a:pt x="5330952" y="9144"/>
                </a:lnTo>
                <a:lnTo>
                  <a:pt x="5327904" y="6096"/>
                </a:lnTo>
                <a:close/>
              </a:path>
              <a:path w="5337175" h="731519">
                <a:moveTo>
                  <a:pt x="5337048" y="719328"/>
                </a:moveTo>
                <a:lnTo>
                  <a:pt x="5330952" y="719328"/>
                </a:lnTo>
                <a:lnTo>
                  <a:pt x="5327904" y="725424"/>
                </a:lnTo>
                <a:lnTo>
                  <a:pt x="5337048" y="725424"/>
                </a:lnTo>
                <a:lnTo>
                  <a:pt x="5337048" y="719328"/>
                </a:lnTo>
                <a:close/>
              </a:path>
              <a:path w="5337175" h="731519">
                <a:moveTo>
                  <a:pt x="9143" y="6096"/>
                </a:moveTo>
                <a:lnTo>
                  <a:pt x="6095" y="9144"/>
                </a:lnTo>
                <a:lnTo>
                  <a:pt x="9143" y="9144"/>
                </a:lnTo>
                <a:lnTo>
                  <a:pt x="9143" y="6096"/>
                </a:lnTo>
                <a:close/>
              </a:path>
              <a:path w="5337175" h="731519">
                <a:moveTo>
                  <a:pt x="5327904" y="6096"/>
                </a:moveTo>
                <a:lnTo>
                  <a:pt x="9143" y="6096"/>
                </a:lnTo>
                <a:lnTo>
                  <a:pt x="9143" y="9144"/>
                </a:lnTo>
                <a:lnTo>
                  <a:pt x="5327904" y="9144"/>
                </a:lnTo>
                <a:lnTo>
                  <a:pt x="5327904" y="6096"/>
                </a:lnTo>
                <a:close/>
              </a:path>
              <a:path w="5337175" h="731519">
                <a:moveTo>
                  <a:pt x="5337048" y="6096"/>
                </a:moveTo>
                <a:lnTo>
                  <a:pt x="5327904" y="6096"/>
                </a:lnTo>
                <a:lnTo>
                  <a:pt x="5330952" y="9144"/>
                </a:lnTo>
                <a:lnTo>
                  <a:pt x="5337048" y="9144"/>
                </a:lnTo>
                <a:lnTo>
                  <a:pt x="5337048" y="6096"/>
                </a:lnTo>
                <a:close/>
              </a:path>
            </a:pathLst>
          </a:custGeom>
          <a:solidFill>
            <a:srgbClr val="CCEB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865" name="object 1865"/>
          <p:cNvPicPr/>
          <p:nvPr/>
        </p:nvPicPr>
        <p:blipFill>
          <a:blip r:embed="rId28" cstate="print"/>
          <a:stretch>
            <a:fillRect/>
          </a:stretch>
        </p:blipFill>
        <p:spPr>
          <a:xfrm>
            <a:off x="8275319" y="634491"/>
            <a:ext cx="1106424" cy="1094231"/>
          </a:xfrm>
          <a:prstGeom prst="rect">
            <a:avLst/>
          </a:prstGeom>
        </p:spPr>
      </p:pic>
      <p:grpSp>
        <p:nvGrpSpPr>
          <p:cNvPr id="1866" name="object 1866"/>
          <p:cNvGrpSpPr/>
          <p:nvPr/>
        </p:nvGrpSpPr>
        <p:grpSpPr>
          <a:xfrm>
            <a:off x="3325367" y="4919979"/>
            <a:ext cx="6093460" cy="1024255"/>
            <a:chOff x="3325367" y="4919979"/>
            <a:chExt cx="6093460" cy="1024255"/>
          </a:xfrm>
        </p:grpSpPr>
        <p:sp>
          <p:nvSpPr>
            <p:cNvPr id="1867" name="object 1867"/>
            <p:cNvSpPr/>
            <p:nvPr/>
          </p:nvSpPr>
          <p:spPr>
            <a:xfrm>
              <a:off x="3325367" y="5285739"/>
              <a:ext cx="4114800" cy="658495"/>
            </a:xfrm>
            <a:custGeom>
              <a:avLst/>
              <a:gdLst/>
              <a:ahLst/>
              <a:cxnLst/>
              <a:rect l="l" t="t" r="r" b="b"/>
              <a:pathLst>
                <a:path w="4114800" h="658495">
                  <a:moveTo>
                    <a:pt x="4114800" y="0"/>
                  </a:moveTo>
                  <a:lnTo>
                    <a:pt x="0" y="0"/>
                  </a:lnTo>
                  <a:lnTo>
                    <a:pt x="0" y="658368"/>
                  </a:lnTo>
                  <a:lnTo>
                    <a:pt x="4114800" y="658368"/>
                  </a:lnTo>
                  <a:lnTo>
                    <a:pt x="4114800" y="652272"/>
                  </a:lnTo>
                  <a:lnTo>
                    <a:pt x="12192" y="652272"/>
                  </a:lnTo>
                  <a:lnTo>
                    <a:pt x="6096" y="649224"/>
                  </a:lnTo>
                  <a:lnTo>
                    <a:pt x="12192" y="649224"/>
                  </a:lnTo>
                  <a:lnTo>
                    <a:pt x="12192" y="9143"/>
                  </a:lnTo>
                  <a:lnTo>
                    <a:pt x="6096" y="9143"/>
                  </a:lnTo>
                  <a:lnTo>
                    <a:pt x="12192" y="6096"/>
                  </a:lnTo>
                  <a:lnTo>
                    <a:pt x="4114800" y="6096"/>
                  </a:lnTo>
                  <a:lnTo>
                    <a:pt x="4114800" y="0"/>
                  </a:lnTo>
                  <a:close/>
                </a:path>
                <a:path w="4114800" h="658495">
                  <a:moveTo>
                    <a:pt x="12192" y="649224"/>
                  </a:moveTo>
                  <a:lnTo>
                    <a:pt x="6096" y="649224"/>
                  </a:lnTo>
                  <a:lnTo>
                    <a:pt x="12192" y="652272"/>
                  </a:lnTo>
                  <a:lnTo>
                    <a:pt x="12192" y="649224"/>
                  </a:lnTo>
                  <a:close/>
                </a:path>
                <a:path w="4114800" h="658495">
                  <a:moveTo>
                    <a:pt x="4105656" y="649224"/>
                  </a:moveTo>
                  <a:lnTo>
                    <a:pt x="12192" y="649224"/>
                  </a:lnTo>
                  <a:lnTo>
                    <a:pt x="12192" y="652272"/>
                  </a:lnTo>
                  <a:lnTo>
                    <a:pt x="4105656" y="652272"/>
                  </a:lnTo>
                  <a:lnTo>
                    <a:pt x="4105656" y="649224"/>
                  </a:lnTo>
                  <a:close/>
                </a:path>
                <a:path w="4114800" h="658495">
                  <a:moveTo>
                    <a:pt x="4105656" y="6096"/>
                  </a:moveTo>
                  <a:lnTo>
                    <a:pt x="4105656" y="652272"/>
                  </a:lnTo>
                  <a:lnTo>
                    <a:pt x="4108704" y="649224"/>
                  </a:lnTo>
                  <a:lnTo>
                    <a:pt x="4114800" y="649224"/>
                  </a:lnTo>
                  <a:lnTo>
                    <a:pt x="4114800" y="9143"/>
                  </a:lnTo>
                  <a:lnTo>
                    <a:pt x="4108704" y="9143"/>
                  </a:lnTo>
                  <a:lnTo>
                    <a:pt x="4105656" y="6096"/>
                  </a:lnTo>
                  <a:close/>
                </a:path>
                <a:path w="4114800" h="658495">
                  <a:moveTo>
                    <a:pt x="4114800" y="649224"/>
                  </a:moveTo>
                  <a:lnTo>
                    <a:pt x="4108704" y="649224"/>
                  </a:lnTo>
                  <a:lnTo>
                    <a:pt x="4105656" y="652272"/>
                  </a:lnTo>
                  <a:lnTo>
                    <a:pt x="4114800" y="652272"/>
                  </a:lnTo>
                  <a:lnTo>
                    <a:pt x="4114800" y="649224"/>
                  </a:lnTo>
                  <a:close/>
                </a:path>
                <a:path w="4114800" h="658495">
                  <a:moveTo>
                    <a:pt x="12192" y="6096"/>
                  </a:moveTo>
                  <a:lnTo>
                    <a:pt x="6096" y="9143"/>
                  </a:lnTo>
                  <a:lnTo>
                    <a:pt x="12192" y="9143"/>
                  </a:lnTo>
                  <a:lnTo>
                    <a:pt x="12192" y="6096"/>
                  </a:lnTo>
                  <a:close/>
                </a:path>
                <a:path w="4114800" h="658495">
                  <a:moveTo>
                    <a:pt x="4105656" y="6096"/>
                  </a:moveTo>
                  <a:lnTo>
                    <a:pt x="12192" y="6096"/>
                  </a:lnTo>
                  <a:lnTo>
                    <a:pt x="12192" y="9143"/>
                  </a:lnTo>
                  <a:lnTo>
                    <a:pt x="4105656" y="9143"/>
                  </a:lnTo>
                  <a:lnTo>
                    <a:pt x="4105656" y="6096"/>
                  </a:lnTo>
                  <a:close/>
                </a:path>
                <a:path w="4114800" h="658495">
                  <a:moveTo>
                    <a:pt x="4114800" y="6096"/>
                  </a:moveTo>
                  <a:lnTo>
                    <a:pt x="4105656" y="6096"/>
                  </a:lnTo>
                  <a:lnTo>
                    <a:pt x="4108704" y="9143"/>
                  </a:lnTo>
                  <a:lnTo>
                    <a:pt x="4114800" y="9143"/>
                  </a:lnTo>
                  <a:lnTo>
                    <a:pt x="4114800" y="6096"/>
                  </a:lnTo>
                  <a:close/>
                </a:path>
              </a:pathLst>
            </a:custGeom>
            <a:solidFill>
              <a:srgbClr val="CC009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68" name="object 1868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7918703" y="4919979"/>
              <a:ext cx="1499616" cy="990600"/>
            </a:xfrm>
            <a:prstGeom prst="rect">
              <a:avLst/>
            </a:prstGeom>
          </p:spPr>
        </p:pic>
        <p:sp>
          <p:nvSpPr>
            <p:cNvPr id="1869" name="object 1869"/>
            <p:cNvSpPr/>
            <p:nvPr/>
          </p:nvSpPr>
          <p:spPr>
            <a:xfrm>
              <a:off x="7062215" y="5057139"/>
              <a:ext cx="1073150" cy="189230"/>
            </a:xfrm>
            <a:custGeom>
              <a:avLst/>
              <a:gdLst/>
              <a:ahLst/>
              <a:cxnLst/>
              <a:rect l="l" t="t" r="r" b="b"/>
              <a:pathLst>
                <a:path w="1073150" h="189229">
                  <a:moveTo>
                    <a:pt x="1035196" y="152405"/>
                  </a:moveTo>
                  <a:lnTo>
                    <a:pt x="975359" y="176784"/>
                  </a:lnTo>
                  <a:lnTo>
                    <a:pt x="972311" y="176784"/>
                  </a:lnTo>
                  <a:lnTo>
                    <a:pt x="969263" y="182880"/>
                  </a:lnTo>
                  <a:lnTo>
                    <a:pt x="972311" y="185928"/>
                  </a:lnTo>
                  <a:lnTo>
                    <a:pt x="972311" y="188976"/>
                  </a:lnTo>
                  <a:lnTo>
                    <a:pt x="981455" y="188976"/>
                  </a:lnTo>
                  <a:lnTo>
                    <a:pt x="1058828" y="155448"/>
                  </a:lnTo>
                  <a:lnTo>
                    <a:pt x="1057655" y="155448"/>
                  </a:lnTo>
                  <a:lnTo>
                    <a:pt x="1035196" y="152405"/>
                  </a:lnTo>
                  <a:close/>
                </a:path>
                <a:path w="1073150" h="189229">
                  <a:moveTo>
                    <a:pt x="1047715" y="147305"/>
                  </a:moveTo>
                  <a:lnTo>
                    <a:pt x="1035196" y="152405"/>
                  </a:lnTo>
                  <a:lnTo>
                    <a:pt x="1057655" y="155448"/>
                  </a:lnTo>
                  <a:lnTo>
                    <a:pt x="1058418" y="152400"/>
                  </a:lnTo>
                  <a:lnTo>
                    <a:pt x="1054607" y="152400"/>
                  </a:lnTo>
                  <a:lnTo>
                    <a:pt x="1047715" y="147305"/>
                  </a:lnTo>
                  <a:close/>
                </a:path>
                <a:path w="1073150" h="189229">
                  <a:moveTo>
                    <a:pt x="993648" y="88392"/>
                  </a:moveTo>
                  <a:lnTo>
                    <a:pt x="987551" y="88392"/>
                  </a:lnTo>
                  <a:lnTo>
                    <a:pt x="981455" y="94487"/>
                  </a:lnTo>
                  <a:lnTo>
                    <a:pt x="981455" y="97536"/>
                  </a:lnTo>
                  <a:lnTo>
                    <a:pt x="984503" y="100584"/>
                  </a:lnTo>
                  <a:lnTo>
                    <a:pt x="1038107" y="140204"/>
                  </a:lnTo>
                  <a:lnTo>
                    <a:pt x="1060703" y="143256"/>
                  </a:lnTo>
                  <a:lnTo>
                    <a:pt x="1057655" y="155448"/>
                  </a:lnTo>
                  <a:lnTo>
                    <a:pt x="1058828" y="155448"/>
                  </a:lnTo>
                  <a:lnTo>
                    <a:pt x="1072895" y="149352"/>
                  </a:lnTo>
                  <a:lnTo>
                    <a:pt x="993648" y="88392"/>
                  </a:lnTo>
                  <a:close/>
                </a:path>
                <a:path w="1073150" h="189229">
                  <a:moveTo>
                    <a:pt x="0" y="0"/>
                  </a:moveTo>
                  <a:lnTo>
                    <a:pt x="0" y="12192"/>
                  </a:lnTo>
                  <a:lnTo>
                    <a:pt x="1035211" y="152400"/>
                  </a:lnTo>
                  <a:lnTo>
                    <a:pt x="1047715" y="147305"/>
                  </a:lnTo>
                  <a:lnTo>
                    <a:pt x="1038107" y="140204"/>
                  </a:lnTo>
                  <a:lnTo>
                    <a:pt x="0" y="0"/>
                  </a:lnTo>
                  <a:close/>
                </a:path>
                <a:path w="1073150" h="189229">
                  <a:moveTo>
                    <a:pt x="1057655" y="143256"/>
                  </a:moveTo>
                  <a:lnTo>
                    <a:pt x="1047715" y="147305"/>
                  </a:lnTo>
                  <a:lnTo>
                    <a:pt x="1054607" y="152400"/>
                  </a:lnTo>
                  <a:lnTo>
                    <a:pt x="1057655" y="143256"/>
                  </a:lnTo>
                  <a:close/>
                </a:path>
                <a:path w="1073150" h="189229">
                  <a:moveTo>
                    <a:pt x="1060703" y="143256"/>
                  </a:moveTo>
                  <a:lnTo>
                    <a:pt x="1057655" y="143256"/>
                  </a:lnTo>
                  <a:lnTo>
                    <a:pt x="1054607" y="152400"/>
                  </a:lnTo>
                  <a:lnTo>
                    <a:pt x="1058418" y="152400"/>
                  </a:lnTo>
                  <a:lnTo>
                    <a:pt x="1060703" y="143256"/>
                  </a:lnTo>
                  <a:close/>
                </a:path>
                <a:path w="1073150" h="189229">
                  <a:moveTo>
                    <a:pt x="1038107" y="140204"/>
                  </a:moveTo>
                  <a:lnTo>
                    <a:pt x="1047715" y="147305"/>
                  </a:lnTo>
                  <a:lnTo>
                    <a:pt x="1057655" y="143256"/>
                  </a:lnTo>
                  <a:lnTo>
                    <a:pt x="1060703" y="143256"/>
                  </a:lnTo>
                  <a:lnTo>
                    <a:pt x="1038107" y="140204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3212083" y="832104"/>
            <a:ext cx="426974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i="0" spc="-10" dirty="0">
                <a:latin typeface="Arial MT"/>
                <a:cs typeface="Arial MT"/>
              </a:rPr>
              <a:t>INTRODUZIONE</a:t>
            </a:r>
            <a:endParaRPr sz="4400">
              <a:latin typeface="Arial MT"/>
              <a:cs typeface="Arial MT"/>
            </a:endParaRPr>
          </a:p>
        </p:txBody>
      </p:sp>
      <p:sp>
        <p:nvSpPr>
          <p:cNvPr id="1861" name="object 1861"/>
          <p:cNvSpPr txBox="1"/>
          <p:nvPr/>
        </p:nvSpPr>
        <p:spPr>
          <a:xfrm>
            <a:off x="1310132" y="1898903"/>
            <a:ext cx="7635240" cy="4695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75"/>
              </a:lnSpc>
              <a:spcBef>
                <a:spcPts val="100"/>
              </a:spcBef>
            </a:pPr>
            <a:r>
              <a:rPr sz="2400" u="heavy" spc="-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Arial MT"/>
                <a:cs typeface="Arial MT"/>
              </a:rPr>
              <a:t>Associazioni</a:t>
            </a:r>
            <a:r>
              <a:rPr sz="2400" u="heavy" spc="-3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Arial MT"/>
                <a:cs typeface="Arial MT"/>
              </a:rPr>
              <a:t> </a:t>
            </a:r>
            <a:r>
              <a:rPr sz="2400" u="heavy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Arial MT"/>
                <a:cs typeface="Arial MT"/>
              </a:rPr>
              <a:t>batteriche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ts val="3835"/>
              </a:lnSpc>
            </a:pPr>
            <a:r>
              <a:rPr sz="3200" b="1" spc="-5" dirty="0">
                <a:solidFill>
                  <a:srgbClr val="FF0000"/>
                </a:solidFill>
                <a:latin typeface="Arial"/>
                <a:cs typeface="Arial"/>
              </a:rPr>
              <a:t>i</a:t>
            </a:r>
            <a:r>
              <a:rPr sz="3200" b="1" spc="-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3200" b="1" spc="-10" dirty="0">
                <a:solidFill>
                  <a:srgbClr val="FF0000"/>
                </a:solidFill>
                <a:latin typeface="Arial"/>
                <a:cs typeface="Arial"/>
              </a:rPr>
              <a:t>biofilm,</a:t>
            </a:r>
            <a:r>
              <a:rPr sz="3200" b="1" spc="-2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che</a:t>
            </a:r>
            <a:r>
              <a:rPr sz="24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esibiscono:</a:t>
            </a:r>
            <a:endParaRPr sz="2400">
              <a:latin typeface="Arial"/>
              <a:cs typeface="Arial"/>
            </a:endParaRPr>
          </a:p>
          <a:p>
            <a:pPr marL="356870" indent="-344805">
              <a:lnSpc>
                <a:spcPct val="100000"/>
              </a:lnSpc>
              <a:spcBef>
                <a:spcPts val="5"/>
              </a:spcBef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un</a:t>
            </a:r>
            <a:r>
              <a:rPr sz="2400" b="1" spc="-5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fenotipo</a:t>
            </a:r>
            <a:r>
              <a:rPr sz="2400" b="1" spc="-1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distinto</a:t>
            </a:r>
            <a:endParaRPr sz="2400">
              <a:latin typeface="Arial"/>
              <a:cs typeface="Arial"/>
            </a:endParaRPr>
          </a:p>
          <a:p>
            <a:pPr marL="356870" indent="-344805">
              <a:lnSpc>
                <a:spcPct val="100000"/>
              </a:lnSpc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una</a:t>
            </a:r>
            <a:r>
              <a:rPr sz="2400" b="1" spc="-4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trascrizione</a:t>
            </a:r>
            <a:r>
              <a:rPr sz="2400" b="1" spc="-4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genica</a:t>
            </a:r>
            <a:endParaRPr sz="2400">
              <a:latin typeface="Arial"/>
              <a:cs typeface="Arial"/>
            </a:endParaRPr>
          </a:p>
          <a:p>
            <a:pPr marL="356870" indent="-344805">
              <a:lnSpc>
                <a:spcPct val="100000"/>
              </a:lnSpc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un</a:t>
            </a:r>
            <a:r>
              <a:rPr sz="2400" b="1" spc="-60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tasso</a:t>
            </a:r>
            <a:r>
              <a:rPr sz="2400" b="1" spc="-1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di</a:t>
            </a:r>
            <a:r>
              <a:rPr sz="2400" b="1" spc="-30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crescita</a:t>
            </a:r>
            <a:endParaRPr sz="2400">
              <a:latin typeface="Arial"/>
              <a:cs typeface="Arial"/>
            </a:endParaRPr>
          </a:p>
          <a:p>
            <a:pPr marL="94615">
              <a:lnSpc>
                <a:spcPct val="100000"/>
              </a:lnSpc>
            </a:pPr>
            <a:r>
              <a:rPr sz="2400" b="1" spc="-10" dirty="0">
                <a:solidFill>
                  <a:srgbClr val="FF9933"/>
                </a:solidFill>
                <a:latin typeface="Arial"/>
                <a:cs typeface="Arial"/>
              </a:rPr>
              <a:t>diversi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dai</a:t>
            </a:r>
            <a:r>
              <a:rPr sz="2400" b="1" spc="-4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microrganismi</a:t>
            </a:r>
            <a:r>
              <a:rPr sz="2400" b="1" spc="-4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in</a:t>
            </a:r>
            <a:r>
              <a:rPr sz="2400" b="1" spc="-2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forma</a:t>
            </a:r>
            <a:r>
              <a:rPr sz="2400" b="1" spc="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planctonica.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5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3200" b="1" spc="-5" dirty="0">
                <a:solidFill>
                  <a:srgbClr val="FF0000"/>
                </a:solidFill>
                <a:latin typeface="Arial"/>
                <a:cs typeface="Arial"/>
              </a:rPr>
              <a:t>I</a:t>
            </a:r>
            <a:r>
              <a:rPr sz="3200" b="1" spc="-2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3200" b="1" spc="-10" dirty="0">
                <a:solidFill>
                  <a:srgbClr val="FF0000"/>
                </a:solidFill>
                <a:latin typeface="Arial"/>
                <a:cs typeface="Arial"/>
              </a:rPr>
              <a:t>biofilm,</a:t>
            </a:r>
            <a:r>
              <a:rPr sz="3200" b="1" spc="-19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sviluppano</a:t>
            </a:r>
            <a:r>
              <a:rPr sz="24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specifici</a:t>
            </a:r>
            <a:r>
              <a:rPr sz="2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meccanismi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:</a:t>
            </a:r>
            <a:endParaRPr sz="2400">
              <a:latin typeface="Arial MT"/>
              <a:cs typeface="Arial MT"/>
            </a:endParaRPr>
          </a:p>
          <a:p>
            <a:pPr marL="356870" indent="-344805">
              <a:lnSpc>
                <a:spcPts val="2870"/>
              </a:lnSpc>
              <a:spcBef>
                <a:spcPts val="5"/>
              </a:spcBef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per</a:t>
            </a:r>
            <a:r>
              <a:rPr sz="2400" spc="-5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l’adesione </a:t>
            </a:r>
            <a:r>
              <a:rPr sz="2400" spc="-10" dirty="0">
                <a:solidFill>
                  <a:srgbClr val="99FF99"/>
                </a:solidFill>
                <a:latin typeface="Arial MT"/>
                <a:cs typeface="Arial MT"/>
              </a:rPr>
              <a:t>iniziale</a:t>
            </a:r>
            <a:r>
              <a:rPr sz="2400" spc="3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alla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 superficie,</a:t>
            </a:r>
            <a:endParaRPr sz="2400">
              <a:latin typeface="Arial MT"/>
              <a:cs typeface="Arial MT"/>
            </a:endParaRPr>
          </a:p>
          <a:p>
            <a:pPr marL="356870" marR="5080" indent="-344805">
              <a:lnSpc>
                <a:spcPts val="2690"/>
              </a:lnSpc>
              <a:spcBef>
                <a:spcPts val="640"/>
              </a:spcBef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per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lo sviluppo in 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comunità strutturate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,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quindi </a:t>
            </a:r>
            <a:r>
              <a:rPr sz="2800" b="1" dirty="0">
                <a:solidFill>
                  <a:srgbClr val="CC0099"/>
                </a:solidFill>
                <a:latin typeface="Arial"/>
                <a:cs typeface="Arial"/>
              </a:rPr>
              <a:t>piccoli </a:t>
            </a:r>
            <a:r>
              <a:rPr sz="2800" b="1" spc="-76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CC0099"/>
                </a:solidFill>
                <a:latin typeface="Arial"/>
                <a:cs typeface="Arial"/>
              </a:rPr>
              <a:t>ecosistemi</a:t>
            </a:r>
            <a:r>
              <a:rPr sz="2800" b="1" spc="-5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CC0099"/>
                </a:solidFill>
                <a:latin typeface="Arial"/>
                <a:cs typeface="Arial"/>
              </a:rPr>
              <a:t>microbici,</a:t>
            </a:r>
            <a:endParaRPr sz="2800">
              <a:latin typeface="Arial"/>
              <a:cs typeface="Arial"/>
            </a:endParaRPr>
          </a:p>
          <a:p>
            <a:pPr marL="356870" indent="-344805">
              <a:lnSpc>
                <a:spcPct val="100000"/>
              </a:lnSpc>
              <a:spcBef>
                <a:spcPts val="40"/>
              </a:spcBef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e</a:t>
            </a:r>
            <a:r>
              <a:rPr sz="2400" spc="-4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per</a:t>
            </a:r>
            <a:r>
              <a:rPr sz="2400" spc="-1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il</a:t>
            </a:r>
            <a:r>
              <a:rPr sz="2400" spc="-1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distacco</a:t>
            </a:r>
            <a:r>
              <a:rPr sz="2400" spc="-2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dal</a:t>
            </a:r>
            <a:r>
              <a:rPr sz="2400" spc="-3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substrato.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3565652" y="832104"/>
            <a:ext cx="355854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i="0" spc="-10" dirty="0">
                <a:latin typeface="Arial MT"/>
                <a:cs typeface="Arial MT"/>
              </a:rPr>
              <a:t>DEFINIZIONE</a:t>
            </a:r>
            <a:endParaRPr sz="4400">
              <a:latin typeface="Arial MT"/>
              <a:cs typeface="Arial MT"/>
            </a:endParaRPr>
          </a:p>
        </p:txBody>
      </p:sp>
      <p:sp>
        <p:nvSpPr>
          <p:cNvPr id="1861" name="object 1861"/>
          <p:cNvSpPr txBox="1"/>
          <p:nvPr/>
        </p:nvSpPr>
        <p:spPr>
          <a:xfrm>
            <a:off x="1315211" y="1762125"/>
            <a:ext cx="8208645" cy="1223645"/>
          </a:xfrm>
          <a:prstGeom prst="rect">
            <a:avLst/>
          </a:prstGeom>
          <a:solidFill>
            <a:srgbClr val="0067AD"/>
          </a:solidFill>
          <a:ln w="33527">
            <a:solidFill>
              <a:srgbClr val="CC0099"/>
            </a:solidFill>
          </a:ln>
        </p:spPr>
        <p:txBody>
          <a:bodyPr vert="horz" wrap="square" lIns="0" tIns="220345" rIns="0" bIns="0" rtlCol="0">
            <a:spAutoFit/>
          </a:bodyPr>
          <a:lstStyle/>
          <a:p>
            <a:pPr marL="723900" marR="192405" indent="-542925">
              <a:lnSpc>
                <a:spcPts val="2300"/>
              </a:lnSpc>
              <a:spcBef>
                <a:spcPts val="1735"/>
              </a:spcBef>
            </a:pP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Un biofilm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è un 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aggregato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di 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cellule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microbiche associate </a:t>
            </a:r>
            <a:r>
              <a:rPr sz="2400" spc="-65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ad</a:t>
            </a:r>
            <a:r>
              <a:rPr sz="2400" spc="-3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una</a:t>
            </a:r>
            <a:r>
              <a:rPr sz="240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superficie</a:t>
            </a:r>
            <a:r>
              <a:rPr sz="2400" spc="-3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e</a:t>
            </a:r>
            <a:r>
              <a:rPr sz="240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incluse</a:t>
            </a:r>
            <a:r>
              <a:rPr sz="2400" spc="1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in</a:t>
            </a:r>
            <a:r>
              <a:rPr sz="2400" spc="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una</a:t>
            </a:r>
            <a:r>
              <a:rPr sz="2400" spc="-1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matrice</a:t>
            </a:r>
            <a:r>
              <a:rPr sz="2400" spc="-3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polimerica</a:t>
            </a:r>
            <a:endParaRPr sz="2400">
              <a:latin typeface="Arial MT"/>
              <a:cs typeface="Arial MT"/>
            </a:endParaRPr>
          </a:p>
          <a:p>
            <a:pPr marL="2138045">
              <a:lnSpc>
                <a:spcPts val="2330"/>
              </a:lnSpc>
            </a:pP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extracellulare</a:t>
            </a:r>
            <a:r>
              <a:rPr sz="2400" spc="-2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da esse</a:t>
            </a:r>
            <a:r>
              <a:rPr sz="2400" spc="-2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prodotta.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1862" name="object 1862"/>
          <p:cNvSpPr txBox="1"/>
          <p:nvPr/>
        </p:nvSpPr>
        <p:spPr>
          <a:xfrm>
            <a:off x="774191" y="3215640"/>
            <a:ext cx="9144000" cy="295148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892810" marR="558165" indent="-344805">
              <a:lnSpc>
                <a:spcPct val="80000"/>
              </a:lnSpc>
              <a:spcBef>
                <a:spcPts val="675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Nel 1969 Jones con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l’aiuto della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microscopia elettronica,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studiando i sistemi di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filtraggio delle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acque, scoprì che i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b="1" spc="-5" dirty="0">
                <a:solidFill>
                  <a:srgbClr val="CC0099"/>
                </a:solidFill>
                <a:latin typeface="Arial"/>
                <a:cs typeface="Arial"/>
              </a:rPr>
              <a:t>biofilm</a:t>
            </a:r>
            <a:r>
              <a:rPr sz="2400" b="1" spc="-4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CC0099"/>
                </a:solidFill>
                <a:latin typeface="Arial"/>
                <a:cs typeface="Arial"/>
              </a:rPr>
              <a:t>sono</a:t>
            </a:r>
            <a:r>
              <a:rPr sz="2400" b="1" spc="-2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CC0099"/>
                </a:solidFill>
                <a:latin typeface="Arial"/>
                <a:cs typeface="Arial"/>
              </a:rPr>
              <a:t>formati</a:t>
            </a:r>
            <a:r>
              <a:rPr sz="2400" b="1" spc="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CC0099"/>
                </a:solidFill>
                <a:latin typeface="Arial"/>
                <a:cs typeface="Arial"/>
              </a:rPr>
              <a:t>da</a:t>
            </a:r>
            <a:r>
              <a:rPr sz="2400" b="1" spc="-1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CC0099"/>
                </a:solidFill>
                <a:latin typeface="Arial"/>
                <a:cs typeface="Arial"/>
              </a:rPr>
              <a:t>una</a:t>
            </a:r>
            <a:r>
              <a:rPr sz="2400" b="1" spc="-1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CC0099"/>
                </a:solidFill>
                <a:latin typeface="Arial"/>
                <a:cs typeface="Arial"/>
              </a:rPr>
              <a:t>diversa</a:t>
            </a:r>
            <a:r>
              <a:rPr sz="2400" b="1" spc="1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CC0099"/>
                </a:solidFill>
                <a:latin typeface="Arial"/>
                <a:cs typeface="Arial"/>
              </a:rPr>
              <a:t>varietà</a:t>
            </a:r>
            <a:r>
              <a:rPr sz="2400" b="1" spc="3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CC0099"/>
                </a:solidFill>
                <a:latin typeface="Arial"/>
                <a:cs typeface="Arial"/>
              </a:rPr>
              <a:t>di</a:t>
            </a:r>
            <a:r>
              <a:rPr sz="2400" b="1" spc="-1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CC0099"/>
                </a:solidFill>
                <a:latin typeface="Arial"/>
                <a:cs typeface="Arial"/>
              </a:rPr>
              <a:t>cellule.</a:t>
            </a:r>
            <a:endParaRPr sz="2400">
              <a:latin typeface="Arial"/>
              <a:cs typeface="Arial"/>
            </a:endParaRPr>
          </a:p>
          <a:p>
            <a:pPr marL="892810" marR="592455" indent="-344805">
              <a:lnSpc>
                <a:spcPts val="2300"/>
              </a:lnSpc>
              <a:spcBef>
                <a:spcPts val="560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La scoperta che </a:t>
            </a:r>
            <a:r>
              <a:rPr sz="2400" spc="-5" dirty="0">
                <a:solidFill>
                  <a:srgbClr val="FF9933"/>
                </a:solidFill>
                <a:latin typeface="Arial MT"/>
                <a:cs typeface="Arial MT"/>
              </a:rPr>
              <a:t>le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colonie batteriche non </a:t>
            </a:r>
            <a:r>
              <a:rPr sz="2400" spc="-5" dirty="0">
                <a:solidFill>
                  <a:srgbClr val="FF9933"/>
                </a:solidFill>
                <a:latin typeface="Arial MT"/>
                <a:cs typeface="Arial MT"/>
              </a:rPr>
              <a:t>solo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erano </a:t>
            </a:r>
            <a:r>
              <a:rPr sz="2400" spc="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tenaci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,</a:t>
            </a:r>
            <a:r>
              <a:rPr sz="2400" spc="-7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spc="5" dirty="0">
                <a:solidFill>
                  <a:srgbClr val="FF9933"/>
                </a:solidFill>
                <a:latin typeface="Arial MT"/>
                <a:cs typeface="Arial MT"/>
              </a:rPr>
              <a:t>ma</a:t>
            </a:r>
            <a:r>
              <a:rPr sz="2400" spc="-1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resistenti</a:t>
            </a:r>
            <a:r>
              <a:rPr sz="2400" b="1" spc="-4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ad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agenti</a:t>
            </a:r>
            <a:r>
              <a:rPr sz="2400" b="1" spc="-4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antimicrobici</a:t>
            </a:r>
            <a:r>
              <a:rPr sz="2400" b="1" spc="-3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arriva</a:t>
            </a:r>
            <a:r>
              <a:rPr sz="24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nel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1973</a:t>
            </a:r>
            <a:r>
              <a:rPr sz="24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grazie</a:t>
            </a:r>
            <a:r>
              <a:rPr sz="2400" spc="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studi</a:t>
            </a:r>
            <a:r>
              <a:rPr sz="24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fatti</a:t>
            </a:r>
            <a:r>
              <a:rPr sz="24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su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fanghi</a:t>
            </a:r>
            <a:r>
              <a:rPr sz="2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industriali.</a:t>
            </a:r>
            <a:endParaRPr sz="2400">
              <a:latin typeface="Arial MT"/>
              <a:cs typeface="Arial MT"/>
            </a:endParaRPr>
          </a:p>
          <a:p>
            <a:pPr marL="892810" indent="-345440">
              <a:lnSpc>
                <a:spcPct val="100000"/>
              </a:lnSpc>
              <a:spcBef>
                <a:spcPts val="30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Nel</a:t>
            </a:r>
            <a:r>
              <a:rPr sz="24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1978</a:t>
            </a:r>
            <a:r>
              <a:rPr sz="2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Costerton</a:t>
            </a:r>
            <a:r>
              <a:rPr sz="24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propose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teoria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per</a:t>
            </a:r>
            <a:r>
              <a:rPr sz="24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quale</a:t>
            </a:r>
            <a:endParaRPr sz="2400">
              <a:latin typeface="Arial MT"/>
              <a:cs typeface="Arial MT"/>
            </a:endParaRPr>
          </a:p>
          <a:p>
            <a:pPr marL="892810" marR="702310" indent="-262255">
              <a:lnSpc>
                <a:spcPts val="2300"/>
              </a:lnSpc>
              <a:spcBef>
                <a:spcPts val="555"/>
              </a:spcBef>
            </a:pPr>
            <a:r>
              <a:rPr sz="2400" b="1" dirty="0">
                <a:solidFill>
                  <a:srgbClr val="FFCC00"/>
                </a:solidFill>
                <a:latin typeface="Arial"/>
                <a:cs typeface="Arial"/>
              </a:rPr>
              <a:t>i </a:t>
            </a:r>
            <a:r>
              <a:rPr sz="2400" b="1" spc="-5" dirty="0">
                <a:solidFill>
                  <a:srgbClr val="FFCC00"/>
                </a:solidFill>
                <a:latin typeface="Arial"/>
                <a:cs typeface="Arial"/>
              </a:rPr>
              <a:t>biofilm </a:t>
            </a:r>
            <a:r>
              <a:rPr sz="2400" b="1" dirty="0">
                <a:solidFill>
                  <a:srgbClr val="FFCC00"/>
                </a:solidFill>
                <a:latin typeface="Arial"/>
                <a:cs typeface="Arial"/>
              </a:rPr>
              <a:t>sono </a:t>
            </a:r>
            <a:r>
              <a:rPr sz="2400" b="1" spc="-5" dirty="0">
                <a:solidFill>
                  <a:srgbClr val="FFCC00"/>
                </a:solidFill>
                <a:latin typeface="Arial"/>
                <a:cs typeface="Arial"/>
              </a:rPr>
              <a:t>dotati di </a:t>
            </a:r>
            <a:r>
              <a:rPr sz="2400" b="1" dirty="0">
                <a:solidFill>
                  <a:srgbClr val="FFCC00"/>
                </a:solidFill>
                <a:latin typeface="Arial"/>
                <a:cs typeface="Arial"/>
              </a:rPr>
              <a:t>particolari </a:t>
            </a:r>
            <a:r>
              <a:rPr sz="2400" b="1" spc="-5" dirty="0">
                <a:solidFill>
                  <a:srgbClr val="FFCC00"/>
                </a:solidFill>
                <a:latin typeface="Arial"/>
                <a:cs typeface="Arial"/>
              </a:rPr>
              <a:t>funzioni adatte </a:t>
            </a:r>
            <a:r>
              <a:rPr sz="2400" b="1" dirty="0">
                <a:solidFill>
                  <a:srgbClr val="FFCC00"/>
                </a:solidFill>
                <a:latin typeface="Arial"/>
                <a:cs typeface="Arial"/>
              </a:rPr>
              <a:t>alla </a:t>
            </a:r>
            <a:r>
              <a:rPr sz="2400" b="1" spc="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CC00"/>
                </a:solidFill>
                <a:latin typeface="Arial"/>
                <a:cs typeface="Arial"/>
              </a:rPr>
              <a:t>colonizzazione</a:t>
            </a:r>
            <a:r>
              <a:rPr sz="2400" b="1" spc="-7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CC00"/>
                </a:solidFill>
                <a:latin typeface="Arial"/>
                <a:cs typeface="Arial"/>
              </a:rPr>
              <a:t>di</a:t>
            </a:r>
            <a:r>
              <a:rPr sz="2400" b="1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CC00"/>
                </a:solidFill>
                <a:latin typeface="Arial"/>
                <a:cs typeface="Arial"/>
              </a:rPr>
              <a:t>superfici</a:t>
            </a:r>
            <a:r>
              <a:rPr sz="2400" b="1" spc="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CC00"/>
                </a:solidFill>
                <a:latin typeface="Arial"/>
                <a:cs typeface="Arial"/>
              </a:rPr>
              <a:t>sia</a:t>
            </a:r>
            <a:r>
              <a:rPr sz="24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CC00"/>
                </a:solidFill>
                <a:latin typeface="Arial"/>
                <a:cs typeface="Arial"/>
              </a:rPr>
              <a:t>biotiche</a:t>
            </a:r>
            <a:r>
              <a:rPr sz="2400" b="1" spc="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CC00"/>
                </a:solidFill>
                <a:latin typeface="Arial"/>
                <a:cs typeface="Arial"/>
              </a:rPr>
              <a:t>sia</a:t>
            </a:r>
            <a:r>
              <a:rPr sz="2400" b="1" spc="-1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CC00"/>
                </a:solidFill>
                <a:latin typeface="Arial"/>
                <a:cs typeface="Arial"/>
              </a:rPr>
              <a:t>abiotiche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637030" marR="5080" indent="-1167765">
              <a:lnSpc>
                <a:spcPct val="100000"/>
              </a:lnSpc>
              <a:spcBef>
                <a:spcPts val="100"/>
              </a:spcBef>
            </a:pPr>
            <a:r>
              <a:rPr sz="3600" i="0" dirty="0">
                <a:latin typeface="Arial MT"/>
                <a:cs typeface="Arial MT"/>
              </a:rPr>
              <a:t>SIGNIFICATO</a:t>
            </a:r>
            <a:r>
              <a:rPr sz="3600" i="0" spc="-105" dirty="0">
                <a:latin typeface="Arial MT"/>
                <a:cs typeface="Arial MT"/>
              </a:rPr>
              <a:t> </a:t>
            </a:r>
            <a:r>
              <a:rPr sz="3600" i="0" spc="-5" dirty="0">
                <a:latin typeface="Arial MT"/>
                <a:cs typeface="Arial MT"/>
              </a:rPr>
              <a:t>ECOLOGICO</a:t>
            </a:r>
            <a:r>
              <a:rPr sz="3600" i="0" spc="-25" dirty="0">
                <a:latin typeface="Arial MT"/>
                <a:cs typeface="Arial MT"/>
              </a:rPr>
              <a:t> </a:t>
            </a:r>
            <a:r>
              <a:rPr sz="3600" i="0" spc="-5" dirty="0">
                <a:latin typeface="Arial MT"/>
                <a:cs typeface="Arial MT"/>
              </a:rPr>
              <a:t>DEI </a:t>
            </a:r>
            <a:r>
              <a:rPr sz="3600" i="0" spc="-985" dirty="0">
                <a:latin typeface="Arial MT"/>
                <a:cs typeface="Arial MT"/>
              </a:rPr>
              <a:t> </a:t>
            </a:r>
            <a:r>
              <a:rPr sz="3600" i="0" dirty="0">
                <a:latin typeface="Arial MT"/>
                <a:cs typeface="Arial MT"/>
              </a:rPr>
              <a:t>BIOFILM</a:t>
            </a:r>
            <a:r>
              <a:rPr sz="3600" i="0" spc="-50" dirty="0">
                <a:latin typeface="Arial MT"/>
                <a:cs typeface="Arial MT"/>
              </a:rPr>
              <a:t> </a:t>
            </a:r>
            <a:r>
              <a:rPr sz="3600" i="0" spc="-5" dirty="0">
                <a:latin typeface="Arial MT"/>
                <a:cs typeface="Arial MT"/>
              </a:rPr>
              <a:t>MICROBICI</a:t>
            </a:r>
            <a:endParaRPr sz="3600">
              <a:latin typeface="Arial MT"/>
              <a:cs typeface="Arial MT"/>
            </a:endParaRPr>
          </a:p>
        </p:txBody>
      </p:sp>
      <p:sp>
        <p:nvSpPr>
          <p:cNvPr id="1861" name="object 1861"/>
          <p:cNvSpPr txBox="1"/>
          <p:nvPr/>
        </p:nvSpPr>
        <p:spPr>
          <a:xfrm>
            <a:off x="1042416" y="1881402"/>
            <a:ext cx="8463280" cy="2219325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39700" algn="ctr">
              <a:lnSpc>
                <a:spcPct val="100000"/>
              </a:lnSpc>
              <a:spcBef>
                <a:spcPts val="459"/>
              </a:spcBef>
            </a:pPr>
            <a:r>
              <a:rPr sz="2800" b="1" spc="-5" dirty="0">
                <a:solidFill>
                  <a:srgbClr val="CC0099"/>
                </a:solidFill>
                <a:latin typeface="Arial"/>
                <a:cs typeface="Arial"/>
              </a:rPr>
              <a:t>La</a:t>
            </a:r>
            <a:r>
              <a:rPr sz="2800" b="1" spc="-1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CC0099"/>
                </a:solidFill>
                <a:latin typeface="Arial"/>
                <a:cs typeface="Arial"/>
              </a:rPr>
              <a:t>teoria</a:t>
            </a:r>
            <a:r>
              <a:rPr sz="2800" b="1" spc="-3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CC0099"/>
                </a:solidFill>
                <a:latin typeface="Arial"/>
                <a:cs typeface="Arial"/>
              </a:rPr>
              <a:t>di Costerton</a:t>
            </a:r>
            <a:r>
              <a:rPr sz="2800" b="1" spc="-9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afferma</a:t>
            </a:r>
            <a:r>
              <a:rPr sz="2400" spc="-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che:</a:t>
            </a:r>
            <a:endParaRPr sz="2400">
              <a:latin typeface="Arial MT"/>
              <a:cs typeface="Arial MT"/>
            </a:endParaRPr>
          </a:p>
          <a:p>
            <a:pPr marL="941705" marR="447675" indent="139700">
              <a:lnSpc>
                <a:spcPts val="2590"/>
              </a:lnSpc>
              <a:spcBef>
                <a:spcPts val="630"/>
              </a:spcBef>
            </a:pP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la maggior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parte dei batteri si 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sviluppa in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matrici </a:t>
            </a:r>
            <a:r>
              <a:rPr sz="2400" spc="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circoscritte,</a:t>
            </a:r>
            <a:r>
              <a:rPr sz="2400" spc="-3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i</a:t>
            </a:r>
            <a:r>
              <a:rPr sz="2400" spc="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biofilm,</a:t>
            </a:r>
            <a:r>
              <a:rPr sz="2400" spc="-3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adesi</a:t>
            </a:r>
            <a:r>
              <a:rPr sz="240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a</a:t>
            </a:r>
            <a:r>
              <a:rPr sz="2400" spc="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superfici</a:t>
            </a:r>
            <a:r>
              <a:rPr sz="2400" spc="-4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appartenenti</a:t>
            </a:r>
            <a:r>
              <a:rPr sz="2400" spc="-4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a</a:t>
            </a:r>
            <a:endParaRPr sz="2400">
              <a:latin typeface="Arial MT"/>
              <a:cs typeface="Arial MT"/>
            </a:endParaRPr>
          </a:p>
          <a:p>
            <a:pPr marL="795020" marR="306070" indent="4445" algn="ctr">
              <a:lnSpc>
                <a:spcPts val="2590"/>
              </a:lnSpc>
              <a:spcBef>
                <a:spcPts val="5"/>
              </a:spcBef>
            </a:pP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qualsiasi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ecosistema 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acquatico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e che 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le cellule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 batteriche</a:t>
            </a:r>
            <a:r>
              <a:rPr sz="2400" spc="-5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adese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differiscono</a:t>
            </a:r>
            <a:r>
              <a:rPr sz="2400" spc="-8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spc="5" dirty="0">
                <a:solidFill>
                  <a:srgbClr val="FF0000"/>
                </a:solidFill>
                <a:latin typeface="Arial MT"/>
                <a:cs typeface="Arial MT"/>
              </a:rPr>
              <a:t>profondamente</a:t>
            </a:r>
            <a:r>
              <a:rPr sz="2400" spc="-11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dalle</a:t>
            </a:r>
            <a:r>
              <a:rPr sz="2400" spc="1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loro </a:t>
            </a:r>
            <a:r>
              <a:rPr sz="2400" spc="-65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corrispondenti</a:t>
            </a:r>
            <a:r>
              <a:rPr sz="2400" spc="-5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spc="5" dirty="0">
                <a:solidFill>
                  <a:srgbClr val="FF0000"/>
                </a:solidFill>
                <a:latin typeface="Arial MT"/>
                <a:cs typeface="Arial MT"/>
              </a:rPr>
              <a:t>forme</a:t>
            </a:r>
            <a:r>
              <a:rPr sz="2400" spc="-6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planctoniche.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1862" name="object 1862"/>
          <p:cNvSpPr txBox="1"/>
          <p:nvPr/>
        </p:nvSpPr>
        <p:spPr>
          <a:xfrm>
            <a:off x="1310132" y="4916423"/>
            <a:ext cx="7884795" cy="170815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6870" marR="5080" indent="-344805">
              <a:lnSpc>
                <a:spcPts val="2590"/>
              </a:lnSpc>
              <a:spcBef>
                <a:spcPts val="425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I dati, su cui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questa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teoria è basata, scaturiscono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principalmente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dallo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studio di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ecosistemi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acquatici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 naturali,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in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cui si è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osservato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che più del 99,9% dei </a:t>
            </a:r>
            <a:r>
              <a:rPr sz="2400" spc="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batteri si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sviluppano in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biofilm adesi su un'ampia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varietà </a:t>
            </a:r>
            <a:r>
              <a:rPr sz="2400" spc="-65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di</a:t>
            </a:r>
            <a:r>
              <a:rPr sz="2400" spc="-3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superfici.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1863" name="object 1863"/>
          <p:cNvSpPr/>
          <p:nvPr/>
        </p:nvSpPr>
        <p:spPr>
          <a:xfrm>
            <a:off x="996696" y="1804669"/>
            <a:ext cx="8555990" cy="2505710"/>
          </a:xfrm>
          <a:custGeom>
            <a:avLst/>
            <a:gdLst/>
            <a:ahLst/>
            <a:cxnLst/>
            <a:rect l="l" t="t" r="r" b="b"/>
            <a:pathLst>
              <a:path w="8555990" h="2505710">
                <a:moveTo>
                  <a:pt x="8534400" y="24130"/>
                </a:moveTo>
                <a:lnTo>
                  <a:pt x="24384" y="24130"/>
                </a:lnTo>
                <a:lnTo>
                  <a:pt x="24384" y="58420"/>
                </a:lnTo>
                <a:lnTo>
                  <a:pt x="24384" y="2451100"/>
                </a:lnTo>
                <a:lnTo>
                  <a:pt x="24384" y="2484120"/>
                </a:lnTo>
                <a:lnTo>
                  <a:pt x="8534400" y="2484120"/>
                </a:lnTo>
                <a:lnTo>
                  <a:pt x="8534400" y="2451100"/>
                </a:lnTo>
                <a:lnTo>
                  <a:pt x="57912" y="2451100"/>
                </a:lnTo>
                <a:lnTo>
                  <a:pt x="57912" y="58420"/>
                </a:lnTo>
                <a:lnTo>
                  <a:pt x="8497824" y="58420"/>
                </a:lnTo>
                <a:lnTo>
                  <a:pt x="8497824" y="2450846"/>
                </a:lnTo>
                <a:lnTo>
                  <a:pt x="8534400" y="2450858"/>
                </a:lnTo>
                <a:lnTo>
                  <a:pt x="8534400" y="58420"/>
                </a:lnTo>
                <a:lnTo>
                  <a:pt x="8534400" y="58166"/>
                </a:lnTo>
                <a:lnTo>
                  <a:pt x="8534400" y="24130"/>
                </a:lnTo>
                <a:close/>
              </a:path>
              <a:path w="8555990" h="2505710">
                <a:moveTo>
                  <a:pt x="8555736" y="0"/>
                </a:moveTo>
                <a:lnTo>
                  <a:pt x="0" y="0"/>
                </a:lnTo>
                <a:lnTo>
                  <a:pt x="0" y="12700"/>
                </a:lnTo>
                <a:lnTo>
                  <a:pt x="0" y="2496820"/>
                </a:lnTo>
                <a:lnTo>
                  <a:pt x="0" y="2505710"/>
                </a:lnTo>
                <a:lnTo>
                  <a:pt x="8555736" y="2505710"/>
                </a:lnTo>
                <a:lnTo>
                  <a:pt x="8555736" y="2496820"/>
                </a:lnTo>
                <a:lnTo>
                  <a:pt x="12192" y="2496820"/>
                </a:lnTo>
                <a:lnTo>
                  <a:pt x="12192" y="12700"/>
                </a:lnTo>
                <a:lnTo>
                  <a:pt x="8543544" y="12700"/>
                </a:lnTo>
                <a:lnTo>
                  <a:pt x="8543544" y="2496566"/>
                </a:lnTo>
                <a:lnTo>
                  <a:pt x="8555736" y="2496566"/>
                </a:lnTo>
                <a:lnTo>
                  <a:pt x="8555736" y="12700"/>
                </a:lnTo>
                <a:lnTo>
                  <a:pt x="8555736" y="12446"/>
                </a:lnTo>
                <a:lnTo>
                  <a:pt x="8555736" y="0"/>
                </a:lnTo>
                <a:close/>
              </a:path>
            </a:pathLst>
          </a:custGeom>
          <a:solidFill>
            <a:srgbClr val="FFCC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6707" rIns="0" bIns="0" rtlCol="0">
            <a:spAutoFit/>
          </a:bodyPr>
          <a:lstStyle/>
          <a:p>
            <a:pPr marL="1624330" marR="5080" indent="-1167765">
              <a:lnSpc>
                <a:spcPct val="100000"/>
              </a:lnSpc>
              <a:spcBef>
                <a:spcPts val="100"/>
              </a:spcBef>
            </a:pPr>
            <a:r>
              <a:rPr sz="3600" i="0" dirty="0">
                <a:latin typeface="Arial MT"/>
                <a:cs typeface="Arial MT"/>
              </a:rPr>
              <a:t>SIGNIFICATO</a:t>
            </a:r>
            <a:r>
              <a:rPr sz="3600" i="0" spc="-100" dirty="0">
                <a:latin typeface="Arial MT"/>
                <a:cs typeface="Arial MT"/>
              </a:rPr>
              <a:t> </a:t>
            </a:r>
            <a:r>
              <a:rPr sz="3600" i="0" spc="-5" dirty="0">
                <a:latin typeface="Arial MT"/>
                <a:cs typeface="Arial MT"/>
              </a:rPr>
              <a:t>ECOLOGICO</a:t>
            </a:r>
            <a:r>
              <a:rPr sz="3600" i="0" spc="-30" dirty="0">
                <a:latin typeface="Arial MT"/>
                <a:cs typeface="Arial MT"/>
              </a:rPr>
              <a:t> </a:t>
            </a:r>
            <a:r>
              <a:rPr sz="3600" i="0" spc="-5" dirty="0">
                <a:latin typeface="Arial MT"/>
                <a:cs typeface="Arial MT"/>
              </a:rPr>
              <a:t>DEI </a:t>
            </a:r>
            <a:r>
              <a:rPr sz="3600" i="0" spc="-985" dirty="0">
                <a:latin typeface="Arial MT"/>
                <a:cs typeface="Arial MT"/>
              </a:rPr>
              <a:t> </a:t>
            </a:r>
            <a:r>
              <a:rPr sz="3600" i="0" dirty="0">
                <a:latin typeface="Arial MT"/>
                <a:cs typeface="Arial MT"/>
              </a:rPr>
              <a:t>BIOFILM</a:t>
            </a:r>
            <a:r>
              <a:rPr sz="3600" i="0" spc="-50" dirty="0">
                <a:latin typeface="Arial MT"/>
                <a:cs typeface="Arial MT"/>
              </a:rPr>
              <a:t> </a:t>
            </a:r>
            <a:r>
              <a:rPr sz="3600" i="0" spc="-5" dirty="0">
                <a:latin typeface="Arial MT"/>
                <a:cs typeface="Arial MT"/>
              </a:rPr>
              <a:t>MICROBICI</a:t>
            </a:r>
            <a:endParaRPr sz="3600">
              <a:latin typeface="Arial MT"/>
              <a:cs typeface="Arial MT"/>
            </a:endParaRPr>
          </a:p>
        </p:txBody>
      </p:sp>
      <p:sp>
        <p:nvSpPr>
          <p:cNvPr id="1861" name="object 1861"/>
          <p:cNvSpPr txBox="1"/>
          <p:nvPr/>
        </p:nvSpPr>
        <p:spPr>
          <a:xfrm>
            <a:off x="774191" y="1898903"/>
            <a:ext cx="8702040" cy="435229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892810" marR="5080" indent="-344805">
              <a:lnSpc>
                <a:spcPts val="2300"/>
              </a:lnSpc>
              <a:spcBef>
                <a:spcPts val="660"/>
              </a:spcBef>
            </a:pP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Questa</a:t>
            </a:r>
            <a:r>
              <a:rPr sz="2400" spc="-6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predominanza</a:t>
            </a:r>
            <a:r>
              <a:rPr sz="2400" spc="-1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dei</a:t>
            </a:r>
            <a:r>
              <a:rPr sz="2400" spc="-2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biofilm</a:t>
            </a:r>
            <a:r>
              <a:rPr sz="2400" spc="-3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è</a:t>
            </a:r>
            <a:r>
              <a:rPr sz="240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stata</a:t>
            </a:r>
            <a:r>
              <a:rPr sz="2400" spc="-1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osservata</a:t>
            </a:r>
            <a:r>
              <a:rPr sz="2400" spc="-1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in</a:t>
            </a:r>
            <a:r>
              <a:rPr sz="2400" spc="1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tutti</a:t>
            </a:r>
            <a:r>
              <a:rPr sz="2400" spc="-5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Arial MT"/>
                <a:cs typeface="Arial MT"/>
              </a:rPr>
              <a:t>gli </a:t>
            </a:r>
            <a:r>
              <a:rPr sz="2400" spc="-65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ecosistemi</a:t>
            </a:r>
            <a:r>
              <a:rPr sz="2400" spc="-5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naturali.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000">
              <a:latin typeface="Arial MT"/>
              <a:cs typeface="Arial MT"/>
            </a:endParaRPr>
          </a:p>
          <a:p>
            <a:pPr marL="892810" marR="38100" indent="-344805">
              <a:lnSpc>
                <a:spcPct val="80000"/>
              </a:lnSpc>
              <a:buClr>
                <a:srgbClr val="99FF99"/>
              </a:buClr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Singole cellule allo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stato planctonico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sono raramente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osservabili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se non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in ecosistemi con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un ridotto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quantitativo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di</a:t>
            </a:r>
            <a:r>
              <a:rPr sz="2400" b="1" spc="-1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nutrienti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quali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le</a:t>
            </a:r>
            <a:r>
              <a:rPr sz="24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acque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freatiche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profonde,</a:t>
            </a:r>
            <a:r>
              <a:rPr sz="2400" spc="-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il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fondo</a:t>
            </a:r>
            <a:r>
              <a:rPr sz="24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degli</a:t>
            </a:r>
            <a:r>
              <a:rPr sz="24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oceani,</a:t>
            </a:r>
            <a:r>
              <a:rPr sz="24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nelle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infezioni</a:t>
            </a:r>
            <a:r>
              <a:rPr sz="24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batteriche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acute che hanno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caratterizzato le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epoche pre-antibiotici e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pre-vaccinazioni.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3050">
              <a:latin typeface="Arial MT"/>
              <a:cs typeface="Arial MT"/>
            </a:endParaRPr>
          </a:p>
          <a:p>
            <a:pPr marL="1228090" marR="121285" indent="-451484">
              <a:lnSpc>
                <a:spcPct val="80000"/>
              </a:lnSpc>
              <a:spcBef>
                <a:spcPts val="5"/>
              </a:spcBef>
            </a:pPr>
            <a:r>
              <a:rPr sz="2800" b="1" spc="-5" dirty="0">
                <a:solidFill>
                  <a:srgbClr val="FF9933"/>
                </a:solidFill>
                <a:latin typeface="Arial"/>
                <a:cs typeface="Arial"/>
              </a:rPr>
              <a:t>Le popolazioni</a:t>
            </a:r>
            <a:r>
              <a:rPr sz="2800" b="1" spc="-2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9933"/>
                </a:solidFill>
                <a:latin typeface="Arial"/>
                <a:cs typeface="Arial"/>
              </a:rPr>
              <a:t>sessili</a:t>
            </a:r>
            <a:r>
              <a:rPr sz="2800" b="1" spc="-2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9933"/>
                </a:solidFill>
                <a:latin typeface="Arial"/>
                <a:cs typeface="Arial"/>
              </a:rPr>
              <a:t>sono</a:t>
            </a:r>
            <a:r>
              <a:rPr sz="2800" b="1" spc="3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9933"/>
                </a:solidFill>
                <a:latin typeface="Arial"/>
                <a:cs typeface="Arial"/>
              </a:rPr>
              <a:t>protagoniste</a:t>
            </a:r>
            <a:r>
              <a:rPr sz="2800" b="1" spc="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9933"/>
                </a:solidFill>
                <a:latin typeface="Arial"/>
                <a:cs typeface="Arial"/>
              </a:rPr>
              <a:t>della </a:t>
            </a:r>
            <a:r>
              <a:rPr sz="2800" b="1" spc="-76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9933"/>
                </a:solidFill>
                <a:latin typeface="Arial"/>
                <a:cs typeface="Arial"/>
              </a:rPr>
              <a:t>maggior</a:t>
            </a:r>
            <a:r>
              <a:rPr sz="2800" b="1" spc="-2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9933"/>
                </a:solidFill>
                <a:latin typeface="Arial"/>
                <a:cs typeface="Arial"/>
              </a:rPr>
              <a:t>parte</a:t>
            </a:r>
            <a:r>
              <a:rPr sz="2800" b="1" spc="-1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9933"/>
                </a:solidFill>
                <a:latin typeface="Arial"/>
                <a:cs typeface="Arial"/>
              </a:rPr>
              <a:t>dei</a:t>
            </a:r>
            <a:r>
              <a:rPr sz="2800" b="1" spc="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9933"/>
                </a:solidFill>
                <a:latin typeface="Arial"/>
                <a:cs typeface="Arial"/>
              </a:rPr>
              <a:t>processi</a:t>
            </a:r>
            <a:r>
              <a:rPr sz="2800" b="1" dirty="0">
                <a:solidFill>
                  <a:srgbClr val="FF9933"/>
                </a:solidFill>
                <a:latin typeface="Arial"/>
                <a:cs typeface="Arial"/>
              </a:rPr>
              <a:t> fisiologici</a:t>
            </a:r>
            <a:r>
              <a:rPr sz="2800" b="1" spc="-5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9933"/>
                </a:solidFill>
                <a:latin typeface="Arial"/>
                <a:cs typeface="Arial"/>
              </a:rPr>
              <a:t>degli</a:t>
            </a:r>
            <a:endParaRPr sz="2800">
              <a:latin typeface="Arial"/>
              <a:cs typeface="Arial"/>
            </a:endParaRPr>
          </a:p>
          <a:p>
            <a:pPr marL="3873500">
              <a:lnSpc>
                <a:spcPts val="2690"/>
              </a:lnSpc>
            </a:pPr>
            <a:r>
              <a:rPr sz="2800" b="1" dirty="0">
                <a:solidFill>
                  <a:srgbClr val="FF9933"/>
                </a:solidFill>
                <a:latin typeface="Arial"/>
                <a:cs typeface="Arial"/>
              </a:rPr>
              <a:t>ecosistemi.</a:t>
            </a:r>
            <a:endParaRPr sz="2800">
              <a:latin typeface="Arial"/>
              <a:cs typeface="Arial"/>
            </a:endParaRPr>
          </a:p>
        </p:txBody>
      </p:sp>
      <p:sp>
        <p:nvSpPr>
          <p:cNvPr id="1862" name="object 1862"/>
          <p:cNvSpPr/>
          <p:nvPr/>
        </p:nvSpPr>
        <p:spPr>
          <a:xfrm>
            <a:off x="1167383" y="4793488"/>
            <a:ext cx="8750935" cy="1943100"/>
          </a:xfrm>
          <a:custGeom>
            <a:avLst/>
            <a:gdLst/>
            <a:ahLst/>
            <a:cxnLst/>
            <a:rect l="l" t="t" r="r" b="b"/>
            <a:pathLst>
              <a:path w="8750935" h="1943100">
                <a:moveTo>
                  <a:pt x="2676143" y="1866900"/>
                </a:moveTo>
                <a:lnTo>
                  <a:pt x="2874264" y="1892300"/>
                </a:lnTo>
                <a:lnTo>
                  <a:pt x="3712464" y="1943100"/>
                </a:lnTo>
                <a:lnTo>
                  <a:pt x="4151376" y="1943100"/>
                </a:lnTo>
                <a:lnTo>
                  <a:pt x="3931919" y="1930400"/>
                </a:lnTo>
                <a:lnTo>
                  <a:pt x="3712464" y="1930400"/>
                </a:lnTo>
                <a:lnTo>
                  <a:pt x="2676143" y="1866900"/>
                </a:lnTo>
                <a:close/>
              </a:path>
              <a:path w="8750935" h="1943100">
                <a:moveTo>
                  <a:pt x="6080760" y="1866900"/>
                </a:moveTo>
                <a:lnTo>
                  <a:pt x="5044440" y="1930400"/>
                </a:lnTo>
                <a:lnTo>
                  <a:pt x="4824983" y="1930400"/>
                </a:lnTo>
                <a:lnTo>
                  <a:pt x="4602480" y="1943100"/>
                </a:lnTo>
                <a:lnTo>
                  <a:pt x="5044440" y="1943100"/>
                </a:lnTo>
                <a:lnTo>
                  <a:pt x="5882640" y="1892300"/>
                </a:lnTo>
                <a:lnTo>
                  <a:pt x="6080760" y="1866900"/>
                </a:lnTo>
                <a:close/>
              </a:path>
              <a:path w="8750935" h="1943100">
                <a:moveTo>
                  <a:pt x="2109216" y="1803400"/>
                </a:moveTo>
                <a:lnTo>
                  <a:pt x="2481071" y="1854200"/>
                </a:lnTo>
                <a:lnTo>
                  <a:pt x="2676143" y="1866900"/>
                </a:lnTo>
                <a:lnTo>
                  <a:pt x="2292095" y="1816100"/>
                </a:lnTo>
                <a:lnTo>
                  <a:pt x="2109216" y="1803400"/>
                </a:lnTo>
                <a:close/>
              </a:path>
              <a:path w="8750935" h="1943100">
                <a:moveTo>
                  <a:pt x="6995160" y="190500"/>
                </a:moveTo>
                <a:lnTo>
                  <a:pt x="7159752" y="228600"/>
                </a:lnTo>
                <a:lnTo>
                  <a:pt x="7318248" y="254000"/>
                </a:lnTo>
                <a:lnTo>
                  <a:pt x="7470648" y="292100"/>
                </a:lnTo>
                <a:lnTo>
                  <a:pt x="7613904" y="317500"/>
                </a:lnTo>
                <a:lnTo>
                  <a:pt x="7751064" y="355600"/>
                </a:lnTo>
                <a:lnTo>
                  <a:pt x="7882128" y="393700"/>
                </a:lnTo>
                <a:lnTo>
                  <a:pt x="8004048" y="431800"/>
                </a:lnTo>
                <a:lnTo>
                  <a:pt x="8116824" y="469900"/>
                </a:lnTo>
                <a:lnTo>
                  <a:pt x="8223504" y="508000"/>
                </a:lnTo>
                <a:lnTo>
                  <a:pt x="8317992" y="558800"/>
                </a:lnTo>
                <a:lnTo>
                  <a:pt x="8406384" y="596900"/>
                </a:lnTo>
                <a:lnTo>
                  <a:pt x="8485632" y="647700"/>
                </a:lnTo>
                <a:lnTo>
                  <a:pt x="8552688" y="685800"/>
                </a:lnTo>
                <a:lnTo>
                  <a:pt x="8610600" y="736600"/>
                </a:lnTo>
                <a:lnTo>
                  <a:pt x="8659368" y="774700"/>
                </a:lnTo>
                <a:lnTo>
                  <a:pt x="8698992" y="825500"/>
                </a:lnTo>
                <a:lnTo>
                  <a:pt x="8726424" y="876300"/>
                </a:lnTo>
                <a:lnTo>
                  <a:pt x="8741664" y="927100"/>
                </a:lnTo>
                <a:lnTo>
                  <a:pt x="8747760" y="965200"/>
                </a:lnTo>
                <a:lnTo>
                  <a:pt x="8741664" y="1016000"/>
                </a:lnTo>
                <a:lnTo>
                  <a:pt x="8726424" y="1066800"/>
                </a:lnTo>
                <a:lnTo>
                  <a:pt x="8698992" y="1117600"/>
                </a:lnTo>
                <a:lnTo>
                  <a:pt x="8659368" y="1168400"/>
                </a:lnTo>
                <a:lnTo>
                  <a:pt x="8610600" y="1206500"/>
                </a:lnTo>
                <a:lnTo>
                  <a:pt x="8552688" y="1257300"/>
                </a:lnTo>
                <a:lnTo>
                  <a:pt x="8485632" y="1308100"/>
                </a:lnTo>
                <a:lnTo>
                  <a:pt x="8406384" y="1346200"/>
                </a:lnTo>
                <a:lnTo>
                  <a:pt x="8317992" y="1384300"/>
                </a:lnTo>
                <a:lnTo>
                  <a:pt x="8223504" y="1435100"/>
                </a:lnTo>
                <a:lnTo>
                  <a:pt x="8116824" y="1473200"/>
                </a:lnTo>
                <a:lnTo>
                  <a:pt x="8004048" y="1511300"/>
                </a:lnTo>
                <a:lnTo>
                  <a:pt x="7882128" y="1549400"/>
                </a:lnTo>
                <a:lnTo>
                  <a:pt x="7751064" y="1587500"/>
                </a:lnTo>
                <a:lnTo>
                  <a:pt x="7613904" y="1625600"/>
                </a:lnTo>
                <a:lnTo>
                  <a:pt x="7470648" y="1651000"/>
                </a:lnTo>
                <a:lnTo>
                  <a:pt x="7318248" y="1689100"/>
                </a:lnTo>
                <a:lnTo>
                  <a:pt x="6995160" y="1739900"/>
                </a:lnTo>
                <a:lnTo>
                  <a:pt x="6821424" y="1778000"/>
                </a:lnTo>
                <a:lnTo>
                  <a:pt x="6644640" y="1803400"/>
                </a:lnTo>
                <a:lnTo>
                  <a:pt x="6461760" y="1816100"/>
                </a:lnTo>
                <a:lnTo>
                  <a:pt x="6080760" y="1866900"/>
                </a:lnTo>
                <a:lnTo>
                  <a:pt x="6275832" y="1854200"/>
                </a:lnTo>
                <a:lnTo>
                  <a:pt x="6995160" y="1752600"/>
                </a:lnTo>
                <a:lnTo>
                  <a:pt x="7321296" y="1701800"/>
                </a:lnTo>
                <a:lnTo>
                  <a:pt x="7473696" y="1663700"/>
                </a:lnTo>
                <a:lnTo>
                  <a:pt x="7616952" y="1625600"/>
                </a:lnTo>
                <a:lnTo>
                  <a:pt x="7754112" y="1600200"/>
                </a:lnTo>
                <a:lnTo>
                  <a:pt x="7885176" y="1562100"/>
                </a:lnTo>
                <a:lnTo>
                  <a:pt x="8007096" y="1524000"/>
                </a:lnTo>
                <a:lnTo>
                  <a:pt x="8119872" y="1485900"/>
                </a:lnTo>
                <a:lnTo>
                  <a:pt x="8226552" y="1435100"/>
                </a:lnTo>
                <a:lnTo>
                  <a:pt x="8324088" y="1397000"/>
                </a:lnTo>
                <a:lnTo>
                  <a:pt x="8409432" y="1358900"/>
                </a:lnTo>
                <a:lnTo>
                  <a:pt x="8488680" y="1308100"/>
                </a:lnTo>
                <a:lnTo>
                  <a:pt x="8558784" y="1257300"/>
                </a:lnTo>
                <a:lnTo>
                  <a:pt x="8616696" y="1219200"/>
                </a:lnTo>
                <a:lnTo>
                  <a:pt x="8668512" y="1168400"/>
                </a:lnTo>
                <a:lnTo>
                  <a:pt x="8732520" y="1079500"/>
                </a:lnTo>
                <a:lnTo>
                  <a:pt x="8732520" y="1066800"/>
                </a:lnTo>
                <a:lnTo>
                  <a:pt x="8735568" y="1066800"/>
                </a:lnTo>
                <a:lnTo>
                  <a:pt x="8750808" y="1028700"/>
                </a:lnTo>
                <a:lnTo>
                  <a:pt x="8750808" y="914400"/>
                </a:lnTo>
                <a:lnTo>
                  <a:pt x="8735568" y="876300"/>
                </a:lnTo>
                <a:lnTo>
                  <a:pt x="8732520" y="876300"/>
                </a:lnTo>
                <a:lnTo>
                  <a:pt x="8705088" y="825500"/>
                </a:lnTo>
                <a:lnTo>
                  <a:pt x="8665464" y="774700"/>
                </a:lnTo>
                <a:lnTo>
                  <a:pt x="8616696" y="723900"/>
                </a:lnTo>
                <a:lnTo>
                  <a:pt x="8558784" y="673100"/>
                </a:lnTo>
                <a:lnTo>
                  <a:pt x="8488680" y="635000"/>
                </a:lnTo>
                <a:lnTo>
                  <a:pt x="8409432" y="584200"/>
                </a:lnTo>
                <a:lnTo>
                  <a:pt x="8324088" y="546100"/>
                </a:lnTo>
                <a:lnTo>
                  <a:pt x="8226552" y="508000"/>
                </a:lnTo>
                <a:lnTo>
                  <a:pt x="8119872" y="457200"/>
                </a:lnTo>
                <a:lnTo>
                  <a:pt x="8007096" y="419100"/>
                </a:lnTo>
                <a:lnTo>
                  <a:pt x="7885176" y="381000"/>
                </a:lnTo>
                <a:lnTo>
                  <a:pt x="7754112" y="342900"/>
                </a:lnTo>
                <a:lnTo>
                  <a:pt x="7616952" y="317500"/>
                </a:lnTo>
                <a:lnTo>
                  <a:pt x="7470648" y="279400"/>
                </a:lnTo>
                <a:lnTo>
                  <a:pt x="7321296" y="254000"/>
                </a:lnTo>
                <a:lnTo>
                  <a:pt x="7159752" y="215900"/>
                </a:lnTo>
                <a:lnTo>
                  <a:pt x="6995160" y="190500"/>
                </a:lnTo>
                <a:close/>
              </a:path>
              <a:path w="8750935" h="1943100">
                <a:moveTo>
                  <a:pt x="1139952" y="1625600"/>
                </a:moveTo>
                <a:lnTo>
                  <a:pt x="1283208" y="1663700"/>
                </a:lnTo>
                <a:lnTo>
                  <a:pt x="1435608" y="1701800"/>
                </a:lnTo>
                <a:lnTo>
                  <a:pt x="1594104" y="1727200"/>
                </a:lnTo>
                <a:lnTo>
                  <a:pt x="1932432" y="1778000"/>
                </a:lnTo>
                <a:lnTo>
                  <a:pt x="1761743" y="1739900"/>
                </a:lnTo>
                <a:lnTo>
                  <a:pt x="1438655" y="1689100"/>
                </a:lnTo>
                <a:lnTo>
                  <a:pt x="1286255" y="1651000"/>
                </a:lnTo>
                <a:lnTo>
                  <a:pt x="1139952" y="1625600"/>
                </a:lnTo>
                <a:close/>
              </a:path>
              <a:path w="8750935" h="1943100">
                <a:moveTo>
                  <a:pt x="1139952" y="317500"/>
                </a:moveTo>
                <a:lnTo>
                  <a:pt x="999743" y="342900"/>
                </a:lnTo>
                <a:lnTo>
                  <a:pt x="871728" y="381000"/>
                </a:lnTo>
                <a:lnTo>
                  <a:pt x="749808" y="419100"/>
                </a:lnTo>
                <a:lnTo>
                  <a:pt x="633984" y="457200"/>
                </a:lnTo>
                <a:lnTo>
                  <a:pt x="530352" y="508000"/>
                </a:lnTo>
                <a:lnTo>
                  <a:pt x="432816" y="546100"/>
                </a:lnTo>
                <a:lnTo>
                  <a:pt x="344424" y="584200"/>
                </a:lnTo>
                <a:lnTo>
                  <a:pt x="265175" y="635000"/>
                </a:lnTo>
                <a:lnTo>
                  <a:pt x="198119" y="673100"/>
                </a:lnTo>
                <a:lnTo>
                  <a:pt x="137159" y="723900"/>
                </a:lnTo>
                <a:lnTo>
                  <a:pt x="88391" y="774700"/>
                </a:lnTo>
                <a:lnTo>
                  <a:pt x="48768" y="825500"/>
                </a:lnTo>
                <a:lnTo>
                  <a:pt x="21335" y="876300"/>
                </a:lnTo>
                <a:lnTo>
                  <a:pt x="6096" y="914400"/>
                </a:lnTo>
                <a:lnTo>
                  <a:pt x="3047" y="914400"/>
                </a:lnTo>
                <a:lnTo>
                  <a:pt x="3047" y="927100"/>
                </a:lnTo>
                <a:lnTo>
                  <a:pt x="0" y="965200"/>
                </a:lnTo>
                <a:lnTo>
                  <a:pt x="3047" y="1028700"/>
                </a:lnTo>
                <a:lnTo>
                  <a:pt x="6096" y="1028700"/>
                </a:lnTo>
                <a:lnTo>
                  <a:pt x="21335" y="1066800"/>
                </a:lnTo>
                <a:lnTo>
                  <a:pt x="21335" y="1079500"/>
                </a:lnTo>
                <a:lnTo>
                  <a:pt x="48768" y="1117600"/>
                </a:lnTo>
                <a:lnTo>
                  <a:pt x="88391" y="1168400"/>
                </a:lnTo>
                <a:lnTo>
                  <a:pt x="137159" y="1219200"/>
                </a:lnTo>
                <a:lnTo>
                  <a:pt x="198119" y="1257300"/>
                </a:lnTo>
                <a:lnTo>
                  <a:pt x="265175" y="1308100"/>
                </a:lnTo>
                <a:lnTo>
                  <a:pt x="344424" y="1358900"/>
                </a:lnTo>
                <a:lnTo>
                  <a:pt x="432816" y="1397000"/>
                </a:lnTo>
                <a:lnTo>
                  <a:pt x="530352" y="1435100"/>
                </a:lnTo>
                <a:lnTo>
                  <a:pt x="633984" y="1485900"/>
                </a:lnTo>
                <a:lnTo>
                  <a:pt x="749808" y="1524000"/>
                </a:lnTo>
                <a:lnTo>
                  <a:pt x="871728" y="1562100"/>
                </a:lnTo>
                <a:lnTo>
                  <a:pt x="1002791" y="1600200"/>
                </a:lnTo>
                <a:lnTo>
                  <a:pt x="1139952" y="1625600"/>
                </a:lnTo>
                <a:lnTo>
                  <a:pt x="1002791" y="1587500"/>
                </a:lnTo>
                <a:lnTo>
                  <a:pt x="874776" y="1549400"/>
                </a:lnTo>
                <a:lnTo>
                  <a:pt x="752855" y="1511300"/>
                </a:lnTo>
                <a:lnTo>
                  <a:pt x="637032" y="1473200"/>
                </a:lnTo>
                <a:lnTo>
                  <a:pt x="533399" y="1435100"/>
                </a:lnTo>
                <a:lnTo>
                  <a:pt x="435863" y="1384300"/>
                </a:lnTo>
                <a:lnTo>
                  <a:pt x="350519" y="1346200"/>
                </a:lnTo>
                <a:lnTo>
                  <a:pt x="271272" y="1308100"/>
                </a:lnTo>
                <a:lnTo>
                  <a:pt x="204215" y="1257300"/>
                </a:lnTo>
                <a:lnTo>
                  <a:pt x="143256" y="1206500"/>
                </a:lnTo>
                <a:lnTo>
                  <a:pt x="94487" y="1168400"/>
                </a:lnTo>
                <a:lnTo>
                  <a:pt x="57912" y="1117600"/>
                </a:lnTo>
                <a:lnTo>
                  <a:pt x="30478" y="1066800"/>
                </a:lnTo>
                <a:lnTo>
                  <a:pt x="15240" y="1016000"/>
                </a:lnTo>
                <a:lnTo>
                  <a:pt x="9143" y="965200"/>
                </a:lnTo>
                <a:lnTo>
                  <a:pt x="15240" y="927100"/>
                </a:lnTo>
                <a:lnTo>
                  <a:pt x="30478" y="876300"/>
                </a:lnTo>
                <a:lnTo>
                  <a:pt x="57912" y="825500"/>
                </a:lnTo>
                <a:lnTo>
                  <a:pt x="97535" y="774700"/>
                </a:lnTo>
                <a:lnTo>
                  <a:pt x="204215" y="685800"/>
                </a:lnTo>
                <a:lnTo>
                  <a:pt x="271272" y="647700"/>
                </a:lnTo>
                <a:lnTo>
                  <a:pt x="350519" y="596900"/>
                </a:lnTo>
                <a:lnTo>
                  <a:pt x="435863" y="558800"/>
                </a:lnTo>
                <a:lnTo>
                  <a:pt x="533399" y="508000"/>
                </a:lnTo>
                <a:lnTo>
                  <a:pt x="640079" y="469900"/>
                </a:lnTo>
                <a:lnTo>
                  <a:pt x="752855" y="431800"/>
                </a:lnTo>
                <a:lnTo>
                  <a:pt x="874776" y="393700"/>
                </a:lnTo>
                <a:lnTo>
                  <a:pt x="1002791" y="355600"/>
                </a:lnTo>
                <a:lnTo>
                  <a:pt x="1139952" y="317500"/>
                </a:lnTo>
                <a:close/>
              </a:path>
              <a:path w="8750935" h="1943100">
                <a:moveTo>
                  <a:pt x="1932432" y="165100"/>
                </a:moveTo>
                <a:lnTo>
                  <a:pt x="1594104" y="215900"/>
                </a:lnTo>
                <a:lnTo>
                  <a:pt x="1435608" y="254000"/>
                </a:lnTo>
                <a:lnTo>
                  <a:pt x="1283208" y="279400"/>
                </a:lnTo>
                <a:lnTo>
                  <a:pt x="1139952" y="317500"/>
                </a:lnTo>
                <a:lnTo>
                  <a:pt x="1286255" y="292100"/>
                </a:lnTo>
                <a:lnTo>
                  <a:pt x="1438655" y="254000"/>
                </a:lnTo>
                <a:lnTo>
                  <a:pt x="1597152" y="228600"/>
                </a:lnTo>
                <a:lnTo>
                  <a:pt x="1761743" y="190500"/>
                </a:lnTo>
                <a:lnTo>
                  <a:pt x="1932432" y="165100"/>
                </a:lnTo>
                <a:close/>
              </a:path>
              <a:path w="8750935" h="1943100">
                <a:moveTo>
                  <a:pt x="6080760" y="76200"/>
                </a:moveTo>
                <a:lnTo>
                  <a:pt x="6272784" y="101600"/>
                </a:lnTo>
                <a:lnTo>
                  <a:pt x="6461760" y="114300"/>
                </a:lnTo>
                <a:lnTo>
                  <a:pt x="6995160" y="190500"/>
                </a:lnTo>
                <a:lnTo>
                  <a:pt x="6275832" y="88900"/>
                </a:lnTo>
                <a:lnTo>
                  <a:pt x="6080760" y="76200"/>
                </a:lnTo>
                <a:close/>
              </a:path>
              <a:path w="8750935" h="1943100">
                <a:moveTo>
                  <a:pt x="2676143" y="76200"/>
                </a:moveTo>
                <a:lnTo>
                  <a:pt x="2481071" y="88900"/>
                </a:lnTo>
                <a:lnTo>
                  <a:pt x="2292095" y="114300"/>
                </a:lnTo>
                <a:lnTo>
                  <a:pt x="2481071" y="101600"/>
                </a:lnTo>
                <a:lnTo>
                  <a:pt x="2676143" y="76200"/>
                </a:lnTo>
                <a:close/>
              </a:path>
              <a:path w="8750935" h="1943100">
                <a:moveTo>
                  <a:pt x="4151376" y="0"/>
                </a:moveTo>
                <a:lnTo>
                  <a:pt x="3712464" y="0"/>
                </a:lnTo>
                <a:lnTo>
                  <a:pt x="2874264" y="50800"/>
                </a:lnTo>
                <a:lnTo>
                  <a:pt x="2676143" y="76200"/>
                </a:lnTo>
                <a:lnTo>
                  <a:pt x="3712464" y="12700"/>
                </a:lnTo>
                <a:lnTo>
                  <a:pt x="3931919" y="12700"/>
                </a:lnTo>
                <a:lnTo>
                  <a:pt x="4151376" y="0"/>
                </a:lnTo>
                <a:close/>
              </a:path>
              <a:path w="8750935" h="1943100">
                <a:moveTo>
                  <a:pt x="5044440" y="0"/>
                </a:moveTo>
                <a:lnTo>
                  <a:pt x="4602480" y="0"/>
                </a:lnTo>
                <a:lnTo>
                  <a:pt x="4824983" y="12700"/>
                </a:lnTo>
                <a:lnTo>
                  <a:pt x="5044440" y="12700"/>
                </a:lnTo>
                <a:lnTo>
                  <a:pt x="6080760" y="76200"/>
                </a:lnTo>
                <a:lnTo>
                  <a:pt x="5882640" y="50800"/>
                </a:lnTo>
                <a:lnTo>
                  <a:pt x="504444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2069083" y="813816"/>
            <a:ext cx="564007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i="0" spc="-5" dirty="0">
                <a:latin typeface="Arial MT"/>
                <a:cs typeface="Arial MT"/>
              </a:rPr>
              <a:t>ANALISI</a:t>
            </a:r>
            <a:r>
              <a:rPr sz="4400" i="0" spc="-20" dirty="0">
                <a:latin typeface="Arial MT"/>
                <a:cs typeface="Arial MT"/>
              </a:rPr>
              <a:t> </a:t>
            </a:r>
            <a:r>
              <a:rPr sz="4400" i="0" spc="-10" dirty="0">
                <a:latin typeface="Arial MT"/>
                <a:cs typeface="Arial MT"/>
              </a:rPr>
              <a:t>DEI</a:t>
            </a:r>
            <a:r>
              <a:rPr sz="4400" i="0" spc="-45" dirty="0">
                <a:latin typeface="Arial MT"/>
                <a:cs typeface="Arial MT"/>
              </a:rPr>
              <a:t> </a:t>
            </a:r>
            <a:r>
              <a:rPr sz="4400" i="0" spc="-5" dirty="0">
                <a:latin typeface="Arial MT"/>
                <a:cs typeface="Arial MT"/>
              </a:rPr>
              <a:t>BIOFILM</a:t>
            </a:r>
            <a:endParaRPr sz="4400">
              <a:latin typeface="Arial MT"/>
              <a:cs typeface="Arial MT"/>
            </a:endParaRPr>
          </a:p>
        </p:txBody>
      </p:sp>
      <p:sp>
        <p:nvSpPr>
          <p:cNvPr id="1861" name="object 1861"/>
          <p:cNvSpPr txBox="1"/>
          <p:nvPr/>
        </p:nvSpPr>
        <p:spPr>
          <a:xfrm>
            <a:off x="1310132" y="1935479"/>
            <a:ext cx="8001000" cy="430530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6870" marR="5080" indent="-344805">
              <a:lnSpc>
                <a:spcPts val="2590"/>
              </a:lnSpc>
              <a:spcBef>
                <a:spcPts val="425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Studi condotti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nell’ultimo ventennio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sui biofilm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formati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in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impianti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industriali, in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condutture di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acque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potabili e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nell’ambiente, si basano 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sull’osservazione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diretta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tramite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b="1" dirty="0">
                <a:solidFill>
                  <a:srgbClr val="CC0099"/>
                </a:solidFill>
                <a:latin typeface="Arial"/>
                <a:cs typeface="Arial"/>
              </a:rPr>
              <a:t>la</a:t>
            </a:r>
            <a:r>
              <a:rPr sz="2400" b="1" spc="-4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CC0099"/>
                </a:solidFill>
                <a:latin typeface="Arial"/>
                <a:cs typeface="Arial"/>
              </a:rPr>
              <a:t>microscopia</a:t>
            </a:r>
            <a:r>
              <a:rPr sz="2400" b="1" spc="-4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CC0099"/>
                </a:solidFill>
                <a:latin typeface="Arial"/>
                <a:cs typeface="Arial"/>
              </a:rPr>
              <a:t>elettronica</a:t>
            </a:r>
            <a:r>
              <a:rPr sz="2400" b="1" spc="-3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CC0099"/>
                </a:solidFill>
                <a:latin typeface="Arial"/>
                <a:cs typeface="Arial"/>
              </a:rPr>
              <a:t>a</a:t>
            </a:r>
            <a:r>
              <a:rPr sz="2400" b="1" spc="-1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CC0099"/>
                </a:solidFill>
                <a:latin typeface="Arial"/>
                <a:cs typeface="Arial"/>
              </a:rPr>
              <a:t>scansione.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99FF99"/>
              </a:buClr>
              <a:buFont typeface="Wingdings"/>
              <a:buChar char=""/>
            </a:pPr>
            <a:endParaRPr sz="3250">
              <a:latin typeface="Arial"/>
              <a:cs typeface="Arial"/>
            </a:endParaRPr>
          </a:p>
          <a:p>
            <a:pPr marL="356870" marR="52705" indent="-344805">
              <a:lnSpc>
                <a:spcPts val="2590"/>
              </a:lnSpc>
              <a:buClr>
                <a:srgbClr val="99FF99"/>
              </a:buClr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Inoltre si è definita 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l’ultrastruttura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dei biofilm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con 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l’utilizzo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della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microscopia</a:t>
            </a:r>
            <a:r>
              <a:rPr sz="2400" spc="-1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confocale</a:t>
            </a:r>
            <a:r>
              <a:rPr sz="2400" spc="-6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a</a:t>
            </a:r>
            <a:r>
              <a:rPr sz="2400" spc="-1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scansione</a:t>
            </a:r>
            <a:r>
              <a:rPr sz="2400" spc="-1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laser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99FF99"/>
              </a:buClr>
              <a:buFont typeface="Wingdings"/>
              <a:buChar char=""/>
            </a:pPr>
            <a:endParaRPr sz="3250">
              <a:latin typeface="Arial MT"/>
              <a:cs typeface="Arial MT"/>
            </a:endParaRPr>
          </a:p>
          <a:p>
            <a:pPr marL="356870" marR="7620" indent="-344805">
              <a:lnSpc>
                <a:spcPts val="2590"/>
              </a:lnSpc>
              <a:buClr>
                <a:srgbClr val="99FF99"/>
              </a:buClr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Negli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ultimi anni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lo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studio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dello sviluppo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dei biofilm è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stato</a:t>
            </a:r>
            <a:r>
              <a:rPr sz="24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approfondito</a:t>
            </a:r>
            <a:r>
              <a:rPr sz="24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anche</a:t>
            </a:r>
            <a:r>
              <a:rPr sz="24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dal</a:t>
            </a:r>
            <a:r>
              <a:rPr sz="24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punto</a:t>
            </a:r>
            <a:r>
              <a:rPr sz="2400" spc="-3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di</a:t>
            </a:r>
            <a:r>
              <a:rPr sz="2400" spc="-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spc="-10" dirty="0">
                <a:solidFill>
                  <a:srgbClr val="FFCC00"/>
                </a:solidFill>
                <a:latin typeface="Arial MT"/>
                <a:cs typeface="Arial MT"/>
              </a:rPr>
              <a:t>vista</a:t>
            </a:r>
            <a:r>
              <a:rPr sz="2400" spc="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genetico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con </a:t>
            </a:r>
            <a:r>
              <a:rPr sz="2400" spc="-6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CC0099"/>
                </a:solidFill>
                <a:latin typeface="Arial MT"/>
                <a:cs typeface="Arial MT"/>
              </a:rPr>
              <a:t>la</a:t>
            </a:r>
            <a:r>
              <a:rPr sz="2400" spc="-1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CC0099"/>
                </a:solidFill>
                <a:latin typeface="Arial MT"/>
                <a:cs typeface="Arial MT"/>
              </a:rPr>
              <a:t>caratterizzazione</a:t>
            </a:r>
            <a:r>
              <a:rPr sz="2400" spc="3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di alcuni</a:t>
            </a:r>
            <a:r>
              <a:rPr sz="2400" spc="-2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CC0099"/>
                </a:solidFill>
                <a:latin typeface="Arial MT"/>
                <a:cs typeface="Arial MT"/>
              </a:rPr>
              <a:t>geni</a:t>
            </a:r>
            <a:r>
              <a:rPr sz="2400" spc="2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CC0099"/>
                </a:solidFill>
                <a:latin typeface="Arial MT"/>
                <a:cs typeface="Arial MT"/>
              </a:rPr>
              <a:t>coinvolti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CC0099"/>
                </a:solidFill>
                <a:latin typeface="Arial MT"/>
                <a:cs typeface="Arial MT"/>
              </a:rPr>
              <a:t>in</a:t>
            </a:r>
            <a:r>
              <a:rPr sz="2400" spc="1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CC0099"/>
                </a:solidFill>
                <a:latin typeface="Arial MT"/>
                <a:cs typeface="Arial MT"/>
              </a:rPr>
              <a:t>questo 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 processo</a:t>
            </a:r>
            <a:r>
              <a:rPr sz="2400" spc="-4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di differenziamento</a:t>
            </a:r>
            <a:endParaRPr sz="2400">
              <a:latin typeface="Arial MT"/>
              <a:cs typeface="Arial MT"/>
            </a:endParaRPr>
          </a:p>
        </p:txBody>
      </p:sp>
      <p:grpSp>
        <p:nvGrpSpPr>
          <p:cNvPr id="1862" name="object 1862"/>
          <p:cNvGrpSpPr/>
          <p:nvPr/>
        </p:nvGrpSpPr>
        <p:grpSpPr>
          <a:xfrm>
            <a:off x="8449056" y="509523"/>
            <a:ext cx="1073150" cy="1463040"/>
            <a:chOff x="8449056" y="509523"/>
            <a:chExt cx="1073150" cy="1463040"/>
          </a:xfrm>
        </p:grpSpPr>
        <p:sp>
          <p:nvSpPr>
            <p:cNvPr id="1863" name="object 1863"/>
            <p:cNvSpPr/>
            <p:nvPr/>
          </p:nvSpPr>
          <p:spPr>
            <a:xfrm>
              <a:off x="8449056" y="509523"/>
              <a:ext cx="810895" cy="18415"/>
            </a:xfrm>
            <a:custGeom>
              <a:avLst/>
              <a:gdLst/>
              <a:ahLst/>
              <a:cxnLst/>
              <a:rect l="l" t="t" r="r" b="b"/>
              <a:pathLst>
                <a:path w="810895" h="18415">
                  <a:moveTo>
                    <a:pt x="14935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49352" y="18288"/>
                  </a:lnTo>
                  <a:lnTo>
                    <a:pt x="149352" y="0"/>
                  </a:lnTo>
                  <a:close/>
                </a:path>
                <a:path w="810895" h="18415">
                  <a:moveTo>
                    <a:pt x="320040" y="0"/>
                  </a:moveTo>
                  <a:lnTo>
                    <a:pt x="170688" y="0"/>
                  </a:lnTo>
                  <a:lnTo>
                    <a:pt x="170688" y="18288"/>
                  </a:lnTo>
                  <a:lnTo>
                    <a:pt x="320040" y="18288"/>
                  </a:lnTo>
                  <a:lnTo>
                    <a:pt x="320040" y="0"/>
                  </a:lnTo>
                  <a:close/>
                </a:path>
                <a:path w="810895" h="18415">
                  <a:moveTo>
                    <a:pt x="469392" y="0"/>
                  </a:moveTo>
                  <a:lnTo>
                    <a:pt x="341376" y="0"/>
                  </a:lnTo>
                  <a:lnTo>
                    <a:pt x="341376" y="18288"/>
                  </a:lnTo>
                  <a:lnTo>
                    <a:pt x="469392" y="18288"/>
                  </a:lnTo>
                  <a:lnTo>
                    <a:pt x="469392" y="0"/>
                  </a:lnTo>
                  <a:close/>
                </a:path>
                <a:path w="810895" h="18415">
                  <a:moveTo>
                    <a:pt x="640080" y="0"/>
                  </a:moveTo>
                  <a:lnTo>
                    <a:pt x="490728" y="0"/>
                  </a:lnTo>
                  <a:lnTo>
                    <a:pt x="490728" y="18288"/>
                  </a:lnTo>
                  <a:lnTo>
                    <a:pt x="640080" y="18288"/>
                  </a:lnTo>
                  <a:lnTo>
                    <a:pt x="640080" y="0"/>
                  </a:lnTo>
                  <a:close/>
                </a:path>
                <a:path w="810895" h="18415">
                  <a:moveTo>
                    <a:pt x="810768" y="0"/>
                  </a:moveTo>
                  <a:lnTo>
                    <a:pt x="661416" y="0"/>
                  </a:lnTo>
                  <a:lnTo>
                    <a:pt x="661416" y="18288"/>
                  </a:lnTo>
                  <a:lnTo>
                    <a:pt x="810768" y="18288"/>
                  </a:lnTo>
                  <a:lnTo>
                    <a:pt x="810768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" name="object 1864"/>
            <p:cNvSpPr/>
            <p:nvPr/>
          </p:nvSpPr>
          <p:spPr>
            <a:xfrm>
              <a:off x="9281160" y="518667"/>
              <a:ext cx="149860" cy="0"/>
            </a:xfrm>
            <a:custGeom>
              <a:avLst/>
              <a:gdLst/>
              <a:ahLst/>
              <a:cxnLst/>
              <a:rect l="l" t="t" r="r" b="b"/>
              <a:pathLst>
                <a:path w="149859">
                  <a:moveTo>
                    <a:pt x="0" y="0"/>
                  </a:moveTo>
                  <a:lnTo>
                    <a:pt x="149351" y="0"/>
                  </a:lnTo>
                </a:path>
              </a:pathLst>
            </a:custGeom>
            <a:ln w="18288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" name="object 1865"/>
            <p:cNvSpPr/>
            <p:nvPr/>
          </p:nvSpPr>
          <p:spPr>
            <a:xfrm>
              <a:off x="8449056" y="509523"/>
              <a:ext cx="1073150" cy="55244"/>
            </a:xfrm>
            <a:custGeom>
              <a:avLst/>
              <a:gdLst/>
              <a:ahLst/>
              <a:cxnLst/>
              <a:rect l="l" t="t" r="r" b="b"/>
              <a:pathLst>
                <a:path w="1073150" h="55245">
                  <a:moveTo>
                    <a:pt x="149352" y="18288"/>
                  </a:moveTo>
                  <a:lnTo>
                    <a:pt x="0" y="18288"/>
                  </a:lnTo>
                  <a:lnTo>
                    <a:pt x="0" y="36576"/>
                  </a:lnTo>
                  <a:lnTo>
                    <a:pt x="0" y="54864"/>
                  </a:lnTo>
                  <a:lnTo>
                    <a:pt x="149352" y="54864"/>
                  </a:lnTo>
                  <a:lnTo>
                    <a:pt x="149352" y="36576"/>
                  </a:lnTo>
                  <a:lnTo>
                    <a:pt x="149352" y="18288"/>
                  </a:lnTo>
                  <a:close/>
                </a:path>
                <a:path w="1073150" h="55245">
                  <a:moveTo>
                    <a:pt x="320040" y="18288"/>
                  </a:moveTo>
                  <a:lnTo>
                    <a:pt x="170688" y="18288"/>
                  </a:lnTo>
                  <a:lnTo>
                    <a:pt x="170688" y="36576"/>
                  </a:lnTo>
                  <a:lnTo>
                    <a:pt x="170688" y="54864"/>
                  </a:lnTo>
                  <a:lnTo>
                    <a:pt x="320040" y="54864"/>
                  </a:lnTo>
                  <a:lnTo>
                    <a:pt x="320040" y="36576"/>
                  </a:lnTo>
                  <a:lnTo>
                    <a:pt x="320040" y="18288"/>
                  </a:lnTo>
                  <a:close/>
                </a:path>
                <a:path w="1073150" h="55245">
                  <a:moveTo>
                    <a:pt x="469392" y="18288"/>
                  </a:moveTo>
                  <a:lnTo>
                    <a:pt x="341376" y="18288"/>
                  </a:lnTo>
                  <a:lnTo>
                    <a:pt x="341376" y="36576"/>
                  </a:lnTo>
                  <a:lnTo>
                    <a:pt x="341376" y="54864"/>
                  </a:lnTo>
                  <a:lnTo>
                    <a:pt x="469392" y="54864"/>
                  </a:lnTo>
                  <a:lnTo>
                    <a:pt x="469392" y="36576"/>
                  </a:lnTo>
                  <a:lnTo>
                    <a:pt x="469392" y="18288"/>
                  </a:lnTo>
                  <a:close/>
                </a:path>
                <a:path w="1073150" h="55245">
                  <a:moveTo>
                    <a:pt x="640080" y="18288"/>
                  </a:moveTo>
                  <a:lnTo>
                    <a:pt x="490728" y="18288"/>
                  </a:lnTo>
                  <a:lnTo>
                    <a:pt x="490728" y="36576"/>
                  </a:lnTo>
                  <a:lnTo>
                    <a:pt x="490728" y="54864"/>
                  </a:lnTo>
                  <a:lnTo>
                    <a:pt x="640080" y="54864"/>
                  </a:lnTo>
                  <a:lnTo>
                    <a:pt x="640080" y="36576"/>
                  </a:lnTo>
                  <a:lnTo>
                    <a:pt x="640080" y="18288"/>
                  </a:lnTo>
                  <a:close/>
                </a:path>
                <a:path w="1073150" h="55245">
                  <a:moveTo>
                    <a:pt x="810768" y="18288"/>
                  </a:moveTo>
                  <a:lnTo>
                    <a:pt x="661416" y="18288"/>
                  </a:lnTo>
                  <a:lnTo>
                    <a:pt x="661416" y="36576"/>
                  </a:lnTo>
                  <a:lnTo>
                    <a:pt x="661416" y="54864"/>
                  </a:lnTo>
                  <a:lnTo>
                    <a:pt x="810768" y="54864"/>
                  </a:lnTo>
                  <a:lnTo>
                    <a:pt x="810768" y="36576"/>
                  </a:lnTo>
                  <a:lnTo>
                    <a:pt x="810768" y="18288"/>
                  </a:lnTo>
                  <a:close/>
                </a:path>
                <a:path w="1073150" h="55245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02792" y="36576"/>
                  </a:lnTo>
                  <a:lnTo>
                    <a:pt x="1072883" y="36576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66" name="object 1866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9281160" y="527811"/>
              <a:ext cx="149351" cy="54864"/>
            </a:xfrm>
            <a:prstGeom prst="rect">
              <a:avLst/>
            </a:prstGeom>
          </p:spPr>
        </p:pic>
        <p:sp>
          <p:nvSpPr>
            <p:cNvPr id="1867" name="object 1867"/>
            <p:cNvSpPr/>
            <p:nvPr/>
          </p:nvSpPr>
          <p:spPr>
            <a:xfrm>
              <a:off x="8449056" y="546099"/>
              <a:ext cx="1073150" cy="55244"/>
            </a:xfrm>
            <a:custGeom>
              <a:avLst/>
              <a:gdLst/>
              <a:ahLst/>
              <a:cxnLst/>
              <a:rect l="l" t="t" r="r" b="b"/>
              <a:pathLst>
                <a:path w="1073150" h="55245">
                  <a:moveTo>
                    <a:pt x="149352" y="18288"/>
                  </a:moveTo>
                  <a:lnTo>
                    <a:pt x="0" y="18288"/>
                  </a:lnTo>
                  <a:lnTo>
                    <a:pt x="0" y="36576"/>
                  </a:lnTo>
                  <a:lnTo>
                    <a:pt x="0" y="54864"/>
                  </a:lnTo>
                  <a:lnTo>
                    <a:pt x="149352" y="54864"/>
                  </a:lnTo>
                  <a:lnTo>
                    <a:pt x="149352" y="36576"/>
                  </a:lnTo>
                  <a:lnTo>
                    <a:pt x="149352" y="18288"/>
                  </a:lnTo>
                  <a:close/>
                </a:path>
                <a:path w="1073150" h="55245">
                  <a:moveTo>
                    <a:pt x="320040" y="18288"/>
                  </a:moveTo>
                  <a:lnTo>
                    <a:pt x="170688" y="18288"/>
                  </a:lnTo>
                  <a:lnTo>
                    <a:pt x="170688" y="36576"/>
                  </a:lnTo>
                  <a:lnTo>
                    <a:pt x="170688" y="54864"/>
                  </a:lnTo>
                  <a:lnTo>
                    <a:pt x="320040" y="54864"/>
                  </a:lnTo>
                  <a:lnTo>
                    <a:pt x="320040" y="36576"/>
                  </a:lnTo>
                  <a:lnTo>
                    <a:pt x="320040" y="18288"/>
                  </a:lnTo>
                  <a:close/>
                </a:path>
                <a:path w="1073150" h="55245">
                  <a:moveTo>
                    <a:pt x="469392" y="18288"/>
                  </a:moveTo>
                  <a:lnTo>
                    <a:pt x="341376" y="18288"/>
                  </a:lnTo>
                  <a:lnTo>
                    <a:pt x="341376" y="36576"/>
                  </a:lnTo>
                  <a:lnTo>
                    <a:pt x="341376" y="54864"/>
                  </a:lnTo>
                  <a:lnTo>
                    <a:pt x="469392" y="54864"/>
                  </a:lnTo>
                  <a:lnTo>
                    <a:pt x="469392" y="36576"/>
                  </a:lnTo>
                  <a:lnTo>
                    <a:pt x="469392" y="18288"/>
                  </a:lnTo>
                  <a:close/>
                </a:path>
                <a:path w="1073150" h="55245">
                  <a:moveTo>
                    <a:pt x="640080" y="18288"/>
                  </a:moveTo>
                  <a:lnTo>
                    <a:pt x="490728" y="18288"/>
                  </a:lnTo>
                  <a:lnTo>
                    <a:pt x="490728" y="36576"/>
                  </a:lnTo>
                  <a:lnTo>
                    <a:pt x="490728" y="54864"/>
                  </a:lnTo>
                  <a:lnTo>
                    <a:pt x="640080" y="54864"/>
                  </a:lnTo>
                  <a:lnTo>
                    <a:pt x="640080" y="36576"/>
                  </a:lnTo>
                  <a:lnTo>
                    <a:pt x="640080" y="18288"/>
                  </a:lnTo>
                  <a:close/>
                </a:path>
                <a:path w="1073150" h="55245">
                  <a:moveTo>
                    <a:pt x="810768" y="18288"/>
                  </a:moveTo>
                  <a:lnTo>
                    <a:pt x="661416" y="18288"/>
                  </a:lnTo>
                  <a:lnTo>
                    <a:pt x="661416" y="36576"/>
                  </a:lnTo>
                  <a:lnTo>
                    <a:pt x="661416" y="54864"/>
                  </a:lnTo>
                  <a:lnTo>
                    <a:pt x="810768" y="54864"/>
                  </a:lnTo>
                  <a:lnTo>
                    <a:pt x="810768" y="36576"/>
                  </a:lnTo>
                  <a:lnTo>
                    <a:pt x="810768" y="18288"/>
                  </a:lnTo>
                  <a:close/>
                </a:path>
                <a:path w="1073150" h="55245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02792" y="36576"/>
                  </a:lnTo>
                  <a:lnTo>
                    <a:pt x="1072883" y="36576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" name="object 1868"/>
            <p:cNvSpPr/>
            <p:nvPr/>
          </p:nvSpPr>
          <p:spPr>
            <a:xfrm>
              <a:off x="9281160" y="591819"/>
              <a:ext cx="149860" cy="0"/>
            </a:xfrm>
            <a:custGeom>
              <a:avLst/>
              <a:gdLst/>
              <a:ahLst/>
              <a:cxnLst/>
              <a:rect l="l" t="t" r="r" b="b"/>
              <a:pathLst>
                <a:path w="149859">
                  <a:moveTo>
                    <a:pt x="0" y="0"/>
                  </a:moveTo>
                  <a:lnTo>
                    <a:pt x="149351" y="0"/>
                  </a:lnTo>
                </a:path>
              </a:pathLst>
            </a:custGeom>
            <a:ln w="1828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" name="object 1869"/>
            <p:cNvSpPr/>
            <p:nvPr/>
          </p:nvSpPr>
          <p:spPr>
            <a:xfrm>
              <a:off x="8449056" y="582675"/>
              <a:ext cx="1073150" cy="146685"/>
            </a:xfrm>
            <a:custGeom>
              <a:avLst/>
              <a:gdLst/>
              <a:ahLst/>
              <a:cxnLst/>
              <a:rect l="l" t="t" r="r" b="b"/>
              <a:pathLst>
                <a:path w="1073150" h="146684">
                  <a:moveTo>
                    <a:pt x="149352" y="18288"/>
                  </a:moveTo>
                  <a:lnTo>
                    <a:pt x="0" y="18288"/>
                  </a:lnTo>
                  <a:lnTo>
                    <a:pt x="0" y="36576"/>
                  </a:lnTo>
                  <a:lnTo>
                    <a:pt x="0" y="54864"/>
                  </a:lnTo>
                  <a:lnTo>
                    <a:pt x="0" y="146304"/>
                  </a:lnTo>
                  <a:lnTo>
                    <a:pt x="149352" y="146304"/>
                  </a:lnTo>
                  <a:lnTo>
                    <a:pt x="149352" y="36576"/>
                  </a:lnTo>
                  <a:lnTo>
                    <a:pt x="149352" y="18288"/>
                  </a:lnTo>
                  <a:close/>
                </a:path>
                <a:path w="1073150" h="146684">
                  <a:moveTo>
                    <a:pt x="320040" y="18288"/>
                  </a:moveTo>
                  <a:lnTo>
                    <a:pt x="170688" y="18288"/>
                  </a:lnTo>
                  <a:lnTo>
                    <a:pt x="170688" y="36576"/>
                  </a:lnTo>
                  <a:lnTo>
                    <a:pt x="170688" y="54864"/>
                  </a:lnTo>
                  <a:lnTo>
                    <a:pt x="170688" y="146304"/>
                  </a:lnTo>
                  <a:lnTo>
                    <a:pt x="320040" y="146304"/>
                  </a:lnTo>
                  <a:lnTo>
                    <a:pt x="320040" y="36576"/>
                  </a:lnTo>
                  <a:lnTo>
                    <a:pt x="320040" y="18288"/>
                  </a:lnTo>
                  <a:close/>
                </a:path>
                <a:path w="1073150" h="146684">
                  <a:moveTo>
                    <a:pt x="469392" y="18288"/>
                  </a:moveTo>
                  <a:lnTo>
                    <a:pt x="341376" y="18288"/>
                  </a:lnTo>
                  <a:lnTo>
                    <a:pt x="341376" y="36576"/>
                  </a:lnTo>
                  <a:lnTo>
                    <a:pt x="341376" y="54864"/>
                  </a:lnTo>
                  <a:lnTo>
                    <a:pt x="341376" y="146304"/>
                  </a:lnTo>
                  <a:lnTo>
                    <a:pt x="469392" y="146304"/>
                  </a:lnTo>
                  <a:lnTo>
                    <a:pt x="469392" y="36576"/>
                  </a:lnTo>
                  <a:lnTo>
                    <a:pt x="469392" y="18288"/>
                  </a:lnTo>
                  <a:close/>
                </a:path>
                <a:path w="1073150" h="146684">
                  <a:moveTo>
                    <a:pt x="640080" y="18288"/>
                  </a:moveTo>
                  <a:lnTo>
                    <a:pt x="490728" y="18288"/>
                  </a:lnTo>
                  <a:lnTo>
                    <a:pt x="490728" y="36576"/>
                  </a:lnTo>
                  <a:lnTo>
                    <a:pt x="490728" y="54864"/>
                  </a:lnTo>
                  <a:lnTo>
                    <a:pt x="490728" y="73152"/>
                  </a:lnTo>
                  <a:lnTo>
                    <a:pt x="490728" y="91440"/>
                  </a:lnTo>
                  <a:lnTo>
                    <a:pt x="490728" y="109728"/>
                  </a:lnTo>
                  <a:lnTo>
                    <a:pt x="490728" y="128016"/>
                  </a:lnTo>
                  <a:lnTo>
                    <a:pt x="640080" y="128016"/>
                  </a:lnTo>
                  <a:lnTo>
                    <a:pt x="640080" y="36576"/>
                  </a:lnTo>
                  <a:lnTo>
                    <a:pt x="640080" y="18288"/>
                  </a:lnTo>
                  <a:close/>
                </a:path>
                <a:path w="1073150" h="146684">
                  <a:moveTo>
                    <a:pt x="810768" y="18288"/>
                  </a:moveTo>
                  <a:lnTo>
                    <a:pt x="661416" y="18288"/>
                  </a:lnTo>
                  <a:lnTo>
                    <a:pt x="661416" y="36576"/>
                  </a:lnTo>
                  <a:lnTo>
                    <a:pt x="810768" y="36576"/>
                  </a:lnTo>
                  <a:lnTo>
                    <a:pt x="810768" y="18288"/>
                  </a:lnTo>
                  <a:close/>
                </a:path>
                <a:path w="1073150" h="146684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02792" y="36576"/>
                  </a:lnTo>
                  <a:lnTo>
                    <a:pt x="1002792" y="128016"/>
                  </a:lnTo>
                  <a:lnTo>
                    <a:pt x="1072883" y="128016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70" name="object 1870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9110472" y="600963"/>
              <a:ext cx="320040" cy="219456"/>
            </a:xfrm>
            <a:prstGeom prst="rect">
              <a:avLst/>
            </a:prstGeom>
          </p:spPr>
        </p:pic>
        <p:sp>
          <p:nvSpPr>
            <p:cNvPr id="1871" name="object 1871"/>
            <p:cNvSpPr/>
            <p:nvPr/>
          </p:nvSpPr>
          <p:spPr>
            <a:xfrm>
              <a:off x="8449056" y="710691"/>
              <a:ext cx="1073150" cy="128270"/>
            </a:xfrm>
            <a:custGeom>
              <a:avLst/>
              <a:gdLst/>
              <a:ahLst/>
              <a:cxnLst/>
              <a:rect l="l" t="t" r="r" b="b"/>
              <a:pathLst>
                <a:path w="1073150" h="128269">
                  <a:moveTo>
                    <a:pt x="149352" y="18288"/>
                  </a:moveTo>
                  <a:lnTo>
                    <a:pt x="0" y="18288"/>
                  </a:lnTo>
                  <a:lnTo>
                    <a:pt x="0" y="36576"/>
                  </a:lnTo>
                  <a:lnTo>
                    <a:pt x="0" y="54864"/>
                  </a:lnTo>
                  <a:lnTo>
                    <a:pt x="0" y="73152"/>
                  </a:lnTo>
                  <a:lnTo>
                    <a:pt x="0" y="91440"/>
                  </a:lnTo>
                  <a:lnTo>
                    <a:pt x="0" y="109728"/>
                  </a:lnTo>
                  <a:lnTo>
                    <a:pt x="0" y="128016"/>
                  </a:lnTo>
                  <a:lnTo>
                    <a:pt x="149352" y="128016"/>
                  </a:lnTo>
                  <a:lnTo>
                    <a:pt x="149352" y="36576"/>
                  </a:lnTo>
                  <a:lnTo>
                    <a:pt x="149352" y="18288"/>
                  </a:lnTo>
                  <a:close/>
                </a:path>
                <a:path w="1073150" h="128269">
                  <a:moveTo>
                    <a:pt x="320040" y="18288"/>
                  </a:moveTo>
                  <a:lnTo>
                    <a:pt x="170688" y="18288"/>
                  </a:lnTo>
                  <a:lnTo>
                    <a:pt x="170688" y="36576"/>
                  </a:lnTo>
                  <a:lnTo>
                    <a:pt x="170688" y="54864"/>
                  </a:lnTo>
                  <a:lnTo>
                    <a:pt x="170688" y="73152"/>
                  </a:lnTo>
                  <a:lnTo>
                    <a:pt x="170688" y="91440"/>
                  </a:lnTo>
                  <a:lnTo>
                    <a:pt x="170688" y="109728"/>
                  </a:lnTo>
                  <a:lnTo>
                    <a:pt x="170688" y="128016"/>
                  </a:lnTo>
                  <a:lnTo>
                    <a:pt x="320040" y="128016"/>
                  </a:lnTo>
                  <a:lnTo>
                    <a:pt x="320040" y="36576"/>
                  </a:lnTo>
                  <a:lnTo>
                    <a:pt x="320040" y="18288"/>
                  </a:lnTo>
                  <a:close/>
                </a:path>
                <a:path w="1073150" h="128269">
                  <a:moveTo>
                    <a:pt x="469392" y="18288"/>
                  </a:moveTo>
                  <a:lnTo>
                    <a:pt x="341376" y="18288"/>
                  </a:lnTo>
                  <a:lnTo>
                    <a:pt x="341376" y="36576"/>
                  </a:lnTo>
                  <a:lnTo>
                    <a:pt x="341376" y="54864"/>
                  </a:lnTo>
                  <a:lnTo>
                    <a:pt x="341376" y="73152"/>
                  </a:lnTo>
                  <a:lnTo>
                    <a:pt x="341376" y="91440"/>
                  </a:lnTo>
                  <a:lnTo>
                    <a:pt x="341376" y="109728"/>
                  </a:lnTo>
                  <a:lnTo>
                    <a:pt x="341376" y="128016"/>
                  </a:lnTo>
                  <a:lnTo>
                    <a:pt x="469392" y="128016"/>
                  </a:lnTo>
                  <a:lnTo>
                    <a:pt x="469392" y="36576"/>
                  </a:lnTo>
                  <a:lnTo>
                    <a:pt x="469392" y="18288"/>
                  </a:lnTo>
                  <a:close/>
                </a:path>
                <a:path w="1073150" h="128269">
                  <a:moveTo>
                    <a:pt x="640080" y="0"/>
                  </a:moveTo>
                  <a:lnTo>
                    <a:pt x="490728" y="0"/>
                  </a:lnTo>
                  <a:lnTo>
                    <a:pt x="490728" y="18288"/>
                  </a:lnTo>
                  <a:lnTo>
                    <a:pt x="490728" y="36576"/>
                  </a:lnTo>
                  <a:lnTo>
                    <a:pt x="490728" y="128016"/>
                  </a:lnTo>
                  <a:lnTo>
                    <a:pt x="640080" y="128016"/>
                  </a:lnTo>
                  <a:lnTo>
                    <a:pt x="640080" y="18288"/>
                  </a:lnTo>
                  <a:lnTo>
                    <a:pt x="640080" y="0"/>
                  </a:lnTo>
                  <a:close/>
                </a:path>
                <a:path w="1073150" h="128269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02792" y="36576"/>
                  </a:lnTo>
                  <a:lnTo>
                    <a:pt x="1002792" y="54864"/>
                  </a:lnTo>
                  <a:lnTo>
                    <a:pt x="1002792" y="73152"/>
                  </a:lnTo>
                  <a:lnTo>
                    <a:pt x="1002792" y="91440"/>
                  </a:lnTo>
                  <a:lnTo>
                    <a:pt x="1002792" y="109728"/>
                  </a:lnTo>
                  <a:lnTo>
                    <a:pt x="1072883" y="109728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" name="object 1872"/>
            <p:cNvSpPr/>
            <p:nvPr/>
          </p:nvSpPr>
          <p:spPr>
            <a:xfrm>
              <a:off x="9110472" y="829563"/>
              <a:ext cx="320040" cy="0"/>
            </a:xfrm>
            <a:custGeom>
              <a:avLst/>
              <a:gdLst/>
              <a:ahLst/>
              <a:cxnLst/>
              <a:rect l="l" t="t" r="r" b="b"/>
              <a:pathLst>
                <a:path w="320040">
                  <a:moveTo>
                    <a:pt x="0" y="0"/>
                  </a:moveTo>
                  <a:lnTo>
                    <a:pt x="320040" y="0"/>
                  </a:lnTo>
                </a:path>
              </a:pathLst>
            </a:custGeom>
            <a:ln w="1828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" name="object 1873"/>
            <p:cNvSpPr/>
            <p:nvPr/>
          </p:nvSpPr>
          <p:spPr>
            <a:xfrm>
              <a:off x="8449056" y="820419"/>
              <a:ext cx="1073150" cy="55244"/>
            </a:xfrm>
            <a:custGeom>
              <a:avLst/>
              <a:gdLst/>
              <a:ahLst/>
              <a:cxnLst/>
              <a:rect l="l" t="t" r="r" b="b"/>
              <a:pathLst>
                <a:path w="1073150" h="55244">
                  <a:moveTo>
                    <a:pt x="149352" y="18288"/>
                  </a:moveTo>
                  <a:lnTo>
                    <a:pt x="0" y="18288"/>
                  </a:lnTo>
                  <a:lnTo>
                    <a:pt x="0" y="36576"/>
                  </a:lnTo>
                  <a:lnTo>
                    <a:pt x="0" y="54864"/>
                  </a:lnTo>
                  <a:lnTo>
                    <a:pt x="149352" y="54864"/>
                  </a:lnTo>
                  <a:lnTo>
                    <a:pt x="149352" y="36576"/>
                  </a:lnTo>
                  <a:lnTo>
                    <a:pt x="149352" y="18288"/>
                  </a:lnTo>
                  <a:close/>
                </a:path>
                <a:path w="1073150" h="55244">
                  <a:moveTo>
                    <a:pt x="320040" y="18288"/>
                  </a:moveTo>
                  <a:lnTo>
                    <a:pt x="170688" y="18288"/>
                  </a:lnTo>
                  <a:lnTo>
                    <a:pt x="170688" y="36576"/>
                  </a:lnTo>
                  <a:lnTo>
                    <a:pt x="170688" y="54864"/>
                  </a:lnTo>
                  <a:lnTo>
                    <a:pt x="320040" y="54864"/>
                  </a:lnTo>
                  <a:lnTo>
                    <a:pt x="320040" y="36576"/>
                  </a:lnTo>
                  <a:lnTo>
                    <a:pt x="320040" y="18288"/>
                  </a:lnTo>
                  <a:close/>
                </a:path>
                <a:path w="1073150" h="55244">
                  <a:moveTo>
                    <a:pt x="469392" y="18288"/>
                  </a:moveTo>
                  <a:lnTo>
                    <a:pt x="341376" y="18288"/>
                  </a:lnTo>
                  <a:lnTo>
                    <a:pt x="341376" y="36576"/>
                  </a:lnTo>
                  <a:lnTo>
                    <a:pt x="341376" y="54864"/>
                  </a:lnTo>
                  <a:lnTo>
                    <a:pt x="469392" y="54864"/>
                  </a:lnTo>
                  <a:lnTo>
                    <a:pt x="469392" y="36576"/>
                  </a:lnTo>
                  <a:lnTo>
                    <a:pt x="469392" y="18288"/>
                  </a:lnTo>
                  <a:close/>
                </a:path>
                <a:path w="1073150" h="55244">
                  <a:moveTo>
                    <a:pt x="640080" y="18288"/>
                  </a:moveTo>
                  <a:lnTo>
                    <a:pt x="490728" y="18288"/>
                  </a:lnTo>
                  <a:lnTo>
                    <a:pt x="490728" y="36576"/>
                  </a:lnTo>
                  <a:lnTo>
                    <a:pt x="640080" y="36576"/>
                  </a:lnTo>
                  <a:lnTo>
                    <a:pt x="640080" y="18288"/>
                  </a:lnTo>
                  <a:close/>
                </a:path>
                <a:path w="1073150" h="55244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74" name="object 1874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8939784" y="838707"/>
              <a:ext cx="582168" cy="54864"/>
            </a:xfrm>
            <a:prstGeom prst="rect">
              <a:avLst/>
            </a:prstGeom>
          </p:spPr>
        </p:pic>
        <p:sp>
          <p:nvSpPr>
            <p:cNvPr id="1875" name="object 1875"/>
            <p:cNvSpPr/>
            <p:nvPr/>
          </p:nvSpPr>
          <p:spPr>
            <a:xfrm>
              <a:off x="8449056" y="875283"/>
              <a:ext cx="469900" cy="18415"/>
            </a:xfrm>
            <a:custGeom>
              <a:avLst/>
              <a:gdLst/>
              <a:ahLst/>
              <a:cxnLst/>
              <a:rect l="l" t="t" r="r" b="b"/>
              <a:pathLst>
                <a:path w="469900" h="18415">
                  <a:moveTo>
                    <a:pt x="14935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49352" y="18288"/>
                  </a:lnTo>
                  <a:lnTo>
                    <a:pt x="149352" y="0"/>
                  </a:lnTo>
                  <a:close/>
                </a:path>
                <a:path w="469900" h="18415">
                  <a:moveTo>
                    <a:pt x="320040" y="0"/>
                  </a:moveTo>
                  <a:lnTo>
                    <a:pt x="170688" y="0"/>
                  </a:lnTo>
                  <a:lnTo>
                    <a:pt x="170688" y="18288"/>
                  </a:lnTo>
                  <a:lnTo>
                    <a:pt x="320040" y="18288"/>
                  </a:lnTo>
                  <a:lnTo>
                    <a:pt x="320040" y="0"/>
                  </a:lnTo>
                  <a:close/>
                </a:path>
                <a:path w="469900" h="18415">
                  <a:moveTo>
                    <a:pt x="469392" y="0"/>
                  </a:moveTo>
                  <a:lnTo>
                    <a:pt x="341376" y="0"/>
                  </a:lnTo>
                  <a:lnTo>
                    <a:pt x="341376" y="18288"/>
                  </a:lnTo>
                  <a:lnTo>
                    <a:pt x="469392" y="18288"/>
                  </a:lnTo>
                  <a:lnTo>
                    <a:pt x="469392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" name="object 1876"/>
            <p:cNvSpPr/>
            <p:nvPr/>
          </p:nvSpPr>
          <p:spPr>
            <a:xfrm>
              <a:off x="9281160" y="884427"/>
              <a:ext cx="149860" cy="0"/>
            </a:xfrm>
            <a:custGeom>
              <a:avLst/>
              <a:gdLst/>
              <a:ahLst/>
              <a:cxnLst/>
              <a:rect l="l" t="t" r="r" b="b"/>
              <a:pathLst>
                <a:path w="149859">
                  <a:moveTo>
                    <a:pt x="0" y="0"/>
                  </a:moveTo>
                  <a:lnTo>
                    <a:pt x="149351" y="0"/>
                  </a:lnTo>
                </a:path>
              </a:pathLst>
            </a:custGeom>
            <a:ln w="1828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" name="object 1877"/>
            <p:cNvSpPr/>
            <p:nvPr/>
          </p:nvSpPr>
          <p:spPr>
            <a:xfrm>
              <a:off x="8449056" y="875283"/>
              <a:ext cx="1073150" cy="109855"/>
            </a:xfrm>
            <a:custGeom>
              <a:avLst/>
              <a:gdLst/>
              <a:ahLst/>
              <a:cxnLst/>
              <a:rect l="l" t="t" r="r" b="b"/>
              <a:pathLst>
                <a:path w="1073150" h="109855">
                  <a:moveTo>
                    <a:pt x="149352" y="18288"/>
                  </a:moveTo>
                  <a:lnTo>
                    <a:pt x="0" y="18288"/>
                  </a:lnTo>
                  <a:lnTo>
                    <a:pt x="0" y="36576"/>
                  </a:lnTo>
                  <a:lnTo>
                    <a:pt x="0" y="54864"/>
                  </a:lnTo>
                  <a:lnTo>
                    <a:pt x="0" y="73152"/>
                  </a:lnTo>
                  <a:lnTo>
                    <a:pt x="0" y="91440"/>
                  </a:lnTo>
                  <a:lnTo>
                    <a:pt x="0" y="109728"/>
                  </a:lnTo>
                  <a:lnTo>
                    <a:pt x="149352" y="109728"/>
                  </a:lnTo>
                  <a:lnTo>
                    <a:pt x="149352" y="91440"/>
                  </a:lnTo>
                  <a:lnTo>
                    <a:pt x="149352" y="73152"/>
                  </a:lnTo>
                  <a:lnTo>
                    <a:pt x="149352" y="54864"/>
                  </a:lnTo>
                  <a:lnTo>
                    <a:pt x="149352" y="36576"/>
                  </a:lnTo>
                  <a:lnTo>
                    <a:pt x="149352" y="18288"/>
                  </a:lnTo>
                  <a:close/>
                </a:path>
                <a:path w="1073150" h="109855">
                  <a:moveTo>
                    <a:pt x="320040" y="18288"/>
                  </a:moveTo>
                  <a:lnTo>
                    <a:pt x="170688" y="18288"/>
                  </a:lnTo>
                  <a:lnTo>
                    <a:pt x="170688" y="36576"/>
                  </a:lnTo>
                  <a:lnTo>
                    <a:pt x="170688" y="54864"/>
                  </a:lnTo>
                  <a:lnTo>
                    <a:pt x="170688" y="73152"/>
                  </a:lnTo>
                  <a:lnTo>
                    <a:pt x="170688" y="91440"/>
                  </a:lnTo>
                  <a:lnTo>
                    <a:pt x="170688" y="109728"/>
                  </a:lnTo>
                  <a:lnTo>
                    <a:pt x="320040" y="109728"/>
                  </a:lnTo>
                  <a:lnTo>
                    <a:pt x="320040" y="91440"/>
                  </a:lnTo>
                  <a:lnTo>
                    <a:pt x="320040" y="73152"/>
                  </a:lnTo>
                  <a:lnTo>
                    <a:pt x="320040" y="54864"/>
                  </a:lnTo>
                  <a:lnTo>
                    <a:pt x="320040" y="36576"/>
                  </a:lnTo>
                  <a:lnTo>
                    <a:pt x="320040" y="18288"/>
                  </a:lnTo>
                  <a:close/>
                </a:path>
                <a:path w="1073150" h="109855">
                  <a:moveTo>
                    <a:pt x="469392" y="18288"/>
                  </a:moveTo>
                  <a:lnTo>
                    <a:pt x="341376" y="18288"/>
                  </a:lnTo>
                  <a:lnTo>
                    <a:pt x="341376" y="36576"/>
                  </a:lnTo>
                  <a:lnTo>
                    <a:pt x="341376" y="54864"/>
                  </a:lnTo>
                  <a:lnTo>
                    <a:pt x="341376" y="73152"/>
                  </a:lnTo>
                  <a:lnTo>
                    <a:pt x="469392" y="73152"/>
                  </a:lnTo>
                  <a:lnTo>
                    <a:pt x="469392" y="54864"/>
                  </a:lnTo>
                  <a:lnTo>
                    <a:pt x="469392" y="36576"/>
                  </a:lnTo>
                  <a:lnTo>
                    <a:pt x="469392" y="18288"/>
                  </a:lnTo>
                  <a:close/>
                </a:path>
                <a:path w="1073150" h="109855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02792" y="36576"/>
                  </a:lnTo>
                  <a:lnTo>
                    <a:pt x="1002792" y="54864"/>
                  </a:lnTo>
                  <a:lnTo>
                    <a:pt x="1002792" y="73152"/>
                  </a:lnTo>
                  <a:lnTo>
                    <a:pt x="1072883" y="73152"/>
                  </a:lnTo>
                  <a:lnTo>
                    <a:pt x="1072883" y="54864"/>
                  </a:lnTo>
                  <a:lnTo>
                    <a:pt x="1072883" y="36576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78" name="object 1878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8790432" y="893571"/>
              <a:ext cx="731520" cy="164592"/>
            </a:xfrm>
            <a:prstGeom prst="rect">
              <a:avLst/>
            </a:prstGeom>
          </p:spPr>
        </p:pic>
        <p:sp>
          <p:nvSpPr>
            <p:cNvPr id="1879" name="object 1879"/>
            <p:cNvSpPr/>
            <p:nvPr/>
          </p:nvSpPr>
          <p:spPr>
            <a:xfrm>
              <a:off x="8449056" y="985011"/>
              <a:ext cx="1073150" cy="109855"/>
            </a:xfrm>
            <a:custGeom>
              <a:avLst/>
              <a:gdLst/>
              <a:ahLst/>
              <a:cxnLst/>
              <a:rect l="l" t="t" r="r" b="b"/>
              <a:pathLst>
                <a:path w="1073150" h="109855">
                  <a:moveTo>
                    <a:pt x="14935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0" y="36576"/>
                  </a:lnTo>
                  <a:lnTo>
                    <a:pt x="0" y="109740"/>
                  </a:lnTo>
                  <a:lnTo>
                    <a:pt x="149352" y="109740"/>
                  </a:lnTo>
                  <a:lnTo>
                    <a:pt x="149352" y="18288"/>
                  </a:lnTo>
                  <a:lnTo>
                    <a:pt x="149352" y="0"/>
                  </a:lnTo>
                  <a:close/>
                </a:path>
                <a:path w="1073150" h="109855">
                  <a:moveTo>
                    <a:pt x="320040" y="0"/>
                  </a:moveTo>
                  <a:lnTo>
                    <a:pt x="170688" y="0"/>
                  </a:lnTo>
                  <a:lnTo>
                    <a:pt x="170688" y="18288"/>
                  </a:lnTo>
                  <a:lnTo>
                    <a:pt x="170688" y="36576"/>
                  </a:lnTo>
                  <a:lnTo>
                    <a:pt x="170688" y="109740"/>
                  </a:lnTo>
                  <a:lnTo>
                    <a:pt x="320040" y="109740"/>
                  </a:lnTo>
                  <a:lnTo>
                    <a:pt x="320040" y="18288"/>
                  </a:lnTo>
                  <a:lnTo>
                    <a:pt x="320040" y="0"/>
                  </a:lnTo>
                  <a:close/>
                </a:path>
                <a:path w="1073150" h="109855">
                  <a:moveTo>
                    <a:pt x="1072883" y="54864"/>
                  </a:moveTo>
                  <a:lnTo>
                    <a:pt x="1002792" y="54864"/>
                  </a:lnTo>
                  <a:lnTo>
                    <a:pt x="1002792" y="73152"/>
                  </a:lnTo>
                  <a:lnTo>
                    <a:pt x="1002792" y="91440"/>
                  </a:lnTo>
                  <a:lnTo>
                    <a:pt x="1072883" y="91440"/>
                  </a:lnTo>
                  <a:lnTo>
                    <a:pt x="1072883" y="73152"/>
                  </a:lnTo>
                  <a:lnTo>
                    <a:pt x="1072883" y="54864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80" name="object 1880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8790432" y="1058163"/>
              <a:ext cx="640079" cy="54863"/>
            </a:xfrm>
            <a:prstGeom prst="rect">
              <a:avLst/>
            </a:prstGeom>
          </p:spPr>
        </p:pic>
        <p:sp>
          <p:nvSpPr>
            <p:cNvPr id="1881" name="object 1881"/>
            <p:cNvSpPr/>
            <p:nvPr/>
          </p:nvSpPr>
          <p:spPr>
            <a:xfrm>
              <a:off x="8449056" y="1076451"/>
              <a:ext cx="1073150" cy="55244"/>
            </a:xfrm>
            <a:custGeom>
              <a:avLst/>
              <a:gdLst/>
              <a:ahLst/>
              <a:cxnLst/>
              <a:rect l="l" t="t" r="r" b="b"/>
              <a:pathLst>
                <a:path w="1073150" h="55244">
                  <a:moveTo>
                    <a:pt x="149352" y="18288"/>
                  </a:moveTo>
                  <a:lnTo>
                    <a:pt x="0" y="18288"/>
                  </a:lnTo>
                  <a:lnTo>
                    <a:pt x="0" y="36576"/>
                  </a:lnTo>
                  <a:lnTo>
                    <a:pt x="0" y="54876"/>
                  </a:lnTo>
                  <a:lnTo>
                    <a:pt x="149352" y="54876"/>
                  </a:lnTo>
                  <a:lnTo>
                    <a:pt x="149352" y="36576"/>
                  </a:lnTo>
                  <a:lnTo>
                    <a:pt x="149352" y="18288"/>
                  </a:lnTo>
                  <a:close/>
                </a:path>
                <a:path w="1073150" h="55244">
                  <a:moveTo>
                    <a:pt x="320040" y="18288"/>
                  </a:moveTo>
                  <a:lnTo>
                    <a:pt x="170688" y="18288"/>
                  </a:lnTo>
                  <a:lnTo>
                    <a:pt x="170688" y="36576"/>
                  </a:lnTo>
                  <a:lnTo>
                    <a:pt x="170688" y="54876"/>
                  </a:lnTo>
                  <a:lnTo>
                    <a:pt x="320040" y="54876"/>
                  </a:lnTo>
                  <a:lnTo>
                    <a:pt x="320040" y="36576"/>
                  </a:lnTo>
                  <a:lnTo>
                    <a:pt x="320040" y="18288"/>
                  </a:lnTo>
                  <a:close/>
                </a:path>
                <a:path w="1073150" h="55244">
                  <a:moveTo>
                    <a:pt x="469392" y="36576"/>
                  </a:moveTo>
                  <a:lnTo>
                    <a:pt x="341376" y="36576"/>
                  </a:lnTo>
                  <a:lnTo>
                    <a:pt x="341376" y="54876"/>
                  </a:lnTo>
                  <a:lnTo>
                    <a:pt x="469392" y="54876"/>
                  </a:lnTo>
                  <a:lnTo>
                    <a:pt x="469392" y="36576"/>
                  </a:lnTo>
                  <a:close/>
                </a:path>
                <a:path w="1073150" h="55244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02792" y="36576"/>
                  </a:lnTo>
                  <a:lnTo>
                    <a:pt x="1072883" y="36576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82" name="object 1882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8939784" y="1113027"/>
              <a:ext cx="490727" cy="18287"/>
            </a:xfrm>
            <a:prstGeom prst="rect">
              <a:avLst/>
            </a:prstGeom>
          </p:spPr>
        </p:pic>
        <p:sp>
          <p:nvSpPr>
            <p:cNvPr id="1883" name="object 1883"/>
            <p:cNvSpPr/>
            <p:nvPr/>
          </p:nvSpPr>
          <p:spPr>
            <a:xfrm>
              <a:off x="8449056" y="1113027"/>
              <a:ext cx="1073150" cy="36830"/>
            </a:xfrm>
            <a:custGeom>
              <a:avLst/>
              <a:gdLst/>
              <a:ahLst/>
              <a:cxnLst/>
              <a:rect l="l" t="t" r="r" b="b"/>
              <a:pathLst>
                <a:path w="1073150" h="36830">
                  <a:moveTo>
                    <a:pt x="149352" y="18288"/>
                  </a:moveTo>
                  <a:lnTo>
                    <a:pt x="0" y="18288"/>
                  </a:lnTo>
                  <a:lnTo>
                    <a:pt x="0" y="36576"/>
                  </a:lnTo>
                  <a:lnTo>
                    <a:pt x="149352" y="36576"/>
                  </a:lnTo>
                  <a:lnTo>
                    <a:pt x="149352" y="18288"/>
                  </a:lnTo>
                  <a:close/>
                </a:path>
                <a:path w="1073150" h="36830">
                  <a:moveTo>
                    <a:pt x="320040" y="18288"/>
                  </a:moveTo>
                  <a:lnTo>
                    <a:pt x="170688" y="18288"/>
                  </a:lnTo>
                  <a:lnTo>
                    <a:pt x="170688" y="36576"/>
                  </a:lnTo>
                  <a:lnTo>
                    <a:pt x="320040" y="36576"/>
                  </a:lnTo>
                  <a:lnTo>
                    <a:pt x="320040" y="18288"/>
                  </a:lnTo>
                  <a:close/>
                </a:path>
                <a:path w="1073150" h="36830">
                  <a:moveTo>
                    <a:pt x="469392" y="18288"/>
                  </a:moveTo>
                  <a:lnTo>
                    <a:pt x="341376" y="18288"/>
                  </a:lnTo>
                  <a:lnTo>
                    <a:pt x="341376" y="36576"/>
                  </a:lnTo>
                  <a:lnTo>
                    <a:pt x="469392" y="36576"/>
                  </a:lnTo>
                  <a:lnTo>
                    <a:pt x="469392" y="18288"/>
                  </a:lnTo>
                  <a:close/>
                </a:path>
                <a:path w="1073150" h="36830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" name="object 1884"/>
            <p:cNvSpPr/>
            <p:nvPr/>
          </p:nvSpPr>
          <p:spPr>
            <a:xfrm>
              <a:off x="8939784" y="1131315"/>
              <a:ext cx="320040" cy="18415"/>
            </a:xfrm>
            <a:custGeom>
              <a:avLst/>
              <a:gdLst/>
              <a:ahLst/>
              <a:cxnLst/>
              <a:rect l="l" t="t" r="r" b="b"/>
              <a:pathLst>
                <a:path w="320040" h="18415">
                  <a:moveTo>
                    <a:pt x="0" y="18288"/>
                  </a:moveTo>
                  <a:lnTo>
                    <a:pt x="320040" y="18288"/>
                  </a:lnTo>
                  <a:lnTo>
                    <a:pt x="320040" y="0"/>
                  </a:lnTo>
                  <a:lnTo>
                    <a:pt x="0" y="0"/>
                  </a:lnTo>
                  <a:lnTo>
                    <a:pt x="0" y="1828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" name="object 1885"/>
            <p:cNvSpPr/>
            <p:nvPr/>
          </p:nvSpPr>
          <p:spPr>
            <a:xfrm>
              <a:off x="8449056" y="1131315"/>
              <a:ext cx="1073150" cy="36830"/>
            </a:xfrm>
            <a:custGeom>
              <a:avLst/>
              <a:gdLst/>
              <a:ahLst/>
              <a:cxnLst/>
              <a:rect l="l" t="t" r="r" b="b"/>
              <a:pathLst>
                <a:path w="1073150" h="36830">
                  <a:moveTo>
                    <a:pt x="149352" y="18288"/>
                  </a:moveTo>
                  <a:lnTo>
                    <a:pt x="0" y="18288"/>
                  </a:lnTo>
                  <a:lnTo>
                    <a:pt x="0" y="36588"/>
                  </a:lnTo>
                  <a:lnTo>
                    <a:pt x="149352" y="36588"/>
                  </a:lnTo>
                  <a:lnTo>
                    <a:pt x="149352" y="18288"/>
                  </a:lnTo>
                  <a:close/>
                </a:path>
                <a:path w="1073150" h="36830">
                  <a:moveTo>
                    <a:pt x="320040" y="18288"/>
                  </a:moveTo>
                  <a:lnTo>
                    <a:pt x="170688" y="18288"/>
                  </a:lnTo>
                  <a:lnTo>
                    <a:pt x="170688" y="36588"/>
                  </a:lnTo>
                  <a:lnTo>
                    <a:pt x="320040" y="36588"/>
                  </a:lnTo>
                  <a:lnTo>
                    <a:pt x="320040" y="18288"/>
                  </a:lnTo>
                  <a:close/>
                </a:path>
                <a:path w="1073150" h="36830">
                  <a:moveTo>
                    <a:pt x="469392" y="18288"/>
                  </a:moveTo>
                  <a:lnTo>
                    <a:pt x="341376" y="18288"/>
                  </a:lnTo>
                  <a:lnTo>
                    <a:pt x="341376" y="36588"/>
                  </a:lnTo>
                  <a:lnTo>
                    <a:pt x="469392" y="36588"/>
                  </a:lnTo>
                  <a:lnTo>
                    <a:pt x="469392" y="18288"/>
                  </a:lnTo>
                  <a:close/>
                </a:path>
                <a:path w="1073150" h="36830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" name="object 1886"/>
            <p:cNvSpPr/>
            <p:nvPr/>
          </p:nvSpPr>
          <p:spPr>
            <a:xfrm>
              <a:off x="8939784" y="1149604"/>
              <a:ext cx="320040" cy="18415"/>
            </a:xfrm>
            <a:custGeom>
              <a:avLst/>
              <a:gdLst/>
              <a:ahLst/>
              <a:cxnLst/>
              <a:rect l="l" t="t" r="r" b="b"/>
              <a:pathLst>
                <a:path w="320040" h="18415">
                  <a:moveTo>
                    <a:pt x="0" y="18288"/>
                  </a:moveTo>
                  <a:lnTo>
                    <a:pt x="320040" y="18288"/>
                  </a:lnTo>
                  <a:lnTo>
                    <a:pt x="320040" y="0"/>
                  </a:lnTo>
                  <a:lnTo>
                    <a:pt x="0" y="0"/>
                  </a:lnTo>
                  <a:lnTo>
                    <a:pt x="0" y="1828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" name="object 1887"/>
            <p:cNvSpPr/>
            <p:nvPr/>
          </p:nvSpPr>
          <p:spPr>
            <a:xfrm>
              <a:off x="8449056" y="1149603"/>
              <a:ext cx="1073150" cy="73660"/>
            </a:xfrm>
            <a:custGeom>
              <a:avLst/>
              <a:gdLst/>
              <a:ahLst/>
              <a:cxnLst/>
              <a:rect l="l" t="t" r="r" b="b"/>
              <a:pathLst>
                <a:path w="1073150" h="73659">
                  <a:moveTo>
                    <a:pt x="149352" y="18288"/>
                  </a:moveTo>
                  <a:lnTo>
                    <a:pt x="0" y="18288"/>
                  </a:lnTo>
                  <a:lnTo>
                    <a:pt x="0" y="36576"/>
                  </a:lnTo>
                  <a:lnTo>
                    <a:pt x="0" y="54864"/>
                  </a:lnTo>
                  <a:lnTo>
                    <a:pt x="0" y="73152"/>
                  </a:lnTo>
                  <a:lnTo>
                    <a:pt x="149352" y="73152"/>
                  </a:lnTo>
                  <a:lnTo>
                    <a:pt x="149352" y="54876"/>
                  </a:lnTo>
                  <a:lnTo>
                    <a:pt x="149352" y="36576"/>
                  </a:lnTo>
                  <a:lnTo>
                    <a:pt x="149352" y="18288"/>
                  </a:lnTo>
                  <a:close/>
                </a:path>
                <a:path w="1073150" h="73659">
                  <a:moveTo>
                    <a:pt x="320040" y="18288"/>
                  </a:moveTo>
                  <a:lnTo>
                    <a:pt x="170688" y="18288"/>
                  </a:lnTo>
                  <a:lnTo>
                    <a:pt x="170688" y="36576"/>
                  </a:lnTo>
                  <a:lnTo>
                    <a:pt x="170688" y="54864"/>
                  </a:lnTo>
                  <a:lnTo>
                    <a:pt x="170688" y="73152"/>
                  </a:lnTo>
                  <a:lnTo>
                    <a:pt x="320040" y="73152"/>
                  </a:lnTo>
                  <a:lnTo>
                    <a:pt x="320040" y="54876"/>
                  </a:lnTo>
                  <a:lnTo>
                    <a:pt x="320040" y="36576"/>
                  </a:lnTo>
                  <a:lnTo>
                    <a:pt x="320040" y="18288"/>
                  </a:lnTo>
                  <a:close/>
                </a:path>
                <a:path w="1073150" h="73659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02792" y="36576"/>
                  </a:lnTo>
                  <a:lnTo>
                    <a:pt x="1002792" y="54864"/>
                  </a:lnTo>
                  <a:lnTo>
                    <a:pt x="1002792" y="73152"/>
                  </a:lnTo>
                  <a:lnTo>
                    <a:pt x="1072883" y="73152"/>
                  </a:lnTo>
                  <a:lnTo>
                    <a:pt x="1072883" y="54864"/>
                  </a:lnTo>
                  <a:lnTo>
                    <a:pt x="1072883" y="36576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88" name="object 1888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8619744" y="1131315"/>
              <a:ext cx="810768" cy="164592"/>
            </a:xfrm>
            <a:prstGeom prst="rect">
              <a:avLst/>
            </a:prstGeom>
          </p:spPr>
        </p:pic>
        <p:sp>
          <p:nvSpPr>
            <p:cNvPr id="1889" name="object 1889"/>
            <p:cNvSpPr/>
            <p:nvPr/>
          </p:nvSpPr>
          <p:spPr>
            <a:xfrm>
              <a:off x="8449056" y="1222755"/>
              <a:ext cx="149860" cy="18415"/>
            </a:xfrm>
            <a:custGeom>
              <a:avLst/>
              <a:gdLst/>
              <a:ahLst/>
              <a:cxnLst/>
              <a:rect l="l" t="t" r="r" b="b"/>
              <a:pathLst>
                <a:path w="149859" h="18415">
                  <a:moveTo>
                    <a:pt x="0" y="18288"/>
                  </a:moveTo>
                  <a:lnTo>
                    <a:pt x="149351" y="18288"/>
                  </a:lnTo>
                  <a:lnTo>
                    <a:pt x="149351" y="0"/>
                  </a:lnTo>
                  <a:lnTo>
                    <a:pt x="0" y="0"/>
                  </a:lnTo>
                  <a:lnTo>
                    <a:pt x="0" y="18288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" name="object 1890"/>
            <p:cNvSpPr/>
            <p:nvPr/>
          </p:nvSpPr>
          <p:spPr>
            <a:xfrm>
              <a:off x="8619744" y="1231900"/>
              <a:ext cx="149860" cy="0"/>
            </a:xfrm>
            <a:custGeom>
              <a:avLst/>
              <a:gdLst/>
              <a:ahLst/>
              <a:cxnLst/>
              <a:rect l="l" t="t" r="r" b="b"/>
              <a:pathLst>
                <a:path w="149859">
                  <a:moveTo>
                    <a:pt x="0" y="0"/>
                  </a:moveTo>
                  <a:lnTo>
                    <a:pt x="149351" y="0"/>
                  </a:lnTo>
                </a:path>
              </a:pathLst>
            </a:custGeom>
            <a:ln w="18287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" name="object 1891"/>
            <p:cNvSpPr/>
            <p:nvPr/>
          </p:nvSpPr>
          <p:spPr>
            <a:xfrm>
              <a:off x="8449056" y="1222768"/>
              <a:ext cx="1073150" cy="73660"/>
            </a:xfrm>
            <a:custGeom>
              <a:avLst/>
              <a:gdLst/>
              <a:ahLst/>
              <a:cxnLst/>
              <a:rect l="l" t="t" r="r" b="b"/>
              <a:pathLst>
                <a:path w="1073150" h="73659">
                  <a:moveTo>
                    <a:pt x="149352" y="18275"/>
                  </a:moveTo>
                  <a:lnTo>
                    <a:pt x="0" y="18275"/>
                  </a:lnTo>
                  <a:lnTo>
                    <a:pt x="0" y="36563"/>
                  </a:lnTo>
                  <a:lnTo>
                    <a:pt x="0" y="54851"/>
                  </a:lnTo>
                  <a:lnTo>
                    <a:pt x="0" y="73152"/>
                  </a:lnTo>
                  <a:lnTo>
                    <a:pt x="149352" y="73152"/>
                  </a:lnTo>
                  <a:lnTo>
                    <a:pt x="149352" y="54851"/>
                  </a:lnTo>
                  <a:lnTo>
                    <a:pt x="149352" y="36576"/>
                  </a:lnTo>
                  <a:lnTo>
                    <a:pt x="149352" y="18275"/>
                  </a:lnTo>
                  <a:close/>
                </a:path>
                <a:path w="1073150" h="73659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75"/>
                  </a:lnTo>
                  <a:lnTo>
                    <a:pt x="1002792" y="36563"/>
                  </a:lnTo>
                  <a:lnTo>
                    <a:pt x="1002792" y="54851"/>
                  </a:lnTo>
                  <a:lnTo>
                    <a:pt x="1072883" y="54851"/>
                  </a:lnTo>
                  <a:lnTo>
                    <a:pt x="1072883" y="36563"/>
                  </a:lnTo>
                  <a:lnTo>
                    <a:pt x="1072883" y="18275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" name="object 1892"/>
            <p:cNvSpPr/>
            <p:nvPr/>
          </p:nvSpPr>
          <p:spPr>
            <a:xfrm>
              <a:off x="8939784" y="1286763"/>
              <a:ext cx="149860" cy="0"/>
            </a:xfrm>
            <a:custGeom>
              <a:avLst/>
              <a:gdLst/>
              <a:ahLst/>
              <a:cxnLst/>
              <a:rect l="l" t="t" r="r" b="b"/>
              <a:pathLst>
                <a:path w="149859">
                  <a:moveTo>
                    <a:pt x="0" y="0"/>
                  </a:moveTo>
                  <a:lnTo>
                    <a:pt x="149351" y="0"/>
                  </a:lnTo>
                </a:path>
              </a:pathLst>
            </a:custGeom>
            <a:ln w="18287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" name="object 1893"/>
            <p:cNvSpPr/>
            <p:nvPr/>
          </p:nvSpPr>
          <p:spPr>
            <a:xfrm>
              <a:off x="8449056" y="1277619"/>
              <a:ext cx="1073150" cy="36830"/>
            </a:xfrm>
            <a:custGeom>
              <a:avLst/>
              <a:gdLst/>
              <a:ahLst/>
              <a:cxnLst/>
              <a:rect l="l" t="t" r="r" b="b"/>
              <a:pathLst>
                <a:path w="1073150" h="36830">
                  <a:moveTo>
                    <a:pt x="149352" y="18288"/>
                  </a:moveTo>
                  <a:lnTo>
                    <a:pt x="0" y="18288"/>
                  </a:lnTo>
                  <a:lnTo>
                    <a:pt x="0" y="36576"/>
                  </a:lnTo>
                  <a:lnTo>
                    <a:pt x="149352" y="36576"/>
                  </a:lnTo>
                  <a:lnTo>
                    <a:pt x="149352" y="18288"/>
                  </a:lnTo>
                  <a:close/>
                </a:path>
                <a:path w="1073150" h="36830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94" name="object 1894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8619744" y="1277619"/>
              <a:ext cx="810768" cy="54863"/>
            </a:xfrm>
            <a:prstGeom prst="rect">
              <a:avLst/>
            </a:prstGeom>
          </p:spPr>
        </p:pic>
        <p:sp>
          <p:nvSpPr>
            <p:cNvPr id="1895" name="object 1895"/>
            <p:cNvSpPr/>
            <p:nvPr/>
          </p:nvSpPr>
          <p:spPr>
            <a:xfrm>
              <a:off x="8449056" y="1295907"/>
              <a:ext cx="1073150" cy="73660"/>
            </a:xfrm>
            <a:custGeom>
              <a:avLst/>
              <a:gdLst/>
              <a:ahLst/>
              <a:cxnLst/>
              <a:rect l="l" t="t" r="r" b="b"/>
              <a:pathLst>
                <a:path w="1073150" h="73659">
                  <a:moveTo>
                    <a:pt x="149352" y="18288"/>
                  </a:moveTo>
                  <a:lnTo>
                    <a:pt x="0" y="18288"/>
                  </a:lnTo>
                  <a:lnTo>
                    <a:pt x="0" y="36576"/>
                  </a:lnTo>
                  <a:lnTo>
                    <a:pt x="0" y="54864"/>
                  </a:lnTo>
                  <a:lnTo>
                    <a:pt x="0" y="73164"/>
                  </a:lnTo>
                  <a:lnTo>
                    <a:pt x="149352" y="73164"/>
                  </a:lnTo>
                  <a:lnTo>
                    <a:pt x="149352" y="54864"/>
                  </a:lnTo>
                  <a:lnTo>
                    <a:pt x="149352" y="36588"/>
                  </a:lnTo>
                  <a:lnTo>
                    <a:pt x="149352" y="18288"/>
                  </a:lnTo>
                  <a:close/>
                </a:path>
                <a:path w="1073150" h="73659">
                  <a:moveTo>
                    <a:pt x="981456" y="18288"/>
                  </a:moveTo>
                  <a:lnTo>
                    <a:pt x="832104" y="18288"/>
                  </a:lnTo>
                  <a:lnTo>
                    <a:pt x="832104" y="36576"/>
                  </a:lnTo>
                  <a:lnTo>
                    <a:pt x="832104" y="54864"/>
                  </a:lnTo>
                  <a:lnTo>
                    <a:pt x="832104" y="73164"/>
                  </a:lnTo>
                  <a:lnTo>
                    <a:pt x="981456" y="73164"/>
                  </a:lnTo>
                  <a:lnTo>
                    <a:pt x="981456" y="54864"/>
                  </a:lnTo>
                  <a:lnTo>
                    <a:pt x="981456" y="36588"/>
                  </a:lnTo>
                  <a:lnTo>
                    <a:pt x="981456" y="18288"/>
                  </a:lnTo>
                  <a:close/>
                </a:path>
                <a:path w="1073150" h="73659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02792" y="36576"/>
                  </a:lnTo>
                  <a:lnTo>
                    <a:pt x="1002792" y="54864"/>
                  </a:lnTo>
                  <a:lnTo>
                    <a:pt x="1072883" y="54864"/>
                  </a:lnTo>
                  <a:lnTo>
                    <a:pt x="1072883" y="36576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96" name="object 1896"/>
            <p:cNvPicPr/>
            <p:nvPr/>
          </p:nvPicPr>
          <p:blipFill>
            <a:blip r:embed="rId36" cstate="print"/>
            <a:stretch>
              <a:fillRect/>
            </a:stretch>
          </p:blipFill>
          <p:spPr>
            <a:xfrm>
              <a:off x="8619744" y="1332484"/>
              <a:ext cx="640079" cy="73151"/>
            </a:xfrm>
            <a:prstGeom prst="rect">
              <a:avLst/>
            </a:prstGeom>
          </p:spPr>
        </p:pic>
        <p:sp>
          <p:nvSpPr>
            <p:cNvPr id="1897" name="object 1897"/>
            <p:cNvSpPr/>
            <p:nvPr/>
          </p:nvSpPr>
          <p:spPr>
            <a:xfrm>
              <a:off x="8449056" y="1350771"/>
              <a:ext cx="1073150" cy="92075"/>
            </a:xfrm>
            <a:custGeom>
              <a:avLst/>
              <a:gdLst/>
              <a:ahLst/>
              <a:cxnLst/>
              <a:rect l="l" t="t" r="r" b="b"/>
              <a:pathLst>
                <a:path w="1073150" h="92075">
                  <a:moveTo>
                    <a:pt x="149352" y="18288"/>
                  </a:moveTo>
                  <a:lnTo>
                    <a:pt x="0" y="18288"/>
                  </a:lnTo>
                  <a:lnTo>
                    <a:pt x="0" y="36576"/>
                  </a:lnTo>
                  <a:lnTo>
                    <a:pt x="0" y="54864"/>
                  </a:lnTo>
                  <a:lnTo>
                    <a:pt x="0" y="73152"/>
                  </a:lnTo>
                  <a:lnTo>
                    <a:pt x="0" y="91452"/>
                  </a:lnTo>
                  <a:lnTo>
                    <a:pt x="149352" y="91452"/>
                  </a:lnTo>
                  <a:lnTo>
                    <a:pt x="149352" y="73152"/>
                  </a:lnTo>
                  <a:lnTo>
                    <a:pt x="149352" y="54876"/>
                  </a:lnTo>
                  <a:lnTo>
                    <a:pt x="149352" y="36576"/>
                  </a:lnTo>
                  <a:lnTo>
                    <a:pt x="149352" y="18288"/>
                  </a:lnTo>
                  <a:close/>
                </a:path>
                <a:path w="1073150" h="92075">
                  <a:moveTo>
                    <a:pt x="320040" y="54864"/>
                  </a:moveTo>
                  <a:lnTo>
                    <a:pt x="170688" y="54864"/>
                  </a:lnTo>
                  <a:lnTo>
                    <a:pt x="170688" y="73152"/>
                  </a:lnTo>
                  <a:lnTo>
                    <a:pt x="170688" y="91452"/>
                  </a:lnTo>
                  <a:lnTo>
                    <a:pt x="320040" y="91452"/>
                  </a:lnTo>
                  <a:lnTo>
                    <a:pt x="320040" y="73152"/>
                  </a:lnTo>
                  <a:lnTo>
                    <a:pt x="320040" y="54864"/>
                  </a:lnTo>
                  <a:close/>
                </a:path>
                <a:path w="1073150" h="92075">
                  <a:moveTo>
                    <a:pt x="981456" y="18288"/>
                  </a:moveTo>
                  <a:lnTo>
                    <a:pt x="832104" y="18288"/>
                  </a:lnTo>
                  <a:lnTo>
                    <a:pt x="832104" y="36576"/>
                  </a:lnTo>
                  <a:lnTo>
                    <a:pt x="832104" y="54864"/>
                  </a:lnTo>
                  <a:lnTo>
                    <a:pt x="832104" y="73152"/>
                  </a:lnTo>
                  <a:lnTo>
                    <a:pt x="832104" y="91452"/>
                  </a:lnTo>
                  <a:lnTo>
                    <a:pt x="981456" y="91452"/>
                  </a:lnTo>
                  <a:lnTo>
                    <a:pt x="981456" y="73152"/>
                  </a:lnTo>
                  <a:lnTo>
                    <a:pt x="981456" y="54876"/>
                  </a:lnTo>
                  <a:lnTo>
                    <a:pt x="981456" y="36576"/>
                  </a:lnTo>
                  <a:lnTo>
                    <a:pt x="981456" y="18288"/>
                  </a:lnTo>
                  <a:close/>
                </a:path>
                <a:path w="1073150" h="92075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02792" y="36576"/>
                  </a:lnTo>
                  <a:lnTo>
                    <a:pt x="1002792" y="54864"/>
                  </a:lnTo>
                  <a:lnTo>
                    <a:pt x="1002792" y="73152"/>
                  </a:lnTo>
                  <a:lnTo>
                    <a:pt x="1002792" y="91440"/>
                  </a:lnTo>
                  <a:lnTo>
                    <a:pt x="1072883" y="91440"/>
                  </a:lnTo>
                  <a:lnTo>
                    <a:pt x="1072883" y="73152"/>
                  </a:lnTo>
                  <a:lnTo>
                    <a:pt x="1072883" y="54864"/>
                  </a:lnTo>
                  <a:lnTo>
                    <a:pt x="1072883" y="36576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98" name="object 1898"/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8790432" y="1405635"/>
              <a:ext cx="469392" cy="73151"/>
            </a:xfrm>
            <a:prstGeom prst="rect">
              <a:avLst/>
            </a:prstGeom>
          </p:spPr>
        </p:pic>
        <p:sp>
          <p:nvSpPr>
            <p:cNvPr id="1899" name="object 1899"/>
            <p:cNvSpPr/>
            <p:nvPr/>
          </p:nvSpPr>
          <p:spPr>
            <a:xfrm>
              <a:off x="8449056" y="1442211"/>
              <a:ext cx="1073150" cy="109855"/>
            </a:xfrm>
            <a:custGeom>
              <a:avLst/>
              <a:gdLst/>
              <a:ahLst/>
              <a:cxnLst/>
              <a:rect l="l" t="t" r="r" b="b"/>
              <a:pathLst>
                <a:path w="1073150" h="109855">
                  <a:moveTo>
                    <a:pt x="14935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0" y="36576"/>
                  </a:lnTo>
                  <a:lnTo>
                    <a:pt x="0" y="109740"/>
                  </a:lnTo>
                  <a:lnTo>
                    <a:pt x="149352" y="109740"/>
                  </a:lnTo>
                  <a:lnTo>
                    <a:pt x="149352" y="18288"/>
                  </a:lnTo>
                  <a:lnTo>
                    <a:pt x="149352" y="0"/>
                  </a:lnTo>
                  <a:close/>
                </a:path>
                <a:path w="1073150" h="109855">
                  <a:moveTo>
                    <a:pt x="320040" y="0"/>
                  </a:moveTo>
                  <a:lnTo>
                    <a:pt x="170688" y="0"/>
                  </a:lnTo>
                  <a:lnTo>
                    <a:pt x="170688" y="18288"/>
                  </a:lnTo>
                  <a:lnTo>
                    <a:pt x="170688" y="36576"/>
                  </a:lnTo>
                  <a:lnTo>
                    <a:pt x="170688" y="54864"/>
                  </a:lnTo>
                  <a:lnTo>
                    <a:pt x="170688" y="73164"/>
                  </a:lnTo>
                  <a:lnTo>
                    <a:pt x="320040" y="73164"/>
                  </a:lnTo>
                  <a:lnTo>
                    <a:pt x="320040" y="54864"/>
                  </a:lnTo>
                  <a:lnTo>
                    <a:pt x="320040" y="36588"/>
                  </a:lnTo>
                  <a:lnTo>
                    <a:pt x="320040" y="18288"/>
                  </a:lnTo>
                  <a:lnTo>
                    <a:pt x="320040" y="0"/>
                  </a:lnTo>
                  <a:close/>
                </a:path>
                <a:path w="1073150" h="109855">
                  <a:moveTo>
                    <a:pt x="469392" y="36576"/>
                  </a:moveTo>
                  <a:lnTo>
                    <a:pt x="341376" y="36576"/>
                  </a:lnTo>
                  <a:lnTo>
                    <a:pt x="341376" y="54864"/>
                  </a:lnTo>
                  <a:lnTo>
                    <a:pt x="341376" y="73152"/>
                  </a:lnTo>
                  <a:lnTo>
                    <a:pt x="341376" y="91440"/>
                  </a:lnTo>
                  <a:lnTo>
                    <a:pt x="341376" y="109740"/>
                  </a:lnTo>
                  <a:lnTo>
                    <a:pt x="469392" y="109740"/>
                  </a:lnTo>
                  <a:lnTo>
                    <a:pt x="469392" y="91440"/>
                  </a:lnTo>
                  <a:lnTo>
                    <a:pt x="469392" y="73164"/>
                  </a:lnTo>
                  <a:lnTo>
                    <a:pt x="469392" y="54864"/>
                  </a:lnTo>
                  <a:lnTo>
                    <a:pt x="469392" y="36576"/>
                  </a:lnTo>
                  <a:close/>
                </a:path>
                <a:path w="1073150" h="109855">
                  <a:moveTo>
                    <a:pt x="981456" y="0"/>
                  </a:moveTo>
                  <a:lnTo>
                    <a:pt x="832104" y="0"/>
                  </a:lnTo>
                  <a:lnTo>
                    <a:pt x="832104" y="18288"/>
                  </a:lnTo>
                  <a:lnTo>
                    <a:pt x="832104" y="36576"/>
                  </a:lnTo>
                  <a:lnTo>
                    <a:pt x="832104" y="91440"/>
                  </a:lnTo>
                  <a:lnTo>
                    <a:pt x="981456" y="91440"/>
                  </a:lnTo>
                  <a:lnTo>
                    <a:pt x="981456" y="18288"/>
                  </a:lnTo>
                  <a:lnTo>
                    <a:pt x="981456" y="0"/>
                  </a:lnTo>
                  <a:close/>
                </a:path>
                <a:path w="1073150" h="109855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02792" y="36576"/>
                  </a:lnTo>
                  <a:lnTo>
                    <a:pt x="1002792" y="54864"/>
                  </a:lnTo>
                  <a:lnTo>
                    <a:pt x="1002792" y="73152"/>
                  </a:lnTo>
                  <a:lnTo>
                    <a:pt x="1002792" y="91440"/>
                  </a:lnTo>
                  <a:lnTo>
                    <a:pt x="1072883" y="91440"/>
                  </a:lnTo>
                  <a:lnTo>
                    <a:pt x="1072883" y="73152"/>
                  </a:lnTo>
                  <a:lnTo>
                    <a:pt x="1072883" y="54864"/>
                  </a:lnTo>
                  <a:lnTo>
                    <a:pt x="1072883" y="36576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00" name="object 1900"/>
            <p:cNvPicPr/>
            <p:nvPr/>
          </p:nvPicPr>
          <p:blipFill>
            <a:blip r:embed="rId38" cstate="print"/>
            <a:stretch>
              <a:fillRect/>
            </a:stretch>
          </p:blipFill>
          <p:spPr>
            <a:xfrm>
              <a:off x="8619744" y="1478787"/>
              <a:ext cx="640079" cy="128015"/>
            </a:xfrm>
            <a:prstGeom prst="rect">
              <a:avLst/>
            </a:prstGeom>
          </p:spPr>
        </p:pic>
        <p:sp>
          <p:nvSpPr>
            <p:cNvPr id="1901" name="object 1901"/>
            <p:cNvSpPr/>
            <p:nvPr/>
          </p:nvSpPr>
          <p:spPr>
            <a:xfrm>
              <a:off x="8449056" y="1533651"/>
              <a:ext cx="1073150" cy="92075"/>
            </a:xfrm>
            <a:custGeom>
              <a:avLst/>
              <a:gdLst/>
              <a:ahLst/>
              <a:cxnLst/>
              <a:rect l="l" t="t" r="r" b="b"/>
              <a:pathLst>
                <a:path w="1073150" h="92075">
                  <a:moveTo>
                    <a:pt x="149352" y="18288"/>
                  </a:moveTo>
                  <a:lnTo>
                    <a:pt x="0" y="18288"/>
                  </a:lnTo>
                  <a:lnTo>
                    <a:pt x="0" y="36576"/>
                  </a:lnTo>
                  <a:lnTo>
                    <a:pt x="0" y="54864"/>
                  </a:lnTo>
                  <a:lnTo>
                    <a:pt x="0" y="73152"/>
                  </a:lnTo>
                  <a:lnTo>
                    <a:pt x="0" y="91452"/>
                  </a:lnTo>
                  <a:lnTo>
                    <a:pt x="149352" y="91452"/>
                  </a:lnTo>
                  <a:lnTo>
                    <a:pt x="149352" y="73152"/>
                  </a:lnTo>
                  <a:lnTo>
                    <a:pt x="149352" y="54876"/>
                  </a:lnTo>
                  <a:lnTo>
                    <a:pt x="149352" y="36576"/>
                  </a:lnTo>
                  <a:lnTo>
                    <a:pt x="149352" y="18288"/>
                  </a:lnTo>
                  <a:close/>
                </a:path>
                <a:path w="1073150" h="92075">
                  <a:moveTo>
                    <a:pt x="320040" y="73152"/>
                  </a:moveTo>
                  <a:lnTo>
                    <a:pt x="170688" y="73152"/>
                  </a:lnTo>
                  <a:lnTo>
                    <a:pt x="170688" y="91452"/>
                  </a:lnTo>
                  <a:lnTo>
                    <a:pt x="320040" y="91452"/>
                  </a:lnTo>
                  <a:lnTo>
                    <a:pt x="320040" y="73152"/>
                  </a:lnTo>
                  <a:close/>
                </a:path>
                <a:path w="1073150" h="92075">
                  <a:moveTo>
                    <a:pt x="981456" y="0"/>
                  </a:moveTo>
                  <a:lnTo>
                    <a:pt x="832104" y="0"/>
                  </a:lnTo>
                  <a:lnTo>
                    <a:pt x="832104" y="18288"/>
                  </a:lnTo>
                  <a:lnTo>
                    <a:pt x="832104" y="36576"/>
                  </a:lnTo>
                  <a:lnTo>
                    <a:pt x="832104" y="54864"/>
                  </a:lnTo>
                  <a:lnTo>
                    <a:pt x="832104" y="73152"/>
                  </a:lnTo>
                  <a:lnTo>
                    <a:pt x="981456" y="73152"/>
                  </a:lnTo>
                  <a:lnTo>
                    <a:pt x="981456" y="18288"/>
                  </a:lnTo>
                  <a:lnTo>
                    <a:pt x="981456" y="0"/>
                  </a:lnTo>
                  <a:close/>
                </a:path>
                <a:path w="1073150" h="92075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02792" y="36576"/>
                  </a:lnTo>
                  <a:lnTo>
                    <a:pt x="1002792" y="54864"/>
                  </a:lnTo>
                  <a:lnTo>
                    <a:pt x="1002792" y="73152"/>
                  </a:lnTo>
                  <a:lnTo>
                    <a:pt x="1072883" y="73152"/>
                  </a:lnTo>
                  <a:lnTo>
                    <a:pt x="1072883" y="54864"/>
                  </a:lnTo>
                  <a:lnTo>
                    <a:pt x="1072883" y="36576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" name="object 1902"/>
            <p:cNvSpPr/>
            <p:nvPr/>
          </p:nvSpPr>
          <p:spPr>
            <a:xfrm>
              <a:off x="8790432" y="1615948"/>
              <a:ext cx="128270" cy="0"/>
            </a:xfrm>
            <a:custGeom>
              <a:avLst/>
              <a:gdLst/>
              <a:ahLst/>
              <a:cxnLst/>
              <a:rect l="l" t="t" r="r" b="b"/>
              <a:pathLst>
                <a:path w="128270">
                  <a:moveTo>
                    <a:pt x="0" y="0"/>
                  </a:moveTo>
                  <a:lnTo>
                    <a:pt x="128016" y="0"/>
                  </a:lnTo>
                </a:path>
              </a:pathLst>
            </a:custGeom>
            <a:ln w="1828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" name="object 1903"/>
            <p:cNvSpPr/>
            <p:nvPr/>
          </p:nvSpPr>
          <p:spPr>
            <a:xfrm>
              <a:off x="8449056" y="1606803"/>
              <a:ext cx="1073150" cy="73660"/>
            </a:xfrm>
            <a:custGeom>
              <a:avLst/>
              <a:gdLst/>
              <a:ahLst/>
              <a:cxnLst/>
              <a:rect l="l" t="t" r="r" b="b"/>
              <a:pathLst>
                <a:path w="1073150" h="73660">
                  <a:moveTo>
                    <a:pt x="149352" y="18288"/>
                  </a:moveTo>
                  <a:lnTo>
                    <a:pt x="0" y="18288"/>
                  </a:lnTo>
                  <a:lnTo>
                    <a:pt x="0" y="36576"/>
                  </a:lnTo>
                  <a:lnTo>
                    <a:pt x="0" y="54864"/>
                  </a:lnTo>
                  <a:lnTo>
                    <a:pt x="0" y="73152"/>
                  </a:lnTo>
                  <a:lnTo>
                    <a:pt x="149352" y="73152"/>
                  </a:lnTo>
                  <a:lnTo>
                    <a:pt x="149352" y="54876"/>
                  </a:lnTo>
                  <a:lnTo>
                    <a:pt x="149352" y="36576"/>
                  </a:lnTo>
                  <a:lnTo>
                    <a:pt x="149352" y="18288"/>
                  </a:lnTo>
                  <a:close/>
                </a:path>
                <a:path w="1073150" h="73660">
                  <a:moveTo>
                    <a:pt x="320040" y="18288"/>
                  </a:moveTo>
                  <a:lnTo>
                    <a:pt x="170688" y="18288"/>
                  </a:lnTo>
                  <a:lnTo>
                    <a:pt x="170688" y="36576"/>
                  </a:lnTo>
                  <a:lnTo>
                    <a:pt x="170688" y="54876"/>
                  </a:lnTo>
                  <a:lnTo>
                    <a:pt x="320040" y="54876"/>
                  </a:lnTo>
                  <a:lnTo>
                    <a:pt x="320040" y="36576"/>
                  </a:lnTo>
                  <a:lnTo>
                    <a:pt x="320040" y="18288"/>
                  </a:lnTo>
                  <a:close/>
                </a:path>
                <a:path w="1073150" h="73660">
                  <a:moveTo>
                    <a:pt x="981456" y="0"/>
                  </a:moveTo>
                  <a:lnTo>
                    <a:pt x="832104" y="0"/>
                  </a:lnTo>
                  <a:lnTo>
                    <a:pt x="832104" y="18288"/>
                  </a:lnTo>
                  <a:lnTo>
                    <a:pt x="832104" y="36576"/>
                  </a:lnTo>
                  <a:lnTo>
                    <a:pt x="832104" y="54876"/>
                  </a:lnTo>
                  <a:lnTo>
                    <a:pt x="981456" y="54876"/>
                  </a:lnTo>
                  <a:lnTo>
                    <a:pt x="981456" y="36576"/>
                  </a:lnTo>
                  <a:lnTo>
                    <a:pt x="981456" y="18300"/>
                  </a:lnTo>
                  <a:lnTo>
                    <a:pt x="981456" y="0"/>
                  </a:lnTo>
                  <a:close/>
                </a:path>
                <a:path w="1073150" h="73660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02792" y="36576"/>
                  </a:lnTo>
                  <a:lnTo>
                    <a:pt x="1002792" y="54864"/>
                  </a:lnTo>
                  <a:lnTo>
                    <a:pt x="1072883" y="54864"/>
                  </a:lnTo>
                  <a:lnTo>
                    <a:pt x="1072883" y="36576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04" name="object 1904"/>
            <p:cNvPicPr/>
            <p:nvPr/>
          </p:nvPicPr>
          <p:blipFill>
            <a:blip r:embed="rId39" cstate="print"/>
            <a:stretch>
              <a:fillRect/>
            </a:stretch>
          </p:blipFill>
          <p:spPr>
            <a:xfrm>
              <a:off x="8790432" y="1606804"/>
              <a:ext cx="469392" cy="109728"/>
            </a:xfrm>
            <a:prstGeom prst="rect">
              <a:avLst/>
            </a:prstGeom>
          </p:spPr>
        </p:pic>
        <p:sp>
          <p:nvSpPr>
            <p:cNvPr id="1905" name="object 1905"/>
            <p:cNvSpPr/>
            <p:nvPr/>
          </p:nvSpPr>
          <p:spPr>
            <a:xfrm>
              <a:off x="8449056" y="1661667"/>
              <a:ext cx="1073150" cy="146685"/>
            </a:xfrm>
            <a:custGeom>
              <a:avLst/>
              <a:gdLst/>
              <a:ahLst/>
              <a:cxnLst/>
              <a:rect l="l" t="t" r="r" b="b"/>
              <a:pathLst>
                <a:path w="1073150" h="146685">
                  <a:moveTo>
                    <a:pt x="149352" y="18288"/>
                  </a:moveTo>
                  <a:lnTo>
                    <a:pt x="0" y="18288"/>
                  </a:lnTo>
                  <a:lnTo>
                    <a:pt x="0" y="36576"/>
                  </a:lnTo>
                  <a:lnTo>
                    <a:pt x="0" y="54864"/>
                  </a:lnTo>
                  <a:lnTo>
                    <a:pt x="0" y="109728"/>
                  </a:lnTo>
                  <a:lnTo>
                    <a:pt x="149352" y="109728"/>
                  </a:lnTo>
                  <a:lnTo>
                    <a:pt x="149352" y="36576"/>
                  </a:lnTo>
                  <a:lnTo>
                    <a:pt x="149352" y="18288"/>
                  </a:lnTo>
                  <a:close/>
                </a:path>
                <a:path w="1073150" h="146685">
                  <a:moveTo>
                    <a:pt x="320040" y="0"/>
                  </a:moveTo>
                  <a:lnTo>
                    <a:pt x="170688" y="0"/>
                  </a:lnTo>
                  <a:lnTo>
                    <a:pt x="170688" y="18288"/>
                  </a:lnTo>
                  <a:lnTo>
                    <a:pt x="170688" y="36576"/>
                  </a:lnTo>
                  <a:lnTo>
                    <a:pt x="170688" y="109728"/>
                  </a:lnTo>
                  <a:lnTo>
                    <a:pt x="320040" y="109728"/>
                  </a:lnTo>
                  <a:lnTo>
                    <a:pt x="320040" y="18288"/>
                  </a:lnTo>
                  <a:lnTo>
                    <a:pt x="320040" y="0"/>
                  </a:lnTo>
                  <a:close/>
                </a:path>
                <a:path w="1073150" h="146685">
                  <a:moveTo>
                    <a:pt x="469392" y="54864"/>
                  </a:moveTo>
                  <a:lnTo>
                    <a:pt x="341376" y="54864"/>
                  </a:lnTo>
                  <a:lnTo>
                    <a:pt x="341376" y="73152"/>
                  </a:lnTo>
                  <a:lnTo>
                    <a:pt x="341376" y="91440"/>
                  </a:lnTo>
                  <a:lnTo>
                    <a:pt x="341376" y="109728"/>
                  </a:lnTo>
                  <a:lnTo>
                    <a:pt x="469392" y="109728"/>
                  </a:lnTo>
                  <a:lnTo>
                    <a:pt x="469392" y="91452"/>
                  </a:lnTo>
                  <a:lnTo>
                    <a:pt x="469392" y="73152"/>
                  </a:lnTo>
                  <a:lnTo>
                    <a:pt x="469392" y="54864"/>
                  </a:lnTo>
                  <a:close/>
                </a:path>
                <a:path w="1073150" h="146685">
                  <a:moveTo>
                    <a:pt x="981456" y="0"/>
                  </a:moveTo>
                  <a:lnTo>
                    <a:pt x="832104" y="0"/>
                  </a:lnTo>
                  <a:lnTo>
                    <a:pt x="832104" y="18288"/>
                  </a:lnTo>
                  <a:lnTo>
                    <a:pt x="832104" y="36576"/>
                  </a:lnTo>
                  <a:lnTo>
                    <a:pt x="832104" y="109728"/>
                  </a:lnTo>
                  <a:lnTo>
                    <a:pt x="981456" y="109728"/>
                  </a:lnTo>
                  <a:lnTo>
                    <a:pt x="981456" y="18288"/>
                  </a:lnTo>
                  <a:lnTo>
                    <a:pt x="981456" y="0"/>
                  </a:lnTo>
                  <a:close/>
                </a:path>
                <a:path w="1073150" h="146685">
                  <a:moveTo>
                    <a:pt x="1072883" y="18300"/>
                  </a:moveTo>
                  <a:lnTo>
                    <a:pt x="1002792" y="18300"/>
                  </a:lnTo>
                  <a:lnTo>
                    <a:pt x="1002792" y="36576"/>
                  </a:lnTo>
                  <a:lnTo>
                    <a:pt x="1002792" y="54864"/>
                  </a:lnTo>
                  <a:lnTo>
                    <a:pt x="1002792" y="146304"/>
                  </a:lnTo>
                  <a:lnTo>
                    <a:pt x="1072883" y="146304"/>
                  </a:lnTo>
                  <a:lnTo>
                    <a:pt x="1072883" y="36576"/>
                  </a:lnTo>
                  <a:lnTo>
                    <a:pt x="1072883" y="18300"/>
                  </a:lnTo>
                  <a:close/>
                </a:path>
                <a:path w="1073150" h="146685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06" name="object 1906"/>
            <p:cNvPicPr/>
            <p:nvPr/>
          </p:nvPicPr>
          <p:blipFill>
            <a:blip r:embed="rId40" cstate="print"/>
            <a:stretch>
              <a:fillRect/>
            </a:stretch>
          </p:blipFill>
          <p:spPr>
            <a:xfrm>
              <a:off x="8449056" y="1716531"/>
              <a:ext cx="1072896" cy="201167"/>
            </a:xfrm>
            <a:prstGeom prst="rect">
              <a:avLst/>
            </a:prstGeom>
          </p:spPr>
        </p:pic>
        <p:sp>
          <p:nvSpPr>
            <p:cNvPr id="1907" name="object 1907"/>
            <p:cNvSpPr/>
            <p:nvPr/>
          </p:nvSpPr>
          <p:spPr>
            <a:xfrm>
              <a:off x="8449056" y="1807971"/>
              <a:ext cx="1073150" cy="165100"/>
            </a:xfrm>
            <a:custGeom>
              <a:avLst/>
              <a:gdLst/>
              <a:ahLst/>
              <a:cxnLst/>
              <a:rect l="l" t="t" r="r" b="b"/>
              <a:pathLst>
                <a:path w="1073150" h="165100">
                  <a:moveTo>
                    <a:pt x="149352" y="109728"/>
                  </a:moveTo>
                  <a:lnTo>
                    <a:pt x="0" y="109728"/>
                  </a:lnTo>
                  <a:lnTo>
                    <a:pt x="0" y="128016"/>
                  </a:lnTo>
                  <a:lnTo>
                    <a:pt x="0" y="146304"/>
                  </a:lnTo>
                  <a:lnTo>
                    <a:pt x="0" y="164604"/>
                  </a:lnTo>
                  <a:lnTo>
                    <a:pt x="149352" y="164604"/>
                  </a:lnTo>
                  <a:lnTo>
                    <a:pt x="149352" y="146304"/>
                  </a:lnTo>
                  <a:lnTo>
                    <a:pt x="149352" y="128028"/>
                  </a:lnTo>
                  <a:lnTo>
                    <a:pt x="149352" y="109728"/>
                  </a:lnTo>
                  <a:close/>
                </a:path>
                <a:path w="1073150" h="165100">
                  <a:moveTo>
                    <a:pt x="320040" y="109728"/>
                  </a:moveTo>
                  <a:lnTo>
                    <a:pt x="170688" y="109728"/>
                  </a:lnTo>
                  <a:lnTo>
                    <a:pt x="170688" y="128016"/>
                  </a:lnTo>
                  <a:lnTo>
                    <a:pt x="170688" y="146304"/>
                  </a:lnTo>
                  <a:lnTo>
                    <a:pt x="170688" y="164604"/>
                  </a:lnTo>
                  <a:lnTo>
                    <a:pt x="320040" y="164604"/>
                  </a:lnTo>
                  <a:lnTo>
                    <a:pt x="320040" y="146304"/>
                  </a:lnTo>
                  <a:lnTo>
                    <a:pt x="320040" y="128028"/>
                  </a:lnTo>
                  <a:lnTo>
                    <a:pt x="320040" y="109728"/>
                  </a:lnTo>
                  <a:close/>
                </a:path>
                <a:path w="1073150" h="165100">
                  <a:moveTo>
                    <a:pt x="469392" y="109728"/>
                  </a:moveTo>
                  <a:lnTo>
                    <a:pt x="341376" y="109728"/>
                  </a:lnTo>
                  <a:lnTo>
                    <a:pt x="341376" y="128016"/>
                  </a:lnTo>
                  <a:lnTo>
                    <a:pt x="341376" y="146304"/>
                  </a:lnTo>
                  <a:lnTo>
                    <a:pt x="341376" y="164604"/>
                  </a:lnTo>
                  <a:lnTo>
                    <a:pt x="469392" y="164604"/>
                  </a:lnTo>
                  <a:lnTo>
                    <a:pt x="469392" y="146304"/>
                  </a:lnTo>
                  <a:lnTo>
                    <a:pt x="469392" y="128028"/>
                  </a:lnTo>
                  <a:lnTo>
                    <a:pt x="469392" y="109728"/>
                  </a:lnTo>
                  <a:close/>
                </a:path>
                <a:path w="1073150" h="165100">
                  <a:moveTo>
                    <a:pt x="640080" y="109728"/>
                  </a:moveTo>
                  <a:lnTo>
                    <a:pt x="490728" y="109728"/>
                  </a:lnTo>
                  <a:lnTo>
                    <a:pt x="490728" y="128016"/>
                  </a:lnTo>
                  <a:lnTo>
                    <a:pt x="490728" y="146304"/>
                  </a:lnTo>
                  <a:lnTo>
                    <a:pt x="490728" y="164604"/>
                  </a:lnTo>
                  <a:lnTo>
                    <a:pt x="640080" y="164604"/>
                  </a:lnTo>
                  <a:lnTo>
                    <a:pt x="640080" y="146304"/>
                  </a:lnTo>
                  <a:lnTo>
                    <a:pt x="640080" y="128028"/>
                  </a:lnTo>
                  <a:lnTo>
                    <a:pt x="640080" y="109728"/>
                  </a:lnTo>
                  <a:close/>
                </a:path>
                <a:path w="1073150" h="165100">
                  <a:moveTo>
                    <a:pt x="810768" y="109728"/>
                  </a:moveTo>
                  <a:lnTo>
                    <a:pt x="661416" y="109728"/>
                  </a:lnTo>
                  <a:lnTo>
                    <a:pt x="661416" y="128016"/>
                  </a:lnTo>
                  <a:lnTo>
                    <a:pt x="661416" y="146304"/>
                  </a:lnTo>
                  <a:lnTo>
                    <a:pt x="661416" y="164604"/>
                  </a:lnTo>
                  <a:lnTo>
                    <a:pt x="810768" y="164604"/>
                  </a:lnTo>
                  <a:lnTo>
                    <a:pt x="810768" y="146304"/>
                  </a:lnTo>
                  <a:lnTo>
                    <a:pt x="810768" y="128028"/>
                  </a:lnTo>
                  <a:lnTo>
                    <a:pt x="810768" y="109728"/>
                  </a:lnTo>
                  <a:close/>
                </a:path>
                <a:path w="1073150" h="165100">
                  <a:moveTo>
                    <a:pt x="981456" y="109728"/>
                  </a:moveTo>
                  <a:lnTo>
                    <a:pt x="832104" y="109728"/>
                  </a:lnTo>
                  <a:lnTo>
                    <a:pt x="832104" y="128016"/>
                  </a:lnTo>
                  <a:lnTo>
                    <a:pt x="832104" y="146304"/>
                  </a:lnTo>
                  <a:lnTo>
                    <a:pt x="832104" y="164604"/>
                  </a:lnTo>
                  <a:lnTo>
                    <a:pt x="981456" y="164604"/>
                  </a:lnTo>
                  <a:lnTo>
                    <a:pt x="981456" y="146304"/>
                  </a:lnTo>
                  <a:lnTo>
                    <a:pt x="981456" y="128028"/>
                  </a:lnTo>
                  <a:lnTo>
                    <a:pt x="981456" y="109728"/>
                  </a:lnTo>
                  <a:close/>
                </a:path>
                <a:path w="1073150" h="165100">
                  <a:moveTo>
                    <a:pt x="1072883" y="109728"/>
                  </a:moveTo>
                  <a:lnTo>
                    <a:pt x="1002792" y="109728"/>
                  </a:lnTo>
                  <a:lnTo>
                    <a:pt x="1002792" y="128016"/>
                  </a:lnTo>
                  <a:lnTo>
                    <a:pt x="1002792" y="146304"/>
                  </a:lnTo>
                  <a:lnTo>
                    <a:pt x="1002792" y="164592"/>
                  </a:lnTo>
                  <a:lnTo>
                    <a:pt x="1072883" y="164592"/>
                  </a:lnTo>
                  <a:lnTo>
                    <a:pt x="1072883" y="146304"/>
                  </a:lnTo>
                  <a:lnTo>
                    <a:pt x="1072883" y="128016"/>
                  </a:lnTo>
                  <a:lnTo>
                    <a:pt x="1072883" y="109728"/>
                  </a:lnTo>
                  <a:close/>
                </a:path>
                <a:path w="1073150" h="165100">
                  <a:moveTo>
                    <a:pt x="1072883" y="0"/>
                  </a:moveTo>
                  <a:lnTo>
                    <a:pt x="1002792" y="0"/>
                  </a:lnTo>
                  <a:lnTo>
                    <a:pt x="1002792" y="18288"/>
                  </a:lnTo>
                  <a:lnTo>
                    <a:pt x="1002792" y="36576"/>
                  </a:lnTo>
                  <a:lnTo>
                    <a:pt x="1072883" y="36576"/>
                  </a:lnTo>
                  <a:lnTo>
                    <a:pt x="1072883" y="18288"/>
                  </a:lnTo>
                  <a:lnTo>
                    <a:pt x="1072883" y="0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sp>
          <p:nvSpPr>
            <p:cNvPr id="1860" name="object 1860"/>
            <p:cNvSpPr/>
            <p:nvPr/>
          </p:nvSpPr>
          <p:spPr>
            <a:xfrm>
              <a:off x="2520696" y="4697476"/>
              <a:ext cx="5870575" cy="1237615"/>
            </a:xfrm>
            <a:custGeom>
              <a:avLst/>
              <a:gdLst/>
              <a:ahLst/>
              <a:cxnLst/>
              <a:rect l="l" t="t" r="r" b="b"/>
              <a:pathLst>
                <a:path w="5870575" h="1237614">
                  <a:moveTo>
                    <a:pt x="5870448" y="0"/>
                  </a:moveTo>
                  <a:lnTo>
                    <a:pt x="0" y="0"/>
                  </a:lnTo>
                  <a:lnTo>
                    <a:pt x="0" y="1237488"/>
                  </a:lnTo>
                  <a:lnTo>
                    <a:pt x="5870448" y="1237488"/>
                  </a:lnTo>
                  <a:lnTo>
                    <a:pt x="5870448" y="1219200"/>
                  </a:lnTo>
                  <a:lnTo>
                    <a:pt x="36576" y="1219200"/>
                  </a:lnTo>
                  <a:lnTo>
                    <a:pt x="18287" y="1197864"/>
                  </a:lnTo>
                  <a:lnTo>
                    <a:pt x="36576" y="1197864"/>
                  </a:lnTo>
                  <a:lnTo>
                    <a:pt x="36576" y="36575"/>
                  </a:lnTo>
                  <a:lnTo>
                    <a:pt x="18287" y="36575"/>
                  </a:lnTo>
                  <a:lnTo>
                    <a:pt x="36576" y="18287"/>
                  </a:lnTo>
                  <a:lnTo>
                    <a:pt x="5870448" y="18287"/>
                  </a:lnTo>
                  <a:lnTo>
                    <a:pt x="5870448" y="0"/>
                  </a:lnTo>
                  <a:close/>
                </a:path>
                <a:path w="5870575" h="1237614">
                  <a:moveTo>
                    <a:pt x="36576" y="1197864"/>
                  </a:moveTo>
                  <a:lnTo>
                    <a:pt x="18287" y="1197864"/>
                  </a:lnTo>
                  <a:lnTo>
                    <a:pt x="36576" y="1219200"/>
                  </a:lnTo>
                  <a:lnTo>
                    <a:pt x="36576" y="1197864"/>
                  </a:lnTo>
                  <a:close/>
                </a:path>
                <a:path w="5870575" h="1237614">
                  <a:moveTo>
                    <a:pt x="5830824" y="1197864"/>
                  </a:moveTo>
                  <a:lnTo>
                    <a:pt x="36576" y="1197864"/>
                  </a:lnTo>
                  <a:lnTo>
                    <a:pt x="36576" y="1219200"/>
                  </a:lnTo>
                  <a:lnTo>
                    <a:pt x="5830824" y="1219200"/>
                  </a:lnTo>
                  <a:lnTo>
                    <a:pt x="5830824" y="1197864"/>
                  </a:lnTo>
                  <a:close/>
                </a:path>
                <a:path w="5870575" h="1237614">
                  <a:moveTo>
                    <a:pt x="5830824" y="18287"/>
                  </a:moveTo>
                  <a:lnTo>
                    <a:pt x="5830824" y="1219200"/>
                  </a:lnTo>
                  <a:lnTo>
                    <a:pt x="5852159" y="1197864"/>
                  </a:lnTo>
                  <a:lnTo>
                    <a:pt x="5870448" y="1197864"/>
                  </a:lnTo>
                  <a:lnTo>
                    <a:pt x="5870448" y="36575"/>
                  </a:lnTo>
                  <a:lnTo>
                    <a:pt x="5852159" y="36575"/>
                  </a:lnTo>
                  <a:lnTo>
                    <a:pt x="5830824" y="18287"/>
                  </a:lnTo>
                  <a:close/>
                </a:path>
                <a:path w="5870575" h="1237614">
                  <a:moveTo>
                    <a:pt x="5870448" y="1197864"/>
                  </a:moveTo>
                  <a:lnTo>
                    <a:pt x="5852159" y="1197864"/>
                  </a:lnTo>
                  <a:lnTo>
                    <a:pt x="5830824" y="1219200"/>
                  </a:lnTo>
                  <a:lnTo>
                    <a:pt x="5870448" y="1219200"/>
                  </a:lnTo>
                  <a:lnTo>
                    <a:pt x="5870448" y="1197864"/>
                  </a:lnTo>
                  <a:close/>
                </a:path>
                <a:path w="5870575" h="1237614">
                  <a:moveTo>
                    <a:pt x="36576" y="18287"/>
                  </a:moveTo>
                  <a:lnTo>
                    <a:pt x="18287" y="36575"/>
                  </a:lnTo>
                  <a:lnTo>
                    <a:pt x="36576" y="36575"/>
                  </a:lnTo>
                  <a:lnTo>
                    <a:pt x="36576" y="18287"/>
                  </a:lnTo>
                  <a:close/>
                </a:path>
                <a:path w="5870575" h="1237614">
                  <a:moveTo>
                    <a:pt x="5830824" y="18287"/>
                  </a:moveTo>
                  <a:lnTo>
                    <a:pt x="36576" y="18287"/>
                  </a:lnTo>
                  <a:lnTo>
                    <a:pt x="36576" y="36575"/>
                  </a:lnTo>
                  <a:lnTo>
                    <a:pt x="5830824" y="36575"/>
                  </a:lnTo>
                  <a:lnTo>
                    <a:pt x="5830824" y="18287"/>
                  </a:lnTo>
                  <a:close/>
                </a:path>
                <a:path w="5870575" h="1237614">
                  <a:moveTo>
                    <a:pt x="5870448" y="18287"/>
                  </a:moveTo>
                  <a:lnTo>
                    <a:pt x="5830824" y="18287"/>
                  </a:lnTo>
                  <a:lnTo>
                    <a:pt x="5852159" y="36575"/>
                  </a:lnTo>
                  <a:lnTo>
                    <a:pt x="5870448" y="36575"/>
                  </a:lnTo>
                  <a:lnTo>
                    <a:pt x="5870448" y="18287"/>
                  </a:lnTo>
                  <a:close/>
                </a:path>
              </a:pathLst>
            </a:custGeom>
            <a:solidFill>
              <a:srgbClr val="CC009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61" name="object 1861"/>
          <p:cNvSpPr txBox="1">
            <a:spLocks noGrp="1"/>
          </p:cNvSpPr>
          <p:nvPr>
            <p:ph type="title"/>
          </p:nvPr>
        </p:nvSpPr>
        <p:spPr>
          <a:xfrm>
            <a:off x="2526283" y="832104"/>
            <a:ext cx="564007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i="0" spc="-5" dirty="0">
                <a:latin typeface="Arial MT"/>
                <a:cs typeface="Arial MT"/>
              </a:rPr>
              <a:t>ANALISI</a:t>
            </a:r>
            <a:r>
              <a:rPr sz="4400" i="0" spc="-20" dirty="0">
                <a:latin typeface="Arial MT"/>
                <a:cs typeface="Arial MT"/>
              </a:rPr>
              <a:t> </a:t>
            </a:r>
            <a:r>
              <a:rPr sz="4400" i="0" spc="-10" dirty="0">
                <a:latin typeface="Arial MT"/>
                <a:cs typeface="Arial MT"/>
              </a:rPr>
              <a:t>DEI</a:t>
            </a:r>
            <a:r>
              <a:rPr sz="4400" i="0" spc="-45" dirty="0">
                <a:latin typeface="Arial MT"/>
                <a:cs typeface="Arial MT"/>
              </a:rPr>
              <a:t> </a:t>
            </a:r>
            <a:r>
              <a:rPr sz="4400" i="0" spc="-5" dirty="0">
                <a:latin typeface="Arial MT"/>
                <a:cs typeface="Arial MT"/>
              </a:rPr>
              <a:t>BIOFILM</a:t>
            </a:r>
            <a:endParaRPr sz="4400">
              <a:latin typeface="Arial MT"/>
              <a:cs typeface="Arial MT"/>
            </a:endParaRPr>
          </a:p>
        </p:txBody>
      </p:sp>
      <p:sp>
        <p:nvSpPr>
          <p:cNvPr id="1862" name="object 1862"/>
          <p:cNvSpPr txBox="1"/>
          <p:nvPr/>
        </p:nvSpPr>
        <p:spPr>
          <a:xfrm>
            <a:off x="1243583" y="1833879"/>
            <a:ext cx="8229600" cy="2160905"/>
          </a:xfrm>
          <a:prstGeom prst="rect">
            <a:avLst/>
          </a:prstGeom>
          <a:solidFill>
            <a:srgbClr val="0067AD"/>
          </a:solidFill>
          <a:ln w="33527">
            <a:solidFill>
              <a:srgbClr val="CC0099"/>
            </a:solidFill>
          </a:ln>
        </p:spPr>
        <p:txBody>
          <a:bodyPr vert="horz" wrap="square" lIns="0" tIns="6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"/>
              </a:spcBef>
            </a:pPr>
            <a:endParaRPr sz="27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2000" b="1" spc="-5" dirty="0">
                <a:solidFill>
                  <a:srgbClr val="FF0000"/>
                </a:solidFill>
                <a:latin typeface="Arial"/>
                <a:cs typeface="Arial"/>
              </a:rPr>
              <a:t>I</a:t>
            </a:r>
            <a:r>
              <a:rPr sz="2000" b="1" spc="-6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0000"/>
                </a:solidFill>
                <a:latin typeface="Arial"/>
                <a:cs typeface="Arial"/>
              </a:rPr>
              <a:t>biofilm</a:t>
            </a:r>
            <a:endParaRPr sz="2000">
              <a:latin typeface="Arial"/>
              <a:cs typeface="Arial"/>
            </a:endParaRPr>
          </a:p>
          <a:p>
            <a:pPr marL="4445" algn="ctr">
              <a:lnSpc>
                <a:spcPct val="100000"/>
              </a:lnSpc>
              <a:spcBef>
                <a:spcPts val="480"/>
              </a:spcBef>
            </a:pP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possono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essere </a:t>
            </a:r>
            <a:r>
              <a:rPr sz="2000" dirty="0">
                <a:solidFill>
                  <a:srgbClr val="FF9933"/>
                </a:solidFill>
                <a:latin typeface="Arial MT"/>
                <a:cs typeface="Arial MT"/>
              </a:rPr>
              <a:t>composti</a:t>
            </a:r>
            <a:r>
              <a:rPr sz="2000" spc="-4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da</a:t>
            </a:r>
            <a:r>
              <a:rPr sz="2000" spc="1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una</a:t>
            </a:r>
            <a:r>
              <a:rPr sz="2000" spc="1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popolazione</a:t>
            </a:r>
            <a:r>
              <a:rPr sz="2000" spc="8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sviluppatasi</a:t>
            </a:r>
            <a:r>
              <a:rPr sz="2000" spc="8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da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una</a:t>
            </a:r>
            <a:endParaRPr sz="2000">
              <a:latin typeface="Arial MT"/>
              <a:cs typeface="Arial MT"/>
            </a:endParaRPr>
          </a:p>
          <a:p>
            <a:pPr marL="514984" marR="156845" indent="-3810" algn="ctr">
              <a:lnSpc>
                <a:spcPct val="100000"/>
              </a:lnSpc>
            </a:pP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singola </a:t>
            </a:r>
            <a:r>
              <a:rPr sz="2000" b="1" spc="-10" dirty="0">
                <a:solidFill>
                  <a:srgbClr val="FF9933"/>
                </a:solidFill>
                <a:latin typeface="Arial"/>
                <a:cs typeface="Arial"/>
              </a:rPr>
              <a:t>specie</a:t>
            </a:r>
            <a:r>
              <a:rPr sz="2000" b="1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o</a:t>
            </a:r>
            <a:r>
              <a:rPr sz="2000" b="1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da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una</a:t>
            </a:r>
            <a:r>
              <a:rPr sz="2000" spc="2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comunità costituita</a:t>
            </a:r>
            <a:r>
              <a:rPr sz="2000" spc="4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da</a:t>
            </a:r>
            <a:r>
              <a:rPr sz="2000" spc="-2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varie</a:t>
            </a:r>
            <a:r>
              <a:rPr sz="2000" b="1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9933"/>
                </a:solidFill>
                <a:latin typeface="Arial"/>
                <a:cs typeface="Arial"/>
              </a:rPr>
              <a:t>specie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 microbiche</a:t>
            </a:r>
            <a:r>
              <a:rPr sz="2000" b="1" spc="-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che possono</a:t>
            </a:r>
            <a:r>
              <a:rPr sz="2000" spc="4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provenire</a:t>
            </a:r>
            <a:r>
              <a:rPr sz="2000" spc="4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da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diverse</a:t>
            </a:r>
            <a:r>
              <a:rPr sz="2000" spc="4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superfici</a:t>
            </a:r>
            <a:r>
              <a:rPr sz="2000" spc="-1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biotiche</a:t>
            </a:r>
            <a:r>
              <a:rPr sz="2000" spc="6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ed </a:t>
            </a:r>
            <a:r>
              <a:rPr sz="2000" spc="-54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abiotiche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1863" name="object 1863"/>
          <p:cNvSpPr txBox="1"/>
          <p:nvPr/>
        </p:nvSpPr>
        <p:spPr>
          <a:xfrm>
            <a:off x="2617723" y="4736592"/>
            <a:ext cx="525589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I</a:t>
            </a:r>
            <a:r>
              <a:rPr sz="2400" b="1" spc="-5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biofilm</a:t>
            </a:r>
            <a:r>
              <a:rPr sz="2400" b="1" spc="-3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si</a:t>
            </a:r>
            <a:r>
              <a:rPr sz="2400" b="1" spc="-2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compongono:</a:t>
            </a:r>
            <a:endParaRPr sz="2400">
              <a:latin typeface="Arial"/>
              <a:cs typeface="Arial"/>
            </a:endParaRPr>
          </a:p>
          <a:p>
            <a:pPr marL="94615">
              <a:lnSpc>
                <a:spcPct val="100000"/>
              </a:lnSpc>
            </a:pPr>
            <a:r>
              <a:rPr sz="2400" b="1" dirty="0">
                <a:solidFill>
                  <a:srgbClr val="7F0000"/>
                </a:solidFill>
                <a:latin typeface="Arial"/>
                <a:cs typeface="Arial"/>
              </a:rPr>
              <a:t>per</a:t>
            </a:r>
            <a:r>
              <a:rPr sz="2400" b="1" spc="-35" dirty="0">
                <a:solidFill>
                  <a:srgbClr val="7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7F0000"/>
                </a:solidFill>
                <a:latin typeface="Arial"/>
                <a:cs typeface="Arial"/>
              </a:rPr>
              <a:t>il</a:t>
            </a:r>
            <a:r>
              <a:rPr sz="2400" b="1" spc="-25" dirty="0">
                <a:solidFill>
                  <a:srgbClr val="7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7F0000"/>
                </a:solidFill>
                <a:latin typeface="Arial"/>
                <a:cs typeface="Arial"/>
              </a:rPr>
              <a:t>15%</a:t>
            </a:r>
            <a:r>
              <a:rPr sz="2400" b="1" spc="-25" dirty="0">
                <a:solidFill>
                  <a:srgbClr val="7F00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7F0000"/>
                </a:solidFill>
                <a:latin typeface="Arial"/>
                <a:cs typeface="Arial"/>
              </a:rPr>
              <a:t>di</a:t>
            </a:r>
            <a:r>
              <a:rPr sz="2400" b="1" spc="-30" dirty="0">
                <a:solidFill>
                  <a:srgbClr val="7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7F0000"/>
                </a:solidFill>
                <a:latin typeface="Arial"/>
                <a:cs typeface="Arial"/>
              </a:rPr>
              <a:t>cellule</a:t>
            </a:r>
            <a:endParaRPr sz="2400">
              <a:latin typeface="Arial"/>
              <a:cs typeface="Arial"/>
            </a:endParaRPr>
          </a:p>
          <a:p>
            <a:pPr marL="94615">
              <a:lnSpc>
                <a:spcPct val="100000"/>
              </a:lnSpc>
            </a:pPr>
            <a:r>
              <a:rPr sz="2400" b="1" dirty="0">
                <a:solidFill>
                  <a:srgbClr val="7F0000"/>
                </a:solidFill>
                <a:latin typeface="Arial"/>
                <a:cs typeface="Arial"/>
              </a:rPr>
              <a:t>per</a:t>
            </a:r>
            <a:r>
              <a:rPr sz="2400" b="1" spc="-30" dirty="0">
                <a:solidFill>
                  <a:srgbClr val="7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7F0000"/>
                </a:solidFill>
                <a:latin typeface="Arial"/>
                <a:cs typeface="Arial"/>
              </a:rPr>
              <a:t>l’85%</a:t>
            </a:r>
            <a:r>
              <a:rPr sz="2400" b="1" spc="-50" dirty="0">
                <a:solidFill>
                  <a:srgbClr val="7F00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7F0000"/>
                </a:solidFill>
                <a:latin typeface="Arial"/>
                <a:cs typeface="Arial"/>
              </a:rPr>
              <a:t>di</a:t>
            </a:r>
            <a:r>
              <a:rPr sz="2400" b="1" spc="-25" dirty="0">
                <a:solidFill>
                  <a:srgbClr val="7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7F0000"/>
                </a:solidFill>
                <a:latin typeface="Arial"/>
                <a:cs typeface="Arial"/>
              </a:rPr>
              <a:t>materiale</a:t>
            </a:r>
            <a:r>
              <a:rPr sz="2400" b="1" spc="-15" dirty="0">
                <a:solidFill>
                  <a:srgbClr val="7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7F0000"/>
                </a:solidFill>
                <a:latin typeface="Arial"/>
                <a:cs typeface="Arial"/>
              </a:rPr>
              <a:t>della</a:t>
            </a:r>
            <a:r>
              <a:rPr sz="2400" b="1" spc="-45" dirty="0">
                <a:solidFill>
                  <a:srgbClr val="7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7F0000"/>
                </a:solidFill>
                <a:latin typeface="Arial"/>
                <a:cs typeface="Arial"/>
              </a:rPr>
              <a:t>matrice.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1256283"/>
            <a:ext cx="9144000" cy="5949950"/>
            <a:chOff x="774191" y="1256283"/>
            <a:chExt cx="9144000" cy="59499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976871" y="6611619"/>
              <a:ext cx="146303" cy="975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450080" y="6867651"/>
              <a:ext cx="859536" cy="13106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614671" y="6669531"/>
              <a:ext cx="551688" cy="6705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486656" y="6876795"/>
              <a:ext cx="801624" cy="28346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529327" y="67182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4529327" y="687069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4529327" y="6946899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4529327" y="67182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4529327" y="687069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4529327" y="6946899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4639056" y="6794499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4639056" y="68706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4639056" y="69468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4639056" y="7023099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4639056" y="6794499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4639056" y="68706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4639056" y="69468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4639056" y="7023099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2" name="object 20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721351" y="6791451"/>
              <a:ext cx="332232" cy="67055"/>
            </a:xfrm>
            <a:prstGeom prst="rect">
              <a:avLst/>
            </a:prstGeom>
          </p:spPr>
        </p:pic>
        <p:pic>
          <p:nvPicPr>
            <p:cNvPr id="203" name="object 20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706112" y="6858507"/>
              <a:ext cx="359663" cy="143255"/>
            </a:xfrm>
            <a:prstGeom prst="rect">
              <a:avLst/>
            </a:prstGeom>
          </p:spPr>
        </p:pic>
        <p:pic>
          <p:nvPicPr>
            <p:cNvPr id="204" name="object 20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205" name="object 205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4873751" y="64896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4873751" y="66420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4873751" y="64896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4873751" y="66420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6" name="object 26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230624" y="6468363"/>
              <a:ext cx="1307592" cy="268223"/>
            </a:xfrm>
            <a:prstGeom prst="rect">
              <a:avLst/>
            </a:prstGeom>
          </p:spPr>
        </p:pic>
        <p:pic>
          <p:nvPicPr>
            <p:cNvPr id="267" name="object 26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268" name="object 26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269" name="object 26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270" name="object 270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5510783" y="679449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5510783" y="709929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5510783" y="679449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5510783" y="709929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5452871" y="6794499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5452871" y="6297675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5452871" y="6794499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450080" y="6108699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450080" y="618489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450080" y="648969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450080" y="656589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4456176" y="6114795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4450080" y="6108699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450080" y="618489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450080" y="648969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450080" y="656589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6013703" y="694689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6013703" y="694689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7437120" y="6337299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7437120" y="6337299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7321296" y="5727699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7321296" y="5727699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52" name="object 652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653" name="object 653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27" name="object 727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8802623" y="6096507"/>
              <a:ext cx="146303" cy="155447"/>
            </a:xfrm>
            <a:prstGeom prst="rect">
              <a:avLst/>
            </a:prstGeom>
          </p:spPr>
        </p:pic>
        <p:sp>
          <p:nvSpPr>
            <p:cNvPr id="728" name="object 728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29" name="object 729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730" name="object 730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8016239" y="5956299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8016239" y="5956299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47" name="object 747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7854696" y="5992875"/>
              <a:ext cx="115824" cy="88392"/>
            </a:xfrm>
            <a:prstGeom prst="rect">
              <a:avLst/>
            </a:prstGeom>
          </p:spPr>
        </p:pic>
        <p:pic>
          <p:nvPicPr>
            <p:cNvPr id="748" name="object 748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7991856" y="6078219"/>
              <a:ext cx="822960" cy="505968"/>
            </a:xfrm>
            <a:prstGeom prst="rect">
              <a:avLst/>
            </a:prstGeom>
          </p:spPr>
        </p:pic>
        <p:sp>
          <p:nvSpPr>
            <p:cNvPr id="749" name="object 749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8095487" y="6145275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8089391" y="6181851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8156448" y="6437883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8156448" y="6181851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8220456" y="6221475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88" name="object 888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8290560" y="6261099"/>
              <a:ext cx="213360" cy="143256"/>
            </a:xfrm>
            <a:prstGeom prst="rect">
              <a:avLst/>
            </a:prstGeom>
          </p:spPr>
        </p:pic>
        <p:sp>
          <p:nvSpPr>
            <p:cNvPr id="889" name="object 889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9150096" y="5422899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9150096" y="549909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9150096" y="5422899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9150096" y="549909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08008" y="519429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9208008" y="519429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9" name="object 1029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9732263" y="5209539"/>
              <a:ext cx="106679" cy="262128"/>
            </a:xfrm>
            <a:prstGeom prst="rect">
              <a:avLst/>
            </a:prstGeom>
          </p:spPr>
        </p:pic>
        <p:sp>
          <p:nvSpPr>
            <p:cNvPr id="1030" name="object 1030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9189720" y="527049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9189720" y="534669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9189720" y="5422899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9189720" y="5172963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9189720" y="527049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9189720" y="534669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9189720" y="5422899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9482327" y="519429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482327" y="52704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482327" y="54228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482327" y="519429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482327" y="52704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482327" y="54228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53727" y="52704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53727" y="534669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253727" y="54228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259823" y="5203443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253727" y="52704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253727" y="534669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253727" y="54228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311639" y="534669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311639" y="5450331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311639" y="5240019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311639" y="534669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348215" y="534669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354311" y="5270499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348215" y="534669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82" name="object 1582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9390887" y="5279643"/>
              <a:ext cx="210311" cy="143256"/>
            </a:xfrm>
            <a:prstGeom prst="rect">
              <a:avLst/>
            </a:prstGeom>
          </p:spPr>
        </p:pic>
        <p:pic>
          <p:nvPicPr>
            <p:cNvPr id="1583" name="object 1583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3980687" y="1256283"/>
              <a:ext cx="2874264" cy="4486656"/>
            </a:xfrm>
            <a:prstGeom prst="rect">
              <a:avLst/>
            </a:prstGeom>
          </p:spPr>
        </p:pic>
        <p:sp>
          <p:nvSpPr>
            <p:cNvPr id="1584" name="object 1584"/>
            <p:cNvSpPr/>
            <p:nvPr/>
          </p:nvSpPr>
          <p:spPr>
            <a:xfrm>
              <a:off x="1167383" y="6047739"/>
              <a:ext cx="8540750" cy="841375"/>
            </a:xfrm>
            <a:custGeom>
              <a:avLst/>
              <a:gdLst/>
              <a:ahLst/>
              <a:cxnLst/>
              <a:rect l="l" t="t" r="r" b="b"/>
              <a:pathLst>
                <a:path w="8540750" h="841375">
                  <a:moveTo>
                    <a:pt x="8540496" y="0"/>
                  </a:moveTo>
                  <a:lnTo>
                    <a:pt x="0" y="0"/>
                  </a:lnTo>
                  <a:lnTo>
                    <a:pt x="0" y="841248"/>
                  </a:lnTo>
                  <a:lnTo>
                    <a:pt x="8540496" y="841248"/>
                  </a:lnTo>
                  <a:lnTo>
                    <a:pt x="8540496" y="838200"/>
                  </a:lnTo>
                  <a:lnTo>
                    <a:pt x="9143" y="838200"/>
                  </a:lnTo>
                  <a:lnTo>
                    <a:pt x="3047" y="832104"/>
                  </a:lnTo>
                  <a:lnTo>
                    <a:pt x="9143" y="832104"/>
                  </a:lnTo>
                  <a:lnTo>
                    <a:pt x="9143" y="9144"/>
                  </a:lnTo>
                  <a:lnTo>
                    <a:pt x="3047" y="9144"/>
                  </a:lnTo>
                  <a:lnTo>
                    <a:pt x="9143" y="6096"/>
                  </a:lnTo>
                  <a:lnTo>
                    <a:pt x="8540496" y="6096"/>
                  </a:lnTo>
                  <a:lnTo>
                    <a:pt x="8540496" y="0"/>
                  </a:lnTo>
                  <a:close/>
                </a:path>
                <a:path w="8540750" h="841375">
                  <a:moveTo>
                    <a:pt x="9143" y="832104"/>
                  </a:moveTo>
                  <a:lnTo>
                    <a:pt x="3047" y="832104"/>
                  </a:lnTo>
                  <a:lnTo>
                    <a:pt x="9143" y="838200"/>
                  </a:lnTo>
                  <a:lnTo>
                    <a:pt x="9143" y="832104"/>
                  </a:lnTo>
                  <a:close/>
                </a:path>
                <a:path w="8540750" h="841375">
                  <a:moveTo>
                    <a:pt x="8531352" y="832104"/>
                  </a:moveTo>
                  <a:lnTo>
                    <a:pt x="9143" y="832104"/>
                  </a:lnTo>
                  <a:lnTo>
                    <a:pt x="9143" y="838200"/>
                  </a:lnTo>
                  <a:lnTo>
                    <a:pt x="8531352" y="838200"/>
                  </a:lnTo>
                  <a:lnTo>
                    <a:pt x="8531352" y="832104"/>
                  </a:lnTo>
                  <a:close/>
                </a:path>
                <a:path w="8540750" h="841375">
                  <a:moveTo>
                    <a:pt x="8531352" y="6096"/>
                  </a:moveTo>
                  <a:lnTo>
                    <a:pt x="8531352" y="838200"/>
                  </a:lnTo>
                  <a:lnTo>
                    <a:pt x="8534400" y="832104"/>
                  </a:lnTo>
                  <a:lnTo>
                    <a:pt x="8540496" y="832104"/>
                  </a:lnTo>
                  <a:lnTo>
                    <a:pt x="8540496" y="9144"/>
                  </a:lnTo>
                  <a:lnTo>
                    <a:pt x="8534400" y="9144"/>
                  </a:lnTo>
                  <a:lnTo>
                    <a:pt x="8531352" y="6096"/>
                  </a:lnTo>
                  <a:close/>
                </a:path>
                <a:path w="8540750" h="841375">
                  <a:moveTo>
                    <a:pt x="8540496" y="832104"/>
                  </a:moveTo>
                  <a:lnTo>
                    <a:pt x="8534400" y="832104"/>
                  </a:lnTo>
                  <a:lnTo>
                    <a:pt x="8531352" y="838200"/>
                  </a:lnTo>
                  <a:lnTo>
                    <a:pt x="8540496" y="838200"/>
                  </a:lnTo>
                  <a:lnTo>
                    <a:pt x="8540496" y="832104"/>
                  </a:lnTo>
                  <a:close/>
                </a:path>
                <a:path w="8540750" h="841375">
                  <a:moveTo>
                    <a:pt x="9143" y="6096"/>
                  </a:moveTo>
                  <a:lnTo>
                    <a:pt x="3047" y="9144"/>
                  </a:lnTo>
                  <a:lnTo>
                    <a:pt x="9143" y="9144"/>
                  </a:lnTo>
                  <a:lnTo>
                    <a:pt x="9143" y="6096"/>
                  </a:lnTo>
                  <a:close/>
                </a:path>
                <a:path w="8540750" h="841375">
                  <a:moveTo>
                    <a:pt x="8531352" y="6096"/>
                  </a:moveTo>
                  <a:lnTo>
                    <a:pt x="9143" y="6096"/>
                  </a:lnTo>
                  <a:lnTo>
                    <a:pt x="9143" y="9144"/>
                  </a:lnTo>
                  <a:lnTo>
                    <a:pt x="8531352" y="9144"/>
                  </a:lnTo>
                  <a:lnTo>
                    <a:pt x="8531352" y="6096"/>
                  </a:lnTo>
                  <a:close/>
                </a:path>
                <a:path w="8540750" h="841375">
                  <a:moveTo>
                    <a:pt x="8540496" y="6096"/>
                  </a:moveTo>
                  <a:lnTo>
                    <a:pt x="8531352" y="6096"/>
                  </a:lnTo>
                  <a:lnTo>
                    <a:pt x="8534400" y="9144"/>
                  </a:lnTo>
                  <a:lnTo>
                    <a:pt x="8540496" y="9144"/>
                  </a:lnTo>
                  <a:lnTo>
                    <a:pt x="8540496" y="6096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85" name="object 1585"/>
          <p:cNvSpPr txBox="1"/>
          <p:nvPr/>
        </p:nvSpPr>
        <p:spPr>
          <a:xfrm>
            <a:off x="780287" y="6083809"/>
            <a:ext cx="9130665" cy="7581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630555" marR="440055" algn="ctr">
              <a:lnSpc>
                <a:spcPct val="100000"/>
              </a:lnSpc>
              <a:spcBef>
                <a:spcPts val="105"/>
              </a:spcBef>
            </a:pP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Sviluppo</a:t>
            </a:r>
            <a:r>
              <a:rPr sz="16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di</a:t>
            </a:r>
            <a:r>
              <a:rPr sz="16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un</a:t>
            </a:r>
            <a:r>
              <a:rPr sz="16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0000"/>
                </a:solidFill>
                <a:latin typeface="Arial"/>
                <a:cs typeface="Arial"/>
              </a:rPr>
              <a:t>biofilm</a:t>
            </a:r>
            <a:r>
              <a:rPr sz="1600" b="1" spc="-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0000"/>
                </a:solidFill>
                <a:latin typeface="Arial"/>
                <a:cs typeface="Arial"/>
              </a:rPr>
              <a:t>multispecie</a:t>
            </a:r>
            <a:r>
              <a:rPr sz="1600" b="1" spc="-3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formato</a:t>
            </a: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da</a:t>
            </a:r>
            <a:r>
              <a:rPr sz="1600" b="1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i="1" dirty="0">
                <a:solidFill>
                  <a:srgbClr val="FFFFFF"/>
                </a:solidFill>
                <a:latin typeface="Arial"/>
                <a:cs typeface="Arial"/>
              </a:rPr>
              <a:t>Pseudomonas</a:t>
            </a:r>
            <a:r>
              <a:rPr sz="1600" b="1" i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i="1" dirty="0">
                <a:solidFill>
                  <a:srgbClr val="FFFFFF"/>
                </a:solidFill>
                <a:latin typeface="Arial"/>
                <a:cs typeface="Arial"/>
              </a:rPr>
              <a:t>aeruginosa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,</a:t>
            </a:r>
            <a:r>
              <a:rPr sz="16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i="1" spc="-5" dirty="0">
                <a:solidFill>
                  <a:srgbClr val="FFFFFF"/>
                </a:solidFill>
                <a:latin typeface="Arial"/>
                <a:cs typeface="Arial"/>
              </a:rPr>
              <a:t>Klebsiella </a:t>
            </a:r>
            <a:r>
              <a:rPr sz="1600" b="1" i="1" spc="-4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i="1" dirty="0">
                <a:solidFill>
                  <a:srgbClr val="FFFFFF"/>
                </a:solidFill>
                <a:latin typeface="Arial"/>
                <a:cs typeface="Arial"/>
              </a:rPr>
              <a:t>pneumonae</a:t>
            </a:r>
            <a:r>
              <a:rPr sz="1600" b="1" i="1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6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i="1" spc="-5" dirty="0">
                <a:solidFill>
                  <a:srgbClr val="FFFFFF"/>
                </a:solidFill>
                <a:latin typeface="Arial"/>
                <a:cs typeface="Arial"/>
              </a:rPr>
              <a:t>Flavobacterium</a:t>
            </a:r>
            <a:r>
              <a:rPr sz="1600" b="1" i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spp.</a:t>
            </a:r>
            <a:endParaRPr sz="1600">
              <a:latin typeface="Arial"/>
              <a:cs typeface="Arial"/>
            </a:endParaRPr>
          </a:p>
          <a:p>
            <a:pPr marL="234315" algn="ctr">
              <a:lnSpc>
                <a:spcPct val="100000"/>
              </a:lnSpc>
            </a:pP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Colorazione</a:t>
            </a:r>
            <a:r>
              <a:rPr sz="1600" b="1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con diamidino-fenilindolo</a:t>
            </a:r>
            <a:r>
              <a:rPr sz="1600" b="1" spc="-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-15" dirty="0">
                <a:solidFill>
                  <a:srgbClr val="FFFFFF"/>
                </a:solidFill>
                <a:latin typeface="Arial"/>
                <a:cs typeface="Arial"/>
              </a:rPr>
              <a:t>(DAPI)</a:t>
            </a:r>
            <a:r>
              <a:rPr sz="1600" b="1" spc="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con</a:t>
            </a: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emissione</a:t>
            </a:r>
            <a:r>
              <a:rPr sz="160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di</a:t>
            </a:r>
            <a:r>
              <a:rPr sz="16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fluorescenza.</a:t>
            </a:r>
            <a:endParaRPr sz="1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1617980" y="862583"/>
            <a:ext cx="745363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i="0" dirty="0">
                <a:latin typeface="Arial MT"/>
                <a:cs typeface="Arial MT"/>
              </a:rPr>
              <a:t>COMUNICAZIONE</a:t>
            </a:r>
            <a:r>
              <a:rPr i="0" spc="-120" dirty="0">
                <a:latin typeface="Arial MT"/>
                <a:cs typeface="Arial MT"/>
              </a:rPr>
              <a:t> </a:t>
            </a:r>
            <a:r>
              <a:rPr i="0" dirty="0">
                <a:latin typeface="Arial MT"/>
                <a:cs typeface="Arial MT"/>
              </a:rPr>
              <a:t>CELLULARE</a:t>
            </a:r>
          </a:p>
        </p:txBody>
      </p:sp>
      <p:sp>
        <p:nvSpPr>
          <p:cNvPr id="1861" name="object 1861"/>
          <p:cNvSpPr txBox="1"/>
          <p:nvPr/>
        </p:nvSpPr>
        <p:spPr>
          <a:xfrm>
            <a:off x="774191" y="1884883"/>
            <a:ext cx="7763509" cy="444246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548005">
              <a:lnSpc>
                <a:spcPct val="100000"/>
              </a:lnSpc>
              <a:spcBef>
                <a:spcPts val="770"/>
              </a:spcBef>
            </a:pPr>
            <a:r>
              <a:rPr sz="2800" dirty="0">
                <a:solidFill>
                  <a:srgbClr val="99FF99"/>
                </a:solidFill>
                <a:latin typeface="Arial MT"/>
                <a:cs typeface="Arial MT"/>
              </a:rPr>
              <a:t>La</a:t>
            </a:r>
            <a:r>
              <a:rPr sz="2800" spc="-2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9FF99"/>
                </a:solidFill>
                <a:latin typeface="Arial MT"/>
                <a:cs typeface="Arial MT"/>
              </a:rPr>
              <a:t>formazione</a:t>
            </a:r>
            <a:r>
              <a:rPr sz="2800" spc="-4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9FF99"/>
                </a:solidFill>
                <a:latin typeface="Arial MT"/>
                <a:cs typeface="Arial MT"/>
              </a:rPr>
              <a:t>di</a:t>
            </a:r>
            <a:r>
              <a:rPr sz="2800" spc="-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800" b="1" dirty="0">
                <a:solidFill>
                  <a:srgbClr val="99FF99"/>
                </a:solidFill>
                <a:latin typeface="Arial"/>
                <a:cs typeface="Arial"/>
              </a:rPr>
              <a:t>biofilm</a:t>
            </a:r>
            <a:r>
              <a:rPr sz="2800" b="1" spc="-6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99FF99"/>
                </a:solidFill>
                <a:latin typeface="Arial MT"/>
                <a:cs typeface="Arial MT"/>
              </a:rPr>
              <a:t>richiede:</a:t>
            </a:r>
            <a:endParaRPr sz="2800">
              <a:latin typeface="Arial MT"/>
              <a:cs typeface="Arial MT"/>
            </a:endParaRPr>
          </a:p>
          <a:p>
            <a:pPr marL="892810" indent="-345440">
              <a:lnSpc>
                <a:spcPct val="100000"/>
              </a:lnSpc>
              <a:spcBef>
                <a:spcPts val="670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893444" algn="l"/>
              </a:tabLst>
            </a:pPr>
            <a:r>
              <a:rPr sz="2800" b="1" spc="-5" dirty="0">
                <a:solidFill>
                  <a:srgbClr val="FF0000"/>
                </a:solidFill>
                <a:latin typeface="Arial"/>
                <a:cs typeface="Arial"/>
              </a:rPr>
              <a:t>coordinazione</a:t>
            </a:r>
            <a:endParaRPr sz="2800">
              <a:latin typeface="Arial"/>
              <a:cs typeface="Arial"/>
            </a:endParaRPr>
          </a:p>
          <a:p>
            <a:pPr marL="892810" indent="-345440">
              <a:lnSpc>
                <a:spcPct val="100000"/>
              </a:lnSpc>
              <a:spcBef>
                <a:spcPts val="675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893444" algn="l"/>
              </a:tabLst>
            </a:pPr>
            <a:r>
              <a:rPr sz="2800" b="1" dirty="0">
                <a:solidFill>
                  <a:srgbClr val="FF0000"/>
                </a:solidFill>
                <a:latin typeface="Arial"/>
                <a:cs typeface="Arial"/>
              </a:rPr>
              <a:t>interazioni</a:t>
            </a:r>
            <a:endParaRPr sz="2800">
              <a:latin typeface="Arial"/>
              <a:cs typeface="Arial"/>
            </a:endParaRPr>
          </a:p>
          <a:p>
            <a:pPr marL="892810" indent="-345440">
              <a:lnSpc>
                <a:spcPct val="100000"/>
              </a:lnSpc>
              <a:spcBef>
                <a:spcPts val="670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893444" algn="l"/>
              </a:tabLst>
            </a:pPr>
            <a:r>
              <a:rPr sz="2800" b="1" spc="-5" dirty="0">
                <a:solidFill>
                  <a:srgbClr val="FF0000"/>
                </a:solidFill>
                <a:latin typeface="Arial"/>
                <a:cs typeface="Arial"/>
              </a:rPr>
              <a:t>comunicazione</a:t>
            </a:r>
            <a:endParaRPr sz="2800">
              <a:latin typeface="Arial"/>
              <a:cs typeface="Arial"/>
            </a:endParaRPr>
          </a:p>
          <a:p>
            <a:pPr marL="642620">
              <a:lnSpc>
                <a:spcPct val="100000"/>
              </a:lnSpc>
              <a:spcBef>
                <a:spcPts val="1070"/>
              </a:spcBef>
            </a:pP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tra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le</a:t>
            </a:r>
            <a:r>
              <a:rPr sz="2400" spc="-2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diverse</a:t>
            </a:r>
            <a:r>
              <a:rPr sz="2400" spc="3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specie</a:t>
            </a:r>
            <a:r>
              <a:rPr sz="2400" spc="-2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microbiche</a:t>
            </a:r>
            <a:r>
              <a:rPr sz="2400" spc="-2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che</a:t>
            </a:r>
            <a:r>
              <a:rPr sz="2400" spc="-1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lo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 costituiscono.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450">
              <a:latin typeface="Arial MT"/>
              <a:cs typeface="Arial MT"/>
            </a:endParaRPr>
          </a:p>
          <a:p>
            <a:pPr marL="892810" marR="11430" indent="-344805">
              <a:lnSpc>
                <a:spcPct val="106100"/>
              </a:lnSpc>
              <a:spcBef>
                <a:spcPts val="5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893444" algn="l"/>
              </a:tabLst>
            </a:pPr>
            <a:r>
              <a:rPr sz="2800" spc="5" dirty="0">
                <a:solidFill>
                  <a:srgbClr val="FF9933"/>
                </a:solidFill>
                <a:latin typeface="Arial MT"/>
                <a:cs typeface="Arial MT"/>
              </a:rPr>
              <a:t>Questa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particolarità dimostra come cellule </a:t>
            </a:r>
            <a:r>
              <a:rPr sz="2800" spc="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batteriche, capaci di </a:t>
            </a:r>
            <a:r>
              <a:rPr sz="2800" spc="-5" dirty="0">
                <a:solidFill>
                  <a:srgbClr val="FF9933"/>
                </a:solidFill>
                <a:latin typeface="Arial MT"/>
                <a:cs typeface="Arial MT"/>
              </a:rPr>
              <a:t>vita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autonoma, sono </a:t>
            </a:r>
            <a:r>
              <a:rPr sz="2800" spc="-5" dirty="0">
                <a:solidFill>
                  <a:srgbClr val="FF9933"/>
                </a:solidFill>
                <a:latin typeface="Arial MT"/>
                <a:cs typeface="Arial MT"/>
              </a:rPr>
              <a:t>in </a:t>
            </a:r>
            <a:r>
              <a:rPr sz="2800" spc="-76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grado</a:t>
            </a:r>
            <a:r>
              <a:rPr sz="2800" spc="-1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di</a:t>
            </a:r>
            <a:r>
              <a:rPr sz="2800" spc="-1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organizzarsi</a:t>
            </a:r>
            <a:r>
              <a:rPr sz="2800" spc="-4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in</a:t>
            </a:r>
            <a:r>
              <a:rPr sz="2800" spc="1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comunità.</a:t>
            </a:r>
            <a:endParaRPr sz="2800">
              <a:latin typeface="Arial MT"/>
              <a:cs typeface="Arial MT"/>
            </a:endParaRPr>
          </a:p>
        </p:txBody>
      </p:sp>
      <p:pic>
        <p:nvPicPr>
          <p:cNvPr id="1862" name="object 1862"/>
          <p:cNvPicPr/>
          <p:nvPr/>
        </p:nvPicPr>
        <p:blipFill>
          <a:blip r:embed="rId28" cstate="print"/>
          <a:stretch>
            <a:fillRect/>
          </a:stretch>
        </p:blipFill>
        <p:spPr>
          <a:xfrm>
            <a:off x="6787895" y="1905507"/>
            <a:ext cx="2807207" cy="187452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1617980" y="862583"/>
            <a:ext cx="745363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i="0" dirty="0">
                <a:latin typeface="Arial MT"/>
                <a:cs typeface="Arial MT"/>
              </a:rPr>
              <a:t>COMUNICAZIONE</a:t>
            </a:r>
            <a:r>
              <a:rPr i="0" spc="-120" dirty="0">
                <a:latin typeface="Arial MT"/>
                <a:cs typeface="Arial MT"/>
              </a:rPr>
              <a:t> </a:t>
            </a:r>
            <a:r>
              <a:rPr i="0" dirty="0">
                <a:latin typeface="Arial MT"/>
                <a:cs typeface="Arial MT"/>
              </a:rPr>
              <a:t>CELLULARE</a:t>
            </a:r>
          </a:p>
        </p:txBody>
      </p:sp>
      <p:sp>
        <p:nvSpPr>
          <p:cNvPr id="1861" name="object 1861"/>
          <p:cNvSpPr txBox="1"/>
          <p:nvPr/>
        </p:nvSpPr>
        <p:spPr>
          <a:xfrm>
            <a:off x="1310132" y="1935479"/>
            <a:ext cx="7931784" cy="37484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46100" indent="-533400">
              <a:lnSpc>
                <a:spcPts val="2735"/>
              </a:lnSpc>
              <a:spcBef>
                <a:spcPts val="100"/>
              </a:spcBef>
              <a:buClr>
                <a:srgbClr val="99FF99"/>
              </a:buClr>
              <a:buSzPct val="79166"/>
              <a:buAutoNum type="arabicPeriod"/>
              <a:tabLst>
                <a:tab pos="545465" algn="l"/>
                <a:tab pos="546100" algn="l"/>
              </a:tabLst>
            </a:pP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L’inizio</a:t>
            </a:r>
            <a:r>
              <a:rPr sz="24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della</a:t>
            </a:r>
            <a:r>
              <a:rPr sz="24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formazione</a:t>
            </a:r>
            <a:r>
              <a:rPr sz="24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del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biofilm è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caratterizzato</a:t>
            </a:r>
            <a:endParaRPr sz="2400">
              <a:latin typeface="Arial MT"/>
              <a:cs typeface="Arial MT"/>
            </a:endParaRPr>
          </a:p>
          <a:p>
            <a:pPr marL="546100">
              <a:lnSpc>
                <a:spcPts val="2735"/>
              </a:lnSpc>
            </a:pPr>
            <a:r>
              <a:rPr sz="2400" b="1" spc="-5" dirty="0">
                <a:solidFill>
                  <a:srgbClr val="CC0099"/>
                </a:solidFill>
                <a:latin typeface="Arial"/>
                <a:cs typeface="Arial"/>
              </a:rPr>
              <a:t>dall’interazione</a:t>
            </a:r>
            <a:r>
              <a:rPr sz="2400" b="1" spc="-8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CC0099"/>
                </a:solidFill>
                <a:latin typeface="Arial"/>
                <a:cs typeface="Arial"/>
              </a:rPr>
              <a:t>della</a:t>
            </a:r>
            <a:r>
              <a:rPr sz="2400" b="1" spc="-3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CC0099"/>
                </a:solidFill>
                <a:latin typeface="Arial"/>
                <a:cs typeface="Arial"/>
              </a:rPr>
              <a:t>cellula</a:t>
            </a:r>
            <a:r>
              <a:rPr sz="2400" b="1" spc="-6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CC0099"/>
                </a:solidFill>
                <a:latin typeface="Arial"/>
                <a:cs typeface="Arial"/>
              </a:rPr>
              <a:t>con</a:t>
            </a:r>
            <a:r>
              <a:rPr sz="2400" b="1" spc="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CC0099"/>
                </a:solidFill>
                <a:latin typeface="Arial"/>
                <a:cs typeface="Arial"/>
              </a:rPr>
              <a:t>la</a:t>
            </a:r>
            <a:r>
              <a:rPr sz="2400" b="1" spc="-1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CC0099"/>
                </a:solidFill>
                <a:latin typeface="Arial"/>
                <a:cs typeface="Arial"/>
              </a:rPr>
              <a:t>superficie.</a:t>
            </a:r>
            <a:endParaRPr sz="2400">
              <a:latin typeface="Arial"/>
              <a:cs typeface="Arial"/>
            </a:endParaRPr>
          </a:p>
          <a:p>
            <a:pPr marL="546100" marR="5080" indent="-533400">
              <a:lnSpc>
                <a:spcPts val="2590"/>
              </a:lnSpc>
              <a:spcBef>
                <a:spcPts val="615"/>
              </a:spcBef>
              <a:buClr>
                <a:srgbClr val="99FF99"/>
              </a:buClr>
              <a:buSzPct val="79166"/>
              <a:buAutoNum type="arabicPeriod" startAt="2"/>
              <a:tabLst>
                <a:tab pos="545465" algn="l"/>
                <a:tab pos="546100" algn="l"/>
              </a:tabLst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Una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volta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che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la cellula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ha aderito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alla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superficie,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il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biofilm comincia a maturare con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la </a:t>
            </a:r>
            <a:r>
              <a:rPr sz="2400" b="1" spc="-5" dirty="0">
                <a:solidFill>
                  <a:srgbClr val="CC0099"/>
                </a:solidFill>
                <a:latin typeface="Arial"/>
                <a:cs typeface="Arial"/>
              </a:rPr>
              <a:t>produzione </a:t>
            </a:r>
            <a:r>
              <a:rPr sz="2400" b="1" dirty="0">
                <a:solidFill>
                  <a:srgbClr val="CC0099"/>
                </a:solidFill>
                <a:latin typeface="Arial"/>
                <a:cs typeface="Arial"/>
              </a:rPr>
              <a:t>di </a:t>
            </a:r>
            <a:r>
              <a:rPr sz="2400" b="1" spc="-5" dirty="0">
                <a:solidFill>
                  <a:srgbClr val="CC0099"/>
                </a:solidFill>
                <a:latin typeface="Arial"/>
                <a:cs typeface="Arial"/>
              </a:rPr>
              <a:t>una </a:t>
            </a:r>
            <a:r>
              <a:rPr sz="2400" b="1" spc="-65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CC0099"/>
                </a:solidFill>
                <a:latin typeface="Arial"/>
                <a:cs typeface="Arial"/>
              </a:rPr>
              <a:t>matrice</a:t>
            </a:r>
            <a:r>
              <a:rPr sz="2400" b="1" spc="-3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CC0099"/>
                </a:solidFill>
                <a:latin typeface="Arial"/>
                <a:cs typeface="Arial"/>
              </a:rPr>
              <a:t>extracellulare</a:t>
            </a:r>
            <a:r>
              <a:rPr sz="2400" b="1" spc="-4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che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generalmente</a:t>
            </a:r>
            <a:r>
              <a:rPr sz="24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contribuisce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all’architettura</a:t>
            </a:r>
            <a:r>
              <a:rPr sz="24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della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comunità.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300">
              <a:latin typeface="Arial MT"/>
              <a:cs typeface="Arial MT"/>
            </a:endParaRPr>
          </a:p>
          <a:p>
            <a:pPr marL="546100" marR="43180" indent="-439420">
              <a:lnSpc>
                <a:spcPts val="3020"/>
              </a:lnSpc>
            </a:pPr>
            <a:r>
              <a:rPr sz="2800" i="1" spc="-5" dirty="0">
                <a:solidFill>
                  <a:srgbClr val="FFCC00"/>
                </a:solidFill>
                <a:latin typeface="Arial"/>
                <a:cs typeface="Arial"/>
              </a:rPr>
              <a:t>Malgrado</a:t>
            </a:r>
            <a:r>
              <a:rPr sz="2800" i="1" spc="6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800" i="1" dirty="0">
                <a:solidFill>
                  <a:srgbClr val="FFCC00"/>
                </a:solidFill>
                <a:latin typeface="Arial"/>
                <a:cs typeface="Arial"/>
              </a:rPr>
              <a:t>la</a:t>
            </a:r>
            <a:r>
              <a:rPr sz="2800" i="1" spc="-10" dirty="0">
                <a:solidFill>
                  <a:srgbClr val="FFCC00"/>
                </a:solidFill>
                <a:latin typeface="Arial"/>
                <a:cs typeface="Arial"/>
              </a:rPr>
              <a:t> presenza</a:t>
            </a:r>
            <a:r>
              <a:rPr sz="2800" i="1" spc="8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800" i="1" spc="-5" dirty="0">
                <a:solidFill>
                  <a:srgbClr val="FFCC00"/>
                </a:solidFill>
                <a:latin typeface="Arial"/>
                <a:cs typeface="Arial"/>
              </a:rPr>
              <a:t>della</a:t>
            </a:r>
            <a:r>
              <a:rPr sz="2800" i="1" spc="-1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800" i="1" dirty="0">
                <a:solidFill>
                  <a:srgbClr val="FFCC00"/>
                </a:solidFill>
                <a:latin typeface="Arial"/>
                <a:cs typeface="Arial"/>
              </a:rPr>
              <a:t>matrice</a:t>
            </a:r>
            <a:r>
              <a:rPr sz="2800" i="1" spc="-1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800" i="1" dirty="0">
                <a:solidFill>
                  <a:srgbClr val="FFCC00"/>
                </a:solidFill>
                <a:latin typeface="Arial"/>
                <a:cs typeface="Arial"/>
              </a:rPr>
              <a:t>extracellulare </a:t>
            </a:r>
            <a:r>
              <a:rPr sz="2800" i="1" spc="-76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800" i="1" spc="5" dirty="0">
                <a:solidFill>
                  <a:srgbClr val="FFCC00"/>
                </a:solidFill>
                <a:latin typeface="Arial"/>
                <a:cs typeface="Arial"/>
              </a:rPr>
              <a:t>sia </a:t>
            </a:r>
            <a:r>
              <a:rPr sz="2800" i="1" dirty="0">
                <a:solidFill>
                  <a:srgbClr val="FFCC00"/>
                </a:solidFill>
                <a:latin typeface="Arial"/>
                <a:cs typeface="Arial"/>
              </a:rPr>
              <a:t>universale, </a:t>
            </a:r>
            <a:r>
              <a:rPr sz="2800" b="1" i="1" dirty="0">
                <a:solidFill>
                  <a:srgbClr val="FFCC00"/>
                </a:solidFill>
                <a:latin typeface="Arial"/>
                <a:cs typeface="Arial"/>
              </a:rPr>
              <a:t>essa è molto </a:t>
            </a:r>
            <a:r>
              <a:rPr sz="2800" b="1" i="1" spc="5" dirty="0">
                <a:solidFill>
                  <a:srgbClr val="FFCC00"/>
                </a:solidFill>
                <a:latin typeface="Arial"/>
                <a:cs typeface="Arial"/>
              </a:rPr>
              <a:t>varia sia </a:t>
            </a:r>
            <a:r>
              <a:rPr sz="2800" b="1" i="1" dirty="0">
                <a:solidFill>
                  <a:srgbClr val="FFCC00"/>
                </a:solidFill>
                <a:latin typeface="Arial"/>
                <a:cs typeface="Arial"/>
              </a:rPr>
              <a:t>nella </a:t>
            </a:r>
            <a:r>
              <a:rPr sz="2800" b="1" i="1" spc="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800" b="1" i="1" spc="-5" dirty="0">
                <a:solidFill>
                  <a:srgbClr val="FFCC00"/>
                </a:solidFill>
                <a:latin typeface="Arial"/>
                <a:cs typeface="Arial"/>
              </a:rPr>
              <a:t>composizione</a:t>
            </a:r>
            <a:r>
              <a:rPr sz="2800" b="1" i="1" spc="-4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800" b="1" i="1" spc="5" dirty="0">
                <a:solidFill>
                  <a:srgbClr val="FFCC00"/>
                </a:solidFill>
                <a:latin typeface="Arial"/>
                <a:cs typeface="Arial"/>
              </a:rPr>
              <a:t>sia</a:t>
            </a:r>
            <a:r>
              <a:rPr sz="2800" b="1" i="1" spc="-1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800" b="1" i="1" spc="-5" dirty="0">
                <a:solidFill>
                  <a:srgbClr val="FFCC00"/>
                </a:solidFill>
                <a:latin typeface="Arial"/>
                <a:cs typeface="Arial"/>
              </a:rPr>
              <a:t>nei</a:t>
            </a:r>
            <a:r>
              <a:rPr sz="2800" b="1" i="1" dirty="0">
                <a:solidFill>
                  <a:srgbClr val="FFCC00"/>
                </a:solidFill>
                <a:latin typeface="Arial"/>
                <a:cs typeface="Arial"/>
              </a:rPr>
              <a:t> tempi </a:t>
            </a:r>
            <a:r>
              <a:rPr sz="2800" b="1" i="1" spc="-5" dirty="0">
                <a:solidFill>
                  <a:srgbClr val="FFCC00"/>
                </a:solidFill>
                <a:latin typeface="Arial"/>
                <a:cs typeface="Arial"/>
              </a:rPr>
              <a:t>di</a:t>
            </a:r>
            <a:r>
              <a:rPr sz="2800" b="1" i="1" spc="-2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800" b="1" i="1" dirty="0">
                <a:solidFill>
                  <a:srgbClr val="FFCC00"/>
                </a:solidFill>
                <a:latin typeface="Arial"/>
                <a:cs typeface="Arial"/>
              </a:rPr>
              <a:t>sintesi.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1349755" y="862583"/>
            <a:ext cx="7986395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i="0" dirty="0">
                <a:latin typeface="Arial MT"/>
                <a:cs typeface="Arial MT"/>
              </a:rPr>
              <a:t>La</a:t>
            </a:r>
            <a:r>
              <a:rPr i="0" spc="-50" dirty="0">
                <a:latin typeface="Arial MT"/>
                <a:cs typeface="Arial MT"/>
              </a:rPr>
              <a:t> </a:t>
            </a:r>
            <a:r>
              <a:rPr i="0" dirty="0">
                <a:latin typeface="Arial MT"/>
                <a:cs typeface="Arial MT"/>
              </a:rPr>
              <a:t>matrice</a:t>
            </a:r>
            <a:r>
              <a:rPr i="0" spc="-50" dirty="0">
                <a:latin typeface="Arial MT"/>
                <a:cs typeface="Arial MT"/>
              </a:rPr>
              <a:t> </a:t>
            </a:r>
            <a:r>
              <a:rPr i="0" dirty="0">
                <a:latin typeface="Arial MT"/>
                <a:cs typeface="Arial MT"/>
              </a:rPr>
              <a:t>extracellulare</a:t>
            </a:r>
            <a:r>
              <a:rPr i="0" spc="-65" dirty="0">
                <a:latin typeface="Arial MT"/>
                <a:cs typeface="Arial MT"/>
              </a:rPr>
              <a:t> </a:t>
            </a:r>
            <a:r>
              <a:rPr i="0" dirty="0">
                <a:latin typeface="Arial MT"/>
                <a:cs typeface="Arial MT"/>
              </a:rPr>
              <a:t>dei</a:t>
            </a:r>
            <a:r>
              <a:rPr i="0" spc="-25" dirty="0">
                <a:latin typeface="Arial MT"/>
                <a:cs typeface="Arial MT"/>
              </a:rPr>
              <a:t> </a:t>
            </a:r>
            <a:r>
              <a:rPr i="0" spc="-5" dirty="0">
                <a:latin typeface="Arial MT"/>
                <a:cs typeface="Arial MT"/>
              </a:rPr>
              <a:t>biofilm</a:t>
            </a:r>
          </a:p>
        </p:txBody>
      </p:sp>
      <p:sp>
        <p:nvSpPr>
          <p:cNvPr id="1861" name="object 1861"/>
          <p:cNvSpPr txBox="1"/>
          <p:nvPr/>
        </p:nvSpPr>
        <p:spPr>
          <a:xfrm>
            <a:off x="1310132" y="1898903"/>
            <a:ext cx="8225155" cy="412242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356870" marR="60325" indent="-344805">
              <a:lnSpc>
                <a:spcPts val="2300"/>
              </a:lnSpc>
              <a:spcBef>
                <a:spcPts val="660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Biofilm </a:t>
            </a:r>
            <a:r>
              <a:rPr sz="2400" spc="5" dirty="0">
                <a:solidFill>
                  <a:srgbClr val="FFCC00"/>
                </a:solidFill>
                <a:latin typeface="Arial MT"/>
                <a:cs typeface="Arial MT"/>
              </a:rPr>
              <a:t>formati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da specie 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diverse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sono 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distinguibili </a:t>
            </a:r>
            <a:r>
              <a:rPr sz="2400" spc="-10" dirty="0">
                <a:solidFill>
                  <a:srgbClr val="FFCC00"/>
                </a:solidFill>
                <a:latin typeface="Arial MT"/>
                <a:cs typeface="Arial MT"/>
              </a:rPr>
              <a:t>gli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uni </a:t>
            </a:r>
            <a:r>
              <a:rPr sz="2400" spc="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dagli altri,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come sono 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distinguibili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biofilm </a:t>
            </a:r>
            <a:r>
              <a:rPr sz="2400" spc="5" dirty="0">
                <a:solidFill>
                  <a:srgbClr val="FFCC00"/>
                </a:solidFill>
                <a:latin typeface="Arial MT"/>
                <a:cs typeface="Arial MT"/>
              </a:rPr>
              <a:t>formati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da batteri </a:t>
            </a:r>
            <a:r>
              <a:rPr sz="2400" spc="-65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della</a:t>
            </a:r>
            <a:r>
              <a:rPr sz="2400" spc="-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stessa</a:t>
            </a:r>
            <a:r>
              <a:rPr sz="2400" spc="-3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specie,</a:t>
            </a:r>
            <a:r>
              <a:rPr sz="2400" spc="-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spc="5" dirty="0">
                <a:solidFill>
                  <a:srgbClr val="FFCC00"/>
                </a:solidFill>
                <a:latin typeface="Arial MT"/>
                <a:cs typeface="Arial MT"/>
              </a:rPr>
              <a:t>ma</a:t>
            </a:r>
            <a:r>
              <a:rPr sz="2400" spc="-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di</a:t>
            </a:r>
            <a:r>
              <a:rPr sz="2400" spc="-2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ceppo</a:t>
            </a:r>
            <a:r>
              <a:rPr sz="2400" spc="-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diverso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endParaRPr sz="2400">
              <a:latin typeface="Arial MT"/>
              <a:cs typeface="Arial MT"/>
            </a:endParaRPr>
          </a:p>
          <a:p>
            <a:pPr marL="356870" marR="140970" indent="-344805">
              <a:lnSpc>
                <a:spcPts val="2300"/>
              </a:lnSpc>
              <a:spcBef>
                <a:spcPts val="585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Grandi</a:t>
            </a:r>
            <a:r>
              <a:rPr sz="2400" b="1" spc="-7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differenze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nell’architettura</a:t>
            </a:r>
            <a:r>
              <a:rPr sz="2400" b="1" spc="-3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dei</a:t>
            </a:r>
            <a:r>
              <a:rPr sz="2400" b="1" spc="-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biofilm</a:t>
            </a:r>
            <a:r>
              <a:rPr sz="2400" b="1" spc="-2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possono </a:t>
            </a:r>
            <a:r>
              <a:rPr sz="2400" spc="-65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9933"/>
                </a:solidFill>
                <a:latin typeface="Arial MT"/>
                <a:cs typeface="Arial MT"/>
              </a:rPr>
              <a:t>derivare</a:t>
            </a:r>
            <a:r>
              <a:rPr sz="2400" spc="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anche</a:t>
            </a:r>
            <a:r>
              <a:rPr sz="2400" spc="-3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da</a:t>
            </a:r>
            <a:r>
              <a:rPr sz="2400" spc="-1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9933"/>
                </a:solidFill>
                <a:latin typeface="Arial MT"/>
                <a:cs typeface="Arial MT"/>
              </a:rPr>
              <a:t>piccoli</a:t>
            </a:r>
            <a:r>
              <a:rPr sz="2400" spc="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cambiamenti</a:t>
            </a:r>
            <a:r>
              <a:rPr sz="2400" spc="-5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ambientali.</a:t>
            </a:r>
            <a:endParaRPr sz="2400">
              <a:latin typeface="Arial MT"/>
              <a:cs typeface="Arial MT"/>
            </a:endParaRPr>
          </a:p>
          <a:p>
            <a:pPr marL="356870" marR="249554" indent="-344805">
              <a:lnSpc>
                <a:spcPts val="2300"/>
              </a:lnSpc>
              <a:spcBef>
                <a:spcPts val="585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Queste differenze sembrano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dovute alla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differente </a:t>
            </a:r>
            <a:r>
              <a:rPr sz="24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composizione </a:t>
            </a:r>
            <a:r>
              <a:rPr sz="2400" spc="-5" dirty="0">
                <a:solidFill>
                  <a:srgbClr val="CC0099"/>
                </a:solidFill>
                <a:latin typeface="Arial MT"/>
                <a:cs typeface="Arial MT"/>
              </a:rPr>
              <a:t>della </a:t>
            </a:r>
            <a:r>
              <a:rPr sz="2400" b="1" dirty="0">
                <a:solidFill>
                  <a:srgbClr val="CC0099"/>
                </a:solidFill>
                <a:latin typeface="Arial"/>
                <a:cs typeface="Arial"/>
              </a:rPr>
              <a:t>matrice extracellulare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che,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oltre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contenere</a:t>
            </a:r>
            <a:r>
              <a:rPr sz="2400" spc="-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CC0099"/>
                </a:solidFill>
                <a:latin typeface="Arial MT"/>
                <a:cs typeface="Arial MT"/>
              </a:rPr>
              <a:t>polisaccaridi</a:t>
            </a:r>
            <a:r>
              <a:rPr sz="2400" spc="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e</a:t>
            </a:r>
            <a:r>
              <a:rPr sz="2400" spc="-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proteine,</a:t>
            </a:r>
            <a:r>
              <a:rPr sz="2400" spc="-1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contiene</a:t>
            </a:r>
            <a:r>
              <a:rPr sz="2400" spc="-3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anche</a:t>
            </a:r>
            <a:r>
              <a:rPr sz="2400" spc="-3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ioni e </a:t>
            </a:r>
            <a:r>
              <a:rPr sz="2400" spc="-65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acidi</a:t>
            </a:r>
            <a:r>
              <a:rPr sz="2400" spc="-3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CC0099"/>
                </a:solidFill>
                <a:latin typeface="Arial MT"/>
                <a:cs typeface="Arial MT"/>
              </a:rPr>
              <a:t>nucleici.</a:t>
            </a:r>
            <a:endParaRPr sz="2400">
              <a:latin typeface="Arial MT"/>
              <a:cs typeface="Arial MT"/>
            </a:endParaRPr>
          </a:p>
          <a:p>
            <a:pPr marL="356870" marR="5080" indent="-344805">
              <a:lnSpc>
                <a:spcPct val="80000"/>
              </a:lnSpc>
              <a:spcBef>
                <a:spcPts val="610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Studi recenti dimostrano che </a:t>
            </a:r>
            <a:r>
              <a:rPr sz="2400" b="1" spc="-5" dirty="0">
                <a:solidFill>
                  <a:srgbClr val="FF6600"/>
                </a:solidFill>
                <a:latin typeface="Arial"/>
                <a:cs typeface="Arial"/>
              </a:rPr>
              <a:t>DNA </a:t>
            </a:r>
            <a:r>
              <a:rPr sz="2400" b="1" dirty="0">
                <a:solidFill>
                  <a:srgbClr val="FF6600"/>
                </a:solidFill>
                <a:latin typeface="Arial"/>
                <a:cs typeface="Arial"/>
              </a:rPr>
              <a:t>extracellulare e </a:t>
            </a:r>
            <a:r>
              <a:rPr sz="2400" b="1" spc="-5" dirty="0">
                <a:solidFill>
                  <a:srgbClr val="FF6600"/>
                </a:solidFill>
                <a:latin typeface="Arial"/>
                <a:cs typeface="Arial"/>
              </a:rPr>
              <a:t>detriti </a:t>
            </a:r>
            <a:r>
              <a:rPr sz="2400" b="1" spc="-65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6600"/>
                </a:solidFill>
                <a:latin typeface="Arial"/>
                <a:cs typeface="Arial"/>
              </a:rPr>
              <a:t>cellulari,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osservati in diversi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biofilm,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hanno un ruolo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importante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nella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struttura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del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biofilm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e sono considerati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parte</a:t>
            </a:r>
            <a:r>
              <a:rPr sz="24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2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essi.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2085339"/>
            <a:ext cx="9144000" cy="5120640"/>
            <a:chOff x="774191" y="2085339"/>
            <a:chExt cx="9144000" cy="512064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49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1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1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19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1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3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1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1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19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1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3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699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1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5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699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1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099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7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3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19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099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7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5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19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3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5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19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3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299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1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3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299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1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09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3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499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3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09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3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499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49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5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19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1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1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5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2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69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899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2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69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899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499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6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8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099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499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6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8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099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1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7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1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6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0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6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0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3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49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29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49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29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499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5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499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699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89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69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89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5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699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89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69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89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89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89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299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299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699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699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7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299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299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5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19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5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1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3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1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5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099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899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09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899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09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79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39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69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899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3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69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899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8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8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69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8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7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69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8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69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1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19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69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69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69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sp>
          <p:nvSpPr>
            <p:cNvPr id="1860" name="object 1860"/>
            <p:cNvSpPr/>
            <p:nvPr/>
          </p:nvSpPr>
          <p:spPr>
            <a:xfrm>
              <a:off x="1194816" y="2085339"/>
              <a:ext cx="8305800" cy="4428490"/>
            </a:xfrm>
            <a:custGeom>
              <a:avLst/>
              <a:gdLst/>
              <a:ahLst/>
              <a:cxnLst/>
              <a:rect l="l" t="t" r="r" b="b"/>
              <a:pathLst>
                <a:path w="8305800" h="4428490">
                  <a:moveTo>
                    <a:pt x="8241792" y="63500"/>
                  </a:moveTo>
                  <a:lnTo>
                    <a:pt x="8229600" y="63500"/>
                  </a:lnTo>
                  <a:lnTo>
                    <a:pt x="8229600" y="76200"/>
                  </a:lnTo>
                  <a:lnTo>
                    <a:pt x="8229600" y="4352290"/>
                  </a:lnTo>
                  <a:lnTo>
                    <a:pt x="76200" y="4352290"/>
                  </a:lnTo>
                  <a:lnTo>
                    <a:pt x="76200" y="76200"/>
                  </a:lnTo>
                  <a:lnTo>
                    <a:pt x="8229600" y="76200"/>
                  </a:lnTo>
                  <a:lnTo>
                    <a:pt x="8229600" y="63500"/>
                  </a:lnTo>
                  <a:lnTo>
                    <a:pt x="64008" y="63500"/>
                  </a:lnTo>
                  <a:lnTo>
                    <a:pt x="64008" y="76200"/>
                  </a:lnTo>
                  <a:lnTo>
                    <a:pt x="64008" y="4352290"/>
                  </a:lnTo>
                  <a:lnTo>
                    <a:pt x="64008" y="4364990"/>
                  </a:lnTo>
                  <a:lnTo>
                    <a:pt x="8241792" y="4364990"/>
                  </a:lnTo>
                  <a:lnTo>
                    <a:pt x="8241792" y="4352544"/>
                  </a:lnTo>
                  <a:lnTo>
                    <a:pt x="8241792" y="4352290"/>
                  </a:lnTo>
                  <a:lnTo>
                    <a:pt x="8241792" y="76200"/>
                  </a:lnTo>
                  <a:lnTo>
                    <a:pt x="8241792" y="63500"/>
                  </a:lnTo>
                  <a:close/>
                </a:path>
                <a:path w="8305800" h="4428490">
                  <a:moveTo>
                    <a:pt x="8281416" y="24130"/>
                  </a:moveTo>
                  <a:lnTo>
                    <a:pt x="24384" y="24130"/>
                  </a:lnTo>
                  <a:lnTo>
                    <a:pt x="24384" y="48260"/>
                  </a:lnTo>
                  <a:lnTo>
                    <a:pt x="24384" y="4376420"/>
                  </a:lnTo>
                  <a:lnTo>
                    <a:pt x="24384" y="4404360"/>
                  </a:lnTo>
                  <a:lnTo>
                    <a:pt x="8281416" y="4404360"/>
                  </a:lnTo>
                  <a:lnTo>
                    <a:pt x="8281416" y="4376940"/>
                  </a:lnTo>
                  <a:lnTo>
                    <a:pt x="8281416" y="4376420"/>
                  </a:lnTo>
                  <a:lnTo>
                    <a:pt x="8281416" y="48768"/>
                  </a:lnTo>
                  <a:lnTo>
                    <a:pt x="8253984" y="48780"/>
                  </a:lnTo>
                  <a:lnTo>
                    <a:pt x="8253984" y="4376420"/>
                  </a:lnTo>
                  <a:lnTo>
                    <a:pt x="51816" y="4376420"/>
                  </a:lnTo>
                  <a:lnTo>
                    <a:pt x="51816" y="48260"/>
                  </a:lnTo>
                  <a:lnTo>
                    <a:pt x="8281416" y="48260"/>
                  </a:lnTo>
                  <a:lnTo>
                    <a:pt x="8281416" y="24130"/>
                  </a:lnTo>
                  <a:close/>
                </a:path>
                <a:path w="8305800" h="4428490">
                  <a:moveTo>
                    <a:pt x="8305800" y="0"/>
                  </a:moveTo>
                  <a:lnTo>
                    <a:pt x="0" y="0"/>
                  </a:lnTo>
                  <a:lnTo>
                    <a:pt x="0" y="12700"/>
                  </a:lnTo>
                  <a:lnTo>
                    <a:pt x="0" y="4417060"/>
                  </a:lnTo>
                  <a:lnTo>
                    <a:pt x="0" y="4428490"/>
                  </a:lnTo>
                  <a:lnTo>
                    <a:pt x="8305800" y="4428490"/>
                  </a:lnTo>
                  <a:lnTo>
                    <a:pt x="8305800" y="4417060"/>
                  </a:lnTo>
                  <a:lnTo>
                    <a:pt x="12192" y="4417060"/>
                  </a:lnTo>
                  <a:lnTo>
                    <a:pt x="12192" y="12700"/>
                  </a:lnTo>
                  <a:lnTo>
                    <a:pt x="8293608" y="12700"/>
                  </a:lnTo>
                  <a:lnTo>
                    <a:pt x="8293608" y="4416552"/>
                  </a:lnTo>
                  <a:lnTo>
                    <a:pt x="8305800" y="4416552"/>
                  </a:lnTo>
                  <a:lnTo>
                    <a:pt x="8305800" y="12700"/>
                  </a:lnTo>
                  <a:lnTo>
                    <a:pt x="8305800" y="12192"/>
                  </a:lnTo>
                  <a:lnTo>
                    <a:pt x="8305800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61" name="object 1861"/>
          <p:cNvSpPr txBox="1">
            <a:spLocks noGrp="1"/>
          </p:cNvSpPr>
          <p:nvPr>
            <p:ph type="title"/>
          </p:nvPr>
        </p:nvSpPr>
        <p:spPr>
          <a:xfrm>
            <a:off x="1828292" y="832104"/>
            <a:ext cx="703770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i="0" spc="-10" dirty="0">
                <a:latin typeface="Arial MT"/>
                <a:cs typeface="Arial MT"/>
              </a:rPr>
              <a:t>STRUTTURA</a:t>
            </a:r>
            <a:r>
              <a:rPr sz="4400" i="0" spc="-15" dirty="0">
                <a:latin typeface="Arial MT"/>
                <a:cs typeface="Arial MT"/>
              </a:rPr>
              <a:t> </a:t>
            </a:r>
            <a:r>
              <a:rPr sz="4400" i="0" spc="-10" dirty="0">
                <a:latin typeface="Arial MT"/>
                <a:cs typeface="Arial MT"/>
              </a:rPr>
              <a:t>DEL</a:t>
            </a:r>
            <a:r>
              <a:rPr sz="4400" i="0" spc="-5" dirty="0">
                <a:latin typeface="Arial MT"/>
                <a:cs typeface="Arial MT"/>
              </a:rPr>
              <a:t> BIOFILM</a:t>
            </a:r>
            <a:endParaRPr sz="4400">
              <a:latin typeface="Arial MT"/>
              <a:cs typeface="Arial MT"/>
            </a:endParaRPr>
          </a:p>
        </p:txBody>
      </p:sp>
      <p:sp>
        <p:nvSpPr>
          <p:cNvPr id="1862" name="object 1862"/>
          <p:cNvSpPr txBox="1"/>
          <p:nvPr/>
        </p:nvSpPr>
        <p:spPr>
          <a:xfrm>
            <a:off x="1383283" y="2645664"/>
            <a:ext cx="7922259" cy="3683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54860" marR="82550" indent="-1969135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Le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cellule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sono 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organizzate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in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colonie batteriche immerse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una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matrice</a:t>
            </a:r>
            <a:r>
              <a:rPr sz="24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dove</a:t>
            </a:r>
            <a:r>
              <a:rPr sz="24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assumono</a:t>
            </a:r>
            <a:endParaRPr sz="24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575"/>
              </a:spcBef>
            </a:pP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la</a:t>
            </a:r>
            <a:r>
              <a:rPr sz="2400" b="1" spc="-4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caratteristica</a:t>
            </a:r>
            <a:r>
              <a:rPr sz="2400" b="1" spc="-40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forma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a</a:t>
            </a:r>
            <a:r>
              <a:rPr sz="2400" b="1" spc="-1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torre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 o</a:t>
            </a:r>
            <a:r>
              <a:rPr sz="2400" b="1" spc="-2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a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fungo.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500">
              <a:latin typeface="Arial"/>
              <a:cs typeface="Arial"/>
            </a:endParaRPr>
          </a:p>
          <a:p>
            <a:pPr marL="759460" marR="5080" indent="-746760">
              <a:lnSpc>
                <a:spcPct val="100000"/>
              </a:lnSpc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Con</a:t>
            </a:r>
            <a:r>
              <a:rPr sz="24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CLSM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(microscopia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confocale</a:t>
            </a:r>
            <a:r>
              <a:rPr sz="24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laser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scansione)</a:t>
            </a:r>
            <a:r>
              <a:rPr sz="24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le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osservazioni in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vivo</a:t>
            </a:r>
            <a:r>
              <a:rPr sz="24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dei</a:t>
            </a:r>
            <a:r>
              <a:rPr sz="2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24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hanno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indicato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che</a:t>
            </a:r>
            <a:endParaRPr sz="2400">
              <a:latin typeface="Arial MT"/>
              <a:cs typeface="Arial MT"/>
            </a:endParaRPr>
          </a:p>
          <a:p>
            <a:pPr marL="268605" marR="263525" indent="83185" algn="ctr">
              <a:lnSpc>
                <a:spcPct val="120000"/>
              </a:lnSpc>
            </a:pP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la </a:t>
            </a: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struttura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base del </a:t>
            </a: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biofilm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è </a:t>
            </a: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universale,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descrivibile</a:t>
            </a:r>
            <a:r>
              <a:rPr sz="2400" b="1" spc="-40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come</a:t>
            </a:r>
            <a:r>
              <a:rPr sz="2400" b="1" spc="-1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una</a:t>
            </a:r>
            <a:r>
              <a:rPr sz="2400" b="1" spc="-10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foresta</a:t>
            </a:r>
            <a:r>
              <a:rPr sz="2400" b="1" spc="-1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di</a:t>
            </a:r>
            <a:r>
              <a:rPr sz="2400" b="1" spc="-20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torrette</a:t>
            </a:r>
            <a:r>
              <a:rPr sz="2400" b="1" spc="3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gelatinose</a:t>
            </a:r>
            <a:endParaRPr sz="2400">
              <a:latin typeface="Arial"/>
              <a:cs typeface="Arial"/>
            </a:endParaRPr>
          </a:p>
          <a:p>
            <a:pPr marL="342265" algn="ctr">
              <a:lnSpc>
                <a:spcPct val="100000"/>
              </a:lnSpc>
            </a:pP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fissate</a:t>
            </a:r>
            <a:r>
              <a:rPr sz="2400" b="1" spc="-60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alla</a:t>
            </a:r>
            <a:r>
              <a:rPr sz="2400" b="1" spc="-60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superficie.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2195067"/>
            <a:ext cx="9144000" cy="5011420"/>
            <a:chOff x="774191" y="2195067"/>
            <a:chExt cx="9144000" cy="501142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7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79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3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7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1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7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3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59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59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39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59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59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3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79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3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5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1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7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1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5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1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79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3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5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1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79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59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5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1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79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1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1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3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7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79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1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3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7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79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79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39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79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7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3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7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7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19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3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pic>
          <p:nvPicPr>
            <p:cNvPr id="1860" name="object 1860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2179319" y="2195067"/>
              <a:ext cx="6138672" cy="3444239"/>
            </a:xfrm>
            <a:prstGeom prst="rect">
              <a:avLst/>
            </a:prstGeom>
          </p:spPr>
        </p:pic>
        <p:sp>
          <p:nvSpPr>
            <p:cNvPr id="1861" name="object 1861"/>
            <p:cNvSpPr/>
            <p:nvPr/>
          </p:nvSpPr>
          <p:spPr>
            <a:xfrm>
              <a:off x="1240536" y="6005067"/>
              <a:ext cx="8495030" cy="661670"/>
            </a:xfrm>
            <a:custGeom>
              <a:avLst/>
              <a:gdLst/>
              <a:ahLst/>
              <a:cxnLst/>
              <a:rect l="l" t="t" r="r" b="b"/>
              <a:pathLst>
                <a:path w="8495030" h="661670">
                  <a:moveTo>
                    <a:pt x="8494775" y="0"/>
                  </a:moveTo>
                  <a:lnTo>
                    <a:pt x="0" y="0"/>
                  </a:lnTo>
                  <a:lnTo>
                    <a:pt x="0" y="661415"/>
                  </a:lnTo>
                  <a:lnTo>
                    <a:pt x="8494775" y="661415"/>
                  </a:lnTo>
                  <a:lnTo>
                    <a:pt x="8494775" y="655319"/>
                  </a:lnTo>
                  <a:lnTo>
                    <a:pt x="9143" y="655319"/>
                  </a:lnTo>
                  <a:lnTo>
                    <a:pt x="3047" y="652271"/>
                  </a:lnTo>
                  <a:lnTo>
                    <a:pt x="9143" y="652271"/>
                  </a:lnTo>
                  <a:lnTo>
                    <a:pt x="9143" y="9143"/>
                  </a:lnTo>
                  <a:lnTo>
                    <a:pt x="3047" y="9143"/>
                  </a:lnTo>
                  <a:lnTo>
                    <a:pt x="9143" y="6095"/>
                  </a:lnTo>
                  <a:lnTo>
                    <a:pt x="8494775" y="6095"/>
                  </a:lnTo>
                  <a:lnTo>
                    <a:pt x="8494775" y="0"/>
                  </a:lnTo>
                  <a:close/>
                </a:path>
                <a:path w="8495030" h="661670">
                  <a:moveTo>
                    <a:pt x="9143" y="652271"/>
                  </a:moveTo>
                  <a:lnTo>
                    <a:pt x="3047" y="652271"/>
                  </a:lnTo>
                  <a:lnTo>
                    <a:pt x="9143" y="655319"/>
                  </a:lnTo>
                  <a:lnTo>
                    <a:pt x="9143" y="652271"/>
                  </a:lnTo>
                  <a:close/>
                </a:path>
                <a:path w="8495030" h="661670">
                  <a:moveTo>
                    <a:pt x="8485632" y="652271"/>
                  </a:moveTo>
                  <a:lnTo>
                    <a:pt x="9143" y="652271"/>
                  </a:lnTo>
                  <a:lnTo>
                    <a:pt x="9143" y="655319"/>
                  </a:lnTo>
                  <a:lnTo>
                    <a:pt x="8485632" y="655319"/>
                  </a:lnTo>
                  <a:lnTo>
                    <a:pt x="8485632" y="652271"/>
                  </a:lnTo>
                  <a:close/>
                </a:path>
                <a:path w="8495030" h="661670">
                  <a:moveTo>
                    <a:pt x="8485632" y="6095"/>
                  </a:moveTo>
                  <a:lnTo>
                    <a:pt x="8485632" y="655319"/>
                  </a:lnTo>
                  <a:lnTo>
                    <a:pt x="8488680" y="652271"/>
                  </a:lnTo>
                  <a:lnTo>
                    <a:pt x="8494775" y="652271"/>
                  </a:lnTo>
                  <a:lnTo>
                    <a:pt x="8494775" y="9143"/>
                  </a:lnTo>
                  <a:lnTo>
                    <a:pt x="8488680" y="9143"/>
                  </a:lnTo>
                  <a:lnTo>
                    <a:pt x="8485632" y="6095"/>
                  </a:lnTo>
                  <a:close/>
                </a:path>
                <a:path w="8495030" h="661670">
                  <a:moveTo>
                    <a:pt x="8494775" y="652271"/>
                  </a:moveTo>
                  <a:lnTo>
                    <a:pt x="8488680" y="652271"/>
                  </a:lnTo>
                  <a:lnTo>
                    <a:pt x="8485632" y="655319"/>
                  </a:lnTo>
                  <a:lnTo>
                    <a:pt x="8494775" y="655319"/>
                  </a:lnTo>
                  <a:lnTo>
                    <a:pt x="8494775" y="652271"/>
                  </a:lnTo>
                  <a:close/>
                </a:path>
                <a:path w="8495030" h="661670">
                  <a:moveTo>
                    <a:pt x="9143" y="6095"/>
                  </a:moveTo>
                  <a:lnTo>
                    <a:pt x="3047" y="9143"/>
                  </a:lnTo>
                  <a:lnTo>
                    <a:pt x="9143" y="9143"/>
                  </a:lnTo>
                  <a:lnTo>
                    <a:pt x="9143" y="6095"/>
                  </a:lnTo>
                  <a:close/>
                </a:path>
                <a:path w="8495030" h="661670">
                  <a:moveTo>
                    <a:pt x="8485632" y="6095"/>
                  </a:moveTo>
                  <a:lnTo>
                    <a:pt x="9143" y="6095"/>
                  </a:lnTo>
                  <a:lnTo>
                    <a:pt x="9143" y="9143"/>
                  </a:lnTo>
                  <a:lnTo>
                    <a:pt x="8485632" y="9143"/>
                  </a:lnTo>
                  <a:lnTo>
                    <a:pt x="8485632" y="6095"/>
                  </a:lnTo>
                  <a:close/>
                </a:path>
                <a:path w="8495030" h="661670">
                  <a:moveTo>
                    <a:pt x="8494775" y="6095"/>
                  </a:moveTo>
                  <a:lnTo>
                    <a:pt x="8485632" y="6095"/>
                  </a:lnTo>
                  <a:lnTo>
                    <a:pt x="8488680" y="9143"/>
                  </a:lnTo>
                  <a:lnTo>
                    <a:pt x="8494775" y="9143"/>
                  </a:lnTo>
                  <a:lnTo>
                    <a:pt x="8494775" y="6095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62" name="object 1862"/>
          <p:cNvSpPr txBox="1">
            <a:spLocks noGrp="1"/>
          </p:cNvSpPr>
          <p:nvPr>
            <p:ph type="title"/>
          </p:nvPr>
        </p:nvSpPr>
        <p:spPr>
          <a:xfrm>
            <a:off x="2943860" y="774192"/>
            <a:ext cx="4824095" cy="13068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065" marR="5080" algn="ctr">
              <a:lnSpc>
                <a:spcPct val="100000"/>
              </a:lnSpc>
              <a:spcBef>
                <a:spcPts val="105"/>
              </a:spcBef>
            </a:pPr>
            <a:r>
              <a:rPr sz="2800" i="0" dirty="0">
                <a:latin typeface="Arial MT"/>
                <a:cs typeface="Arial MT"/>
              </a:rPr>
              <a:t>Rappresentazione</a:t>
            </a:r>
            <a:r>
              <a:rPr sz="2800" i="0" spc="-105" dirty="0">
                <a:latin typeface="Arial MT"/>
                <a:cs typeface="Arial MT"/>
              </a:rPr>
              <a:t> </a:t>
            </a:r>
            <a:r>
              <a:rPr sz="2800" i="0" spc="5" dirty="0">
                <a:latin typeface="Arial MT"/>
                <a:cs typeface="Arial MT"/>
              </a:rPr>
              <a:t>schematica </a:t>
            </a:r>
            <a:r>
              <a:rPr sz="2800" i="0" spc="-760" dirty="0">
                <a:latin typeface="Arial MT"/>
                <a:cs typeface="Arial MT"/>
              </a:rPr>
              <a:t> </a:t>
            </a:r>
            <a:r>
              <a:rPr sz="2800" i="0" spc="-5" dirty="0">
                <a:latin typeface="Arial MT"/>
                <a:cs typeface="Arial MT"/>
              </a:rPr>
              <a:t>delle</a:t>
            </a:r>
            <a:r>
              <a:rPr sz="2800" i="0" spc="765" dirty="0">
                <a:latin typeface="Arial MT"/>
                <a:cs typeface="Arial MT"/>
              </a:rPr>
              <a:t> </a:t>
            </a:r>
            <a:r>
              <a:rPr sz="2800" i="0" dirty="0">
                <a:latin typeface="Arial MT"/>
                <a:cs typeface="Arial MT"/>
              </a:rPr>
              <a:t>caratteristiche </a:t>
            </a:r>
            <a:r>
              <a:rPr sz="2800" i="0" spc="5" dirty="0">
                <a:latin typeface="Arial MT"/>
                <a:cs typeface="Arial MT"/>
              </a:rPr>
              <a:t>strutture </a:t>
            </a:r>
            <a:r>
              <a:rPr sz="2800" i="0" spc="10" dirty="0">
                <a:latin typeface="Arial MT"/>
                <a:cs typeface="Arial MT"/>
              </a:rPr>
              <a:t> </a:t>
            </a:r>
            <a:r>
              <a:rPr sz="2800" i="0" dirty="0">
                <a:solidFill>
                  <a:srgbClr val="FF0000"/>
                </a:solidFill>
                <a:latin typeface="Arial MT"/>
                <a:cs typeface="Arial MT"/>
              </a:rPr>
              <a:t>di</a:t>
            </a:r>
            <a:r>
              <a:rPr sz="2800" i="0" spc="-4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800" i="0" dirty="0">
                <a:solidFill>
                  <a:srgbClr val="FF0000"/>
                </a:solidFill>
                <a:latin typeface="Arial MT"/>
                <a:cs typeface="Arial MT"/>
              </a:rPr>
              <a:t>biofilm a</a:t>
            </a:r>
            <a:r>
              <a:rPr sz="2800" i="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800" i="0" dirty="0">
                <a:solidFill>
                  <a:srgbClr val="FF0000"/>
                </a:solidFill>
                <a:latin typeface="Arial MT"/>
                <a:cs typeface="Arial MT"/>
              </a:rPr>
              <a:t>torre</a:t>
            </a:r>
            <a:r>
              <a:rPr sz="2800" i="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800" i="0" dirty="0">
                <a:solidFill>
                  <a:srgbClr val="FF0000"/>
                </a:solidFill>
                <a:latin typeface="Arial MT"/>
                <a:cs typeface="Arial MT"/>
              </a:rPr>
              <a:t>e</a:t>
            </a:r>
            <a:r>
              <a:rPr sz="2800" i="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800" i="0" dirty="0">
                <a:solidFill>
                  <a:srgbClr val="FF0000"/>
                </a:solidFill>
                <a:latin typeface="Arial MT"/>
                <a:cs typeface="Arial MT"/>
              </a:rPr>
              <a:t>a</a:t>
            </a:r>
            <a:r>
              <a:rPr sz="2800" i="0" spc="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800" i="0" dirty="0">
                <a:solidFill>
                  <a:srgbClr val="FF0000"/>
                </a:solidFill>
                <a:latin typeface="Arial MT"/>
                <a:cs typeface="Arial MT"/>
              </a:rPr>
              <a:t>fungo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1863" name="object 1863"/>
          <p:cNvSpPr txBox="1"/>
          <p:nvPr/>
        </p:nvSpPr>
        <p:spPr>
          <a:xfrm>
            <a:off x="774191" y="6035040"/>
            <a:ext cx="74790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60705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Le</a:t>
            </a:r>
            <a:r>
              <a:rPr sz="1800" b="1" spc="-45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frecce</a:t>
            </a:r>
            <a:r>
              <a:rPr sz="1800" b="1" spc="-15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azzurre</a:t>
            </a:r>
            <a:r>
              <a:rPr sz="1800" b="1" spc="-40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indicano</a:t>
            </a:r>
            <a:r>
              <a:rPr sz="1800" b="1" spc="-20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il</a:t>
            </a:r>
            <a:r>
              <a:rPr sz="1800" b="1" spc="-20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flusso</a:t>
            </a:r>
            <a:r>
              <a:rPr sz="1800" b="1" spc="-20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di</a:t>
            </a:r>
            <a:r>
              <a:rPr sz="1800" b="1" spc="-20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nutrienti</a:t>
            </a:r>
            <a:r>
              <a:rPr sz="1800" b="1" spc="-20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CEBFF"/>
                </a:solidFill>
                <a:latin typeface="Arial"/>
                <a:cs typeface="Arial"/>
              </a:rPr>
              <a:t>attraverso</a:t>
            </a:r>
            <a:r>
              <a:rPr sz="1800" b="1" spc="-20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i</a:t>
            </a:r>
            <a:r>
              <a:rPr sz="1800" b="1" spc="5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cana</a:t>
            </a:r>
            <a:endParaRPr sz="1800">
              <a:latin typeface="Arial"/>
              <a:cs typeface="Arial"/>
            </a:endParaRPr>
          </a:p>
        </p:txBody>
      </p:sp>
      <p:sp>
        <p:nvSpPr>
          <p:cNvPr id="1864" name="object 1864"/>
          <p:cNvSpPr txBox="1"/>
          <p:nvPr/>
        </p:nvSpPr>
        <p:spPr>
          <a:xfrm>
            <a:off x="7321295" y="6035040"/>
            <a:ext cx="25895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3218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li</a:t>
            </a:r>
            <a:r>
              <a:rPr sz="1800" b="1" spc="-80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dell’acqua.</a:t>
            </a:r>
            <a:endParaRPr sz="1800">
              <a:latin typeface="Arial"/>
              <a:cs typeface="Arial"/>
            </a:endParaRPr>
          </a:p>
        </p:txBody>
      </p:sp>
      <p:sp>
        <p:nvSpPr>
          <p:cNvPr id="1865" name="object 1865"/>
          <p:cNvSpPr txBox="1"/>
          <p:nvPr/>
        </p:nvSpPr>
        <p:spPr>
          <a:xfrm>
            <a:off x="1322324" y="6309359"/>
            <a:ext cx="60413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La</a:t>
            </a:r>
            <a:r>
              <a:rPr sz="1800" b="1" spc="-45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freccia</a:t>
            </a:r>
            <a:r>
              <a:rPr sz="1800" b="1" spc="-15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nera</a:t>
            </a:r>
            <a:r>
              <a:rPr sz="1800" b="1" spc="-20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indica</a:t>
            </a:r>
            <a:r>
              <a:rPr sz="1800" b="1" spc="-15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il</a:t>
            </a:r>
            <a:r>
              <a:rPr sz="1800" b="1" spc="-25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distacco</a:t>
            </a:r>
            <a:r>
              <a:rPr sz="1800" b="1" spc="-40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di</a:t>
            </a:r>
            <a:r>
              <a:rPr sz="1800" b="1" spc="5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un</a:t>
            </a:r>
            <a:r>
              <a:rPr sz="1800" b="1" spc="-25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CEBFF"/>
                </a:solidFill>
                <a:latin typeface="Arial"/>
                <a:cs typeface="Arial"/>
              </a:rPr>
              <a:t>embolo</a:t>
            </a:r>
            <a:r>
              <a:rPr sz="1800" b="1" spc="-20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CEBFF"/>
                </a:solidFill>
                <a:latin typeface="Arial"/>
                <a:cs typeface="Arial"/>
              </a:rPr>
              <a:t>infettivo.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2479"/>
            <a:ext cx="9144000" cy="2603500"/>
            <a:chOff x="774191" y="4602479"/>
            <a:chExt cx="9144000" cy="26035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1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1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19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1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7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79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1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1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19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1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699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1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5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1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7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3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19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7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7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5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19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1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7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5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19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3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1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59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59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39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3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1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59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499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59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3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499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5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3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19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79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3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1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1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5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5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1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7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1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7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3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1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5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5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699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89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5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699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89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79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3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5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699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1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699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79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59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5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1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7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79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1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299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1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299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5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19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3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7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5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79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1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3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7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1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5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79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899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09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59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899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09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5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29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79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5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29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39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79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7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5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49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5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69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899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59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3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5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49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5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69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899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29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4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5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8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7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59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29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4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5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8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4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5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69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8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3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7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4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5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69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8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59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69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1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5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19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59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69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69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499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3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69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3"/>
              <a:ext cx="210311" cy="143256"/>
            </a:xfrm>
            <a:prstGeom prst="rect">
              <a:avLst/>
            </a:prstGeom>
          </p:spPr>
        </p:pic>
        <p:sp>
          <p:nvSpPr>
            <p:cNvPr id="1860" name="object 1860"/>
            <p:cNvSpPr/>
            <p:nvPr/>
          </p:nvSpPr>
          <p:spPr>
            <a:xfrm>
              <a:off x="1133856" y="4602479"/>
              <a:ext cx="8305800" cy="1835150"/>
            </a:xfrm>
            <a:custGeom>
              <a:avLst/>
              <a:gdLst/>
              <a:ahLst/>
              <a:cxnLst/>
              <a:rect l="l" t="t" r="r" b="b"/>
              <a:pathLst>
                <a:path w="8305800" h="1835150">
                  <a:moveTo>
                    <a:pt x="8241792" y="64770"/>
                  </a:moveTo>
                  <a:lnTo>
                    <a:pt x="60960" y="64770"/>
                  </a:lnTo>
                  <a:lnTo>
                    <a:pt x="60960" y="76200"/>
                  </a:lnTo>
                  <a:lnTo>
                    <a:pt x="60960" y="1758950"/>
                  </a:lnTo>
                  <a:lnTo>
                    <a:pt x="60960" y="1771650"/>
                  </a:lnTo>
                  <a:lnTo>
                    <a:pt x="8241792" y="1771650"/>
                  </a:lnTo>
                  <a:lnTo>
                    <a:pt x="8241792" y="1759204"/>
                  </a:lnTo>
                  <a:lnTo>
                    <a:pt x="8241792" y="1758950"/>
                  </a:lnTo>
                  <a:lnTo>
                    <a:pt x="8241792" y="76708"/>
                  </a:lnTo>
                  <a:lnTo>
                    <a:pt x="8229600" y="76708"/>
                  </a:lnTo>
                  <a:lnTo>
                    <a:pt x="8229600" y="1758950"/>
                  </a:lnTo>
                  <a:lnTo>
                    <a:pt x="76200" y="1758950"/>
                  </a:lnTo>
                  <a:lnTo>
                    <a:pt x="76200" y="76200"/>
                  </a:lnTo>
                  <a:lnTo>
                    <a:pt x="8241792" y="76200"/>
                  </a:lnTo>
                  <a:lnTo>
                    <a:pt x="8241792" y="64770"/>
                  </a:lnTo>
                  <a:close/>
                </a:path>
                <a:path w="8305800" h="1835150">
                  <a:moveTo>
                    <a:pt x="8278368" y="27940"/>
                  </a:moveTo>
                  <a:lnTo>
                    <a:pt x="24384" y="27940"/>
                  </a:lnTo>
                  <a:lnTo>
                    <a:pt x="24384" y="52070"/>
                  </a:lnTo>
                  <a:lnTo>
                    <a:pt x="24384" y="1783080"/>
                  </a:lnTo>
                  <a:lnTo>
                    <a:pt x="24384" y="1811020"/>
                  </a:lnTo>
                  <a:lnTo>
                    <a:pt x="8278368" y="1811020"/>
                  </a:lnTo>
                  <a:lnTo>
                    <a:pt x="8278368" y="1783600"/>
                  </a:lnTo>
                  <a:lnTo>
                    <a:pt x="8278368" y="1783080"/>
                  </a:lnTo>
                  <a:lnTo>
                    <a:pt x="8278368" y="52324"/>
                  </a:lnTo>
                  <a:lnTo>
                    <a:pt x="8253984" y="52324"/>
                  </a:lnTo>
                  <a:lnTo>
                    <a:pt x="8253984" y="1783080"/>
                  </a:lnTo>
                  <a:lnTo>
                    <a:pt x="48768" y="1783080"/>
                  </a:lnTo>
                  <a:lnTo>
                    <a:pt x="48768" y="52070"/>
                  </a:lnTo>
                  <a:lnTo>
                    <a:pt x="8278368" y="52070"/>
                  </a:lnTo>
                  <a:lnTo>
                    <a:pt x="8278368" y="27940"/>
                  </a:lnTo>
                  <a:close/>
                </a:path>
                <a:path w="8305800" h="1835150">
                  <a:moveTo>
                    <a:pt x="8305800" y="0"/>
                  </a:moveTo>
                  <a:lnTo>
                    <a:pt x="0" y="0"/>
                  </a:lnTo>
                  <a:lnTo>
                    <a:pt x="0" y="12700"/>
                  </a:lnTo>
                  <a:lnTo>
                    <a:pt x="0" y="1823720"/>
                  </a:lnTo>
                  <a:lnTo>
                    <a:pt x="0" y="1835150"/>
                  </a:lnTo>
                  <a:lnTo>
                    <a:pt x="8305800" y="1835150"/>
                  </a:lnTo>
                  <a:lnTo>
                    <a:pt x="8305800" y="1823720"/>
                  </a:lnTo>
                  <a:lnTo>
                    <a:pt x="12192" y="1823720"/>
                  </a:lnTo>
                  <a:lnTo>
                    <a:pt x="12192" y="12700"/>
                  </a:lnTo>
                  <a:lnTo>
                    <a:pt x="8290560" y="12700"/>
                  </a:lnTo>
                  <a:lnTo>
                    <a:pt x="8290560" y="1823212"/>
                  </a:lnTo>
                  <a:lnTo>
                    <a:pt x="8305800" y="1823212"/>
                  </a:lnTo>
                  <a:lnTo>
                    <a:pt x="8305800" y="12700"/>
                  </a:lnTo>
                  <a:lnTo>
                    <a:pt x="8305800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61" name="object 1861"/>
          <p:cNvSpPr txBox="1">
            <a:spLocks noGrp="1"/>
          </p:cNvSpPr>
          <p:nvPr>
            <p:ph type="title"/>
          </p:nvPr>
        </p:nvSpPr>
        <p:spPr>
          <a:xfrm>
            <a:off x="1328419" y="862583"/>
            <a:ext cx="803783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1" i="0" spc="5" dirty="0">
                <a:latin typeface="Arial"/>
                <a:cs typeface="Arial"/>
              </a:rPr>
              <a:t>LA</a:t>
            </a:r>
            <a:r>
              <a:rPr b="1" i="0" spc="-55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PATOGENICITA’</a:t>
            </a:r>
            <a:r>
              <a:rPr b="1" i="0" spc="-95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DEI</a:t>
            </a:r>
            <a:r>
              <a:rPr b="1" i="0" spc="-25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BIOFILM</a:t>
            </a:r>
          </a:p>
        </p:txBody>
      </p:sp>
      <p:sp>
        <p:nvSpPr>
          <p:cNvPr id="1862" name="object 1862"/>
          <p:cNvSpPr txBox="1"/>
          <p:nvPr/>
        </p:nvSpPr>
        <p:spPr>
          <a:xfrm>
            <a:off x="1392427" y="1926336"/>
            <a:ext cx="7279640" cy="23310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6870" marR="387985" indent="-344805">
              <a:lnSpc>
                <a:spcPct val="100000"/>
              </a:lnSpc>
              <a:spcBef>
                <a:spcPts val="105"/>
              </a:spcBef>
            </a:pPr>
            <a:r>
              <a:rPr sz="2800" b="1" spc="-5" dirty="0">
                <a:solidFill>
                  <a:srgbClr val="FF9933"/>
                </a:solidFill>
                <a:latin typeface="Arial"/>
                <a:cs typeface="Arial"/>
              </a:rPr>
              <a:t>La patogenicità dei </a:t>
            </a:r>
            <a:r>
              <a:rPr sz="2800" b="1" dirty="0">
                <a:solidFill>
                  <a:srgbClr val="FF9933"/>
                </a:solidFill>
                <a:latin typeface="Arial"/>
                <a:cs typeface="Arial"/>
              </a:rPr>
              <a:t>biofilm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è </a:t>
            </a:r>
            <a:r>
              <a:rPr sz="2800" spc="5" dirty="0">
                <a:solidFill>
                  <a:srgbClr val="FF9933"/>
                </a:solidFill>
                <a:latin typeface="Arial MT"/>
                <a:cs typeface="Arial MT"/>
              </a:rPr>
              <a:t>strettamente </a:t>
            </a:r>
            <a:r>
              <a:rPr sz="2800" spc="-76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correlata:</a:t>
            </a:r>
            <a:endParaRPr sz="2800">
              <a:latin typeface="Arial MT"/>
              <a:cs typeface="Arial MT"/>
            </a:endParaRPr>
          </a:p>
          <a:p>
            <a:pPr marL="356870" indent="-344805">
              <a:lnSpc>
                <a:spcPct val="100000"/>
              </a:lnSpc>
              <a:spcBef>
                <a:spcPts val="675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357505" algn="l"/>
              </a:tabLst>
            </a:pPr>
            <a:r>
              <a:rPr sz="2800" b="1" spc="5" dirty="0">
                <a:solidFill>
                  <a:srgbClr val="FF0000"/>
                </a:solidFill>
                <a:latin typeface="Arial"/>
                <a:cs typeface="Arial"/>
              </a:rPr>
              <a:t>alle</a:t>
            </a:r>
            <a:r>
              <a:rPr sz="2800" b="1" spc="-7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0000"/>
                </a:solidFill>
                <a:latin typeface="Arial"/>
                <a:cs typeface="Arial"/>
              </a:rPr>
              <a:t>sue</a:t>
            </a:r>
            <a:r>
              <a:rPr sz="2800" b="1" spc="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0000"/>
                </a:solidFill>
                <a:latin typeface="Arial"/>
                <a:cs typeface="Arial"/>
              </a:rPr>
              <a:t>caratteristiche</a:t>
            </a:r>
            <a:r>
              <a:rPr sz="2800" b="1" spc="-4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0000"/>
                </a:solidFill>
                <a:latin typeface="Arial"/>
                <a:cs typeface="Arial"/>
              </a:rPr>
              <a:t>strutturali</a:t>
            </a:r>
            <a:endParaRPr sz="2800">
              <a:latin typeface="Arial"/>
              <a:cs typeface="Arial"/>
            </a:endParaRPr>
          </a:p>
          <a:p>
            <a:pPr marL="356870" marR="5080" indent="-344805">
              <a:lnSpc>
                <a:spcPct val="100000"/>
              </a:lnSpc>
              <a:spcBef>
                <a:spcPts val="670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357505" algn="l"/>
              </a:tabLst>
            </a:pPr>
            <a:r>
              <a:rPr sz="2800" b="1" dirty="0">
                <a:solidFill>
                  <a:srgbClr val="FF0000"/>
                </a:solidFill>
                <a:latin typeface="Arial"/>
                <a:cs typeface="Arial"/>
              </a:rPr>
              <a:t>ai meccanismi </a:t>
            </a:r>
            <a:r>
              <a:rPr sz="2800" b="1" spc="-5" dirty="0">
                <a:solidFill>
                  <a:srgbClr val="FF0000"/>
                </a:solidFill>
                <a:latin typeface="Arial"/>
                <a:cs typeface="Arial"/>
              </a:rPr>
              <a:t>che consentono </a:t>
            </a:r>
            <a:r>
              <a:rPr sz="2800" b="1" spc="5" dirty="0">
                <a:solidFill>
                  <a:srgbClr val="FF0000"/>
                </a:solidFill>
                <a:latin typeface="Arial"/>
                <a:cs typeface="Arial"/>
              </a:rPr>
              <a:t>il rilascio </a:t>
            </a:r>
            <a:r>
              <a:rPr sz="2800" b="1" spc="-76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0000"/>
                </a:solidFill>
                <a:latin typeface="Arial"/>
                <a:cs typeface="Arial"/>
              </a:rPr>
              <a:t>nell’ambiente</a:t>
            </a:r>
            <a:r>
              <a:rPr sz="2800" b="1" spc="-6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0000"/>
                </a:solidFill>
                <a:latin typeface="Arial"/>
                <a:cs typeface="Arial"/>
              </a:rPr>
              <a:t>delle</a:t>
            </a:r>
            <a:r>
              <a:rPr sz="2800" b="1" spc="-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0000"/>
                </a:solidFill>
                <a:latin typeface="Arial"/>
                <a:cs typeface="Arial"/>
              </a:rPr>
              <a:t>forme</a:t>
            </a:r>
            <a:r>
              <a:rPr sz="2800" b="1" spc="-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0000"/>
                </a:solidFill>
                <a:latin typeface="Arial"/>
                <a:cs typeface="Arial"/>
              </a:rPr>
              <a:t>sessili.</a:t>
            </a:r>
            <a:endParaRPr sz="2800">
              <a:latin typeface="Arial"/>
              <a:cs typeface="Arial"/>
            </a:endParaRPr>
          </a:p>
        </p:txBody>
      </p:sp>
      <p:sp>
        <p:nvSpPr>
          <p:cNvPr id="1863" name="object 1863"/>
          <p:cNvSpPr txBox="1"/>
          <p:nvPr/>
        </p:nvSpPr>
        <p:spPr>
          <a:xfrm>
            <a:off x="1249172" y="4910329"/>
            <a:ext cx="8073390" cy="1245870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356870" marR="5080" indent="-344805">
              <a:lnSpc>
                <a:spcPts val="1730"/>
              </a:lnSpc>
              <a:spcBef>
                <a:spcPts val="320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Le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caratteristiche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strutturali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dei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incidono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 sull’istaurarsi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b="1" dirty="0">
                <a:solidFill>
                  <a:srgbClr val="FF0000"/>
                </a:solidFill>
                <a:latin typeface="Arial"/>
                <a:cs typeface="Arial"/>
              </a:rPr>
              <a:t>infezioni</a:t>
            </a:r>
            <a:r>
              <a:rPr sz="1600" b="1" spc="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0000"/>
                </a:solidFill>
                <a:latin typeface="Arial"/>
                <a:cs typeface="Arial"/>
              </a:rPr>
              <a:t>batteriche </a:t>
            </a:r>
            <a:r>
              <a:rPr sz="1600" b="1" spc="-43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0000"/>
                </a:solidFill>
                <a:latin typeface="Arial"/>
                <a:cs typeface="Arial"/>
              </a:rPr>
              <a:t>croniche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16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(quale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l'endocardite</a:t>
            </a:r>
            <a:r>
              <a:rPr sz="1600" spc="-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valvolare,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etc.),</a:t>
            </a:r>
            <a:endParaRPr sz="16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950">
              <a:latin typeface="Arial MT"/>
              <a:cs typeface="Arial MT"/>
            </a:endParaRPr>
          </a:p>
          <a:p>
            <a:pPr marL="12700">
              <a:lnSpc>
                <a:spcPts val="1825"/>
              </a:lnSpc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600" spc="2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1600" spc="1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tendenza</a:t>
            </a:r>
            <a:r>
              <a:rPr sz="1600" spc="1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delle</a:t>
            </a:r>
            <a:r>
              <a:rPr sz="16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microcolonie</a:t>
            </a:r>
            <a:r>
              <a:rPr sz="1600" spc="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600" spc="2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distaccarsi</a:t>
            </a:r>
            <a:r>
              <a:rPr sz="1600" spc="19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dal</a:t>
            </a:r>
            <a:r>
              <a:rPr sz="16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1600" spc="2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può</a:t>
            </a:r>
            <a:r>
              <a:rPr sz="1600" spc="2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produrre</a:t>
            </a:r>
            <a:r>
              <a:rPr sz="1600" spc="19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b="1" dirty="0">
                <a:solidFill>
                  <a:srgbClr val="FF0000"/>
                </a:solidFill>
                <a:latin typeface="Arial"/>
                <a:cs typeface="Arial"/>
              </a:rPr>
              <a:t>emboli</a:t>
            </a:r>
            <a:r>
              <a:rPr sz="1600" b="1" spc="19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0000"/>
                </a:solidFill>
                <a:latin typeface="Arial"/>
                <a:cs typeface="Arial"/>
              </a:rPr>
              <a:t>infettivi</a:t>
            </a:r>
            <a:endParaRPr sz="1600">
              <a:latin typeface="Arial"/>
              <a:cs typeface="Arial"/>
            </a:endParaRPr>
          </a:p>
          <a:p>
            <a:pPr marL="356870">
              <a:lnSpc>
                <a:spcPts val="1825"/>
              </a:lnSpc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che,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attraversando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i</a:t>
            </a:r>
            <a:r>
              <a:rPr sz="16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capillari,</a:t>
            </a:r>
            <a:r>
              <a:rPr sz="16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possono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portare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gravi</a:t>
            </a:r>
            <a:r>
              <a:rPr sz="16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conseguenze.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1945132"/>
            <a:ext cx="9144000" cy="5260975"/>
            <a:chOff x="774191" y="1945132"/>
            <a:chExt cx="9144000" cy="526097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7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79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7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1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7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59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3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79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3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1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7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1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79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3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5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79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5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79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1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3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7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79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7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79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79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7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7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7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3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sp>
          <p:nvSpPr>
            <p:cNvPr id="1860" name="object 1860"/>
            <p:cNvSpPr/>
            <p:nvPr/>
          </p:nvSpPr>
          <p:spPr>
            <a:xfrm>
              <a:off x="1228343" y="1945132"/>
              <a:ext cx="8239125" cy="4069079"/>
            </a:xfrm>
            <a:custGeom>
              <a:avLst/>
              <a:gdLst/>
              <a:ahLst/>
              <a:cxnLst/>
              <a:rect l="l" t="t" r="r" b="b"/>
              <a:pathLst>
                <a:path w="8239125" h="4069079">
                  <a:moveTo>
                    <a:pt x="8238744" y="0"/>
                  </a:moveTo>
                  <a:lnTo>
                    <a:pt x="0" y="0"/>
                  </a:lnTo>
                  <a:lnTo>
                    <a:pt x="0" y="4069079"/>
                  </a:lnTo>
                  <a:lnTo>
                    <a:pt x="8238744" y="4069079"/>
                  </a:lnTo>
                  <a:lnTo>
                    <a:pt x="8238744" y="4066031"/>
                  </a:lnTo>
                  <a:lnTo>
                    <a:pt x="9143" y="4066031"/>
                  </a:lnTo>
                  <a:lnTo>
                    <a:pt x="3046" y="4059936"/>
                  </a:lnTo>
                  <a:lnTo>
                    <a:pt x="9143" y="4059936"/>
                  </a:lnTo>
                  <a:lnTo>
                    <a:pt x="9143" y="9143"/>
                  </a:lnTo>
                  <a:lnTo>
                    <a:pt x="3046" y="9143"/>
                  </a:lnTo>
                  <a:lnTo>
                    <a:pt x="9143" y="3047"/>
                  </a:lnTo>
                  <a:lnTo>
                    <a:pt x="8238744" y="3047"/>
                  </a:lnTo>
                  <a:lnTo>
                    <a:pt x="8238744" y="0"/>
                  </a:lnTo>
                  <a:close/>
                </a:path>
                <a:path w="8239125" h="4069079">
                  <a:moveTo>
                    <a:pt x="9143" y="4059936"/>
                  </a:moveTo>
                  <a:lnTo>
                    <a:pt x="3046" y="4059936"/>
                  </a:lnTo>
                  <a:lnTo>
                    <a:pt x="9143" y="4066031"/>
                  </a:lnTo>
                  <a:lnTo>
                    <a:pt x="9143" y="4059936"/>
                  </a:lnTo>
                  <a:close/>
                </a:path>
                <a:path w="8239125" h="4069079">
                  <a:moveTo>
                    <a:pt x="8229600" y="4059936"/>
                  </a:moveTo>
                  <a:lnTo>
                    <a:pt x="9143" y="4059936"/>
                  </a:lnTo>
                  <a:lnTo>
                    <a:pt x="9143" y="4066031"/>
                  </a:lnTo>
                  <a:lnTo>
                    <a:pt x="8229600" y="4066031"/>
                  </a:lnTo>
                  <a:lnTo>
                    <a:pt x="8229600" y="4059936"/>
                  </a:lnTo>
                  <a:close/>
                </a:path>
                <a:path w="8239125" h="4069079">
                  <a:moveTo>
                    <a:pt x="8229600" y="3047"/>
                  </a:moveTo>
                  <a:lnTo>
                    <a:pt x="8229600" y="4066031"/>
                  </a:lnTo>
                  <a:lnTo>
                    <a:pt x="8232648" y="4059936"/>
                  </a:lnTo>
                  <a:lnTo>
                    <a:pt x="8238744" y="4059936"/>
                  </a:lnTo>
                  <a:lnTo>
                    <a:pt x="8238744" y="9143"/>
                  </a:lnTo>
                  <a:lnTo>
                    <a:pt x="8232648" y="9143"/>
                  </a:lnTo>
                  <a:lnTo>
                    <a:pt x="8229600" y="3047"/>
                  </a:lnTo>
                  <a:close/>
                </a:path>
                <a:path w="8239125" h="4069079">
                  <a:moveTo>
                    <a:pt x="8238744" y="4059936"/>
                  </a:moveTo>
                  <a:lnTo>
                    <a:pt x="8232648" y="4059936"/>
                  </a:lnTo>
                  <a:lnTo>
                    <a:pt x="8229600" y="4066031"/>
                  </a:lnTo>
                  <a:lnTo>
                    <a:pt x="8238744" y="4066031"/>
                  </a:lnTo>
                  <a:lnTo>
                    <a:pt x="8238744" y="4059936"/>
                  </a:lnTo>
                  <a:close/>
                </a:path>
                <a:path w="8239125" h="4069079">
                  <a:moveTo>
                    <a:pt x="9143" y="3047"/>
                  </a:moveTo>
                  <a:lnTo>
                    <a:pt x="3046" y="9143"/>
                  </a:lnTo>
                  <a:lnTo>
                    <a:pt x="9143" y="9143"/>
                  </a:lnTo>
                  <a:lnTo>
                    <a:pt x="9143" y="3047"/>
                  </a:lnTo>
                  <a:close/>
                </a:path>
                <a:path w="8239125" h="4069079">
                  <a:moveTo>
                    <a:pt x="8229600" y="3047"/>
                  </a:moveTo>
                  <a:lnTo>
                    <a:pt x="9143" y="3047"/>
                  </a:lnTo>
                  <a:lnTo>
                    <a:pt x="9143" y="9143"/>
                  </a:lnTo>
                  <a:lnTo>
                    <a:pt x="8229600" y="9143"/>
                  </a:lnTo>
                  <a:lnTo>
                    <a:pt x="8229600" y="3047"/>
                  </a:lnTo>
                  <a:close/>
                </a:path>
                <a:path w="8239125" h="4069079">
                  <a:moveTo>
                    <a:pt x="8238744" y="3047"/>
                  </a:moveTo>
                  <a:lnTo>
                    <a:pt x="8229600" y="3047"/>
                  </a:lnTo>
                  <a:lnTo>
                    <a:pt x="8232648" y="9143"/>
                  </a:lnTo>
                  <a:lnTo>
                    <a:pt x="8238744" y="9143"/>
                  </a:lnTo>
                  <a:lnTo>
                    <a:pt x="8238744" y="3047"/>
                  </a:lnTo>
                  <a:close/>
                </a:path>
              </a:pathLst>
            </a:custGeom>
            <a:solidFill>
              <a:srgbClr val="7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61" name="object 1861"/>
          <p:cNvSpPr txBox="1">
            <a:spLocks noGrp="1"/>
          </p:cNvSpPr>
          <p:nvPr>
            <p:ph type="title"/>
          </p:nvPr>
        </p:nvSpPr>
        <p:spPr>
          <a:xfrm>
            <a:off x="1340611" y="829055"/>
            <a:ext cx="803783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1" i="0" spc="5" dirty="0">
                <a:latin typeface="Arial"/>
                <a:cs typeface="Arial"/>
              </a:rPr>
              <a:t>LA</a:t>
            </a:r>
            <a:r>
              <a:rPr b="1" i="0" spc="-55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PATOGENICITA’</a:t>
            </a:r>
            <a:r>
              <a:rPr b="1" i="0" spc="-95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DEI</a:t>
            </a:r>
            <a:r>
              <a:rPr b="1" i="0" spc="-25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BIOFILM</a:t>
            </a:r>
          </a:p>
        </p:txBody>
      </p:sp>
      <p:sp>
        <p:nvSpPr>
          <p:cNvPr id="1862" name="object 1862"/>
          <p:cNvSpPr txBox="1"/>
          <p:nvPr/>
        </p:nvSpPr>
        <p:spPr>
          <a:xfrm>
            <a:off x="1310132" y="1972056"/>
            <a:ext cx="7301230" cy="334073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3200" spc="-5" dirty="0">
                <a:solidFill>
                  <a:srgbClr val="FFFFFF"/>
                </a:solidFill>
                <a:latin typeface="Arial MT"/>
                <a:cs typeface="Arial MT"/>
              </a:rPr>
              <a:t>I</a:t>
            </a:r>
            <a:r>
              <a:rPr sz="32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Arial MT"/>
                <a:cs typeface="Arial MT"/>
              </a:rPr>
              <a:t>batteri</a:t>
            </a:r>
            <a:r>
              <a:rPr sz="32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FFFFFF"/>
                </a:solidFill>
                <a:latin typeface="Arial MT"/>
                <a:cs typeface="Arial MT"/>
              </a:rPr>
              <a:t>all’interno</a:t>
            </a:r>
            <a:r>
              <a:rPr sz="32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32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Arial MT"/>
                <a:cs typeface="Arial MT"/>
              </a:rPr>
              <a:t>un </a:t>
            </a:r>
            <a:r>
              <a:rPr sz="3200" spc="-5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32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Arial MT"/>
                <a:cs typeface="Arial MT"/>
              </a:rPr>
              <a:t>mostrano</a:t>
            </a:r>
            <a:endParaRPr sz="3200">
              <a:latin typeface="Arial MT"/>
              <a:cs typeface="Arial MT"/>
            </a:endParaRPr>
          </a:p>
          <a:p>
            <a:pPr marL="356870">
              <a:lnSpc>
                <a:spcPct val="100000"/>
              </a:lnSpc>
            </a:pPr>
            <a:r>
              <a:rPr sz="3200" b="1" spc="-10" dirty="0">
                <a:solidFill>
                  <a:srgbClr val="FF9933"/>
                </a:solidFill>
                <a:latin typeface="Arial"/>
                <a:cs typeface="Arial"/>
              </a:rPr>
              <a:t>una</a:t>
            </a:r>
            <a:r>
              <a:rPr sz="3200" b="1" spc="-4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3200" b="1" spc="-10" dirty="0">
                <a:solidFill>
                  <a:srgbClr val="FF9933"/>
                </a:solidFill>
                <a:latin typeface="Arial"/>
                <a:cs typeface="Arial"/>
              </a:rPr>
              <a:t>maggiore</a:t>
            </a:r>
            <a:r>
              <a:rPr sz="3200" b="1" spc="3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3200" b="1" spc="-10" dirty="0">
                <a:solidFill>
                  <a:srgbClr val="FF9933"/>
                </a:solidFill>
                <a:latin typeface="Arial"/>
                <a:cs typeface="Arial"/>
              </a:rPr>
              <a:t>resistenza:</a:t>
            </a:r>
            <a:endParaRPr sz="3200">
              <a:latin typeface="Arial"/>
              <a:cs typeface="Arial"/>
            </a:endParaRPr>
          </a:p>
          <a:p>
            <a:pPr marL="466725" indent="-454659">
              <a:lnSpc>
                <a:spcPct val="100000"/>
              </a:lnSpc>
              <a:spcBef>
                <a:spcPts val="770"/>
              </a:spcBef>
              <a:buClr>
                <a:srgbClr val="99FF99"/>
              </a:buClr>
              <a:buSzPct val="79687"/>
              <a:buFont typeface="Wingdings"/>
              <a:buChar char=""/>
              <a:tabLst>
                <a:tab pos="466725" algn="l"/>
                <a:tab pos="467359" algn="l"/>
              </a:tabLst>
            </a:pPr>
            <a:r>
              <a:rPr sz="3200" b="1" spc="-5" dirty="0">
                <a:solidFill>
                  <a:srgbClr val="7F0000"/>
                </a:solidFill>
                <a:latin typeface="Arial"/>
                <a:cs typeface="Arial"/>
              </a:rPr>
              <a:t>a</a:t>
            </a:r>
            <a:r>
              <a:rPr sz="3200" b="1" spc="-15" dirty="0">
                <a:solidFill>
                  <a:srgbClr val="7F0000"/>
                </a:solidFill>
                <a:latin typeface="Arial"/>
                <a:cs typeface="Arial"/>
              </a:rPr>
              <a:t> </a:t>
            </a:r>
            <a:r>
              <a:rPr sz="3200" b="1" spc="-10" dirty="0">
                <a:solidFill>
                  <a:srgbClr val="7F0000"/>
                </a:solidFill>
                <a:latin typeface="Arial"/>
                <a:cs typeface="Arial"/>
              </a:rPr>
              <a:t>prodotti</a:t>
            </a:r>
            <a:r>
              <a:rPr sz="3200" b="1" spc="35" dirty="0">
                <a:solidFill>
                  <a:srgbClr val="7F0000"/>
                </a:solidFill>
                <a:latin typeface="Arial"/>
                <a:cs typeface="Arial"/>
              </a:rPr>
              <a:t> </a:t>
            </a:r>
            <a:r>
              <a:rPr sz="3200" b="1" spc="-10" dirty="0">
                <a:solidFill>
                  <a:srgbClr val="7F0000"/>
                </a:solidFill>
                <a:latin typeface="Arial"/>
                <a:cs typeface="Arial"/>
              </a:rPr>
              <a:t>chimici antibatterici</a:t>
            </a:r>
            <a:endParaRPr sz="3200">
              <a:latin typeface="Arial"/>
              <a:cs typeface="Arial"/>
            </a:endParaRPr>
          </a:p>
          <a:p>
            <a:pPr marL="356870" indent="-344805">
              <a:lnSpc>
                <a:spcPct val="100000"/>
              </a:lnSpc>
              <a:spcBef>
                <a:spcPts val="765"/>
              </a:spcBef>
              <a:buClr>
                <a:srgbClr val="99FF99"/>
              </a:buClr>
              <a:buSzPct val="79687"/>
              <a:buFont typeface="Wingdings"/>
              <a:buChar char=""/>
              <a:tabLst>
                <a:tab pos="357505" algn="l"/>
              </a:tabLst>
            </a:pPr>
            <a:r>
              <a:rPr sz="3200" b="1" spc="-10" dirty="0">
                <a:solidFill>
                  <a:srgbClr val="7F0000"/>
                </a:solidFill>
                <a:latin typeface="Arial"/>
                <a:cs typeface="Arial"/>
              </a:rPr>
              <a:t>ad</a:t>
            </a:r>
            <a:r>
              <a:rPr sz="3200" b="1" spc="-50" dirty="0">
                <a:solidFill>
                  <a:srgbClr val="7F0000"/>
                </a:solidFill>
                <a:latin typeface="Arial"/>
                <a:cs typeface="Arial"/>
              </a:rPr>
              <a:t> </a:t>
            </a:r>
            <a:r>
              <a:rPr sz="3200" b="1" spc="-10" dirty="0">
                <a:solidFill>
                  <a:srgbClr val="7F0000"/>
                </a:solidFill>
                <a:latin typeface="Arial"/>
                <a:cs typeface="Arial"/>
              </a:rPr>
              <a:t>antibiotici</a:t>
            </a:r>
            <a:r>
              <a:rPr sz="3200" b="1" spc="5" dirty="0">
                <a:solidFill>
                  <a:srgbClr val="7F0000"/>
                </a:solidFill>
                <a:latin typeface="Arial"/>
                <a:cs typeface="Arial"/>
              </a:rPr>
              <a:t> </a:t>
            </a:r>
            <a:r>
              <a:rPr sz="3200" b="1" spc="-10" dirty="0">
                <a:solidFill>
                  <a:srgbClr val="7F0000"/>
                </a:solidFill>
                <a:latin typeface="Arial"/>
                <a:cs typeface="Arial"/>
              </a:rPr>
              <a:t>naturali</a:t>
            </a:r>
            <a:endParaRPr sz="3200">
              <a:latin typeface="Arial"/>
              <a:cs typeface="Arial"/>
            </a:endParaRPr>
          </a:p>
          <a:p>
            <a:pPr marL="356870" indent="-344805">
              <a:lnSpc>
                <a:spcPct val="100000"/>
              </a:lnSpc>
              <a:spcBef>
                <a:spcPts val="770"/>
              </a:spcBef>
              <a:buClr>
                <a:srgbClr val="99FF99"/>
              </a:buClr>
              <a:buSzPct val="79687"/>
              <a:buFont typeface="Wingdings"/>
              <a:buChar char=""/>
              <a:tabLst>
                <a:tab pos="357505" algn="l"/>
              </a:tabLst>
            </a:pPr>
            <a:r>
              <a:rPr sz="3200" b="1" spc="-10" dirty="0">
                <a:solidFill>
                  <a:srgbClr val="7F0000"/>
                </a:solidFill>
                <a:latin typeface="Arial"/>
                <a:cs typeface="Arial"/>
              </a:rPr>
              <a:t>ai</a:t>
            </a:r>
            <a:r>
              <a:rPr sz="3200" b="1" spc="-60" dirty="0">
                <a:solidFill>
                  <a:srgbClr val="7F0000"/>
                </a:solidFill>
                <a:latin typeface="Arial"/>
                <a:cs typeface="Arial"/>
              </a:rPr>
              <a:t> </a:t>
            </a:r>
            <a:r>
              <a:rPr sz="3200" b="1" spc="-10" dirty="0">
                <a:solidFill>
                  <a:srgbClr val="7F0000"/>
                </a:solidFill>
                <a:latin typeface="Arial"/>
                <a:cs typeface="Arial"/>
              </a:rPr>
              <a:t>batteriofagi</a:t>
            </a:r>
            <a:endParaRPr sz="3200">
              <a:latin typeface="Arial"/>
              <a:cs typeface="Arial"/>
            </a:endParaRPr>
          </a:p>
          <a:p>
            <a:pPr marL="356870" indent="-344805">
              <a:lnSpc>
                <a:spcPct val="100000"/>
              </a:lnSpc>
              <a:spcBef>
                <a:spcPts val="765"/>
              </a:spcBef>
              <a:buClr>
                <a:srgbClr val="99FF99"/>
              </a:buClr>
              <a:buSzPct val="79687"/>
              <a:buFont typeface="Wingdings"/>
              <a:buChar char=""/>
              <a:tabLst>
                <a:tab pos="357505" algn="l"/>
              </a:tabLst>
            </a:pPr>
            <a:r>
              <a:rPr sz="3200" b="1" spc="-10" dirty="0">
                <a:solidFill>
                  <a:srgbClr val="7F0000"/>
                </a:solidFill>
                <a:latin typeface="Arial"/>
                <a:cs typeface="Arial"/>
              </a:rPr>
              <a:t>alle</a:t>
            </a:r>
            <a:r>
              <a:rPr sz="3200" b="1" spc="-50" dirty="0">
                <a:solidFill>
                  <a:srgbClr val="7F0000"/>
                </a:solidFill>
                <a:latin typeface="Arial"/>
                <a:cs typeface="Arial"/>
              </a:rPr>
              <a:t> </a:t>
            </a:r>
            <a:r>
              <a:rPr sz="3200" b="1" spc="-10" dirty="0">
                <a:solidFill>
                  <a:srgbClr val="7F0000"/>
                </a:solidFill>
                <a:latin typeface="Arial"/>
                <a:cs typeface="Arial"/>
              </a:rPr>
              <a:t>amebe</a:t>
            </a:r>
            <a:r>
              <a:rPr sz="3200" b="1" spc="-5" dirty="0">
                <a:solidFill>
                  <a:srgbClr val="7F0000"/>
                </a:solidFill>
                <a:latin typeface="Arial"/>
                <a:cs typeface="Arial"/>
              </a:rPr>
              <a:t> </a:t>
            </a:r>
            <a:r>
              <a:rPr sz="3200" b="1" spc="-10" dirty="0">
                <a:solidFill>
                  <a:srgbClr val="7F0000"/>
                </a:solidFill>
                <a:latin typeface="Arial"/>
                <a:cs typeface="Arial"/>
              </a:rPr>
              <a:t>fagocitiche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9756" rIns="0" bIns="0" rtlCol="0">
            <a:spAutoFit/>
          </a:bodyPr>
          <a:lstStyle/>
          <a:p>
            <a:pPr marL="1959610" marR="5080" indent="-1600200">
              <a:lnSpc>
                <a:spcPct val="100000"/>
              </a:lnSpc>
              <a:spcBef>
                <a:spcPts val="100"/>
              </a:spcBef>
            </a:pPr>
            <a:r>
              <a:rPr sz="3600" b="1" i="0" dirty="0">
                <a:latin typeface="Arial"/>
                <a:cs typeface="Arial"/>
              </a:rPr>
              <a:t>LA</a:t>
            </a:r>
            <a:r>
              <a:rPr sz="3600" b="1" i="0" spc="-40" dirty="0">
                <a:latin typeface="Arial"/>
                <a:cs typeface="Arial"/>
              </a:rPr>
              <a:t> </a:t>
            </a:r>
            <a:r>
              <a:rPr sz="3600" b="1" i="0" spc="-5" dirty="0">
                <a:latin typeface="Arial"/>
                <a:cs typeface="Arial"/>
              </a:rPr>
              <a:t>RESISTENZA</a:t>
            </a:r>
            <a:r>
              <a:rPr sz="3600" b="1" i="0" spc="-10" dirty="0">
                <a:latin typeface="Arial"/>
                <a:cs typeface="Arial"/>
              </a:rPr>
              <a:t> </a:t>
            </a:r>
            <a:r>
              <a:rPr sz="3600" b="1" i="0" spc="-25" dirty="0">
                <a:latin typeface="Arial"/>
                <a:cs typeface="Arial"/>
              </a:rPr>
              <a:t>AGLI</a:t>
            </a:r>
            <a:r>
              <a:rPr sz="3600" b="1" i="0" spc="70" dirty="0">
                <a:latin typeface="Arial"/>
                <a:cs typeface="Arial"/>
              </a:rPr>
              <a:t> </a:t>
            </a:r>
            <a:r>
              <a:rPr sz="3600" b="1" i="0" spc="-20" dirty="0">
                <a:latin typeface="Arial"/>
                <a:cs typeface="Arial"/>
              </a:rPr>
              <a:t>AGENTI </a:t>
            </a:r>
            <a:r>
              <a:rPr sz="3600" b="1" i="0" spc="-985" dirty="0">
                <a:latin typeface="Arial"/>
                <a:cs typeface="Arial"/>
              </a:rPr>
              <a:t> </a:t>
            </a:r>
            <a:r>
              <a:rPr sz="3600" b="1" i="0" spc="-10" dirty="0">
                <a:latin typeface="Arial"/>
                <a:cs typeface="Arial"/>
              </a:rPr>
              <a:t>ANTIMICROBICI</a:t>
            </a:r>
            <a:endParaRPr sz="3600">
              <a:latin typeface="Arial"/>
              <a:cs typeface="Arial"/>
            </a:endParaRPr>
          </a:p>
        </p:txBody>
      </p:sp>
      <p:sp>
        <p:nvSpPr>
          <p:cNvPr id="1861" name="object 1861"/>
          <p:cNvSpPr txBox="1"/>
          <p:nvPr/>
        </p:nvSpPr>
        <p:spPr>
          <a:xfrm>
            <a:off x="1633220" y="2289047"/>
            <a:ext cx="8277859" cy="426847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951230" marR="927735" indent="-847725">
              <a:lnSpc>
                <a:spcPts val="2300"/>
              </a:lnSpc>
              <a:spcBef>
                <a:spcPts val="660"/>
              </a:spcBef>
            </a:pPr>
            <a:r>
              <a:rPr sz="2400" dirty="0">
                <a:solidFill>
                  <a:srgbClr val="FF6600"/>
                </a:solidFill>
                <a:latin typeface="Arial MT"/>
                <a:cs typeface="Arial MT"/>
              </a:rPr>
              <a:t>La natura </a:t>
            </a:r>
            <a:r>
              <a:rPr sz="2400" spc="-5" dirty="0">
                <a:solidFill>
                  <a:srgbClr val="FF6600"/>
                </a:solidFill>
                <a:latin typeface="Arial MT"/>
                <a:cs typeface="Arial MT"/>
              </a:rPr>
              <a:t>della </a:t>
            </a:r>
            <a:r>
              <a:rPr sz="2400" dirty="0">
                <a:solidFill>
                  <a:srgbClr val="FF6600"/>
                </a:solidFill>
                <a:latin typeface="Arial MT"/>
                <a:cs typeface="Arial MT"/>
              </a:rPr>
              <a:t>struttura del biofilm e </a:t>
            </a:r>
            <a:r>
              <a:rPr sz="2400" spc="-5" dirty="0">
                <a:solidFill>
                  <a:srgbClr val="FF6600"/>
                </a:solidFill>
                <a:latin typeface="Arial MT"/>
                <a:cs typeface="Arial MT"/>
              </a:rPr>
              <a:t>le caratteristiche </a:t>
            </a:r>
            <a:r>
              <a:rPr sz="2400" spc="-65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6600"/>
                </a:solidFill>
                <a:latin typeface="Arial MT"/>
                <a:cs typeface="Arial MT"/>
              </a:rPr>
              <a:t>fisiologiche</a:t>
            </a:r>
            <a:r>
              <a:rPr sz="2400" spc="-4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6600"/>
                </a:solidFill>
                <a:latin typeface="Arial MT"/>
                <a:cs typeface="Arial MT"/>
              </a:rPr>
              <a:t>degli</a:t>
            </a:r>
            <a:r>
              <a:rPr sz="2400" spc="1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6600"/>
                </a:solidFill>
                <a:latin typeface="Arial MT"/>
                <a:cs typeface="Arial MT"/>
              </a:rPr>
              <a:t>organismi</a:t>
            </a:r>
            <a:r>
              <a:rPr sz="2400" spc="-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6600"/>
                </a:solidFill>
                <a:latin typeface="Arial MT"/>
                <a:cs typeface="Arial MT"/>
              </a:rPr>
              <a:t>che</a:t>
            </a:r>
            <a:r>
              <a:rPr sz="2400" spc="-1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6600"/>
                </a:solidFill>
                <a:latin typeface="Arial MT"/>
                <a:cs typeface="Arial MT"/>
              </a:rPr>
              <a:t>lo</a:t>
            </a:r>
            <a:r>
              <a:rPr sz="2400" spc="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6600"/>
                </a:solidFill>
                <a:latin typeface="Arial MT"/>
                <a:cs typeface="Arial MT"/>
              </a:rPr>
              <a:t>popolano</a:t>
            </a:r>
            <a:endParaRPr sz="2400">
              <a:latin typeface="Arial MT"/>
              <a:cs typeface="Arial MT"/>
            </a:endParaRPr>
          </a:p>
          <a:p>
            <a:pPr marL="3027045">
              <a:lnSpc>
                <a:spcPts val="2330"/>
              </a:lnSpc>
            </a:pPr>
            <a:r>
              <a:rPr sz="2400" dirty="0">
                <a:solidFill>
                  <a:srgbClr val="FF6600"/>
                </a:solidFill>
                <a:latin typeface="Arial MT"/>
                <a:cs typeface="Arial MT"/>
              </a:rPr>
              <a:t>conferiscono</a:t>
            </a:r>
            <a:endParaRPr sz="2400">
              <a:latin typeface="Arial MT"/>
              <a:cs typeface="Arial MT"/>
            </a:endParaRPr>
          </a:p>
          <a:p>
            <a:pPr marL="1325880" marR="1221740" indent="-844550">
              <a:lnSpc>
                <a:spcPts val="2300"/>
              </a:lnSpc>
              <a:spcBef>
                <a:spcPts val="560"/>
              </a:spcBef>
            </a:pP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una</a:t>
            </a:r>
            <a:r>
              <a:rPr sz="2400" b="1" spc="-2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resistenza</a:t>
            </a:r>
            <a:r>
              <a:rPr sz="2400" b="1" spc="-5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agli</a:t>
            </a:r>
            <a:r>
              <a:rPr sz="2400" b="1" spc="-4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agenti</a:t>
            </a:r>
            <a:r>
              <a:rPr sz="2400" b="1" spc="-2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antimicrobici</a:t>
            </a:r>
            <a:r>
              <a:rPr sz="2400" b="1" spc="-4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come </a:t>
            </a:r>
            <a:r>
              <a:rPr sz="2400" b="1" spc="-65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antibiotici,</a:t>
            </a:r>
            <a:r>
              <a:rPr sz="2400" b="1" spc="-7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disinfettanti</a:t>
            </a:r>
            <a:r>
              <a:rPr sz="2400" b="1" spc="-4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e</a:t>
            </a:r>
            <a:r>
              <a:rPr sz="2400" b="1" spc="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detergenti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500">
              <a:latin typeface="Arial"/>
              <a:cs typeface="Arial"/>
            </a:endParaRPr>
          </a:p>
          <a:p>
            <a:pPr marL="923925">
              <a:lnSpc>
                <a:spcPct val="100000"/>
              </a:lnSpc>
              <a:spcBef>
                <a:spcPts val="5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La</a:t>
            </a:r>
            <a:r>
              <a:rPr sz="2400" b="1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resistenza</a:t>
            </a:r>
            <a:r>
              <a:rPr sz="2400" b="1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antimicrobica</a:t>
            </a:r>
            <a:r>
              <a:rPr sz="2400" b="1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dei</a:t>
            </a:r>
            <a:r>
              <a:rPr sz="24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biofilm</a:t>
            </a:r>
            <a:endParaRPr sz="2400">
              <a:latin typeface="Arial"/>
              <a:cs typeface="Arial"/>
            </a:endParaRPr>
          </a:p>
          <a:p>
            <a:pPr marL="1957070" marR="765810" indent="-1932939">
              <a:lnSpc>
                <a:spcPts val="2300"/>
              </a:lnSpc>
              <a:spcBef>
                <a:spcPts val="560"/>
              </a:spcBef>
            </a:pP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non è 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genotipica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(cioè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portata da plasmidi, trasposoni o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legata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ad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eventi</a:t>
            </a:r>
            <a:r>
              <a:rPr sz="24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mutazionali)</a:t>
            </a:r>
            <a:endParaRPr sz="2400">
              <a:latin typeface="Arial MT"/>
              <a:cs typeface="Arial MT"/>
            </a:endParaRPr>
          </a:p>
          <a:p>
            <a:pPr marL="563880" marR="836294" indent="-551815">
              <a:lnSpc>
                <a:spcPts val="2300"/>
              </a:lnSpc>
              <a:spcBef>
                <a:spcPts val="580"/>
              </a:spcBef>
            </a:pPr>
            <a:r>
              <a:rPr sz="2400" spc="5" dirty="0">
                <a:solidFill>
                  <a:srgbClr val="99FF99"/>
                </a:solidFill>
                <a:latin typeface="Arial MT"/>
                <a:cs typeface="Arial MT"/>
              </a:rPr>
              <a:t>ma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è, piuttosto,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dovuta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a </a:t>
            </a:r>
            <a:r>
              <a:rPr sz="2400" i="1" dirty="0">
                <a:solidFill>
                  <a:srgbClr val="FF0000"/>
                </a:solidFill>
                <a:latin typeface="Arial"/>
                <a:cs typeface="Arial"/>
              </a:rPr>
              <a:t>strategie </a:t>
            </a:r>
            <a:r>
              <a:rPr sz="2400" i="1" spc="-5" dirty="0">
                <a:solidFill>
                  <a:srgbClr val="FF0000"/>
                </a:solidFill>
                <a:latin typeface="Arial"/>
                <a:cs typeface="Arial"/>
              </a:rPr>
              <a:t>multicellulari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e/o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alla </a:t>
            </a:r>
            <a:r>
              <a:rPr sz="2400" spc="-65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capacità</a:t>
            </a:r>
            <a:r>
              <a:rPr sz="2400" spc="-3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delle</a:t>
            </a:r>
            <a:r>
              <a:rPr sz="2400" spc="-1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singole</a:t>
            </a:r>
            <a:r>
              <a:rPr sz="2400" spc="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cellule,</a:t>
            </a:r>
            <a:r>
              <a:rPr sz="2400" spc="1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interne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al</a:t>
            </a:r>
            <a:r>
              <a:rPr sz="2400" spc="2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biofilm,</a:t>
            </a:r>
            <a:r>
              <a:rPr sz="2400" spc="-6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di</a:t>
            </a:r>
            <a:endParaRPr sz="2400">
              <a:latin typeface="Arial MT"/>
              <a:cs typeface="Arial MT"/>
            </a:endParaRPr>
          </a:p>
          <a:p>
            <a:pPr marL="3164205" marR="757555" indent="-2886710">
              <a:lnSpc>
                <a:spcPct val="80000"/>
              </a:lnSpc>
              <a:spcBef>
                <a:spcPts val="25"/>
              </a:spcBef>
            </a:pP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differenziarsi</a:t>
            </a:r>
            <a:r>
              <a:rPr sz="2400" spc="-8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in</a:t>
            </a:r>
            <a:r>
              <a:rPr sz="2400" spc="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uno</a:t>
            </a:r>
            <a:r>
              <a:rPr sz="2400" spc="-1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i="1" dirty="0">
                <a:solidFill>
                  <a:srgbClr val="FF0000"/>
                </a:solidFill>
                <a:latin typeface="Arial"/>
                <a:cs typeface="Arial"/>
              </a:rPr>
              <a:t>stato</a:t>
            </a:r>
            <a:r>
              <a:rPr sz="2400" i="1" spc="-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i="1" dirty="0">
                <a:solidFill>
                  <a:srgbClr val="FF0000"/>
                </a:solidFill>
                <a:latin typeface="Arial"/>
                <a:cs typeface="Arial"/>
              </a:rPr>
              <a:t>fenotipico</a:t>
            </a:r>
            <a:r>
              <a:rPr sz="2400" i="1" spc="-3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tollerante</a:t>
            </a:r>
            <a:r>
              <a:rPr sz="2400" spc="-1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l’azione </a:t>
            </a:r>
            <a:r>
              <a:rPr sz="2400" spc="-65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antibiotica.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1911350"/>
            <a:ext cx="9144000" cy="5294630"/>
            <a:chOff x="774191" y="1911350"/>
            <a:chExt cx="9144000" cy="529463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7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79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7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1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7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59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59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39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59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59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3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79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3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5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1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7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1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5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1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79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3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5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1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79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59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5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1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79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1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1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3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7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79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7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79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59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5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79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5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79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7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5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5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59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5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5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5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7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59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5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5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7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5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59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5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59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3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sp>
          <p:nvSpPr>
            <p:cNvPr id="1860" name="object 1860"/>
            <p:cNvSpPr/>
            <p:nvPr/>
          </p:nvSpPr>
          <p:spPr>
            <a:xfrm>
              <a:off x="1194816" y="1911349"/>
              <a:ext cx="8513445" cy="4602480"/>
            </a:xfrm>
            <a:custGeom>
              <a:avLst/>
              <a:gdLst/>
              <a:ahLst/>
              <a:cxnLst/>
              <a:rect l="l" t="t" r="r" b="b"/>
              <a:pathLst>
                <a:path w="8513445" h="4602480">
                  <a:moveTo>
                    <a:pt x="8449056" y="64770"/>
                  </a:moveTo>
                  <a:lnTo>
                    <a:pt x="64008" y="64770"/>
                  </a:lnTo>
                  <a:lnTo>
                    <a:pt x="64008" y="76200"/>
                  </a:lnTo>
                  <a:lnTo>
                    <a:pt x="64008" y="4526280"/>
                  </a:lnTo>
                  <a:lnTo>
                    <a:pt x="64008" y="4538980"/>
                  </a:lnTo>
                  <a:lnTo>
                    <a:pt x="8449056" y="4538980"/>
                  </a:lnTo>
                  <a:lnTo>
                    <a:pt x="8449056" y="4526546"/>
                  </a:lnTo>
                  <a:lnTo>
                    <a:pt x="8449056" y="4526280"/>
                  </a:lnTo>
                  <a:lnTo>
                    <a:pt x="8449056" y="76454"/>
                  </a:lnTo>
                  <a:lnTo>
                    <a:pt x="8436864" y="76454"/>
                  </a:lnTo>
                  <a:lnTo>
                    <a:pt x="8436864" y="4526280"/>
                  </a:lnTo>
                  <a:lnTo>
                    <a:pt x="76200" y="4526280"/>
                  </a:lnTo>
                  <a:lnTo>
                    <a:pt x="76200" y="76200"/>
                  </a:lnTo>
                  <a:lnTo>
                    <a:pt x="8449056" y="76200"/>
                  </a:lnTo>
                  <a:lnTo>
                    <a:pt x="8449056" y="64770"/>
                  </a:lnTo>
                  <a:close/>
                </a:path>
                <a:path w="8513445" h="4602480">
                  <a:moveTo>
                    <a:pt x="8485632" y="24130"/>
                  </a:moveTo>
                  <a:lnTo>
                    <a:pt x="8461248" y="24130"/>
                  </a:lnTo>
                  <a:lnTo>
                    <a:pt x="8461248" y="52070"/>
                  </a:lnTo>
                  <a:lnTo>
                    <a:pt x="8461248" y="4550410"/>
                  </a:lnTo>
                  <a:lnTo>
                    <a:pt x="51816" y="4550410"/>
                  </a:lnTo>
                  <a:lnTo>
                    <a:pt x="51816" y="52070"/>
                  </a:lnTo>
                  <a:lnTo>
                    <a:pt x="8461248" y="52070"/>
                  </a:lnTo>
                  <a:lnTo>
                    <a:pt x="8461248" y="24130"/>
                  </a:lnTo>
                  <a:lnTo>
                    <a:pt x="24384" y="24130"/>
                  </a:lnTo>
                  <a:lnTo>
                    <a:pt x="24384" y="52070"/>
                  </a:lnTo>
                  <a:lnTo>
                    <a:pt x="24384" y="4550410"/>
                  </a:lnTo>
                  <a:lnTo>
                    <a:pt x="24384" y="4578350"/>
                  </a:lnTo>
                  <a:lnTo>
                    <a:pt x="8485632" y="4578350"/>
                  </a:lnTo>
                  <a:lnTo>
                    <a:pt x="8485632" y="4550918"/>
                  </a:lnTo>
                  <a:lnTo>
                    <a:pt x="8485632" y="4550410"/>
                  </a:lnTo>
                  <a:lnTo>
                    <a:pt x="8485632" y="52070"/>
                  </a:lnTo>
                  <a:lnTo>
                    <a:pt x="8485632" y="24130"/>
                  </a:lnTo>
                  <a:close/>
                </a:path>
                <a:path w="8513445" h="4602480">
                  <a:moveTo>
                    <a:pt x="8513064" y="0"/>
                  </a:moveTo>
                  <a:lnTo>
                    <a:pt x="0" y="0"/>
                  </a:lnTo>
                  <a:lnTo>
                    <a:pt x="0" y="12700"/>
                  </a:lnTo>
                  <a:lnTo>
                    <a:pt x="0" y="4591050"/>
                  </a:lnTo>
                  <a:lnTo>
                    <a:pt x="0" y="4602480"/>
                  </a:lnTo>
                  <a:lnTo>
                    <a:pt x="8513064" y="4602480"/>
                  </a:lnTo>
                  <a:lnTo>
                    <a:pt x="8513064" y="4591050"/>
                  </a:lnTo>
                  <a:lnTo>
                    <a:pt x="12192" y="4591050"/>
                  </a:lnTo>
                  <a:lnTo>
                    <a:pt x="12192" y="12700"/>
                  </a:lnTo>
                  <a:lnTo>
                    <a:pt x="8500872" y="12700"/>
                  </a:lnTo>
                  <a:lnTo>
                    <a:pt x="8500872" y="4590542"/>
                  </a:lnTo>
                  <a:lnTo>
                    <a:pt x="8513064" y="4590542"/>
                  </a:lnTo>
                  <a:lnTo>
                    <a:pt x="8513064" y="12700"/>
                  </a:lnTo>
                  <a:lnTo>
                    <a:pt x="8513064" y="12446"/>
                  </a:lnTo>
                  <a:lnTo>
                    <a:pt x="8513064" y="0"/>
                  </a:lnTo>
                  <a:close/>
                </a:path>
              </a:pathLst>
            </a:custGeom>
            <a:solidFill>
              <a:srgbClr val="FFCC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61" name="object 186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6707" rIns="0" bIns="0" rtlCol="0">
            <a:spAutoFit/>
          </a:bodyPr>
          <a:lstStyle/>
          <a:p>
            <a:pPr marL="2063750" marR="5080" indent="-1600200">
              <a:lnSpc>
                <a:spcPct val="100000"/>
              </a:lnSpc>
              <a:spcBef>
                <a:spcPts val="100"/>
              </a:spcBef>
            </a:pPr>
            <a:r>
              <a:rPr sz="3600" b="1" i="0" dirty="0">
                <a:latin typeface="Arial"/>
                <a:cs typeface="Arial"/>
              </a:rPr>
              <a:t>LA</a:t>
            </a:r>
            <a:r>
              <a:rPr sz="3600" b="1" i="0" spc="-40" dirty="0">
                <a:latin typeface="Arial"/>
                <a:cs typeface="Arial"/>
              </a:rPr>
              <a:t> </a:t>
            </a:r>
            <a:r>
              <a:rPr sz="3600" b="1" i="0" spc="-5" dirty="0">
                <a:latin typeface="Arial"/>
                <a:cs typeface="Arial"/>
              </a:rPr>
              <a:t>RESISTENZA</a:t>
            </a:r>
            <a:r>
              <a:rPr sz="3600" b="1" i="0" spc="-15" dirty="0">
                <a:latin typeface="Arial"/>
                <a:cs typeface="Arial"/>
              </a:rPr>
              <a:t> </a:t>
            </a:r>
            <a:r>
              <a:rPr sz="3600" b="1" i="0" spc="-25" dirty="0">
                <a:latin typeface="Arial"/>
                <a:cs typeface="Arial"/>
              </a:rPr>
              <a:t>AGLI</a:t>
            </a:r>
            <a:r>
              <a:rPr sz="3600" b="1" i="0" spc="70" dirty="0">
                <a:latin typeface="Arial"/>
                <a:cs typeface="Arial"/>
              </a:rPr>
              <a:t> </a:t>
            </a:r>
            <a:r>
              <a:rPr sz="3600" b="1" i="0" spc="-20" dirty="0">
                <a:latin typeface="Arial"/>
                <a:cs typeface="Arial"/>
              </a:rPr>
              <a:t>AGENTI </a:t>
            </a:r>
            <a:r>
              <a:rPr sz="3600" b="1" i="0" spc="-985" dirty="0">
                <a:latin typeface="Arial"/>
                <a:cs typeface="Arial"/>
              </a:rPr>
              <a:t> </a:t>
            </a:r>
            <a:r>
              <a:rPr sz="3600" b="1" i="0" spc="-10" dirty="0">
                <a:latin typeface="Arial"/>
                <a:cs typeface="Arial"/>
              </a:rPr>
              <a:t>ANTIMICROBICI</a:t>
            </a:r>
            <a:endParaRPr sz="3600">
              <a:latin typeface="Arial"/>
              <a:cs typeface="Arial"/>
            </a:endParaRPr>
          </a:p>
        </p:txBody>
      </p:sp>
      <p:sp>
        <p:nvSpPr>
          <p:cNvPr id="1862" name="object 1862"/>
          <p:cNvSpPr txBox="1"/>
          <p:nvPr/>
        </p:nvSpPr>
        <p:spPr>
          <a:xfrm>
            <a:off x="1310132" y="1972056"/>
            <a:ext cx="8163559" cy="381571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56870" marR="568960" indent="-344805">
              <a:lnSpc>
                <a:spcPct val="100000"/>
              </a:lnSpc>
              <a:spcBef>
                <a:spcPts val="90"/>
              </a:spcBef>
            </a:pPr>
            <a:r>
              <a:rPr sz="3200" spc="-5" dirty="0">
                <a:solidFill>
                  <a:srgbClr val="FFFFFF"/>
                </a:solidFill>
                <a:latin typeface="Arial MT"/>
                <a:cs typeface="Arial MT"/>
              </a:rPr>
              <a:t>I meccanismi </a:t>
            </a:r>
            <a:r>
              <a:rPr sz="3200" spc="-10" dirty="0">
                <a:solidFill>
                  <a:srgbClr val="FFFFFF"/>
                </a:solidFill>
                <a:latin typeface="Arial MT"/>
                <a:cs typeface="Arial MT"/>
              </a:rPr>
              <a:t>responsabili </a:t>
            </a:r>
            <a:r>
              <a:rPr sz="3200" spc="-5" dirty="0">
                <a:solidFill>
                  <a:srgbClr val="FFFFFF"/>
                </a:solidFill>
                <a:latin typeface="Arial MT"/>
                <a:cs typeface="Arial MT"/>
              </a:rPr>
              <a:t>della resistenza </a:t>
            </a:r>
            <a:r>
              <a:rPr sz="3200" spc="-8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Arial MT"/>
                <a:cs typeface="Arial MT"/>
              </a:rPr>
              <a:t>possono</a:t>
            </a:r>
            <a:r>
              <a:rPr sz="32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Arial MT"/>
                <a:cs typeface="Arial MT"/>
              </a:rPr>
              <a:t>essere</a:t>
            </a:r>
            <a:r>
              <a:rPr sz="3200" spc="-5" dirty="0">
                <a:solidFill>
                  <a:srgbClr val="FFFFFF"/>
                </a:solidFill>
                <a:latin typeface="Arial MT"/>
                <a:cs typeface="Arial MT"/>
              </a:rPr>
              <a:t> diversi:</a:t>
            </a:r>
            <a:endParaRPr sz="3200">
              <a:latin typeface="Arial MT"/>
              <a:cs typeface="Arial MT"/>
            </a:endParaRPr>
          </a:p>
          <a:p>
            <a:pPr marL="356870" marR="5080" indent="-344805">
              <a:lnSpc>
                <a:spcPct val="100000"/>
              </a:lnSpc>
              <a:spcBef>
                <a:spcPts val="665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357505" algn="l"/>
              </a:tabLst>
            </a:pPr>
            <a:r>
              <a:rPr sz="2800" b="1" dirty="0">
                <a:solidFill>
                  <a:srgbClr val="FF6600"/>
                </a:solidFill>
                <a:latin typeface="Arial"/>
                <a:cs typeface="Arial"/>
              </a:rPr>
              <a:t>ritardata </a:t>
            </a:r>
            <a:r>
              <a:rPr sz="2800" b="1" spc="-5" dirty="0">
                <a:solidFill>
                  <a:srgbClr val="FF6600"/>
                </a:solidFill>
                <a:latin typeface="Arial"/>
                <a:cs typeface="Arial"/>
              </a:rPr>
              <a:t>penetrazione </a:t>
            </a:r>
            <a:r>
              <a:rPr sz="2800" b="1" dirty="0">
                <a:solidFill>
                  <a:srgbClr val="FF6600"/>
                </a:solidFill>
                <a:latin typeface="Arial"/>
                <a:cs typeface="Arial"/>
              </a:rPr>
              <a:t>dell'agente </a:t>
            </a:r>
            <a:r>
              <a:rPr sz="2800" b="1" spc="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6600"/>
                </a:solidFill>
                <a:latin typeface="Arial"/>
                <a:cs typeface="Arial"/>
              </a:rPr>
              <a:t>antimicrobico</a:t>
            </a:r>
            <a:r>
              <a:rPr sz="2800" b="1" spc="-7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6600"/>
                </a:solidFill>
                <a:latin typeface="Arial"/>
                <a:cs typeface="Arial"/>
              </a:rPr>
              <a:t>attraverso </a:t>
            </a:r>
            <a:r>
              <a:rPr sz="2800" b="1" spc="5" dirty="0">
                <a:solidFill>
                  <a:srgbClr val="FF6600"/>
                </a:solidFill>
                <a:latin typeface="Arial"/>
                <a:cs typeface="Arial"/>
              </a:rPr>
              <a:t>la</a:t>
            </a:r>
            <a:r>
              <a:rPr sz="2800" b="1" spc="-10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6600"/>
                </a:solidFill>
                <a:latin typeface="Arial"/>
                <a:cs typeface="Arial"/>
              </a:rPr>
              <a:t>matrice</a:t>
            </a:r>
            <a:r>
              <a:rPr sz="2800" b="1" spc="-60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6600"/>
                </a:solidFill>
                <a:latin typeface="Arial"/>
                <a:cs typeface="Arial"/>
              </a:rPr>
              <a:t>del</a:t>
            </a:r>
            <a:r>
              <a:rPr sz="2800" b="1" spc="-1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6600"/>
                </a:solidFill>
                <a:latin typeface="Arial"/>
                <a:cs typeface="Arial"/>
              </a:rPr>
              <a:t>biofilm</a:t>
            </a:r>
            <a:endParaRPr sz="2800">
              <a:latin typeface="Arial"/>
              <a:cs typeface="Arial"/>
            </a:endParaRPr>
          </a:p>
          <a:p>
            <a:pPr marL="356870" marR="1543685" indent="-344805">
              <a:lnSpc>
                <a:spcPct val="100000"/>
              </a:lnSpc>
              <a:spcBef>
                <a:spcPts val="670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357505" algn="l"/>
              </a:tabLst>
            </a:pPr>
            <a:r>
              <a:rPr sz="2800" b="1" dirty="0">
                <a:solidFill>
                  <a:srgbClr val="FF6600"/>
                </a:solidFill>
                <a:latin typeface="Arial"/>
                <a:cs typeface="Arial"/>
              </a:rPr>
              <a:t>alterato tasso </a:t>
            </a:r>
            <a:r>
              <a:rPr sz="2800" b="1" spc="-5" dirty="0">
                <a:solidFill>
                  <a:srgbClr val="FF6600"/>
                </a:solidFill>
                <a:latin typeface="Arial"/>
                <a:cs typeface="Arial"/>
              </a:rPr>
              <a:t>di </a:t>
            </a:r>
            <a:r>
              <a:rPr sz="2800" b="1" dirty="0">
                <a:solidFill>
                  <a:srgbClr val="FF6600"/>
                </a:solidFill>
                <a:latin typeface="Arial"/>
                <a:cs typeface="Arial"/>
              </a:rPr>
              <a:t>accrescimento </a:t>
            </a:r>
            <a:r>
              <a:rPr sz="2800" b="1" spc="-5" dirty="0">
                <a:solidFill>
                  <a:srgbClr val="FF6600"/>
                </a:solidFill>
                <a:latin typeface="Arial"/>
                <a:cs typeface="Arial"/>
              </a:rPr>
              <a:t>degli </a:t>
            </a:r>
            <a:r>
              <a:rPr sz="2800" b="1" spc="-76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6600"/>
                </a:solidFill>
                <a:latin typeface="Arial"/>
                <a:cs typeface="Arial"/>
              </a:rPr>
              <a:t>organismi</a:t>
            </a:r>
            <a:r>
              <a:rPr sz="2800" b="1" spc="-50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6600"/>
                </a:solidFill>
                <a:latin typeface="Arial"/>
                <a:cs typeface="Arial"/>
              </a:rPr>
              <a:t>all’interno</a:t>
            </a:r>
            <a:r>
              <a:rPr sz="2800" b="1" spc="-70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6600"/>
                </a:solidFill>
                <a:latin typeface="Arial"/>
                <a:cs typeface="Arial"/>
              </a:rPr>
              <a:t>del </a:t>
            </a:r>
            <a:r>
              <a:rPr sz="2800" b="1" dirty="0">
                <a:solidFill>
                  <a:srgbClr val="FF6600"/>
                </a:solidFill>
                <a:latin typeface="Arial"/>
                <a:cs typeface="Arial"/>
              </a:rPr>
              <a:t>biofilm</a:t>
            </a:r>
            <a:endParaRPr sz="2800">
              <a:latin typeface="Arial"/>
              <a:cs typeface="Arial"/>
            </a:endParaRPr>
          </a:p>
          <a:p>
            <a:pPr marL="356870" marR="29209" indent="-344805">
              <a:lnSpc>
                <a:spcPct val="100000"/>
              </a:lnSpc>
              <a:spcBef>
                <a:spcPts val="675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357505" algn="l"/>
              </a:tabLst>
            </a:pPr>
            <a:r>
              <a:rPr sz="2800" b="1" spc="-5" dirty="0">
                <a:solidFill>
                  <a:srgbClr val="FF6600"/>
                </a:solidFill>
                <a:latin typeface="Arial"/>
                <a:cs typeface="Arial"/>
              </a:rPr>
              <a:t>cambiamenti </a:t>
            </a:r>
            <a:r>
              <a:rPr sz="2800" b="1" dirty="0">
                <a:solidFill>
                  <a:srgbClr val="FF6600"/>
                </a:solidFill>
                <a:latin typeface="Arial"/>
                <a:cs typeface="Arial"/>
              </a:rPr>
              <a:t>fisiologici </a:t>
            </a:r>
            <a:r>
              <a:rPr sz="2800" b="1" spc="-10" dirty="0">
                <a:solidFill>
                  <a:srgbClr val="FF6600"/>
                </a:solidFill>
                <a:latin typeface="Arial"/>
                <a:cs typeface="Arial"/>
              </a:rPr>
              <a:t>dovuti </a:t>
            </a:r>
            <a:r>
              <a:rPr sz="2800" b="1" spc="5" dirty="0">
                <a:solidFill>
                  <a:srgbClr val="FF6600"/>
                </a:solidFill>
                <a:latin typeface="Arial"/>
                <a:cs typeface="Arial"/>
              </a:rPr>
              <a:t>alle </a:t>
            </a:r>
            <a:r>
              <a:rPr sz="2800" b="1" dirty="0">
                <a:solidFill>
                  <a:srgbClr val="FF6600"/>
                </a:solidFill>
                <a:latin typeface="Arial"/>
                <a:cs typeface="Arial"/>
              </a:rPr>
              <a:t>modalità </a:t>
            </a:r>
            <a:r>
              <a:rPr sz="2800" b="1" spc="-5" dirty="0">
                <a:solidFill>
                  <a:srgbClr val="FF6600"/>
                </a:solidFill>
                <a:latin typeface="Arial"/>
                <a:cs typeface="Arial"/>
              </a:rPr>
              <a:t>di </a:t>
            </a:r>
            <a:r>
              <a:rPr sz="2800" b="1" spc="-76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6600"/>
                </a:solidFill>
                <a:latin typeface="Arial"/>
                <a:cs typeface="Arial"/>
              </a:rPr>
              <a:t>sviluppo del</a:t>
            </a:r>
            <a:r>
              <a:rPr sz="2800" b="1" spc="-10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6600"/>
                </a:solidFill>
                <a:latin typeface="Arial"/>
                <a:cs typeface="Arial"/>
              </a:rPr>
              <a:t>biofilm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74191" y="347979"/>
            <a:ext cx="9144000" cy="4267200"/>
          </a:xfrm>
          <a:custGeom>
            <a:avLst/>
            <a:gdLst/>
            <a:ahLst/>
            <a:cxnLst/>
            <a:rect l="l" t="t" r="r" b="b"/>
            <a:pathLst>
              <a:path w="9144000" h="4267200">
                <a:moveTo>
                  <a:pt x="0" y="4267200"/>
                </a:moveTo>
                <a:lnTo>
                  <a:pt x="9144000" y="4267200"/>
                </a:lnTo>
                <a:lnTo>
                  <a:pt x="9144000" y="0"/>
                </a:lnTo>
                <a:lnTo>
                  <a:pt x="0" y="0"/>
                </a:lnTo>
                <a:lnTo>
                  <a:pt x="0" y="426720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7412735" y="6782307"/>
            <a:ext cx="277495" cy="207645"/>
            <a:chOff x="7412735" y="6782307"/>
            <a:chExt cx="277495" cy="20764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635239" y="6782307"/>
              <a:ext cx="54863" cy="5181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412735" y="6834123"/>
              <a:ext cx="252984" cy="155447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780287" y="7041388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9"/>
                </a:moveTo>
                <a:lnTo>
                  <a:pt x="9137904" y="48769"/>
                </a:lnTo>
                <a:lnTo>
                  <a:pt x="9137904" y="0"/>
                </a:lnTo>
                <a:lnTo>
                  <a:pt x="0" y="0"/>
                </a:lnTo>
                <a:lnTo>
                  <a:pt x="0" y="4876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80287" y="6696964"/>
            <a:ext cx="6657340" cy="60960"/>
          </a:xfrm>
          <a:custGeom>
            <a:avLst/>
            <a:gdLst/>
            <a:ahLst/>
            <a:cxnLst/>
            <a:rect l="l" t="t" r="r" b="b"/>
            <a:pathLst>
              <a:path w="6657340" h="60959">
                <a:moveTo>
                  <a:pt x="0" y="60960"/>
                </a:moveTo>
                <a:lnTo>
                  <a:pt x="6656832" y="60960"/>
                </a:lnTo>
                <a:lnTo>
                  <a:pt x="6656832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354311" y="6696964"/>
            <a:ext cx="563880" cy="60960"/>
          </a:xfrm>
          <a:custGeom>
            <a:avLst/>
            <a:gdLst/>
            <a:ahLst/>
            <a:cxnLst/>
            <a:rect l="l" t="t" r="r" b="b"/>
            <a:pathLst>
              <a:path w="563879" h="60959">
                <a:moveTo>
                  <a:pt x="0" y="60960"/>
                </a:moveTo>
                <a:lnTo>
                  <a:pt x="563880" y="60960"/>
                </a:lnTo>
                <a:lnTo>
                  <a:pt x="563880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80287" y="6575043"/>
            <a:ext cx="6657340" cy="52069"/>
          </a:xfrm>
          <a:custGeom>
            <a:avLst/>
            <a:gdLst/>
            <a:ahLst/>
            <a:cxnLst/>
            <a:rect l="l" t="t" r="r" b="b"/>
            <a:pathLst>
              <a:path w="6657340" h="52070">
                <a:moveTo>
                  <a:pt x="0" y="51815"/>
                </a:moveTo>
                <a:lnTo>
                  <a:pt x="6656832" y="51815"/>
                </a:lnTo>
                <a:lnTo>
                  <a:pt x="6656832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354311" y="6575043"/>
            <a:ext cx="563880" cy="52069"/>
          </a:xfrm>
          <a:custGeom>
            <a:avLst/>
            <a:gdLst/>
            <a:ahLst/>
            <a:cxnLst/>
            <a:rect l="l" t="t" r="r" b="b"/>
            <a:pathLst>
              <a:path w="563879" h="52070">
                <a:moveTo>
                  <a:pt x="0" y="51815"/>
                </a:moveTo>
                <a:lnTo>
                  <a:pt x="563880" y="51815"/>
                </a:lnTo>
                <a:lnTo>
                  <a:pt x="563880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80288" y="5209539"/>
            <a:ext cx="9138285" cy="1313815"/>
          </a:xfrm>
          <a:custGeom>
            <a:avLst/>
            <a:gdLst/>
            <a:ahLst/>
            <a:cxnLst/>
            <a:rect l="l" t="t" r="r" b="b"/>
            <a:pathLst>
              <a:path w="9138285" h="1313815">
                <a:moveTo>
                  <a:pt x="9137904" y="0"/>
                </a:moveTo>
                <a:lnTo>
                  <a:pt x="0" y="0"/>
                </a:lnTo>
                <a:lnTo>
                  <a:pt x="0" y="1228344"/>
                </a:lnTo>
                <a:lnTo>
                  <a:pt x="0" y="1313688"/>
                </a:lnTo>
                <a:lnTo>
                  <a:pt x="9137904" y="1313688"/>
                </a:lnTo>
                <a:lnTo>
                  <a:pt x="9137904" y="1228344"/>
                </a:lnTo>
                <a:lnTo>
                  <a:pt x="91379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80287" y="5108955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8"/>
                </a:moveTo>
                <a:lnTo>
                  <a:pt x="9137904" y="48768"/>
                </a:lnTo>
                <a:lnTo>
                  <a:pt x="9137904" y="0"/>
                </a:lnTo>
                <a:lnTo>
                  <a:pt x="0" y="0"/>
                </a:lnTo>
                <a:lnTo>
                  <a:pt x="0" y="4876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80287" y="4987035"/>
            <a:ext cx="9138285" cy="60960"/>
          </a:xfrm>
          <a:custGeom>
            <a:avLst/>
            <a:gdLst/>
            <a:ahLst/>
            <a:cxnLst/>
            <a:rect l="l" t="t" r="r" b="b"/>
            <a:pathLst>
              <a:path w="9138285" h="60960">
                <a:moveTo>
                  <a:pt x="0" y="60959"/>
                </a:moveTo>
                <a:lnTo>
                  <a:pt x="9137904" y="60959"/>
                </a:lnTo>
                <a:lnTo>
                  <a:pt x="9137904" y="0"/>
                </a:lnTo>
                <a:lnTo>
                  <a:pt x="0" y="0"/>
                </a:lnTo>
                <a:lnTo>
                  <a:pt x="0" y="6095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80287" y="4895596"/>
            <a:ext cx="9138285" cy="9525"/>
          </a:xfrm>
          <a:custGeom>
            <a:avLst/>
            <a:gdLst/>
            <a:ahLst/>
            <a:cxnLst/>
            <a:rect l="l" t="t" r="r" b="b"/>
            <a:pathLst>
              <a:path w="9138285" h="9525">
                <a:moveTo>
                  <a:pt x="0" y="9143"/>
                </a:moveTo>
                <a:lnTo>
                  <a:pt x="9137904" y="9143"/>
                </a:lnTo>
                <a:lnTo>
                  <a:pt x="9137904" y="0"/>
                </a:lnTo>
                <a:lnTo>
                  <a:pt x="0" y="0"/>
                </a:lnTo>
                <a:lnTo>
                  <a:pt x="0" y="914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5" name="object 15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sp>
          <p:nvSpPr>
            <p:cNvPr id="16" name="object 16"/>
            <p:cNvSpPr/>
            <p:nvPr/>
          </p:nvSpPr>
          <p:spPr>
            <a:xfrm>
              <a:off x="780287" y="4703572"/>
              <a:ext cx="9138285" cy="18415"/>
            </a:xfrm>
            <a:custGeom>
              <a:avLst/>
              <a:gdLst/>
              <a:ahLst/>
              <a:cxnLst/>
              <a:rect l="l" t="t" r="r" b="b"/>
              <a:pathLst>
                <a:path w="9138285" h="18414">
                  <a:moveTo>
                    <a:pt x="0" y="18287"/>
                  </a:moveTo>
                  <a:lnTo>
                    <a:pt x="9137904" y="18287"/>
                  </a:lnTo>
                  <a:lnTo>
                    <a:pt x="9137904" y="0"/>
                  </a:lnTo>
                  <a:lnTo>
                    <a:pt x="0" y="0"/>
                  </a:lnTo>
                  <a:lnTo>
                    <a:pt x="0" y="1828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774191" y="4609084"/>
              <a:ext cx="9144000" cy="94615"/>
            </a:xfrm>
            <a:custGeom>
              <a:avLst/>
              <a:gdLst/>
              <a:ahLst/>
              <a:cxnLst/>
              <a:rect l="l" t="t" r="r" b="b"/>
              <a:pathLst>
                <a:path w="9144000" h="94614">
                  <a:moveTo>
                    <a:pt x="9144000" y="0"/>
                  </a:moveTo>
                  <a:lnTo>
                    <a:pt x="9144000" y="94488"/>
                  </a:lnTo>
                  <a:lnTo>
                    <a:pt x="0" y="944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774191" y="4703572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7"/>
                  </a:lnTo>
                  <a:lnTo>
                    <a:pt x="0" y="18287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7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774191" y="4721860"/>
              <a:ext cx="9144000" cy="91440"/>
            </a:xfrm>
            <a:custGeom>
              <a:avLst/>
              <a:gdLst/>
              <a:ahLst/>
              <a:cxnLst/>
              <a:rect l="l" t="t" r="r" b="b"/>
              <a:pathLst>
                <a:path w="9144000" h="91439">
                  <a:moveTo>
                    <a:pt x="9144000" y="0"/>
                  </a:moveTo>
                  <a:lnTo>
                    <a:pt x="9144000" y="91439"/>
                  </a:lnTo>
                  <a:lnTo>
                    <a:pt x="0" y="9143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774191" y="4813300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5"/>
                  </a:lnTo>
                  <a:lnTo>
                    <a:pt x="0" y="8229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774191" y="489559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774191" y="4904740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6"/>
                  </a:lnTo>
                  <a:lnTo>
                    <a:pt x="0" y="82296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774191" y="49870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774191" y="501751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774191" y="5047996"/>
              <a:ext cx="9144000" cy="60960"/>
            </a:xfrm>
            <a:custGeom>
              <a:avLst/>
              <a:gdLst/>
              <a:ahLst/>
              <a:cxnLst/>
              <a:rect l="l" t="t" r="r" b="b"/>
              <a:pathLst>
                <a:path w="9144000" h="60960">
                  <a:moveTo>
                    <a:pt x="9144000" y="0"/>
                  </a:moveTo>
                  <a:lnTo>
                    <a:pt x="9144000" y="60959"/>
                  </a:lnTo>
                  <a:lnTo>
                    <a:pt x="0" y="6095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774191" y="5108956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9144000" y="0"/>
                  </a:moveTo>
                  <a:lnTo>
                    <a:pt x="9144000" y="48768"/>
                  </a:lnTo>
                  <a:lnTo>
                    <a:pt x="0" y="4876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774191" y="5157724"/>
              <a:ext cx="9144000" cy="52069"/>
            </a:xfrm>
            <a:custGeom>
              <a:avLst/>
              <a:gdLst/>
              <a:ahLst/>
              <a:cxnLst/>
              <a:rect l="l" t="t" r="r" b="b"/>
              <a:pathLst>
                <a:path w="9144000" h="52070">
                  <a:moveTo>
                    <a:pt x="9144000" y="0"/>
                  </a:moveTo>
                  <a:lnTo>
                    <a:pt x="9144000" y="51815"/>
                  </a:lnTo>
                  <a:lnTo>
                    <a:pt x="0" y="5181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774191" y="5209540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774191" y="5218684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774191" y="5249164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4"/>
                  </a:lnTo>
                  <a:lnTo>
                    <a:pt x="0" y="3962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774191" y="5288788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9144000" y="0"/>
                  </a:moveTo>
                  <a:lnTo>
                    <a:pt x="9144000" y="42672"/>
                  </a:lnTo>
                  <a:lnTo>
                    <a:pt x="0" y="4267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774191" y="5331460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774191" y="5349748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9144000" y="0"/>
                  </a:moveTo>
                  <a:lnTo>
                    <a:pt x="9144000" y="12191"/>
                  </a:lnTo>
                  <a:lnTo>
                    <a:pt x="0" y="12191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774191" y="5361940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4"/>
                  </a:lnTo>
                  <a:lnTo>
                    <a:pt x="0" y="3962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774191" y="5401564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774191" y="541070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774191" y="544118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774191" y="547166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774191" y="5502148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3999" y="0"/>
                  </a:moveTo>
                  <a:lnTo>
                    <a:pt x="9144000" y="21335"/>
                  </a:lnTo>
                  <a:lnTo>
                    <a:pt x="0" y="21335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774191" y="5523484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1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774191" y="554177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774191" y="557225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774191" y="560273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774191" y="563321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774191" y="5663692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4"/>
                  </a:lnTo>
                  <a:lnTo>
                    <a:pt x="0" y="914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774192" y="5672836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40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21336"/>
                  </a:lnTo>
                  <a:lnTo>
                    <a:pt x="9144000" y="21336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774192" y="5694172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76017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601712" y="21336"/>
                  </a:lnTo>
                  <a:lnTo>
                    <a:pt x="7601712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774192" y="5715508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76017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601712" y="18288"/>
                  </a:lnTo>
                  <a:lnTo>
                    <a:pt x="7601712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774192" y="5733796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40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0" y="21336"/>
                  </a:lnTo>
                  <a:lnTo>
                    <a:pt x="9144000" y="21336"/>
                  </a:lnTo>
                  <a:lnTo>
                    <a:pt x="9144000" y="1524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774191" y="5755132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3999" y="0"/>
                  </a:moveTo>
                  <a:lnTo>
                    <a:pt x="9144000" y="21336"/>
                  </a:lnTo>
                  <a:lnTo>
                    <a:pt x="0" y="21336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774192" y="577646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0" y="30480"/>
                  </a:lnTo>
                  <a:lnTo>
                    <a:pt x="9144000" y="30480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774192" y="580694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774192" y="583742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774192" y="5867908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774192" y="5877052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774192" y="5898388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6662928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62928" y="18288"/>
                  </a:lnTo>
                  <a:lnTo>
                    <a:pt x="6662928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774192" y="591667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774192" y="5925820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42672"/>
                  </a:lnTo>
                  <a:lnTo>
                    <a:pt x="6662928" y="42672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4317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8580120" y="42672"/>
                  </a:lnTo>
                  <a:lnTo>
                    <a:pt x="9144000" y="42672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774192" y="5968492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774192" y="59776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774192" y="600811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3048"/>
                  </a:lnTo>
                  <a:lnTo>
                    <a:pt x="8580120" y="3048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774192" y="6017260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774192" y="603859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774192" y="606907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774192" y="6078220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774192" y="609955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774192" y="61300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367588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3675888" y="30480"/>
                  </a:lnTo>
                  <a:lnTo>
                    <a:pt x="3675888" y="0"/>
                  </a:lnTo>
                  <a:close/>
                </a:path>
                <a:path w="9144000" h="30479">
                  <a:moveTo>
                    <a:pt x="6662928" y="0"/>
                  </a:moveTo>
                  <a:lnTo>
                    <a:pt x="5398008" y="0"/>
                  </a:lnTo>
                  <a:lnTo>
                    <a:pt x="5398008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774192" y="6160516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666292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6662928" y="18288"/>
                  </a:lnTo>
                  <a:lnTo>
                    <a:pt x="6662928" y="3048"/>
                  </a:lnTo>
                  <a:lnTo>
                    <a:pt x="6662928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774192" y="6178804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774192" y="6200140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9624"/>
                  </a:lnTo>
                  <a:lnTo>
                    <a:pt x="6662928" y="39624"/>
                  </a:lnTo>
                  <a:lnTo>
                    <a:pt x="6662928" y="27432"/>
                  </a:lnTo>
                  <a:lnTo>
                    <a:pt x="8580120" y="27432"/>
                  </a:lnTo>
                  <a:lnTo>
                    <a:pt x="8580120" y="39624"/>
                  </a:lnTo>
                  <a:lnTo>
                    <a:pt x="9144000" y="39624"/>
                  </a:lnTo>
                  <a:lnTo>
                    <a:pt x="9144000" y="2743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774192" y="6239764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774192" y="6270244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27432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27432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2743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774192" y="6300724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46786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678680" y="12192"/>
                  </a:lnTo>
                  <a:lnTo>
                    <a:pt x="4678680" y="0"/>
                  </a:lnTo>
                  <a:close/>
                </a:path>
                <a:path w="9144000" h="12700">
                  <a:moveTo>
                    <a:pt x="6662928" y="0"/>
                  </a:moveTo>
                  <a:lnTo>
                    <a:pt x="5263896" y="0"/>
                  </a:lnTo>
                  <a:lnTo>
                    <a:pt x="5263896" y="12192"/>
                  </a:lnTo>
                  <a:lnTo>
                    <a:pt x="6662928" y="12192"/>
                  </a:lnTo>
                  <a:lnTo>
                    <a:pt x="6662928" y="0"/>
                  </a:lnTo>
                  <a:close/>
                </a:path>
                <a:path w="9144000" h="12700">
                  <a:moveTo>
                    <a:pt x="9144000" y="0"/>
                  </a:moveTo>
                  <a:lnTo>
                    <a:pt x="8580120" y="0"/>
                  </a:lnTo>
                  <a:lnTo>
                    <a:pt x="8580120" y="12192"/>
                  </a:lnTo>
                  <a:lnTo>
                    <a:pt x="9144000" y="1219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774192" y="631291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24384"/>
                  </a:lnTo>
                  <a:lnTo>
                    <a:pt x="8580120" y="24384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2438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774192" y="634339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774191" y="637387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3999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774191" y="6383021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0" y="0"/>
                  </a:moveTo>
                  <a:lnTo>
                    <a:pt x="9144000" y="0"/>
                  </a:lnTo>
                  <a:lnTo>
                    <a:pt x="9144000" y="48766"/>
                  </a:lnTo>
                  <a:lnTo>
                    <a:pt x="0" y="487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774191" y="6431788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9144000" y="0"/>
                  </a:moveTo>
                  <a:lnTo>
                    <a:pt x="9144000" y="12192"/>
                  </a:lnTo>
                  <a:lnTo>
                    <a:pt x="0" y="1219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774191" y="6443981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0" y="0"/>
                  </a:moveTo>
                  <a:lnTo>
                    <a:pt x="9144000" y="0"/>
                  </a:lnTo>
                  <a:lnTo>
                    <a:pt x="9144000" y="30478"/>
                  </a:lnTo>
                  <a:lnTo>
                    <a:pt x="0" y="3047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774191" y="6474460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3"/>
                  </a:lnTo>
                  <a:lnTo>
                    <a:pt x="0" y="3962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774191" y="6514084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3999" y="0"/>
                  </a:moveTo>
                  <a:lnTo>
                    <a:pt x="9144000" y="9144"/>
                  </a:lnTo>
                  <a:lnTo>
                    <a:pt x="0" y="9144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774191" y="6523228"/>
              <a:ext cx="9144000" cy="52069"/>
            </a:xfrm>
            <a:custGeom>
              <a:avLst/>
              <a:gdLst/>
              <a:ahLst/>
              <a:cxnLst/>
              <a:rect l="l" t="t" r="r" b="b"/>
              <a:pathLst>
                <a:path w="9144000" h="52070">
                  <a:moveTo>
                    <a:pt x="9144000" y="0"/>
                  </a:moveTo>
                  <a:lnTo>
                    <a:pt x="9144000" y="51816"/>
                  </a:lnTo>
                  <a:lnTo>
                    <a:pt x="0" y="51816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774191" y="6575044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3"/>
                  </a:lnTo>
                  <a:lnTo>
                    <a:pt x="0" y="3962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774191" y="6614669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0" y="0"/>
                  </a:moveTo>
                  <a:lnTo>
                    <a:pt x="9144000" y="0"/>
                  </a:lnTo>
                  <a:lnTo>
                    <a:pt x="9144000" y="12190"/>
                  </a:lnTo>
                  <a:lnTo>
                    <a:pt x="0" y="121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774191" y="6626860"/>
              <a:ext cx="9144000" cy="70485"/>
            </a:xfrm>
            <a:custGeom>
              <a:avLst/>
              <a:gdLst/>
              <a:ahLst/>
              <a:cxnLst/>
              <a:rect l="l" t="t" r="r" b="b"/>
              <a:pathLst>
                <a:path w="9144000" h="70484">
                  <a:moveTo>
                    <a:pt x="9144000" y="0"/>
                  </a:moveTo>
                  <a:lnTo>
                    <a:pt x="9144000" y="70104"/>
                  </a:lnTo>
                  <a:lnTo>
                    <a:pt x="0" y="7010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774191" y="6696964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5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774191" y="6715252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9144000" y="0"/>
                  </a:moveTo>
                  <a:lnTo>
                    <a:pt x="9144000" y="42672"/>
                  </a:lnTo>
                  <a:lnTo>
                    <a:pt x="0" y="4267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774191" y="6757924"/>
              <a:ext cx="9144000" cy="91440"/>
            </a:xfrm>
            <a:custGeom>
              <a:avLst/>
              <a:gdLst/>
              <a:ahLst/>
              <a:cxnLst/>
              <a:rect l="l" t="t" r="r" b="b"/>
              <a:pathLst>
                <a:path w="9144000" h="91440">
                  <a:moveTo>
                    <a:pt x="9144000" y="0"/>
                  </a:moveTo>
                  <a:lnTo>
                    <a:pt x="9144000" y="91439"/>
                  </a:lnTo>
                  <a:lnTo>
                    <a:pt x="0" y="9143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774191" y="6849364"/>
              <a:ext cx="9144000" cy="109855"/>
            </a:xfrm>
            <a:custGeom>
              <a:avLst/>
              <a:gdLst/>
              <a:ahLst/>
              <a:cxnLst/>
              <a:rect l="l" t="t" r="r" b="b"/>
              <a:pathLst>
                <a:path w="9144000" h="109854">
                  <a:moveTo>
                    <a:pt x="9144000" y="0"/>
                  </a:moveTo>
                  <a:lnTo>
                    <a:pt x="9144000" y="109727"/>
                  </a:lnTo>
                  <a:lnTo>
                    <a:pt x="0" y="109727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774191" y="6959092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5"/>
                  </a:lnTo>
                  <a:lnTo>
                    <a:pt x="0" y="8229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774191" y="7041389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0" y="0"/>
                  </a:moveTo>
                  <a:lnTo>
                    <a:pt x="9144000" y="0"/>
                  </a:lnTo>
                  <a:lnTo>
                    <a:pt x="9144000" y="48766"/>
                  </a:lnTo>
                  <a:lnTo>
                    <a:pt x="0" y="487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774191" y="7090157"/>
              <a:ext cx="9144000" cy="116205"/>
            </a:xfrm>
            <a:custGeom>
              <a:avLst/>
              <a:gdLst/>
              <a:ahLst/>
              <a:cxnLst/>
              <a:rect l="l" t="t" r="r" b="b"/>
              <a:pathLst>
                <a:path w="9144000" h="116204">
                  <a:moveTo>
                    <a:pt x="9144000" y="0"/>
                  </a:moveTo>
                  <a:lnTo>
                    <a:pt x="0" y="0"/>
                  </a:lnTo>
                  <a:lnTo>
                    <a:pt x="0" y="115822"/>
                  </a:lnTo>
                  <a:lnTo>
                    <a:pt x="9144000" y="11582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3" name="object 9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638544" y="6401308"/>
              <a:ext cx="829055" cy="216407"/>
            </a:xfrm>
            <a:prstGeom prst="rect">
              <a:avLst/>
            </a:prstGeom>
          </p:spPr>
        </p:pic>
        <p:pic>
          <p:nvPicPr>
            <p:cNvPr id="94" name="object 9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629400" y="6617717"/>
              <a:ext cx="844296" cy="131062"/>
            </a:xfrm>
            <a:prstGeom prst="rect">
              <a:avLst/>
            </a:prstGeom>
          </p:spPr>
        </p:pic>
        <p:pic>
          <p:nvPicPr>
            <p:cNvPr id="95" name="object 9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96" name="object 96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70" name="object 37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371" name="object 37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372" name="object 37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373" name="object 37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374" name="object 37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375" name="object 37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376" name="object 37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377" name="object 37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378" name="object 37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379" name="object 37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380" name="object 380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71" name="object 571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572" name="object 572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573" name="object 573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574" name="object 574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35" name="object 635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636" name="object 636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637" name="object 637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638" name="object 638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639" name="object 639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1" name="object 1021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1022" name="object 1022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96" name="object 1096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97" name="object 1097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98" name="object 1098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99" name="object 1099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16" name="object 1116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117" name="object 1117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118" name="object 1118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57" name="object 1257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258" name="object 1258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98" name="object 1398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99" name="object 1399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" name="object 1859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" name="object 1860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" name="object 1861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" name="object 1862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" name="object 1863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" name="object 1864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" name="object 1865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" name="object 1866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" name="object 1867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" name="object 1868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" name="object 1869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" name="object 1870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" name="object 1871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" name="object 1872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" name="object 1873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" name="object 1874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" name="object 1875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" name="object 1876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" name="object 1877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" name="object 1878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" name="object 1879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" name="object 1880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" name="object 1881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" name="object 1882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" name="object 1883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" name="object 1884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" name="object 1885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" name="object 1886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" name="object 1887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" name="object 1888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" name="object 1889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" name="object 1890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" name="object 1891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" name="object 1892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" name="object 1893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" name="object 1894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" name="object 1895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" name="object 1896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" name="object 1897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" name="object 1898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" name="object 1899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" name="object 1900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" name="object 1901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" name="object 1902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" name="object 1903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" name="object 1904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" name="object 1905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" name="object 1906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" name="object 1907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" name="object 1908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" name="object 1909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" name="object 1910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" name="object 1911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" name="object 1912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" name="object 1913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" name="object 1914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" name="object 1915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" name="object 1916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" name="object 1917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" name="object 1918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" name="object 1919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" name="object 1920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" name="object 1921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" name="object 1922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" name="object 1923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" name="object 1924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" name="object 1925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" name="object 1926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" name="object 1927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" name="object 1928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" name="object 1929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" name="object 1930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" name="object 1931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" name="object 1932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" name="object 1933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" name="object 1934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" name="object 1935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" name="object 1936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" name="object 1937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" name="object 1938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" name="object 1939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" name="object 1940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" name="object 1941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" name="object 1942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" name="object 1943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" name="object 1944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" name="object 1945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" name="object 1946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" name="object 1947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" name="object 1948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" name="object 1949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" name="object 1950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51" name="object 1951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952" name="object 1952"/>
          <p:cNvSpPr txBox="1"/>
          <p:nvPr/>
        </p:nvSpPr>
        <p:spPr>
          <a:xfrm>
            <a:off x="1102867" y="5056633"/>
            <a:ext cx="8485505" cy="17951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5" dirty="0">
                <a:solidFill>
                  <a:srgbClr val="FF0000"/>
                </a:solidFill>
                <a:latin typeface="Arial"/>
                <a:cs typeface="Arial"/>
              </a:rPr>
              <a:t>Rappresentazione</a:t>
            </a:r>
            <a:r>
              <a:rPr sz="1600" b="1" spc="5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0000"/>
                </a:solidFill>
                <a:latin typeface="Arial"/>
                <a:cs typeface="Arial"/>
              </a:rPr>
              <a:t>schematica</a:t>
            </a:r>
            <a:r>
              <a:rPr sz="1600" b="1" spc="5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0000"/>
                </a:solidFill>
                <a:latin typeface="Arial"/>
                <a:cs typeface="Arial"/>
              </a:rPr>
              <a:t>della</a:t>
            </a:r>
            <a:r>
              <a:rPr sz="1600" b="1" spc="6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0000"/>
                </a:solidFill>
                <a:latin typeface="Arial"/>
                <a:cs typeface="Arial"/>
              </a:rPr>
              <a:t>formazione</a:t>
            </a:r>
            <a:r>
              <a:rPr sz="1600" b="1" spc="4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0000"/>
                </a:solidFill>
                <a:latin typeface="Arial"/>
                <a:cs typeface="Arial"/>
              </a:rPr>
              <a:t>di</a:t>
            </a:r>
            <a:r>
              <a:rPr sz="1600" b="1" spc="5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0000"/>
                </a:solidFill>
                <a:latin typeface="Arial"/>
                <a:cs typeface="Arial"/>
              </a:rPr>
              <a:t>un</a:t>
            </a:r>
            <a:r>
              <a:rPr sz="1600" b="1" spc="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0000"/>
                </a:solidFill>
                <a:latin typeface="Arial"/>
                <a:cs typeface="Arial"/>
              </a:rPr>
              <a:t>biofilm</a:t>
            </a:r>
            <a:r>
              <a:rPr sz="1600" b="1" spc="8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b="1" spc="-15" dirty="0">
                <a:solidFill>
                  <a:srgbClr val="FF0000"/>
                </a:solidFill>
                <a:latin typeface="Arial"/>
                <a:cs typeface="Arial"/>
              </a:rPr>
              <a:t>su</a:t>
            </a:r>
            <a:r>
              <a:rPr sz="1600" b="1" spc="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0000"/>
                </a:solidFill>
                <a:latin typeface="Arial"/>
                <a:cs typeface="Arial"/>
              </a:rPr>
              <a:t>un</a:t>
            </a:r>
            <a:r>
              <a:rPr sz="1600" b="1" spc="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0000"/>
                </a:solidFill>
                <a:latin typeface="Arial"/>
                <a:cs typeface="Arial"/>
              </a:rPr>
              <a:t>dispositivo</a:t>
            </a:r>
            <a:r>
              <a:rPr sz="1600" b="1" spc="5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0000"/>
                </a:solidFill>
                <a:latin typeface="Arial"/>
                <a:cs typeface="Arial"/>
              </a:rPr>
              <a:t>medico.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650">
              <a:latin typeface="Arial"/>
              <a:cs typeface="Arial"/>
            </a:endParaRPr>
          </a:p>
          <a:p>
            <a:pPr marL="454659" indent="-441959">
              <a:lnSpc>
                <a:spcPct val="100000"/>
              </a:lnSpc>
              <a:buAutoNum type="alphaUcParenBoth"/>
              <a:tabLst>
                <a:tab pos="454025" algn="l"/>
                <a:tab pos="454659" algn="l"/>
                <a:tab pos="856615" algn="l"/>
                <a:tab pos="1566545" algn="l"/>
                <a:tab pos="2770505" algn="l"/>
                <a:tab pos="3362325" algn="l"/>
                <a:tab pos="4385945" algn="l"/>
                <a:tab pos="5334000" algn="l"/>
                <a:tab pos="5678805" algn="l"/>
                <a:tab pos="6675120" algn="l"/>
                <a:tab pos="7553325" algn="l"/>
                <a:tab pos="7858125" algn="l"/>
              </a:tabLst>
            </a:pP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Le	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cellule	planctoniche	sono	suscettibili	all’azione	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di	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antibiotici,	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anticorpi	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e	fagociti.</a:t>
            </a:r>
            <a:endParaRPr sz="1400">
              <a:latin typeface="Arial MT"/>
              <a:cs typeface="Arial MT"/>
            </a:endParaRPr>
          </a:p>
          <a:p>
            <a:pPr marL="12700" marR="8890">
              <a:lnSpc>
                <a:spcPct val="100000"/>
              </a:lnSpc>
              <a:buAutoNum type="alphaUcParenBoth"/>
              <a:tabLst>
                <a:tab pos="357505" algn="l"/>
                <a:tab pos="1316990" algn="l"/>
                <a:tab pos="2133600" algn="l"/>
                <a:tab pos="3416935" algn="l"/>
                <a:tab pos="4053840" algn="l"/>
                <a:tab pos="5330825" algn="l"/>
                <a:tab pos="6010910" algn="l"/>
                <a:tab pos="7218045" algn="l"/>
                <a:tab pos="7854950" algn="l"/>
              </a:tabLst>
            </a:pP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I</a:t>
            </a:r>
            <a:r>
              <a:rPr sz="1400" spc="5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batteri</a:t>
            </a:r>
            <a:r>
              <a:rPr sz="1400" spc="8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formano</a:t>
            </a:r>
            <a:r>
              <a:rPr sz="1400" spc="7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biofilm</a:t>
            </a:r>
            <a:r>
              <a:rPr sz="1400" spc="9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preferenzialmente</a:t>
            </a:r>
            <a:r>
              <a:rPr sz="1400" spc="9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su</a:t>
            </a:r>
            <a:r>
              <a:rPr sz="1400" spc="7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una</a:t>
            </a:r>
            <a:r>
              <a:rPr sz="1400" spc="7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superficie</a:t>
            </a:r>
            <a:r>
              <a:rPr sz="1400" spc="7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inerte,</a:t>
            </a:r>
            <a:r>
              <a:rPr sz="1400" spc="9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la</a:t>
            </a:r>
            <a:r>
              <a:rPr sz="1400" spc="7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comunità</a:t>
            </a:r>
            <a:r>
              <a:rPr sz="1400" spc="7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sessile</a:t>
            </a:r>
            <a:r>
              <a:rPr sz="1400" spc="7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diventa </a:t>
            </a:r>
            <a:r>
              <a:rPr sz="1400" spc="-37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15" dirty="0">
                <a:solidFill>
                  <a:srgbClr val="CCEBFF"/>
                </a:solidFill>
                <a:latin typeface="Arial MT"/>
                <a:cs typeface="Arial MT"/>
              </a:rPr>
              <a:t>re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sis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t</a:t>
            </a:r>
            <a:r>
              <a:rPr sz="1400" spc="10" dirty="0">
                <a:solidFill>
                  <a:srgbClr val="CCEBFF"/>
                </a:solidFill>
                <a:latin typeface="Arial MT"/>
                <a:cs typeface="Arial MT"/>
              </a:rPr>
              <a:t>e</a:t>
            </a:r>
            <a:r>
              <a:rPr sz="1400" spc="-15" dirty="0">
                <a:solidFill>
                  <a:srgbClr val="CCEBFF"/>
                </a:solidFill>
                <a:latin typeface="Arial MT"/>
                <a:cs typeface="Arial MT"/>
              </a:rPr>
              <a:t>n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t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e</a:t>
            </a:r>
            <a:r>
              <a:rPr sz="1400" dirty="0">
                <a:solidFill>
                  <a:srgbClr val="CCEBFF"/>
                </a:solidFill>
                <a:latin typeface="Arial MT"/>
                <a:cs typeface="Arial MT"/>
              </a:rPr>
              <a:t>	</a:t>
            </a:r>
            <a:r>
              <a:rPr sz="1400" spc="10" dirty="0">
                <a:solidFill>
                  <a:srgbClr val="CCEBFF"/>
                </a:solidFill>
                <a:latin typeface="Arial MT"/>
                <a:cs typeface="Arial MT"/>
              </a:rPr>
              <a:t>a</a:t>
            </a:r>
            <a:r>
              <a:rPr sz="1400" spc="-15" dirty="0">
                <a:solidFill>
                  <a:srgbClr val="CCEBFF"/>
                </a:solidFill>
                <a:latin typeface="Arial MT"/>
                <a:cs typeface="Arial MT"/>
              </a:rPr>
              <a:t>g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li</a:t>
            </a:r>
            <a:r>
              <a:rPr sz="1400" dirty="0">
                <a:solidFill>
                  <a:srgbClr val="CCEBFF"/>
                </a:solidFill>
                <a:latin typeface="Arial MT"/>
                <a:cs typeface="Arial MT"/>
              </a:rPr>
              <a:t>	</a:t>
            </a:r>
            <a:r>
              <a:rPr sz="1400" spc="-15" dirty="0">
                <a:solidFill>
                  <a:srgbClr val="CCEBFF"/>
                </a:solidFill>
                <a:latin typeface="Arial MT"/>
                <a:cs typeface="Arial MT"/>
              </a:rPr>
              <a:t>a</a:t>
            </a:r>
            <a:r>
              <a:rPr sz="1400" spc="10" dirty="0">
                <a:solidFill>
                  <a:srgbClr val="CCEBFF"/>
                </a:solidFill>
                <a:latin typeface="Arial MT"/>
                <a:cs typeface="Arial MT"/>
              </a:rPr>
              <a:t>n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t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i</a:t>
            </a:r>
            <a:r>
              <a:rPr sz="1400" spc="-15" dirty="0">
                <a:solidFill>
                  <a:srgbClr val="CCEBFF"/>
                </a:solidFill>
                <a:latin typeface="Arial MT"/>
                <a:cs typeface="Arial MT"/>
              </a:rPr>
              <a:t>b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i</a:t>
            </a:r>
            <a:r>
              <a:rPr sz="1400" spc="-15" dirty="0">
                <a:solidFill>
                  <a:srgbClr val="CCEBFF"/>
                </a:solidFill>
                <a:latin typeface="Arial MT"/>
                <a:cs typeface="Arial MT"/>
              </a:rPr>
              <a:t>o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t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i</a:t>
            </a:r>
            <a:r>
              <a:rPr sz="1400" spc="15" dirty="0">
                <a:solidFill>
                  <a:srgbClr val="CCEBFF"/>
                </a:solidFill>
                <a:latin typeface="Arial MT"/>
                <a:cs typeface="Arial MT"/>
              </a:rPr>
              <a:t>c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i</a:t>
            </a:r>
            <a:r>
              <a:rPr sz="1400" dirty="0">
                <a:solidFill>
                  <a:srgbClr val="CCEBFF"/>
                </a:solidFill>
                <a:latin typeface="Arial MT"/>
                <a:cs typeface="Arial MT"/>
              </a:rPr>
              <a:t>	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e</a:t>
            </a:r>
            <a:r>
              <a:rPr sz="1400" dirty="0">
                <a:solidFill>
                  <a:srgbClr val="CCEBFF"/>
                </a:solidFill>
                <a:latin typeface="Arial MT"/>
                <a:cs typeface="Arial MT"/>
              </a:rPr>
              <a:t>	</a:t>
            </a:r>
            <a:r>
              <a:rPr sz="1400" spc="-15" dirty="0">
                <a:solidFill>
                  <a:srgbClr val="CCEBFF"/>
                </a:solidFill>
                <a:latin typeface="Arial MT"/>
                <a:cs typeface="Arial MT"/>
              </a:rPr>
              <a:t>a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ll’</a:t>
            </a:r>
            <a:r>
              <a:rPr sz="1400" spc="10" dirty="0">
                <a:solidFill>
                  <a:srgbClr val="CCEBFF"/>
                </a:solidFill>
                <a:latin typeface="Arial MT"/>
                <a:cs typeface="Arial MT"/>
              </a:rPr>
              <a:t>a</a:t>
            </a:r>
            <a:r>
              <a:rPr sz="1400" spc="-30" dirty="0">
                <a:solidFill>
                  <a:srgbClr val="CCEBFF"/>
                </a:solidFill>
                <a:latin typeface="Arial MT"/>
                <a:cs typeface="Arial MT"/>
              </a:rPr>
              <a:t>z</a:t>
            </a:r>
            <a:r>
              <a:rPr sz="1400" spc="20" dirty="0">
                <a:solidFill>
                  <a:srgbClr val="CCEBFF"/>
                </a:solidFill>
                <a:latin typeface="Arial MT"/>
                <a:cs typeface="Arial MT"/>
              </a:rPr>
              <a:t>i</a:t>
            </a:r>
            <a:r>
              <a:rPr sz="1400" spc="-15" dirty="0">
                <a:solidFill>
                  <a:srgbClr val="CCEBFF"/>
                </a:solidFill>
                <a:latin typeface="Arial MT"/>
                <a:cs typeface="Arial MT"/>
              </a:rPr>
              <a:t>on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e</a:t>
            </a:r>
            <a:r>
              <a:rPr sz="1400" dirty="0">
                <a:solidFill>
                  <a:srgbClr val="CCEBFF"/>
                </a:solidFill>
                <a:latin typeface="Arial MT"/>
                <a:cs typeface="Arial MT"/>
              </a:rPr>
              <a:t>	</a:t>
            </a:r>
            <a:r>
              <a:rPr sz="1400" spc="-15" dirty="0">
                <a:solidFill>
                  <a:srgbClr val="CCEBFF"/>
                </a:solidFill>
                <a:latin typeface="Arial MT"/>
                <a:cs typeface="Arial MT"/>
              </a:rPr>
              <a:t>d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i</a:t>
            </a:r>
            <a:r>
              <a:rPr sz="1400" dirty="0">
                <a:solidFill>
                  <a:srgbClr val="CCEBFF"/>
                </a:solidFill>
                <a:latin typeface="Arial MT"/>
                <a:cs typeface="Arial MT"/>
              </a:rPr>
              <a:t>	</a:t>
            </a:r>
            <a:r>
              <a:rPr sz="1400" spc="-15" dirty="0">
                <a:solidFill>
                  <a:srgbClr val="CCEBFF"/>
                </a:solidFill>
                <a:latin typeface="Arial MT"/>
                <a:cs typeface="Arial MT"/>
              </a:rPr>
              <a:t>an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t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ic</a:t>
            </a:r>
            <a:r>
              <a:rPr sz="1400" spc="10" dirty="0">
                <a:solidFill>
                  <a:srgbClr val="CCEBFF"/>
                </a:solidFill>
                <a:latin typeface="Arial MT"/>
                <a:cs typeface="Arial MT"/>
              </a:rPr>
              <a:t>o</a:t>
            </a:r>
            <a:r>
              <a:rPr sz="1400" spc="-15" dirty="0">
                <a:solidFill>
                  <a:srgbClr val="CCEBFF"/>
                </a:solidFill>
                <a:latin typeface="Arial MT"/>
                <a:cs typeface="Arial MT"/>
              </a:rPr>
              <a:t>rp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i</a:t>
            </a:r>
            <a:r>
              <a:rPr sz="1400" dirty="0">
                <a:solidFill>
                  <a:srgbClr val="CCEBFF"/>
                </a:solidFill>
                <a:latin typeface="Arial MT"/>
                <a:cs typeface="Arial MT"/>
              </a:rPr>
              <a:t>	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e</a:t>
            </a:r>
            <a:r>
              <a:rPr sz="1400" dirty="0">
                <a:solidFill>
                  <a:srgbClr val="CCEBFF"/>
                </a:solidFill>
                <a:latin typeface="Arial MT"/>
                <a:cs typeface="Arial MT"/>
              </a:rPr>
              <a:t>	</a:t>
            </a:r>
            <a:r>
              <a:rPr sz="1400" spc="15" dirty="0">
                <a:solidFill>
                  <a:srgbClr val="CCEBFF"/>
                </a:solidFill>
                <a:latin typeface="Arial MT"/>
                <a:cs typeface="Arial MT"/>
              </a:rPr>
              <a:t>f</a:t>
            </a:r>
            <a:r>
              <a:rPr sz="1400" spc="-15" dirty="0">
                <a:solidFill>
                  <a:srgbClr val="CCEBFF"/>
                </a:solidFill>
                <a:latin typeface="Arial MT"/>
                <a:cs typeface="Arial MT"/>
              </a:rPr>
              <a:t>ago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c</a:t>
            </a:r>
            <a:r>
              <a:rPr sz="1400" spc="20" dirty="0">
                <a:solidFill>
                  <a:srgbClr val="CCEBFF"/>
                </a:solidFill>
                <a:latin typeface="Arial MT"/>
                <a:cs typeface="Arial MT"/>
              </a:rPr>
              <a:t>i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t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i.</a:t>
            </a:r>
            <a:endParaRPr sz="1400">
              <a:latin typeface="Arial MT"/>
              <a:cs typeface="Arial MT"/>
            </a:endParaRPr>
          </a:p>
          <a:p>
            <a:pPr marL="360045" indent="-347980">
              <a:lnSpc>
                <a:spcPct val="100000"/>
              </a:lnSpc>
              <a:buAutoNum type="alphaUcParenBoth"/>
              <a:tabLst>
                <a:tab pos="360680" algn="l"/>
              </a:tabLst>
            </a:pP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I</a:t>
            </a:r>
            <a:r>
              <a:rPr sz="1400" spc="40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fagociti</a:t>
            </a:r>
            <a:r>
              <a:rPr sz="1400" spc="434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sono</a:t>
            </a:r>
            <a:r>
              <a:rPr sz="1400" spc="39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attratti</a:t>
            </a:r>
            <a:r>
              <a:rPr sz="1400" spc="409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dal</a:t>
            </a:r>
            <a:r>
              <a:rPr sz="1400" spc="40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biofilm.</a:t>
            </a:r>
            <a:r>
              <a:rPr sz="1400" spc="40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La</a:t>
            </a:r>
            <a:r>
              <a:rPr sz="1400" spc="42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fagocitosi</a:t>
            </a:r>
            <a:r>
              <a:rPr sz="1400" spc="434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è</a:t>
            </a:r>
            <a:r>
              <a:rPr sz="1400" spc="42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impedita,</a:t>
            </a:r>
            <a:r>
              <a:rPr sz="1400" spc="40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CCEBFF"/>
                </a:solidFill>
                <a:latin typeface="Arial MT"/>
                <a:cs typeface="Arial MT"/>
              </a:rPr>
              <a:t>ma</a:t>
            </a:r>
            <a:r>
              <a:rPr sz="1400" spc="39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sono</a:t>
            </a:r>
            <a:r>
              <a:rPr sz="1400" spc="42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rilasciati</a:t>
            </a:r>
            <a:r>
              <a:rPr sz="1400" spc="43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enzimi</a:t>
            </a:r>
            <a:r>
              <a:rPr sz="1400" spc="409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proteolitici.</a:t>
            </a:r>
            <a:endParaRPr sz="1400">
              <a:latin typeface="Arial MT"/>
              <a:cs typeface="Arial MT"/>
            </a:endParaRPr>
          </a:p>
          <a:p>
            <a:pPr marL="12700" marR="12065">
              <a:lnSpc>
                <a:spcPct val="100000"/>
              </a:lnSpc>
              <a:buAutoNum type="alphaUcParenBoth"/>
              <a:tabLst>
                <a:tab pos="308610" algn="l"/>
              </a:tabLst>
            </a:pP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Gli</a:t>
            </a:r>
            <a:r>
              <a:rPr sz="1400" spc="2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enzimi</a:t>
            </a:r>
            <a:r>
              <a:rPr sz="1400" spc="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proteolitici</a:t>
            </a:r>
            <a:r>
              <a:rPr sz="1400" spc="2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danneggiano</a:t>
            </a:r>
            <a:r>
              <a:rPr sz="140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10" dirty="0">
                <a:solidFill>
                  <a:srgbClr val="CCEBFF"/>
                </a:solidFill>
                <a:latin typeface="Arial MT"/>
                <a:cs typeface="Arial MT"/>
              </a:rPr>
              <a:t>il</a:t>
            </a:r>
            <a:r>
              <a:rPr sz="140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tessuto</a:t>
            </a:r>
            <a:r>
              <a:rPr sz="1400" spc="2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che</a:t>
            </a:r>
            <a:r>
              <a:rPr sz="1400" spc="1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circonda</a:t>
            </a:r>
            <a:r>
              <a:rPr sz="1400" spc="2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il</a:t>
            </a:r>
            <a:r>
              <a:rPr sz="140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biofilm. Batteri</a:t>
            </a:r>
            <a:r>
              <a:rPr sz="1400" spc="3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5" dirty="0">
                <a:solidFill>
                  <a:srgbClr val="CCEBFF"/>
                </a:solidFill>
                <a:latin typeface="Arial MT"/>
                <a:cs typeface="Arial MT"/>
              </a:rPr>
              <a:t>in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forma</a:t>
            </a:r>
            <a:r>
              <a:rPr sz="140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planctonica</a:t>
            </a:r>
            <a:r>
              <a:rPr sz="1400" spc="1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lasciano </a:t>
            </a:r>
            <a:r>
              <a:rPr sz="1400" spc="-37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il</a:t>
            </a:r>
            <a:r>
              <a:rPr sz="1400" spc="-3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biofilm</a:t>
            </a:r>
            <a:r>
              <a:rPr sz="1400" spc="3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CCEBFF"/>
                </a:solidFill>
                <a:latin typeface="Arial MT"/>
                <a:cs typeface="Arial MT"/>
              </a:rPr>
              <a:t>e</a:t>
            </a:r>
            <a:r>
              <a:rPr sz="1400" spc="-1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possono</a:t>
            </a:r>
            <a:r>
              <a:rPr sz="1400" spc="3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causare</a:t>
            </a:r>
            <a:r>
              <a:rPr sz="1400" spc="3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15" dirty="0">
                <a:solidFill>
                  <a:srgbClr val="CCEBFF"/>
                </a:solidFill>
                <a:latin typeface="Arial MT"/>
                <a:cs typeface="Arial MT"/>
              </a:rPr>
              <a:t>infezioni</a:t>
            </a:r>
            <a:r>
              <a:rPr sz="1400" spc="65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acute</a:t>
            </a:r>
            <a:r>
              <a:rPr sz="1400" spc="1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15" dirty="0">
                <a:solidFill>
                  <a:srgbClr val="CCEBFF"/>
                </a:solidFill>
                <a:latin typeface="Arial MT"/>
                <a:cs typeface="Arial MT"/>
              </a:rPr>
              <a:t>nei</a:t>
            </a:r>
            <a:r>
              <a:rPr sz="1400" spc="2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tessuti</a:t>
            </a:r>
            <a:r>
              <a:rPr sz="1400" spc="20" dirty="0">
                <a:solidFill>
                  <a:srgbClr val="CCEB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CCEBFF"/>
                </a:solidFill>
                <a:latin typeface="Arial MT"/>
                <a:cs typeface="Arial MT"/>
              </a:rPr>
              <a:t>circostanti</a:t>
            </a:r>
            <a:endParaRPr sz="1400">
              <a:latin typeface="Arial MT"/>
              <a:cs typeface="Arial MT"/>
            </a:endParaRPr>
          </a:p>
        </p:txBody>
      </p:sp>
      <p:pic>
        <p:nvPicPr>
          <p:cNvPr id="1953" name="object 1953"/>
          <p:cNvPicPr/>
          <p:nvPr/>
        </p:nvPicPr>
        <p:blipFill>
          <a:blip r:embed="rId32" cstate="print"/>
          <a:stretch>
            <a:fillRect/>
          </a:stretch>
        </p:blipFill>
        <p:spPr>
          <a:xfrm>
            <a:off x="2252472" y="640587"/>
            <a:ext cx="5596128" cy="4443983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310765" marR="5080" indent="-2298700">
              <a:lnSpc>
                <a:spcPct val="100000"/>
              </a:lnSpc>
              <a:spcBef>
                <a:spcPts val="105"/>
              </a:spcBef>
            </a:pPr>
            <a:r>
              <a:rPr dirty="0"/>
              <a:t>Penetrazione</a:t>
            </a:r>
            <a:r>
              <a:rPr spc="-95" dirty="0"/>
              <a:t> </a:t>
            </a:r>
            <a:r>
              <a:rPr spc="-5" dirty="0"/>
              <a:t>ritardata</a:t>
            </a:r>
            <a:r>
              <a:rPr spc="-50" dirty="0"/>
              <a:t> </a:t>
            </a:r>
            <a:r>
              <a:rPr spc="-10" dirty="0"/>
              <a:t>dell’agente </a:t>
            </a:r>
            <a:r>
              <a:rPr spc="-1095" dirty="0"/>
              <a:t> </a:t>
            </a:r>
            <a:r>
              <a:rPr spc="-5" dirty="0"/>
              <a:t>antimicrobico</a:t>
            </a:r>
          </a:p>
        </p:txBody>
      </p:sp>
      <p:sp>
        <p:nvSpPr>
          <p:cNvPr id="1861" name="object 1861"/>
          <p:cNvSpPr txBox="1"/>
          <p:nvPr/>
        </p:nvSpPr>
        <p:spPr>
          <a:xfrm>
            <a:off x="1310132" y="2218944"/>
            <a:ext cx="8600440" cy="4279265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402590" marR="441959" indent="-271780">
              <a:lnSpc>
                <a:spcPct val="80000"/>
              </a:lnSpc>
              <a:spcBef>
                <a:spcPts val="570"/>
              </a:spcBef>
            </a:pPr>
            <a:r>
              <a:rPr sz="2000" b="1" spc="-10" dirty="0">
                <a:solidFill>
                  <a:srgbClr val="CC0099"/>
                </a:solidFill>
                <a:latin typeface="Arial"/>
                <a:cs typeface="Arial"/>
              </a:rPr>
              <a:t>Diversi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 studi</a:t>
            </a:r>
            <a:r>
              <a:rPr sz="2000" b="1" spc="-3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hanno</a:t>
            </a:r>
            <a:r>
              <a:rPr sz="2000" b="1" spc="2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dimostrato</a:t>
            </a:r>
            <a:r>
              <a:rPr sz="2000" b="1" spc="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che</a:t>
            </a:r>
            <a:r>
              <a:rPr sz="2000" b="1" spc="1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batteri </a:t>
            </a:r>
            <a:r>
              <a:rPr sz="2000" b="1" dirty="0">
                <a:solidFill>
                  <a:srgbClr val="CC0099"/>
                </a:solidFill>
                <a:latin typeface="Arial"/>
                <a:cs typeface="Arial"/>
              </a:rPr>
              <a:t>viventi</a:t>
            </a:r>
            <a:r>
              <a:rPr sz="2000" b="1" spc="-5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in</a:t>
            </a:r>
            <a:r>
              <a:rPr sz="2000" b="1" spc="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forma </a:t>
            </a:r>
            <a:r>
              <a:rPr sz="2000" b="1" spc="-10" dirty="0">
                <a:solidFill>
                  <a:srgbClr val="CC0099"/>
                </a:solidFill>
                <a:latin typeface="Arial"/>
                <a:cs typeface="Arial"/>
              </a:rPr>
              <a:t>sessile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 sono</a:t>
            </a:r>
            <a:r>
              <a:rPr sz="2000" b="1" spc="-2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CC0099"/>
                </a:solidFill>
                <a:latin typeface="Arial"/>
                <a:cs typeface="Arial"/>
              </a:rPr>
              <a:t>meno</a:t>
            </a:r>
            <a:r>
              <a:rPr sz="2000" b="1" spc="2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suscettibili agli antibiotici</a:t>
            </a:r>
            <a:r>
              <a:rPr sz="2000" b="1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dei batteri </a:t>
            </a:r>
            <a:r>
              <a:rPr sz="2000" b="1" dirty="0">
                <a:solidFill>
                  <a:srgbClr val="CC0099"/>
                </a:solidFill>
                <a:latin typeface="Arial"/>
                <a:cs typeface="Arial"/>
              </a:rPr>
              <a:t>viventi</a:t>
            </a:r>
            <a:r>
              <a:rPr sz="2000" b="1" spc="-3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forma</a:t>
            </a:r>
            <a:endParaRPr sz="2000">
              <a:latin typeface="Arial"/>
              <a:cs typeface="Arial"/>
            </a:endParaRPr>
          </a:p>
          <a:p>
            <a:pPr marL="1130935">
              <a:lnSpc>
                <a:spcPts val="1920"/>
              </a:lnSpc>
            </a:pP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planctonica</a:t>
            </a:r>
            <a:r>
              <a:rPr sz="2000" b="1" spc="-1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CC0099"/>
                </a:solidFill>
                <a:latin typeface="Arial"/>
                <a:cs typeface="Arial"/>
              </a:rPr>
              <a:t>perchè</a:t>
            </a:r>
            <a:r>
              <a:rPr sz="2000" b="1" spc="1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protetti</a:t>
            </a:r>
            <a:r>
              <a:rPr sz="2000" b="1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dalla</a:t>
            </a:r>
            <a:r>
              <a:rPr sz="2000" b="1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CC0099"/>
                </a:solidFill>
                <a:latin typeface="Arial"/>
                <a:cs typeface="Arial"/>
              </a:rPr>
              <a:t>matrice</a:t>
            </a:r>
            <a:r>
              <a:rPr sz="2000" b="1" spc="2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del</a:t>
            </a:r>
            <a:r>
              <a:rPr sz="2000" b="1" spc="-2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biofilm.</a:t>
            </a:r>
            <a:endParaRPr sz="2000">
              <a:latin typeface="Arial"/>
              <a:cs typeface="Arial"/>
            </a:endParaRPr>
          </a:p>
          <a:p>
            <a:pPr marL="539750" marR="576580" indent="-52069">
              <a:lnSpc>
                <a:spcPct val="80000"/>
              </a:lnSpc>
              <a:spcBef>
                <a:spcPts val="480"/>
              </a:spcBef>
            </a:pPr>
            <a:r>
              <a:rPr sz="2000" spc="-5" dirty="0">
                <a:solidFill>
                  <a:srgbClr val="FF6600"/>
                </a:solidFill>
                <a:latin typeface="Arial MT"/>
                <a:cs typeface="Arial MT"/>
              </a:rPr>
              <a:t>Infatti,</a:t>
            </a:r>
            <a:r>
              <a:rPr sz="2000" spc="-3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6600"/>
                </a:solidFill>
                <a:latin typeface="Arial MT"/>
                <a:cs typeface="Arial MT"/>
              </a:rPr>
              <a:t>essa rappresenta</a:t>
            </a:r>
            <a:r>
              <a:rPr sz="2000" spc="2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una</a:t>
            </a:r>
            <a:r>
              <a:rPr sz="2000" spc="1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barriera</a:t>
            </a:r>
            <a:r>
              <a:rPr sz="2000" spc="1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per</a:t>
            </a:r>
            <a:r>
              <a:rPr sz="2000" spc="1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gli</a:t>
            </a:r>
            <a:r>
              <a:rPr sz="2000" spc="3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agenti</a:t>
            </a:r>
            <a:r>
              <a:rPr sz="2000" spc="3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6600"/>
                </a:solidFill>
                <a:latin typeface="Arial MT"/>
                <a:cs typeface="Arial MT"/>
              </a:rPr>
              <a:t>antimicrobici, </a:t>
            </a:r>
            <a:r>
              <a:rPr sz="200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bloccandone</a:t>
            </a:r>
            <a:r>
              <a:rPr sz="2000" spc="4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6600"/>
                </a:solidFill>
                <a:latin typeface="Arial MT"/>
                <a:cs typeface="Arial MT"/>
              </a:rPr>
              <a:t>la</a:t>
            </a:r>
            <a:r>
              <a:rPr sz="2000" spc="2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6600"/>
                </a:solidFill>
                <a:latin typeface="Arial MT"/>
                <a:cs typeface="Arial MT"/>
              </a:rPr>
              <a:t>diffusione,</a:t>
            </a:r>
            <a:r>
              <a:rPr sz="200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ritardandone</a:t>
            </a:r>
            <a:r>
              <a:rPr sz="2000" spc="7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6600"/>
                </a:solidFill>
                <a:latin typeface="Arial MT"/>
                <a:cs typeface="Arial MT"/>
              </a:rPr>
              <a:t>la</a:t>
            </a:r>
            <a:r>
              <a:rPr sz="2000" spc="2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6600"/>
                </a:solidFill>
                <a:latin typeface="Arial MT"/>
                <a:cs typeface="Arial MT"/>
              </a:rPr>
              <a:t>diffusione</a:t>
            </a:r>
            <a:r>
              <a:rPr sz="2000" spc="2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6600"/>
                </a:solidFill>
                <a:latin typeface="Arial MT"/>
                <a:cs typeface="Arial MT"/>
              </a:rPr>
              <a:t>o</a:t>
            </a:r>
            <a:r>
              <a:rPr sz="200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interagendo</a:t>
            </a:r>
            <a:endParaRPr sz="2000">
              <a:latin typeface="Arial MT"/>
              <a:cs typeface="Arial MT"/>
            </a:endParaRPr>
          </a:p>
          <a:p>
            <a:pPr marL="2557780">
              <a:lnSpc>
                <a:spcPts val="1920"/>
              </a:lnSpc>
            </a:pPr>
            <a:r>
              <a:rPr sz="2000" dirty="0">
                <a:solidFill>
                  <a:srgbClr val="FF6600"/>
                </a:solidFill>
                <a:latin typeface="Arial MT"/>
                <a:cs typeface="Arial MT"/>
              </a:rPr>
              <a:t>chimicamente</a:t>
            </a:r>
            <a:r>
              <a:rPr sz="2000" spc="-7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6600"/>
                </a:solidFill>
                <a:latin typeface="Arial MT"/>
                <a:cs typeface="Arial MT"/>
              </a:rPr>
              <a:t>con</a:t>
            </a:r>
            <a:r>
              <a:rPr sz="2000" spc="-2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l’antibiotico.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500">
              <a:latin typeface="Arial MT"/>
              <a:cs typeface="Arial MT"/>
            </a:endParaRPr>
          </a:p>
          <a:p>
            <a:pPr marL="356870" marR="1022985" indent="-344805">
              <a:lnSpc>
                <a:spcPct val="79700"/>
              </a:lnSpc>
              <a:spcBef>
                <a:spcPts val="5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lisi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dell’alginato,</a:t>
            </a:r>
            <a:r>
              <a:rPr sz="20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componente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principale</a:t>
            </a:r>
            <a:r>
              <a:rPr sz="20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della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matrice 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extracellulare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del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formato</a:t>
            </a:r>
            <a:r>
              <a:rPr sz="2000" spc="-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da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i="1" spc="-10" dirty="0">
                <a:solidFill>
                  <a:srgbClr val="FFCC00"/>
                </a:solidFill>
                <a:latin typeface="Arial"/>
                <a:cs typeface="Arial"/>
              </a:rPr>
              <a:t>P.</a:t>
            </a:r>
            <a:r>
              <a:rPr sz="2000" i="1" spc="-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i="1" spc="-10" dirty="0">
                <a:solidFill>
                  <a:srgbClr val="FFCC00"/>
                </a:solidFill>
                <a:latin typeface="Arial"/>
                <a:cs typeface="Arial"/>
              </a:rPr>
              <a:t>aeruginosa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,</a:t>
            </a:r>
            <a:r>
              <a:rPr sz="2000" spc="4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facilita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la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diffusione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sostanze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antimicrobiche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suggerendo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che</a:t>
            </a:r>
            <a:r>
              <a:rPr sz="20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6600"/>
                </a:solidFill>
                <a:latin typeface="Arial MT"/>
                <a:cs typeface="Arial MT"/>
              </a:rPr>
              <a:t>la</a:t>
            </a:r>
            <a:r>
              <a:rPr sz="2000" spc="1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6600"/>
                </a:solidFill>
                <a:latin typeface="Arial MT"/>
                <a:cs typeface="Arial MT"/>
              </a:rPr>
              <a:t>matrice </a:t>
            </a:r>
            <a:r>
              <a:rPr sz="2000" spc="-54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polisaccaridica</a:t>
            </a:r>
            <a:r>
              <a:rPr sz="2000" spc="3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del</a:t>
            </a:r>
            <a:r>
              <a:rPr sz="2000" spc="3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biofilm</a:t>
            </a:r>
            <a:r>
              <a:rPr sz="2000" spc="4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6600"/>
                </a:solidFill>
                <a:latin typeface="Arial MT"/>
                <a:cs typeface="Arial MT"/>
              </a:rPr>
              <a:t>è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responsabile</a:t>
            </a:r>
            <a:r>
              <a:rPr sz="2000" spc="7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6600"/>
                </a:solidFill>
                <a:latin typeface="Arial MT"/>
                <a:cs typeface="Arial MT"/>
              </a:rPr>
              <a:t>della</a:t>
            </a:r>
            <a:r>
              <a:rPr sz="2000" spc="2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400" b="1" dirty="0">
                <a:solidFill>
                  <a:srgbClr val="FF6600"/>
                </a:solidFill>
                <a:latin typeface="Arial"/>
                <a:cs typeface="Arial"/>
              </a:rPr>
              <a:t>resistenza </a:t>
            </a:r>
            <a:r>
              <a:rPr sz="2400" b="1" spc="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6600"/>
                </a:solidFill>
                <a:latin typeface="Arial"/>
                <a:cs typeface="Arial"/>
              </a:rPr>
              <a:t>passiva</a:t>
            </a:r>
            <a:r>
              <a:rPr sz="2400" b="1" spc="-130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dei</a:t>
            </a:r>
            <a:r>
              <a:rPr sz="2000" spc="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6600"/>
                </a:solidFill>
                <a:latin typeface="Arial MT"/>
                <a:cs typeface="Arial MT"/>
              </a:rPr>
              <a:t>microrganismi</a:t>
            </a:r>
            <a:r>
              <a:rPr sz="2000" spc="-4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agli</a:t>
            </a:r>
            <a:r>
              <a:rPr sz="2000" spc="3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agenti</a:t>
            </a:r>
            <a:r>
              <a:rPr sz="2000" spc="3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6600"/>
                </a:solidFill>
                <a:latin typeface="Arial MT"/>
                <a:cs typeface="Arial MT"/>
              </a:rPr>
              <a:t>antimicrobici.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har char=""/>
            </a:pPr>
            <a:endParaRPr sz="2450">
              <a:latin typeface="Arial MT"/>
              <a:cs typeface="Arial MT"/>
            </a:endParaRPr>
          </a:p>
          <a:p>
            <a:pPr marL="356870" marR="718185" indent="-344805">
              <a:lnSpc>
                <a:spcPct val="79200"/>
              </a:lnSpc>
              <a:buClr>
                <a:srgbClr val="99FF99"/>
              </a:buClr>
              <a:buSzPct val="78125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Conducendo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studi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su </a:t>
            </a:r>
            <a:r>
              <a:rPr sz="1600" i="1" dirty="0">
                <a:solidFill>
                  <a:srgbClr val="FFCC00"/>
                </a:solidFill>
                <a:latin typeface="Arial"/>
                <a:cs typeface="Arial"/>
              </a:rPr>
              <a:t>Staphilococcus </a:t>
            </a:r>
            <a:r>
              <a:rPr sz="1600" i="1" spc="-5" dirty="0">
                <a:solidFill>
                  <a:srgbClr val="FFCC00"/>
                </a:solidFill>
                <a:latin typeface="Arial"/>
                <a:cs typeface="Arial"/>
              </a:rPr>
              <a:t>epidermidis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si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è dimostrato che anche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l’organizzazione delle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cellule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all’interno del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biofilm è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responsabile della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resistenza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di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questo</a:t>
            </a:r>
            <a:r>
              <a:rPr sz="16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microrganismo</a:t>
            </a:r>
            <a:r>
              <a:rPr sz="1600" spc="-11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agli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agenti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antimicrobici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sp>
          <p:nvSpPr>
            <p:cNvPr id="1860" name="object 1860"/>
            <p:cNvSpPr/>
            <p:nvPr/>
          </p:nvSpPr>
          <p:spPr>
            <a:xfrm>
              <a:off x="1155190" y="5846572"/>
              <a:ext cx="8430895" cy="914400"/>
            </a:xfrm>
            <a:custGeom>
              <a:avLst/>
              <a:gdLst/>
              <a:ahLst/>
              <a:cxnLst/>
              <a:rect l="l" t="t" r="r" b="b"/>
              <a:pathLst>
                <a:path w="8430895" h="914400">
                  <a:moveTo>
                    <a:pt x="8278369" y="0"/>
                  </a:moveTo>
                  <a:lnTo>
                    <a:pt x="152401" y="0"/>
                  </a:lnTo>
                  <a:lnTo>
                    <a:pt x="104949" y="7949"/>
                  </a:lnTo>
                  <a:lnTo>
                    <a:pt x="63204" y="29943"/>
                  </a:lnTo>
                  <a:lnTo>
                    <a:pt x="29943" y="63203"/>
                  </a:lnTo>
                  <a:lnTo>
                    <a:pt x="7949" y="104948"/>
                  </a:lnTo>
                  <a:lnTo>
                    <a:pt x="0" y="152399"/>
                  </a:lnTo>
                  <a:lnTo>
                    <a:pt x="0" y="761999"/>
                  </a:lnTo>
                  <a:lnTo>
                    <a:pt x="7949" y="810621"/>
                  </a:lnTo>
                  <a:lnTo>
                    <a:pt x="29943" y="852513"/>
                  </a:lnTo>
                  <a:lnTo>
                    <a:pt x="63204" y="885334"/>
                  </a:lnTo>
                  <a:lnTo>
                    <a:pt x="104949" y="906743"/>
                  </a:lnTo>
                  <a:lnTo>
                    <a:pt x="152401" y="914399"/>
                  </a:lnTo>
                  <a:lnTo>
                    <a:pt x="8278369" y="914399"/>
                  </a:lnTo>
                  <a:lnTo>
                    <a:pt x="8326990" y="906743"/>
                  </a:lnTo>
                  <a:lnTo>
                    <a:pt x="8368882" y="885334"/>
                  </a:lnTo>
                  <a:lnTo>
                    <a:pt x="8401703" y="852513"/>
                  </a:lnTo>
                  <a:lnTo>
                    <a:pt x="8423112" y="810621"/>
                  </a:lnTo>
                  <a:lnTo>
                    <a:pt x="8430769" y="761999"/>
                  </a:lnTo>
                  <a:lnTo>
                    <a:pt x="8430769" y="152399"/>
                  </a:lnTo>
                  <a:lnTo>
                    <a:pt x="8423112" y="104948"/>
                  </a:lnTo>
                  <a:lnTo>
                    <a:pt x="8401703" y="63203"/>
                  </a:lnTo>
                  <a:lnTo>
                    <a:pt x="8368882" y="29943"/>
                  </a:lnTo>
                  <a:lnTo>
                    <a:pt x="8326990" y="7949"/>
                  </a:lnTo>
                  <a:lnTo>
                    <a:pt x="8278369" y="0"/>
                  </a:lnTo>
                  <a:close/>
                </a:path>
              </a:pathLst>
            </a:custGeom>
            <a:solidFill>
              <a:srgbClr val="00999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" name="object 1861"/>
            <p:cNvSpPr/>
            <p:nvPr/>
          </p:nvSpPr>
          <p:spPr>
            <a:xfrm>
              <a:off x="1143000" y="5834380"/>
              <a:ext cx="8455660" cy="939165"/>
            </a:xfrm>
            <a:custGeom>
              <a:avLst/>
              <a:gdLst/>
              <a:ahLst/>
              <a:cxnLst/>
              <a:rect l="l" t="t" r="r" b="b"/>
              <a:pathLst>
                <a:path w="8455660" h="939165">
                  <a:moveTo>
                    <a:pt x="8305800" y="0"/>
                  </a:moveTo>
                  <a:lnTo>
                    <a:pt x="149352" y="0"/>
                  </a:lnTo>
                  <a:lnTo>
                    <a:pt x="131063" y="3048"/>
                  </a:lnTo>
                  <a:lnTo>
                    <a:pt x="115824" y="6096"/>
                  </a:lnTo>
                  <a:lnTo>
                    <a:pt x="100584" y="12192"/>
                  </a:lnTo>
                  <a:lnTo>
                    <a:pt x="85343" y="21336"/>
                  </a:lnTo>
                  <a:lnTo>
                    <a:pt x="73152" y="27432"/>
                  </a:lnTo>
                  <a:lnTo>
                    <a:pt x="51815" y="48768"/>
                  </a:lnTo>
                  <a:lnTo>
                    <a:pt x="48768" y="48768"/>
                  </a:lnTo>
                  <a:lnTo>
                    <a:pt x="30480" y="73152"/>
                  </a:lnTo>
                  <a:lnTo>
                    <a:pt x="27431" y="73152"/>
                  </a:lnTo>
                  <a:lnTo>
                    <a:pt x="21336" y="88392"/>
                  </a:lnTo>
                  <a:lnTo>
                    <a:pt x="12190" y="100584"/>
                  </a:lnTo>
                  <a:lnTo>
                    <a:pt x="9143" y="115824"/>
                  </a:lnTo>
                  <a:lnTo>
                    <a:pt x="3047" y="131064"/>
                  </a:lnTo>
                  <a:lnTo>
                    <a:pt x="3047" y="149352"/>
                  </a:lnTo>
                  <a:lnTo>
                    <a:pt x="0" y="164592"/>
                  </a:lnTo>
                  <a:lnTo>
                    <a:pt x="0" y="774192"/>
                  </a:lnTo>
                  <a:lnTo>
                    <a:pt x="3047" y="792480"/>
                  </a:lnTo>
                  <a:lnTo>
                    <a:pt x="3047" y="807720"/>
                  </a:lnTo>
                  <a:lnTo>
                    <a:pt x="21336" y="853440"/>
                  </a:lnTo>
                  <a:lnTo>
                    <a:pt x="27431" y="865632"/>
                  </a:lnTo>
                  <a:lnTo>
                    <a:pt x="30480" y="865632"/>
                  </a:lnTo>
                  <a:lnTo>
                    <a:pt x="30480" y="868680"/>
                  </a:lnTo>
                  <a:lnTo>
                    <a:pt x="48768" y="890016"/>
                  </a:lnTo>
                  <a:lnTo>
                    <a:pt x="48768" y="893064"/>
                  </a:lnTo>
                  <a:lnTo>
                    <a:pt x="51815" y="893064"/>
                  </a:lnTo>
                  <a:lnTo>
                    <a:pt x="73152" y="911352"/>
                  </a:lnTo>
                  <a:lnTo>
                    <a:pt x="88390" y="920496"/>
                  </a:lnTo>
                  <a:lnTo>
                    <a:pt x="118872" y="932688"/>
                  </a:lnTo>
                  <a:lnTo>
                    <a:pt x="149352" y="938784"/>
                  </a:lnTo>
                  <a:lnTo>
                    <a:pt x="8308848" y="938784"/>
                  </a:lnTo>
                  <a:lnTo>
                    <a:pt x="8339328" y="932688"/>
                  </a:lnTo>
                  <a:lnTo>
                    <a:pt x="8369808" y="920496"/>
                  </a:lnTo>
                  <a:lnTo>
                    <a:pt x="8379968" y="914400"/>
                  </a:lnTo>
                  <a:lnTo>
                    <a:pt x="152400" y="914400"/>
                  </a:lnTo>
                  <a:lnTo>
                    <a:pt x="137159" y="911352"/>
                  </a:lnTo>
                  <a:lnTo>
                    <a:pt x="97536" y="896112"/>
                  </a:lnTo>
                  <a:lnTo>
                    <a:pt x="70610" y="874776"/>
                  </a:lnTo>
                  <a:lnTo>
                    <a:pt x="67056" y="874776"/>
                  </a:lnTo>
                  <a:lnTo>
                    <a:pt x="48768" y="850392"/>
                  </a:lnTo>
                  <a:lnTo>
                    <a:pt x="49530" y="850392"/>
                  </a:lnTo>
                  <a:lnTo>
                    <a:pt x="42671" y="841248"/>
                  </a:lnTo>
                  <a:lnTo>
                    <a:pt x="36575" y="829057"/>
                  </a:lnTo>
                  <a:lnTo>
                    <a:pt x="33528" y="816864"/>
                  </a:lnTo>
                  <a:lnTo>
                    <a:pt x="30480" y="801624"/>
                  </a:lnTo>
                  <a:lnTo>
                    <a:pt x="27431" y="789432"/>
                  </a:lnTo>
                  <a:lnTo>
                    <a:pt x="27431" y="149352"/>
                  </a:lnTo>
                  <a:lnTo>
                    <a:pt x="30480" y="137160"/>
                  </a:lnTo>
                  <a:lnTo>
                    <a:pt x="33528" y="121920"/>
                  </a:lnTo>
                  <a:lnTo>
                    <a:pt x="36575" y="109728"/>
                  </a:lnTo>
                  <a:lnTo>
                    <a:pt x="42671" y="97536"/>
                  </a:lnTo>
                  <a:lnTo>
                    <a:pt x="49529" y="88392"/>
                  </a:lnTo>
                  <a:lnTo>
                    <a:pt x="48768" y="88392"/>
                  </a:lnTo>
                  <a:lnTo>
                    <a:pt x="67056" y="64008"/>
                  </a:lnTo>
                  <a:lnTo>
                    <a:pt x="70611" y="64008"/>
                  </a:lnTo>
                  <a:lnTo>
                    <a:pt x="88390" y="48768"/>
                  </a:lnTo>
                  <a:lnTo>
                    <a:pt x="124968" y="30480"/>
                  </a:lnTo>
                  <a:lnTo>
                    <a:pt x="137159" y="27432"/>
                  </a:lnTo>
                  <a:lnTo>
                    <a:pt x="152400" y="27432"/>
                  </a:lnTo>
                  <a:lnTo>
                    <a:pt x="167640" y="24384"/>
                  </a:lnTo>
                  <a:lnTo>
                    <a:pt x="8377935" y="24384"/>
                  </a:lnTo>
                  <a:lnTo>
                    <a:pt x="8369808" y="18288"/>
                  </a:lnTo>
                  <a:lnTo>
                    <a:pt x="8339328" y="6096"/>
                  </a:lnTo>
                  <a:lnTo>
                    <a:pt x="8324088" y="3048"/>
                  </a:lnTo>
                  <a:lnTo>
                    <a:pt x="8305800" y="0"/>
                  </a:lnTo>
                  <a:close/>
                </a:path>
                <a:path w="8455660" h="939165">
                  <a:moveTo>
                    <a:pt x="8389921" y="872645"/>
                  </a:moveTo>
                  <a:lnTo>
                    <a:pt x="8366759" y="890016"/>
                  </a:lnTo>
                  <a:lnTo>
                    <a:pt x="8357616" y="899160"/>
                  </a:lnTo>
                  <a:lnTo>
                    <a:pt x="8345424" y="902208"/>
                  </a:lnTo>
                  <a:lnTo>
                    <a:pt x="8333232" y="908304"/>
                  </a:lnTo>
                  <a:lnTo>
                    <a:pt x="8317992" y="911352"/>
                  </a:lnTo>
                  <a:lnTo>
                    <a:pt x="8305800" y="914400"/>
                  </a:lnTo>
                  <a:lnTo>
                    <a:pt x="8379968" y="914400"/>
                  </a:lnTo>
                  <a:lnTo>
                    <a:pt x="8385048" y="911352"/>
                  </a:lnTo>
                  <a:lnTo>
                    <a:pt x="8406384" y="893064"/>
                  </a:lnTo>
                  <a:lnTo>
                    <a:pt x="8409432" y="890016"/>
                  </a:lnTo>
                  <a:lnTo>
                    <a:pt x="8420862" y="874776"/>
                  </a:lnTo>
                  <a:lnTo>
                    <a:pt x="8388096" y="874776"/>
                  </a:lnTo>
                  <a:lnTo>
                    <a:pt x="8389921" y="872645"/>
                  </a:lnTo>
                  <a:close/>
                </a:path>
                <a:path w="8455660" h="939165">
                  <a:moveTo>
                    <a:pt x="67056" y="871729"/>
                  </a:moveTo>
                  <a:lnTo>
                    <a:pt x="67056" y="874776"/>
                  </a:lnTo>
                  <a:lnTo>
                    <a:pt x="70610" y="874776"/>
                  </a:lnTo>
                  <a:lnTo>
                    <a:pt x="67056" y="871729"/>
                  </a:lnTo>
                  <a:close/>
                </a:path>
                <a:path w="8455660" h="939165">
                  <a:moveTo>
                    <a:pt x="8391144" y="871729"/>
                  </a:moveTo>
                  <a:lnTo>
                    <a:pt x="8389921" y="872645"/>
                  </a:lnTo>
                  <a:lnTo>
                    <a:pt x="8388096" y="874776"/>
                  </a:lnTo>
                  <a:lnTo>
                    <a:pt x="8391144" y="871729"/>
                  </a:lnTo>
                  <a:close/>
                </a:path>
                <a:path w="8455660" h="939165">
                  <a:moveTo>
                    <a:pt x="8423147" y="871729"/>
                  </a:moveTo>
                  <a:lnTo>
                    <a:pt x="8391144" y="871729"/>
                  </a:lnTo>
                  <a:lnTo>
                    <a:pt x="8388096" y="874776"/>
                  </a:lnTo>
                  <a:lnTo>
                    <a:pt x="8420862" y="874776"/>
                  </a:lnTo>
                  <a:lnTo>
                    <a:pt x="8423147" y="871729"/>
                  </a:lnTo>
                  <a:close/>
                </a:path>
                <a:path w="8455660" h="939165">
                  <a:moveTo>
                    <a:pt x="8389010" y="65227"/>
                  </a:moveTo>
                  <a:lnTo>
                    <a:pt x="8406384" y="88392"/>
                  </a:lnTo>
                  <a:lnTo>
                    <a:pt x="8424672" y="124968"/>
                  </a:lnTo>
                  <a:lnTo>
                    <a:pt x="8427720" y="137160"/>
                  </a:lnTo>
                  <a:lnTo>
                    <a:pt x="8430768" y="152400"/>
                  </a:lnTo>
                  <a:lnTo>
                    <a:pt x="8430768" y="789432"/>
                  </a:lnTo>
                  <a:lnTo>
                    <a:pt x="8427720" y="804672"/>
                  </a:lnTo>
                  <a:lnTo>
                    <a:pt x="8424672" y="816864"/>
                  </a:lnTo>
                  <a:lnTo>
                    <a:pt x="8406384" y="853440"/>
                  </a:lnTo>
                  <a:lnTo>
                    <a:pt x="8389921" y="872645"/>
                  </a:lnTo>
                  <a:lnTo>
                    <a:pt x="8391144" y="871729"/>
                  </a:lnTo>
                  <a:lnTo>
                    <a:pt x="8423147" y="871729"/>
                  </a:lnTo>
                  <a:lnTo>
                    <a:pt x="8436864" y="853440"/>
                  </a:lnTo>
                  <a:lnTo>
                    <a:pt x="8449056" y="822960"/>
                  </a:lnTo>
                  <a:lnTo>
                    <a:pt x="8452104" y="807720"/>
                  </a:lnTo>
                  <a:lnTo>
                    <a:pt x="8455152" y="789432"/>
                  </a:lnTo>
                  <a:lnTo>
                    <a:pt x="8455152" y="146304"/>
                  </a:lnTo>
                  <a:lnTo>
                    <a:pt x="8449056" y="115824"/>
                  </a:lnTo>
                  <a:lnTo>
                    <a:pt x="8436864" y="85344"/>
                  </a:lnTo>
                  <a:lnTo>
                    <a:pt x="8423148" y="67056"/>
                  </a:lnTo>
                  <a:lnTo>
                    <a:pt x="8391144" y="67056"/>
                  </a:lnTo>
                  <a:lnTo>
                    <a:pt x="8389010" y="65227"/>
                  </a:lnTo>
                  <a:close/>
                </a:path>
                <a:path w="8455660" h="939165">
                  <a:moveTo>
                    <a:pt x="49530" y="850392"/>
                  </a:moveTo>
                  <a:lnTo>
                    <a:pt x="48768" y="850392"/>
                  </a:lnTo>
                  <a:lnTo>
                    <a:pt x="51815" y="853440"/>
                  </a:lnTo>
                  <a:lnTo>
                    <a:pt x="49530" y="850392"/>
                  </a:lnTo>
                  <a:close/>
                </a:path>
                <a:path w="8455660" h="939165">
                  <a:moveTo>
                    <a:pt x="51815" y="85344"/>
                  </a:moveTo>
                  <a:lnTo>
                    <a:pt x="48768" y="88392"/>
                  </a:lnTo>
                  <a:lnTo>
                    <a:pt x="49529" y="88392"/>
                  </a:lnTo>
                  <a:lnTo>
                    <a:pt x="51815" y="85344"/>
                  </a:lnTo>
                  <a:close/>
                </a:path>
                <a:path w="8455660" h="939165">
                  <a:moveTo>
                    <a:pt x="70611" y="64008"/>
                  </a:moveTo>
                  <a:lnTo>
                    <a:pt x="67056" y="64008"/>
                  </a:lnTo>
                  <a:lnTo>
                    <a:pt x="67056" y="67056"/>
                  </a:lnTo>
                  <a:lnTo>
                    <a:pt x="70611" y="64008"/>
                  </a:lnTo>
                  <a:close/>
                </a:path>
                <a:path w="8455660" h="939165">
                  <a:moveTo>
                    <a:pt x="8388096" y="64008"/>
                  </a:moveTo>
                  <a:lnTo>
                    <a:pt x="8389010" y="65227"/>
                  </a:lnTo>
                  <a:lnTo>
                    <a:pt x="8391144" y="67056"/>
                  </a:lnTo>
                  <a:lnTo>
                    <a:pt x="8388096" y="64008"/>
                  </a:lnTo>
                  <a:close/>
                </a:path>
                <a:path w="8455660" h="939165">
                  <a:moveTo>
                    <a:pt x="8420862" y="64008"/>
                  </a:moveTo>
                  <a:lnTo>
                    <a:pt x="8388096" y="64008"/>
                  </a:lnTo>
                  <a:lnTo>
                    <a:pt x="8391144" y="67056"/>
                  </a:lnTo>
                  <a:lnTo>
                    <a:pt x="8423148" y="67056"/>
                  </a:lnTo>
                  <a:lnTo>
                    <a:pt x="8420862" y="64008"/>
                  </a:lnTo>
                  <a:close/>
                </a:path>
                <a:path w="8455660" h="939165">
                  <a:moveTo>
                    <a:pt x="8377935" y="24384"/>
                  </a:moveTo>
                  <a:lnTo>
                    <a:pt x="8290559" y="24384"/>
                  </a:lnTo>
                  <a:lnTo>
                    <a:pt x="8305800" y="27432"/>
                  </a:lnTo>
                  <a:lnTo>
                    <a:pt x="8321040" y="27432"/>
                  </a:lnTo>
                  <a:lnTo>
                    <a:pt x="8333232" y="30480"/>
                  </a:lnTo>
                  <a:lnTo>
                    <a:pt x="8369808" y="48768"/>
                  </a:lnTo>
                  <a:lnTo>
                    <a:pt x="8389010" y="65227"/>
                  </a:lnTo>
                  <a:lnTo>
                    <a:pt x="8388096" y="64008"/>
                  </a:lnTo>
                  <a:lnTo>
                    <a:pt x="8420862" y="64008"/>
                  </a:lnTo>
                  <a:lnTo>
                    <a:pt x="8409432" y="48768"/>
                  </a:lnTo>
                  <a:lnTo>
                    <a:pt x="8406384" y="48768"/>
                  </a:lnTo>
                  <a:lnTo>
                    <a:pt x="8382000" y="27432"/>
                  </a:lnTo>
                  <a:lnTo>
                    <a:pt x="8377935" y="24384"/>
                  </a:lnTo>
                  <a:close/>
                </a:path>
              </a:pathLst>
            </a:custGeom>
            <a:solidFill>
              <a:srgbClr val="006E6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62" name="object 186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890269" marR="5080" indent="-668020">
              <a:lnSpc>
                <a:spcPct val="100000"/>
              </a:lnSpc>
              <a:spcBef>
                <a:spcPts val="105"/>
              </a:spcBef>
            </a:pPr>
            <a:r>
              <a:rPr spc="5" dirty="0"/>
              <a:t>Tasso</a:t>
            </a:r>
            <a:r>
              <a:rPr spc="-95" dirty="0"/>
              <a:t> </a:t>
            </a:r>
            <a:r>
              <a:rPr dirty="0"/>
              <a:t>di</a:t>
            </a:r>
            <a:r>
              <a:rPr spc="-25" dirty="0"/>
              <a:t> </a:t>
            </a:r>
            <a:r>
              <a:rPr dirty="0"/>
              <a:t>accrescimento</a:t>
            </a:r>
            <a:r>
              <a:rPr spc="-95" dirty="0"/>
              <a:t> </a:t>
            </a:r>
            <a:r>
              <a:rPr spc="-5" dirty="0"/>
              <a:t>alterato </a:t>
            </a:r>
            <a:r>
              <a:rPr spc="-1095" dirty="0"/>
              <a:t> </a:t>
            </a:r>
            <a:r>
              <a:rPr spc="-5" dirty="0"/>
              <a:t>degli</a:t>
            </a:r>
            <a:r>
              <a:rPr spc="-60" dirty="0"/>
              <a:t> </a:t>
            </a:r>
            <a:r>
              <a:rPr spc="-5" dirty="0"/>
              <a:t>organismi</a:t>
            </a:r>
            <a:r>
              <a:rPr spc="-10" dirty="0"/>
              <a:t> </a:t>
            </a:r>
            <a:r>
              <a:rPr dirty="0"/>
              <a:t>del</a:t>
            </a:r>
            <a:r>
              <a:rPr spc="-40" dirty="0"/>
              <a:t> </a:t>
            </a:r>
            <a:r>
              <a:rPr spc="-5" dirty="0"/>
              <a:t>biofilm</a:t>
            </a:r>
          </a:p>
        </p:txBody>
      </p:sp>
      <p:sp>
        <p:nvSpPr>
          <p:cNvPr id="1863" name="object 1863"/>
          <p:cNvSpPr txBox="1"/>
          <p:nvPr/>
        </p:nvSpPr>
        <p:spPr>
          <a:xfrm>
            <a:off x="774191" y="2157983"/>
            <a:ext cx="8791575" cy="4444365"/>
          </a:xfrm>
          <a:prstGeom prst="rect">
            <a:avLst/>
          </a:prstGeom>
        </p:spPr>
        <p:txBody>
          <a:bodyPr vert="horz" wrap="square" lIns="0" tIns="70485" rIns="0" bIns="0" rtlCol="0">
            <a:spAutoFit/>
          </a:bodyPr>
          <a:lstStyle/>
          <a:p>
            <a:pPr marL="1341120" marR="176530" indent="-902335">
              <a:lnSpc>
                <a:spcPts val="1920"/>
              </a:lnSpc>
              <a:spcBef>
                <a:spcPts val="555"/>
              </a:spcBef>
            </a:pP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Un</a:t>
            </a:r>
            <a:r>
              <a:rPr sz="200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altro</a:t>
            </a:r>
            <a:r>
              <a:rPr sz="2000" spc="2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6600"/>
                </a:solidFill>
                <a:latin typeface="Arial MT"/>
                <a:cs typeface="Arial MT"/>
              </a:rPr>
              <a:t>meccanismo</a:t>
            </a:r>
            <a:r>
              <a:rPr sz="2000" spc="-7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responsabile</a:t>
            </a:r>
            <a:r>
              <a:rPr sz="2000" spc="7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6600"/>
                </a:solidFill>
                <a:latin typeface="Arial MT"/>
                <a:cs typeface="Arial MT"/>
              </a:rPr>
              <a:t>della</a:t>
            </a:r>
            <a:r>
              <a:rPr sz="2000" spc="7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resistenza</a:t>
            </a:r>
            <a:r>
              <a:rPr sz="2000" spc="4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dei</a:t>
            </a:r>
            <a:r>
              <a:rPr sz="2000" spc="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biofilm</a:t>
            </a:r>
            <a:r>
              <a:rPr sz="2000" spc="4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agli</a:t>
            </a:r>
            <a:r>
              <a:rPr sz="2000" spc="3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agenti </a:t>
            </a:r>
            <a:r>
              <a:rPr sz="2000" spc="-54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6600"/>
                </a:solidFill>
                <a:latin typeface="Arial MT"/>
                <a:cs typeface="Arial MT"/>
              </a:rPr>
              <a:t>antimicrobici</a:t>
            </a:r>
            <a:r>
              <a:rPr sz="2000" spc="-1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6600"/>
                </a:solidFill>
                <a:latin typeface="Arial MT"/>
                <a:cs typeface="Arial MT"/>
              </a:rPr>
              <a:t>è</a:t>
            </a:r>
            <a:r>
              <a:rPr sz="2000" spc="1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legato</a:t>
            </a:r>
            <a:r>
              <a:rPr sz="2000" spc="4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ai</a:t>
            </a:r>
            <a:r>
              <a:rPr sz="2000" spc="-1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b="1" spc="-5" dirty="0">
                <a:solidFill>
                  <a:srgbClr val="FF6600"/>
                </a:solidFill>
                <a:latin typeface="Arial"/>
                <a:cs typeface="Arial"/>
              </a:rPr>
              <a:t>tempi di</a:t>
            </a:r>
            <a:r>
              <a:rPr sz="2000" b="1" spc="-30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6600"/>
                </a:solidFill>
                <a:latin typeface="Arial"/>
                <a:cs typeface="Arial"/>
              </a:rPr>
              <a:t>accrescimento</a:t>
            </a:r>
            <a:r>
              <a:rPr sz="2000" b="1" spc="70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6600"/>
                </a:solidFill>
                <a:latin typeface="Arial"/>
                <a:cs typeface="Arial"/>
              </a:rPr>
              <a:t>cellulare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.</a:t>
            </a:r>
            <a:endParaRPr sz="2000">
              <a:latin typeface="Arial MT"/>
              <a:cs typeface="Arial MT"/>
            </a:endParaRPr>
          </a:p>
          <a:p>
            <a:pPr marL="487680">
              <a:lnSpc>
                <a:spcPts val="2160"/>
              </a:lnSpc>
              <a:spcBef>
                <a:spcPts val="15"/>
              </a:spcBef>
            </a:pP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Le</a:t>
            </a:r>
            <a:r>
              <a:rPr sz="2000" spc="-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cellule</a:t>
            </a:r>
            <a:r>
              <a:rPr sz="2000" spc="7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CC0099"/>
                </a:solidFill>
                <a:latin typeface="Arial MT"/>
                <a:cs typeface="Arial MT"/>
              </a:rPr>
              <a:t>che</a:t>
            </a:r>
            <a:r>
              <a:rPr sz="200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CC0099"/>
                </a:solidFill>
                <a:latin typeface="Arial MT"/>
                <a:cs typeface="Arial MT"/>
              </a:rPr>
              <a:t>vivono</a:t>
            </a:r>
            <a:r>
              <a:rPr sz="2000" spc="7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CC0099"/>
                </a:solidFill>
                <a:latin typeface="Arial MT"/>
                <a:cs typeface="Arial MT"/>
              </a:rPr>
              <a:t>in</a:t>
            </a:r>
            <a:r>
              <a:rPr sz="2000" spc="2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5" dirty="0">
                <a:solidFill>
                  <a:srgbClr val="CC0099"/>
                </a:solidFill>
                <a:latin typeface="Arial MT"/>
                <a:cs typeface="Arial MT"/>
              </a:rPr>
              <a:t>forma</a:t>
            </a:r>
            <a:r>
              <a:rPr sz="2000" spc="-8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CC0099"/>
                </a:solidFill>
                <a:latin typeface="Arial MT"/>
                <a:cs typeface="Arial MT"/>
              </a:rPr>
              <a:t>sessile</a:t>
            </a:r>
            <a:r>
              <a:rPr sz="2000" spc="2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hanno</a:t>
            </a:r>
            <a:r>
              <a:rPr sz="2000" spc="4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un</a:t>
            </a:r>
            <a:r>
              <a:rPr sz="2000" spc="2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CC0099"/>
                </a:solidFill>
                <a:latin typeface="Arial MT"/>
                <a:cs typeface="Arial MT"/>
              </a:rPr>
              <a:t>tempo</a:t>
            </a:r>
            <a:r>
              <a:rPr sz="2000" spc="-2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di</a:t>
            </a:r>
            <a:r>
              <a:rPr sz="2000" spc="1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CC0099"/>
                </a:solidFill>
                <a:latin typeface="Arial MT"/>
                <a:cs typeface="Arial MT"/>
              </a:rPr>
              <a:t>accrescimento</a:t>
            </a:r>
            <a:endParaRPr sz="2000">
              <a:latin typeface="Arial MT"/>
              <a:cs typeface="Arial MT"/>
            </a:endParaRPr>
          </a:p>
          <a:p>
            <a:pPr marL="2545080" marR="5080" indent="-1929764">
              <a:lnSpc>
                <a:spcPts val="1920"/>
              </a:lnSpc>
              <a:spcBef>
                <a:spcPts val="225"/>
              </a:spcBef>
            </a:pP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molto</a:t>
            </a:r>
            <a:r>
              <a:rPr sz="2000" b="1" spc="-4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più</a:t>
            </a:r>
            <a:r>
              <a:rPr sz="2000" b="1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lento</a:t>
            </a:r>
            <a:r>
              <a:rPr sz="2000" b="1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spc="-15" dirty="0">
                <a:solidFill>
                  <a:srgbClr val="CC0099"/>
                </a:solidFill>
                <a:latin typeface="Arial MT"/>
                <a:cs typeface="Arial MT"/>
              </a:rPr>
              <a:t>delle</a:t>
            </a:r>
            <a:r>
              <a:rPr sz="2000" spc="6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cellule</a:t>
            </a:r>
            <a:r>
              <a:rPr sz="2000" spc="6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planctoniche</a:t>
            </a:r>
            <a:r>
              <a:rPr sz="2000" spc="7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e,</a:t>
            </a:r>
            <a:r>
              <a:rPr sz="2000" spc="-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di</a:t>
            </a:r>
            <a:r>
              <a:rPr sz="2000" spc="1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conseguenza,</a:t>
            </a:r>
            <a:r>
              <a:rPr sz="2000" spc="9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CC0099"/>
                </a:solidFill>
                <a:latin typeface="Arial MT"/>
                <a:cs typeface="Arial MT"/>
              </a:rPr>
              <a:t>assumono </a:t>
            </a:r>
            <a:r>
              <a:rPr sz="2000" spc="-54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CC0099"/>
                </a:solidFill>
                <a:latin typeface="Arial MT"/>
                <a:cs typeface="Arial MT"/>
              </a:rPr>
              <a:t>più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CC0099"/>
                </a:solidFill>
                <a:latin typeface="Arial MT"/>
                <a:cs typeface="Arial MT"/>
              </a:rPr>
              <a:t>lentamente</a:t>
            </a:r>
            <a:r>
              <a:rPr sz="2000" spc="1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gli</a:t>
            </a:r>
            <a:r>
              <a:rPr sz="2000" spc="3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agenti</a:t>
            </a:r>
            <a:r>
              <a:rPr sz="2000" spc="2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CC0099"/>
                </a:solidFill>
                <a:latin typeface="Arial MT"/>
                <a:cs typeface="Arial MT"/>
              </a:rPr>
              <a:t>antimicrobici.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250">
              <a:latin typeface="Arial MT"/>
              <a:cs typeface="Arial MT"/>
            </a:endParaRPr>
          </a:p>
          <a:p>
            <a:pPr marL="615315" marR="366395" indent="-344805">
              <a:lnSpc>
                <a:spcPct val="80000"/>
              </a:lnSpc>
              <a:spcBef>
                <a:spcPts val="5"/>
              </a:spcBef>
              <a:buClr>
                <a:srgbClr val="99FF99"/>
              </a:buClr>
              <a:buSzPct val="80555"/>
              <a:buFont typeface="Wingdings"/>
              <a:buChar char=""/>
              <a:tabLst>
                <a:tab pos="615315" algn="l"/>
                <a:tab pos="615950" algn="l"/>
              </a:tabLst>
            </a:pPr>
            <a:r>
              <a:rPr sz="1800" b="1" spc="-5" dirty="0">
                <a:solidFill>
                  <a:srgbClr val="FFCC00"/>
                </a:solidFill>
                <a:latin typeface="Arial"/>
                <a:cs typeface="Arial"/>
              </a:rPr>
              <a:t>Biofilm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di </a:t>
            </a:r>
            <a:r>
              <a:rPr sz="1800" b="1" i="1" dirty="0">
                <a:solidFill>
                  <a:srgbClr val="FFCC00"/>
                </a:solidFill>
                <a:latin typeface="Arial"/>
                <a:cs typeface="Arial"/>
              </a:rPr>
              <a:t>E. coli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a crescita lenta sono resistenti alla cetrimide,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mentre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18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cui</a:t>
            </a:r>
            <a:r>
              <a:rPr sz="1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viene</a:t>
            </a: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indotto</a:t>
            </a:r>
            <a:r>
              <a:rPr sz="1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un</a:t>
            </a: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aumento</a:t>
            </a:r>
            <a:r>
              <a:rPr sz="18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della</a:t>
            </a:r>
            <a:r>
              <a:rPr sz="1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velocità</a:t>
            </a:r>
            <a:r>
              <a:rPr sz="1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crescita</a:t>
            </a:r>
            <a:r>
              <a:rPr sz="18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presentano</a:t>
            </a:r>
            <a:r>
              <a:rPr sz="18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la </a:t>
            </a:r>
            <a:r>
              <a:rPr sz="1800" spc="-4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stessa</a:t>
            </a:r>
            <a:r>
              <a:rPr sz="1800" spc="-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sensibilità</a:t>
            </a:r>
            <a:r>
              <a:rPr sz="1800" spc="-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delle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cellule</a:t>
            </a:r>
            <a:r>
              <a:rPr sz="18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planctoniche.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99FF99"/>
              </a:buClr>
              <a:buFont typeface="Wingdings"/>
              <a:buChar char=""/>
            </a:pPr>
            <a:endParaRPr sz="2250">
              <a:latin typeface="Arial MT"/>
              <a:cs typeface="Arial MT"/>
            </a:endParaRPr>
          </a:p>
          <a:p>
            <a:pPr marL="642620" marR="40005" lvl="1" indent="-182880">
              <a:lnSpc>
                <a:spcPct val="80000"/>
              </a:lnSpc>
              <a:spcBef>
                <a:spcPts val="5"/>
              </a:spcBef>
              <a:buClr>
                <a:srgbClr val="99FF99"/>
              </a:buClr>
              <a:buSzPct val="80555"/>
              <a:buFont typeface="Wingdings"/>
              <a:buChar char=""/>
              <a:tabLst>
                <a:tab pos="804545" algn="l"/>
                <a:tab pos="805180" algn="l"/>
              </a:tabLst>
            </a:pPr>
            <a:r>
              <a:rPr dirty="0"/>
              <a:t>	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Studiando biofilm di </a:t>
            </a:r>
            <a:r>
              <a:rPr sz="1800" b="1" i="1" dirty="0">
                <a:solidFill>
                  <a:srgbClr val="FFCC00"/>
                </a:solidFill>
                <a:latin typeface="Arial"/>
                <a:cs typeface="Arial"/>
              </a:rPr>
              <a:t>P. aeruginosa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sviluppati in tempi diversi,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si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è dimostrato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 che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i</a:t>
            </a:r>
            <a:r>
              <a:rPr sz="18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biofilm</a:t>
            </a:r>
            <a:r>
              <a:rPr sz="1800" b="1" spc="-1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più</a:t>
            </a:r>
            <a:r>
              <a:rPr sz="18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CC00"/>
                </a:solidFill>
                <a:latin typeface="Arial"/>
                <a:cs typeface="Arial"/>
              </a:rPr>
              <a:t>vecchi,</a:t>
            </a:r>
            <a:r>
              <a:rPr sz="18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a</a:t>
            </a:r>
            <a:r>
              <a:rPr sz="1800" b="1" spc="1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lento</a:t>
            </a:r>
            <a:r>
              <a:rPr sz="18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CC00"/>
                </a:solidFill>
                <a:latin typeface="Arial"/>
                <a:cs typeface="Arial"/>
              </a:rPr>
              <a:t>sviluppo,</a:t>
            </a:r>
            <a:r>
              <a:rPr sz="18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sono</a:t>
            </a:r>
            <a:r>
              <a:rPr sz="18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sensibilmente</a:t>
            </a:r>
            <a:r>
              <a:rPr sz="1800" b="1" spc="-6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più</a:t>
            </a:r>
            <a:r>
              <a:rPr sz="18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resistenti</a:t>
            </a:r>
            <a:endParaRPr sz="1800">
              <a:latin typeface="Arial"/>
              <a:cs typeface="Arial"/>
            </a:endParaRPr>
          </a:p>
          <a:p>
            <a:pPr marL="4337050" marR="278130" indent="-3453765">
              <a:lnSpc>
                <a:spcPct val="80000"/>
              </a:lnSpc>
            </a:pP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agli</a:t>
            </a:r>
            <a:r>
              <a:rPr sz="1800" b="1" spc="-5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agenti</a:t>
            </a:r>
            <a:r>
              <a:rPr sz="18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antimicrobici</a:t>
            </a:r>
            <a:r>
              <a:rPr sz="1800" b="1" spc="-7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dei</a:t>
            </a:r>
            <a:r>
              <a:rPr sz="1800" b="1" spc="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biofilm</a:t>
            </a:r>
            <a:r>
              <a:rPr sz="1800" b="1" spc="-1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di impianto</a:t>
            </a:r>
            <a:r>
              <a:rPr sz="1800" b="1" spc="-4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più</a:t>
            </a:r>
            <a:r>
              <a:rPr sz="18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CC00"/>
                </a:solidFill>
                <a:latin typeface="Arial"/>
                <a:cs typeface="Arial"/>
              </a:rPr>
              <a:t>giovane,</a:t>
            </a:r>
            <a:r>
              <a:rPr sz="1800" b="1" spc="-1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a</a:t>
            </a:r>
            <a:r>
              <a:rPr sz="1800" b="1" spc="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crescita </a:t>
            </a:r>
            <a:r>
              <a:rPr sz="1800" b="1" spc="-484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CC00"/>
                </a:solidFill>
                <a:latin typeface="Arial"/>
                <a:cs typeface="Arial"/>
              </a:rPr>
              <a:t>veloce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850">
              <a:latin typeface="Arial"/>
              <a:cs typeface="Arial"/>
            </a:endParaRPr>
          </a:p>
          <a:p>
            <a:pPr marL="2355850" marR="1267460" indent="-829310">
              <a:lnSpc>
                <a:spcPct val="100000"/>
              </a:lnSpc>
              <a:spcBef>
                <a:spcPts val="5"/>
              </a:spcBef>
            </a:pP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un’altra</a:t>
            </a:r>
            <a:r>
              <a:rPr sz="2000" b="1" spc="-2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CC0099"/>
                </a:solidFill>
                <a:latin typeface="Arial"/>
                <a:cs typeface="Arial"/>
              </a:rPr>
              <a:t>causa</a:t>
            </a:r>
            <a:r>
              <a:rPr sz="2000" b="1" spc="4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della</a:t>
            </a:r>
            <a:r>
              <a:rPr sz="2000" b="1" spc="-1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CC0099"/>
                </a:solidFill>
                <a:latin typeface="Arial"/>
                <a:cs typeface="Arial"/>
              </a:rPr>
              <a:t>farmacoresistenza</a:t>
            </a:r>
            <a:r>
              <a:rPr sz="2000" b="1" spc="3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dei</a:t>
            </a:r>
            <a:r>
              <a:rPr sz="2000" b="1" spc="2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biofilm </a:t>
            </a:r>
            <a:r>
              <a:rPr sz="2000" b="1" spc="-54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è</a:t>
            </a:r>
            <a:r>
              <a:rPr sz="2000" b="1" spc="-3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la velocità di</a:t>
            </a:r>
            <a:r>
              <a:rPr sz="2000" b="1" spc="-10" dirty="0">
                <a:solidFill>
                  <a:srgbClr val="CC0099"/>
                </a:solidFill>
                <a:latin typeface="Arial"/>
                <a:cs typeface="Arial"/>
              </a:rPr>
              <a:t> crescita</a:t>
            </a:r>
            <a:r>
              <a:rPr sz="2000" b="1" spc="4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delle cellule.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1514347" y="786384"/>
            <a:ext cx="769429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69135" marR="5080" indent="-1957070">
              <a:lnSpc>
                <a:spcPct val="100000"/>
              </a:lnSpc>
              <a:spcBef>
                <a:spcPts val="100"/>
              </a:spcBef>
            </a:pPr>
            <a:r>
              <a:rPr sz="3600" spc="-5" dirty="0"/>
              <a:t>Altri</a:t>
            </a:r>
            <a:r>
              <a:rPr sz="3600" spc="-45" dirty="0"/>
              <a:t> </a:t>
            </a:r>
            <a:r>
              <a:rPr sz="3600" spc="-10" dirty="0"/>
              <a:t>cambiamenti</a:t>
            </a:r>
            <a:r>
              <a:rPr sz="3600" spc="80" dirty="0"/>
              <a:t> </a:t>
            </a:r>
            <a:r>
              <a:rPr sz="3600" spc="-5" dirty="0"/>
              <a:t>fisiologici</a:t>
            </a:r>
            <a:r>
              <a:rPr sz="3600" spc="25" dirty="0"/>
              <a:t> </a:t>
            </a:r>
            <a:r>
              <a:rPr sz="3600" spc="-5" dirty="0"/>
              <a:t>dovuti</a:t>
            </a:r>
            <a:r>
              <a:rPr sz="3600" spc="-15" dirty="0"/>
              <a:t> </a:t>
            </a:r>
            <a:r>
              <a:rPr sz="3600" spc="-10" dirty="0"/>
              <a:t>alla </a:t>
            </a:r>
            <a:r>
              <a:rPr sz="3600" spc="-985" dirty="0"/>
              <a:t> </a:t>
            </a:r>
            <a:r>
              <a:rPr sz="3600" spc="-5" dirty="0"/>
              <a:t>crescita</a:t>
            </a:r>
            <a:r>
              <a:rPr sz="3600" spc="-30" dirty="0"/>
              <a:t> </a:t>
            </a:r>
            <a:r>
              <a:rPr sz="3600" spc="-10" dirty="0"/>
              <a:t>dei</a:t>
            </a:r>
            <a:r>
              <a:rPr sz="3600" spc="25" dirty="0"/>
              <a:t> </a:t>
            </a:r>
            <a:r>
              <a:rPr sz="3600" spc="-10" dirty="0"/>
              <a:t>biofilm</a:t>
            </a:r>
            <a:endParaRPr sz="3600"/>
          </a:p>
        </p:txBody>
      </p:sp>
      <p:sp>
        <p:nvSpPr>
          <p:cNvPr id="1861" name="object 1861"/>
          <p:cNvSpPr txBox="1"/>
          <p:nvPr/>
        </p:nvSpPr>
        <p:spPr>
          <a:xfrm>
            <a:off x="780287" y="2109215"/>
            <a:ext cx="9138285" cy="465772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825500" marR="734695" indent="-344805">
              <a:lnSpc>
                <a:spcPct val="80000"/>
              </a:lnSpc>
              <a:spcBef>
                <a:spcPts val="530"/>
              </a:spcBef>
              <a:buClr>
                <a:srgbClr val="99FF99"/>
              </a:buClr>
              <a:buSzPct val="80555"/>
              <a:buFont typeface="Wingdings"/>
              <a:buChar char=""/>
              <a:tabLst>
                <a:tab pos="825500" algn="l"/>
                <a:tab pos="826135" algn="l"/>
              </a:tabLst>
            </a:pP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I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batteri</a:t>
            </a:r>
            <a:r>
              <a:rPr sz="18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Gram-negativi</a:t>
            </a:r>
            <a:r>
              <a:rPr sz="1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rispondono</a:t>
            </a:r>
            <a:r>
              <a:rPr sz="1800" spc="-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limitazioni</a:t>
            </a:r>
            <a:r>
              <a:rPr sz="18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dei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nutrienti</a:t>
            </a:r>
            <a:r>
              <a:rPr sz="18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ad</a:t>
            </a: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altri</a:t>
            </a:r>
            <a:r>
              <a:rPr sz="1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0000"/>
                </a:solidFill>
                <a:latin typeface="Arial MT"/>
                <a:cs typeface="Arial MT"/>
              </a:rPr>
              <a:t>stress </a:t>
            </a:r>
            <a:r>
              <a:rPr sz="1800" spc="-484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0000"/>
                </a:solidFill>
                <a:latin typeface="Arial MT"/>
                <a:cs typeface="Arial MT"/>
              </a:rPr>
              <a:t>ambientali</a:t>
            </a:r>
            <a:r>
              <a:rPr sz="1800" spc="-7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con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produzione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particolari</a:t>
            </a:r>
            <a:r>
              <a:rPr sz="18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molecole:</a:t>
            </a:r>
            <a:r>
              <a:rPr sz="1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i="1" dirty="0">
                <a:solidFill>
                  <a:srgbClr val="FF0000"/>
                </a:solidFill>
                <a:latin typeface="Arial"/>
                <a:cs typeface="Arial"/>
              </a:rPr>
              <a:t>i</a:t>
            </a:r>
            <a:r>
              <a:rPr sz="1800" i="1" spc="-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FF0000"/>
                </a:solidFill>
                <a:latin typeface="Arial"/>
                <a:cs typeface="Arial"/>
              </a:rPr>
              <a:t>fattori</a:t>
            </a:r>
            <a:r>
              <a:rPr sz="1800" i="1" spc="-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FF0000"/>
                </a:solidFill>
                <a:latin typeface="Arial"/>
                <a:cs typeface="Arial"/>
              </a:rPr>
              <a:t>sigma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825500" marR="339725" indent="-344805">
              <a:lnSpc>
                <a:spcPct val="80000"/>
              </a:lnSpc>
              <a:spcBef>
                <a:spcPts val="434"/>
              </a:spcBef>
              <a:buClr>
                <a:srgbClr val="99FF99"/>
              </a:buClr>
              <a:buSzPct val="80555"/>
              <a:buFont typeface="Wingdings"/>
              <a:buChar char=""/>
              <a:tabLst>
                <a:tab pos="825500" algn="l"/>
                <a:tab pos="826135" algn="l"/>
              </a:tabLst>
            </a:pP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i="1" dirty="0">
                <a:solidFill>
                  <a:srgbClr val="FFFFFF"/>
                </a:solidFill>
                <a:latin typeface="Arial"/>
                <a:cs typeface="Arial"/>
              </a:rPr>
              <a:t>E.</a:t>
            </a:r>
            <a:r>
              <a:rPr sz="1800" i="1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i="1" spc="5" dirty="0">
                <a:solidFill>
                  <a:srgbClr val="FFFFFF"/>
                </a:solidFill>
                <a:latin typeface="Arial"/>
                <a:cs typeface="Arial"/>
              </a:rPr>
              <a:t>coli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18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i</a:t>
            </a:r>
            <a:r>
              <a:rPr sz="18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fattori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sigma</a:t>
            </a:r>
            <a:r>
              <a:rPr sz="1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sono</a:t>
            </a:r>
            <a:r>
              <a:rPr sz="1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sotto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il</a:t>
            </a: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controllo</a:t>
            </a:r>
            <a:r>
              <a:rPr sz="18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1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i="1" dirty="0">
                <a:solidFill>
                  <a:srgbClr val="FF0000"/>
                </a:solidFill>
                <a:latin typeface="Arial"/>
                <a:cs typeface="Arial"/>
              </a:rPr>
              <a:t>rpoS</a:t>
            </a:r>
            <a:r>
              <a:rPr sz="1800" i="1" spc="-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che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regola</a:t>
            </a:r>
            <a:r>
              <a:rPr sz="1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trascrizione </a:t>
            </a:r>
            <a:r>
              <a:rPr sz="1800" spc="-4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geni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i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cui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prodotti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attenuano</a:t>
            </a:r>
            <a:r>
              <a:rPr sz="18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gli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effetti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dello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stress.</a:t>
            </a:r>
            <a:endParaRPr sz="1800">
              <a:latin typeface="Arial MT"/>
              <a:cs typeface="Arial MT"/>
            </a:endParaRPr>
          </a:p>
          <a:p>
            <a:pPr marL="825500" marR="688340" indent="-344805">
              <a:lnSpc>
                <a:spcPct val="80000"/>
              </a:lnSpc>
              <a:spcBef>
                <a:spcPts val="430"/>
              </a:spcBef>
              <a:buClr>
                <a:srgbClr val="99FF99"/>
              </a:buClr>
              <a:buSzPct val="80555"/>
              <a:buFont typeface="Wingdings"/>
              <a:buChar char=""/>
              <a:tabLst>
                <a:tab pos="825500" algn="l"/>
                <a:tab pos="826135" algn="l"/>
              </a:tabLst>
            </a:pP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Studiando</a:t>
            </a:r>
            <a:r>
              <a:rPr sz="1800" spc="-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i</a:t>
            </a:r>
            <a:r>
              <a:rPr sz="1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1800" spc="-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1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i="1" dirty="0">
                <a:solidFill>
                  <a:srgbClr val="FFFFFF"/>
                </a:solidFill>
                <a:latin typeface="Arial"/>
                <a:cs typeface="Arial"/>
              </a:rPr>
              <a:t>E.</a:t>
            </a:r>
            <a:r>
              <a:rPr sz="18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i="1" spc="5" dirty="0">
                <a:solidFill>
                  <a:srgbClr val="FFFFFF"/>
                </a:solidFill>
                <a:latin typeface="Arial"/>
                <a:cs typeface="Arial"/>
              </a:rPr>
              <a:t>coli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1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formati</a:t>
            </a:r>
            <a:r>
              <a:rPr sz="1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da</a:t>
            </a:r>
            <a:r>
              <a:rPr sz="18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ceppi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selvatici</a:t>
            </a:r>
            <a:r>
              <a:rPr sz="18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8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mutanti</a:t>
            </a:r>
            <a:r>
              <a:rPr sz="18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per</a:t>
            </a:r>
            <a:r>
              <a:rPr sz="18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i="1" dirty="0">
                <a:solidFill>
                  <a:srgbClr val="FFFFFF"/>
                </a:solidFill>
                <a:latin typeface="Arial"/>
                <a:cs typeface="Arial"/>
              </a:rPr>
              <a:t>rpoS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1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è </a:t>
            </a:r>
            <a:r>
              <a:rPr sz="1800" spc="-4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stato dimostrato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che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i biofilm del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ceppo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selvatico hanno una densità e una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 carica</a:t>
            </a:r>
            <a:r>
              <a:rPr sz="1800" spc="-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batterica</a:t>
            </a:r>
            <a:r>
              <a:rPr sz="18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più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alta.</a:t>
            </a:r>
            <a:endParaRPr sz="1800">
              <a:latin typeface="Arial MT"/>
              <a:cs typeface="Arial MT"/>
            </a:endParaRPr>
          </a:p>
          <a:p>
            <a:pPr marL="825500" marR="842644" indent="-344805">
              <a:lnSpc>
                <a:spcPct val="80000"/>
              </a:lnSpc>
              <a:spcBef>
                <a:spcPts val="430"/>
              </a:spcBef>
              <a:buClr>
                <a:srgbClr val="99FF99"/>
              </a:buClr>
              <a:buSzPct val="80555"/>
              <a:buFont typeface="Wingdings"/>
              <a:buChar char=""/>
              <a:tabLst>
                <a:tab pos="825500" algn="l"/>
                <a:tab pos="826135" algn="l"/>
              </a:tabLst>
            </a:pP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Poiché </a:t>
            </a:r>
            <a:r>
              <a:rPr sz="1800" b="1" i="1" spc="-5" dirty="0">
                <a:solidFill>
                  <a:srgbClr val="FFCC00"/>
                </a:solidFill>
                <a:latin typeface="Arial"/>
                <a:cs typeface="Arial"/>
              </a:rPr>
              <a:t>rpoS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è </a:t>
            </a:r>
            <a:r>
              <a:rPr sz="1800" b="1" spc="-5" dirty="0">
                <a:solidFill>
                  <a:srgbClr val="FFCC00"/>
                </a:solidFill>
                <a:latin typeface="Arial"/>
                <a:cs typeface="Arial"/>
              </a:rPr>
              <a:t>attivato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durante uno </a:t>
            </a:r>
            <a:r>
              <a:rPr sz="1800" b="1" spc="-5" dirty="0">
                <a:solidFill>
                  <a:srgbClr val="FFCC00"/>
                </a:solidFill>
                <a:latin typeface="Arial"/>
                <a:cs typeface="Arial"/>
              </a:rPr>
              <a:t>sviluppo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lento, sembra che </a:t>
            </a:r>
            <a:r>
              <a:rPr sz="1800" b="1" spc="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circostanze che tendono a </a:t>
            </a:r>
            <a:r>
              <a:rPr sz="1800" b="1" spc="-5" dirty="0">
                <a:solidFill>
                  <a:srgbClr val="FFCC00"/>
                </a:solidFill>
                <a:latin typeface="Arial"/>
                <a:cs typeface="Arial"/>
              </a:rPr>
              <a:t>ritardare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lo </a:t>
            </a:r>
            <a:r>
              <a:rPr sz="1800" b="1" spc="-5" dirty="0">
                <a:solidFill>
                  <a:srgbClr val="FFCC00"/>
                </a:solidFill>
                <a:latin typeface="Arial"/>
                <a:cs typeface="Arial"/>
              </a:rPr>
              <a:t>sviluppo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batterico, come la </a:t>
            </a:r>
            <a:r>
              <a:rPr sz="1800" b="1" spc="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limitazione</a:t>
            </a:r>
            <a:r>
              <a:rPr sz="1800" b="1" spc="-8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di</a:t>
            </a:r>
            <a:r>
              <a:rPr sz="1800" b="1" spc="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nutrienti</a:t>
            </a:r>
            <a:r>
              <a:rPr sz="18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o</a:t>
            </a:r>
            <a:r>
              <a:rPr sz="18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l’accumulo</a:t>
            </a:r>
            <a:r>
              <a:rPr sz="1800" b="1" spc="-4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di</a:t>
            </a:r>
            <a:r>
              <a:rPr sz="18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metaboliti</a:t>
            </a:r>
            <a:r>
              <a:rPr sz="1800" b="1" spc="-4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tossici,</a:t>
            </a:r>
            <a:r>
              <a:rPr sz="18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CC00"/>
                </a:solidFill>
                <a:latin typeface="Arial"/>
                <a:cs typeface="Arial"/>
              </a:rPr>
              <a:t>favorisce</a:t>
            </a:r>
            <a:r>
              <a:rPr sz="1800" b="1" spc="-1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la </a:t>
            </a:r>
            <a:r>
              <a:rPr sz="1800" b="1" spc="-484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formazione</a:t>
            </a:r>
            <a:r>
              <a:rPr sz="1800" b="1" spc="-7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dei</a:t>
            </a:r>
            <a:r>
              <a:rPr sz="1800" b="1" spc="-1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biofilm.</a:t>
            </a:r>
            <a:endParaRPr sz="1800">
              <a:latin typeface="Arial"/>
              <a:cs typeface="Arial"/>
            </a:endParaRPr>
          </a:p>
          <a:p>
            <a:pPr marL="825500" marR="431800" indent="-344805">
              <a:lnSpc>
                <a:spcPct val="80000"/>
              </a:lnSpc>
              <a:spcBef>
                <a:spcPts val="434"/>
              </a:spcBef>
              <a:buClr>
                <a:srgbClr val="99FF99"/>
              </a:buClr>
              <a:buSzPct val="80555"/>
              <a:buFont typeface="Wingdings"/>
              <a:buChar char=""/>
              <a:tabLst>
                <a:tab pos="825500" algn="l"/>
                <a:tab pos="826135" algn="l"/>
              </a:tabLst>
            </a:pP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Anche</a:t>
            </a:r>
            <a:r>
              <a:rPr sz="1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colture</a:t>
            </a:r>
            <a:r>
              <a:rPr sz="1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di</a:t>
            </a:r>
            <a:r>
              <a:rPr sz="18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i="1" dirty="0">
                <a:solidFill>
                  <a:srgbClr val="FFFFFF"/>
                </a:solidFill>
                <a:latin typeface="Arial"/>
                <a:cs typeface="Arial"/>
              </a:rPr>
              <a:t>E.coli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,</a:t>
            </a:r>
            <a:r>
              <a:rPr sz="18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cresciute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agar,</a:t>
            </a:r>
            <a:r>
              <a:rPr sz="18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risultavano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più</a:t>
            </a: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resistenti</a:t>
            </a:r>
            <a:r>
              <a:rPr sz="18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ad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un </a:t>
            </a:r>
            <a:r>
              <a:rPr sz="1800" spc="-49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aminoglicoside in condizioni di alte concentrazioni cellulari a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causa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della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diminuita tensione di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ossigeno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suggerendo che l'effetto della diminuzione </a:t>
            </a: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dell’assorbimento</a:t>
            </a:r>
            <a:r>
              <a:rPr sz="1800" b="1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dell’antibiotico</a:t>
            </a:r>
            <a:r>
              <a:rPr sz="1800" b="1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era</a:t>
            </a:r>
            <a:r>
              <a:rPr sz="1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dovuto</a:t>
            </a: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alla</a:t>
            </a:r>
            <a:r>
              <a:rPr sz="1800" b="1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BF00"/>
                </a:solidFill>
                <a:latin typeface="Arial"/>
                <a:cs typeface="Arial"/>
              </a:rPr>
              <a:t>carenza</a:t>
            </a:r>
            <a:r>
              <a:rPr sz="1800" b="1" spc="-40" dirty="0">
                <a:solidFill>
                  <a:srgbClr val="FFBF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BF00"/>
                </a:solidFill>
                <a:latin typeface="Arial"/>
                <a:cs typeface="Arial"/>
              </a:rPr>
              <a:t>di</a:t>
            </a:r>
            <a:r>
              <a:rPr sz="1800" b="1" spc="-20" dirty="0">
                <a:solidFill>
                  <a:srgbClr val="FFBF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BF00"/>
                </a:solidFill>
                <a:latin typeface="Arial"/>
                <a:cs typeface="Arial"/>
              </a:rPr>
              <a:t>ossigeno</a:t>
            </a:r>
            <a:r>
              <a:rPr sz="1800" dirty="0">
                <a:solidFill>
                  <a:srgbClr val="FFBF00"/>
                </a:solidFill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250">
              <a:latin typeface="Arial MT"/>
              <a:cs typeface="Arial MT"/>
            </a:endParaRPr>
          </a:p>
          <a:p>
            <a:pPr marL="965835" marR="472440" indent="-88900">
              <a:lnSpc>
                <a:spcPts val="1920"/>
              </a:lnSpc>
            </a:pPr>
            <a:r>
              <a:rPr sz="2000" b="1" spc="-10" dirty="0">
                <a:solidFill>
                  <a:srgbClr val="FF9933"/>
                </a:solidFill>
                <a:latin typeface="Arial"/>
                <a:cs typeface="Arial"/>
              </a:rPr>
              <a:t>Ciò</a:t>
            </a:r>
            <a:r>
              <a:rPr sz="2000" b="1" spc="-2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indica</a:t>
            </a:r>
            <a:r>
              <a:rPr sz="2000" b="1" spc="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che</a:t>
            </a:r>
            <a:r>
              <a:rPr sz="2000" b="1" spc="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anche</a:t>
            </a:r>
            <a:r>
              <a:rPr sz="2000" b="1" spc="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le condizioni</a:t>
            </a:r>
            <a:r>
              <a:rPr sz="2000" b="1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ambientali influiscono</a:t>
            </a:r>
            <a:r>
              <a:rPr sz="2000" b="1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sulla </a:t>
            </a:r>
            <a:r>
              <a:rPr sz="2000" b="1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resistenza</a:t>
            </a:r>
            <a:r>
              <a:rPr sz="2000" b="1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dei</a:t>
            </a:r>
            <a:r>
              <a:rPr sz="2000" b="1" spc="-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biofilm</a:t>
            </a:r>
            <a:r>
              <a:rPr sz="2000" b="1" spc="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agli</a:t>
            </a:r>
            <a:r>
              <a:rPr sz="2000" b="1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antibiotici,</a:t>
            </a:r>
            <a:r>
              <a:rPr sz="2000" b="1" spc="-2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avendo</a:t>
            </a:r>
            <a:r>
              <a:rPr sz="2000" b="1" spc="3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9933"/>
                </a:solidFill>
                <a:latin typeface="Arial"/>
                <a:cs typeface="Arial"/>
              </a:rPr>
              <a:t>ripercussioni</a:t>
            </a:r>
            <a:r>
              <a:rPr sz="2000" b="1" spc="3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sulla </a:t>
            </a:r>
            <a:r>
              <a:rPr sz="2000" b="1" spc="-54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9933"/>
                </a:solidFill>
                <a:latin typeface="Arial"/>
                <a:cs typeface="Arial"/>
              </a:rPr>
              <a:t>crescita</a:t>
            </a:r>
            <a:r>
              <a:rPr sz="2000" b="1" spc="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9933"/>
                </a:solidFill>
                <a:latin typeface="Arial"/>
                <a:cs typeface="Arial"/>
              </a:rPr>
              <a:t>cellulare</a:t>
            </a:r>
            <a:r>
              <a:rPr sz="2000" b="1" spc="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e sullo</a:t>
            </a:r>
            <a:r>
              <a:rPr sz="2000" b="1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stato</a:t>
            </a:r>
            <a:r>
              <a:rPr sz="2000" b="1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metabolico</a:t>
            </a:r>
            <a:r>
              <a:rPr sz="2000" b="1" spc="3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delle singole</a:t>
            </a:r>
            <a:r>
              <a:rPr sz="2000" b="1" spc="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9933"/>
                </a:solidFill>
                <a:latin typeface="Arial"/>
                <a:cs typeface="Arial"/>
              </a:rPr>
              <a:t>cellule.</a:t>
            </a:r>
            <a:endParaRPr sz="2000">
              <a:latin typeface="Arial"/>
              <a:cs typeface="Arial"/>
            </a:endParaRPr>
          </a:p>
        </p:txBody>
      </p:sp>
      <p:sp>
        <p:nvSpPr>
          <p:cNvPr id="1862" name="object 1862"/>
          <p:cNvSpPr/>
          <p:nvPr/>
        </p:nvSpPr>
        <p:spPr>
          <a:xfrm>
            <a:off x="1207008" y="5803900"/>
            <a:ext cx="8354695" cy="1182370"/>
          </a:xfrm>
          <a:custGeom>
            <a:avLst/>
            <a:gdLst/>
            <a:ahLst/>
            <a:cxnLst/>
            <a:rect l="l" t="t" r="r" b="b"/>
            <a:pathLst>
              <a:path w="8354695" h="1182370">
                <a:moveTo>
                  <a:pt x="8290560" y="60960"/>
                </a:moveTo>
                <a:lnTo>
                  <a:pt x="8278368" y="60960"/>
                </a:lnTo>
                <a:lnTo>
                  <a:pt x="8278368" y="76200"/>
                </a:lnTo>
                <a:lnTo>
                  <a:pt x="8278368" y="1106170"/>
                </a:lnTo>
                <a:lnTo>
                  <a:pt x="76200" y="1106170"/>
                </a:lnTo>
                <a:lnTo>
                  <a:pt x="76200" y="76200"/>
                </a:lnTo>
                <a:lnTo>
                  <a:pt x="8278368" y="76200"/>
                </a:lnTo>
                <a:lnTo>
                  <a:pt x="8278368" y="60960"/>
                </a:lnTo>
                <a:lnTo>
                  <a:pt x="60960" y="60960"/>
                </a:lnTo>
                <a:lnTo>
                  <a:pt x="60960" y="76200"/>
                </a:lnTo>
                <a:lnTo>
                  <a:pt x="60960" y="1106170"/>
                </a:lnTo>
                <a:lnTo>
                  <a:pt x="60960" y="1118870"/>
                </a:lnTo>
                <a:lnTo>
                  <a:pt x="8290560" y="1118870"/>
                </a:lnTo>
                <a:lnTo>
                  <a:pt x="8290560" y="1106436"/>
                </a:lnTo>
                <a:lnTo>
                  <a:pt x="8290560" y="1106170"/>
                </a:lnTo>
                <a:lnTo>
                  <a:pt x="8290560" y="76200"/>
                </a:lnTo>
                <a:lnTo>
                  <a:pt x="8290560" y="60960"/>
                </a:lnTo>
                <a:close/>
              </a:path>
              <a:path w="8354695" h="1182370">
                <a:moveTo>
                  <a:pt x="8330184" y="24130"/>
                </a:moveTo>
                <a:lnTo>
                  <a:pt x="24371" y="24130"/>
                </a:lnTo>
                <a:lnTo>
                  <a:pt x="24371" y="48260"/>
                </a:lnTo>
                <a:lnTo>
                  <a:pt x="24371" y="1130300"/>
                </a:lnTo>
                <a:lnTo>
                  <a:pt x="24371" y="1155700"/>
                </a:lnTo>
                <a:lnTo>
                  <a:pt x="8330184" y="1155700"/>
                </a:lnTo>
                <a:lnTo>
                  <a:pt x="8330184" y="1130808"/>
                </a:lnTo>
                <a:lnTo>
                  <a:pt x="8330184" y="1130300"/>
                </a:lnTo>
                <a:lnTo>
                  <a:pt x="8330184" y="48768"/>
                </a:lnTo>
                <a:lnTo>
                  <a:pt x="8305800" y="48768"/>
                </a:lnTo>
                <a:lnTo>
                  <a:pt x="8305800" y="1130300"/>
                </a:lnTo>
                <a:lnTo>
                  <a:pt x="48768" y="1130300"/>
                </a:lnTo>
                <a:lnTo>
                  <a:pt x="48768" y="48260"/>
                </a:lnTo>
                <a:lnTo>
                  <a:pt x="8330184" y="48260"/>
                </a:lnTo>
                <a:lnTo>
                  <a:pt x="8330184" y="24130"/>
                </a:lnTo>
                <a:close/>
              </a:path>
              <a:path w="8354695" h="1182370">
                <a:moveTo>
                  <a:pt x="8354568" y="0"/>
                </a:moveTo>
                <a:lnTo>
                  <a:pt x="8342376" y="0"/>
                </a:lnTo>
                <a:lnTo>
                  <a:pt x="8342376" y="12700"/>
                </a:lnTo>
                <a:lnTo>
                  <a:pt x="8342376" y="1167130"/>
                </a:lnTo>
                <a:lnTo>
                  <a:pt x="12192" y="1167130"/>
                </a:lnTo>
                <a:lnTo>
                  <a:pt x="12192" y="12700"/>
                </a:lnTo>
                <a:lnTo>
                  <a:pt x="8342376" y="12700"/>
                </a:lnTo>
                <a:lnTo>
                  <a:pt x="8342376" y="0"/>
                </a:lnTo>
                <a:lnTo>
                  <a:pt x="0" y="0"/>
                </a:lnTo>
                <a:lnTo>
                  <a:pt x="0" y="12700"/>
                </a:lnTo>
                <a:lnTo>
                  <a:pt x="0" y="1167130"/>
                </a:lnTo>
                <a:lnTo>
                  <a:pt x="0" y="1182370"/>
                </a:lnTo>
                <a:lnTo>
                  <a:pt x="8354568" y="1182370"/>
                </a:lnTo>
                <a:lnTo>
                  <a:pt x="8354568" y="1167384"/>
                </a:lnTo>
                <a:lnTo>
                  <a:pt x="8354568" y="1167130"/>
                </a:lnTo>
                <a:lnTo>
                  <a:pt x="8354568" y="12700"/>
                </a:lnTo>
                <a:lnTo>
                  <a:pt x="8354568" y="12192"/>
                </a:lnTo>
                <a:lnTo>
                  <a:pt x="8354568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1893316"/>
            <a:ext cx="9144000" cy="5313045"/>
            <a:chOff x="774191" y="1893316"/>
            <a:chExt cx="9144000" cy="5313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1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1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19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1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1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1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19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1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699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1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5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1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7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3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19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7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5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19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5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19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3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1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3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1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499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3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499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5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19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1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1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5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1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7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3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5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5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7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5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19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5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1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3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1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5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39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235439" y="5172963"/>
              <a:ext cx="222885" cy="18415"/>
            </a:xfrm>
            <a:custGeom>
              <a:avLst/>
              <a:gdLst/>
              <a:ahLst/>
              <a:cxnLst/>
              <a:rect l="l" t="t" r="r" b="b"/>
              <a:pathLst>
                <a:path w="222884" h="18414">
                  <a:moveTo>
                    <a:pt x="0" y="18287"/>
                  </a:moveTo>
                  <a:lnTo>
                    <a:pt x="222504" y="18287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18287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235439" y="5191251"/>
              <a:ext cx="222885" cy="9525"/>
            </a:xfrm>
            <a:custGeom>
              <a:avLst/>
              <a:gdLst/>
              <a:ahLst/>
              <a:cxnLst/>
              <a:rect l="l" t="t" r="r" b="b"/>
              <a:pathLst>
                <a:path w="222884" h="9525">
                  <a:moveTo>
                    <a:pt x="0" y="9143"/>
                  </a:moveTo>
                  <a:lnTo>
                    <a:pt x="222504" y="9143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9143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235439" y="5200395"/>
              <a:ext cx="222885" cy="9525"/>
            </a:xfrm>
            <a:custGeom>
              <a:avLst/>
              <a:gdLst/>
              <a:ahLst/>
              <a:cxnLst/>
              <a:rect l="l" t="t" r="r" b="b"/>
              <a:pathLst>
                <a:path w="222884" h="9525">
                  <a:moveTo>
                    <a:pt x="0" y="9143"/>
                  </a:moveTo>
                  <a:lnTo>
                    <a:pt x="222504" y="9143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9143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235439" y="5209539"/>
              <a:ext cx="222885" cy="6350"/>
            </a:xfrm>
            <a:custGeom>
              <a:avLst/>
              <a:gdLst/>
              <a:ahLst/>
              <a:cxnLst/>
              <a:rect l="l" t="t" r="r" b="b"/>
              <a:pathLst>
                <a:path w="222884" h="6350">
                  <a:moveTo>
                    <a:pt x="0" y="6096"/>
                  </a:moveTo>
                  <a:lnTo>
                    <a:pt x="222504" y="6096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6096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235439" y="5215636"/>
              <a:ext cx="222885" cy="9525"/>
            </a:xfrm>
            <a:custGeom>
              <a:avLst/>
              <a:gdLst/>
              <a:ahLst/>
              <a:cxnLst/>
              <a:rect l="l" t="t" r="r" b="b"/>
              <a:pathLst>
                <a:path w="222884" h="9525">
                  <a:moveTo>
                    <a:pt x="0" y="9143"/>
                  </a:moveTo>
                  <a:lnTo>
                    <a:pt x="222504" y="9143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9143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235439" y="5224780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235439" y="5227827"/>
              <a:ext cx="222885" cy="9525"/>
            </a:xfrm>
            <a:custGeom>
              <a:avLst/>
              <a:gdLst/>
              <a:ahLst/>
              <a:cxnLst/>
              <a:rect l="l" t="t" r="r" b="b"/>
              <a:pathLst>
                <a:path w="222884" h="9525">
                  <a:moveTo>
                    <a:pt x="0" y="9144"/>
                  </a:moveTo>
                  <a:lnTo>
                    <a:pt x="222504" y="9144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9144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235439" y="5236972"/>
              <a:ext cx="222885" cy="6350"/>
            </a:xfrm>
            <a:custGeom>
              <a:avLst/>
              <a:gdLst/>
              <a:ahLst/>
              <a:cxnLst/>
              <a:rect l="l" t="t" r="r" b="b"/>
              <a:pathLst>
                <a:path w="222884" h="6350">
                  <a:moveTo>
                    <a:pt x="0" y="6095"/>
                  </a:moveTo>
                  <a:lnTo>
                    <a:pt x="222504" y="6095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6095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235439" y="5243068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7"/>
                  </a:moveTo>
                  <a:lnTo>
                    <a:pt x="222504" y="3047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7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235439" y="5246116"/>
              <a:ext cx="222885" cy="6350"/>
            </a:xfrm>
            <a:custGeom>
              <a:avLst/>
              <a:gdLst/>
              <a:ahLst/>
              <a:cxnLst/>
              <a:rect l="l" t="t" r="r" b="b"/>
              <a:pathLst>
                <a:path w="222884" h="6350">
                  <a:moveTo>
                    <a:pt x="0" y="6095"/>
                  </a:moveTo>
                  <a:lnTo>
                    <a:pt x="222504" y="6095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6095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235439" y="5252212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235439" y="5255260"/>
              <a:ext cx="222885" cy="6350"/>
            </a:xfrm>
            <a:custGeom>
              <a:avLst/>
              <a:gdLst/>
              <a:ahLst/>
              <a:cxnLst/>
              <a:rect l="l" t="t" r="r" b="b"/>
              <a:pathLst>
                <a:path w="222884" h="6350">
                  <a:moveTo>
                    <a:pt x="0" y="6095"/>
                  </a:moveTo>
                  <a:lnTo>
                    <a:pt x="222504" y="6095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6095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235439" y="5261356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235439" y="5264404"/>
              <a:ext cx="222885" cy="6350"/>
            </a:xfrm>
            <a:custGeom>
              <a:avLst/>
              <a:gdLst/>
              <a:ahLst/>
              <a:cxnLst/>
              <a:rect l="l" t="t" r="r" b="b"/>
              <a:pathLst>
                <a:path w="222884" h="6350">
                  <a:moveTo>
                    <a:pt x="0" y="6096"/>
                  </a:moveTo>
                  <a:lnTo>
                    <a:pt x="222504" y="6096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6096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235439" y="5270500"/>
              <a:ext cx="222885" cy="6350"/>
            </a:xfrm>
            <a:custGeom>
              <a:avLst/>
              <a:gdLst/>
              <a:ahLst/>
              <a:cxnLst/>
              <a:rect l="l" t="t" r="r" b="b"/>
              <a:pathLst>
                <a:path w="222884" h="6350">
                  <a:moveTo>
                    <a:pt x="0" y="6095"/>
                  </a:moveTo>
                  <a:lnTo>
                    <a:pt x="222504" y="6095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6095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235439" y="5276595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7"/>
                  </a:moveTo>
                  <a:lnTo>
                    <a:pt x="222504" y="3047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7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235439" y="5279644"/>
              <a:ext cx="222885" cy="6350"/>
            </a:xfrm>
            <a:custGeom>
              <a:avLst/>
              <a:gdLst/>
              <a:ahLst/>
              <a:cxnLst/>
              <a:rect l="l" t="t" r="r" b="b"/>
              <a:pathLst>
                <a:path w="222884" h="6350">
                  <a:moveTo>
                    <a:pt x="0" y="6095"/>
                  </a:moveTo>
                  <a:lnTo>
                    <a:pt x="222504" y="6095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6095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235439" y="5285739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235439" y="5288787"/>
              <a:ext cx="222885" cy="6350"/>
            </a:xfrm>
            <a:custGeom>
              <a:avLst/>
              <a:gdLst/>
              <a:ahLst/>
              <a:cxnLst/>
              <a:rect l="l" t="t" r="r" b="b"/>
              <a:pathLst>
                <a:path w="222884" h="6350">
                  <a:moveTo>
                    <a:pt x="0" y="6095"/>
                  </a:moveTo>
                  <a:lnTo>
                    <a:pt x="222504" y="6095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6095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235439" y="5294883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235439" y="5297931"/>
              <a:ext cx="222885" cy="6350"/>
            </a:xfrm>
            <a:custGeom>
              <a:avLst/>
              <a:gdLst/>
              <a:ahLst/>
              <a:cxnLst/>
              <a:rect l="l" t="t" r="r" b="b"/>
              <a:pathLst>
                <a:path w="222884" h="6350">
                  <a:moveTo>
                    <a:pt x="0" y="6096"/>
                  </a:moveTo>
                  <a:lnTo>
                    <a:pt x="222504" y="6096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6096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235439" y="5304027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235439" y="5307075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235439" y="5310124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235439" y="5313172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7"/>
                  </a:moveTo>
                  <a:lnTo>
                    <a:pt x="222504" y="3047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7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235439" y="5316219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7"/>
                  </a:moveTo>
                  <a:lnTo>
                    <a:pt x="222504" y="3047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7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235439" y="5319268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7"/>
                  </a:moveTo>
                  <a:lnTo>
                    <a:pt x="222504" y="3047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7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235439" y="5322316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7"/>
                  </a:moveTo>
                  <a:lnTo>
                    <a:pt x="222504" y="3047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7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235439" y="5325363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235439" y="5328412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235439" y="5331460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7"/>
                  </a:moveTo>
                  <a:lnTo>
                    <a:pt x="222504" y="3047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7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235439" y="5334507"/>
              <a:ext cx="222885" cy="6350"/>
            </a:xfrm>
            <a:custGeom>
              <a:avLst/>
              <a:gdLst/>
              <a:ahLst/>
              <a:cxnLst/>
              <a:rect l="l" t="t" r="r" b="b"/>
              <a:pathLst>
                <a:path w="222884" h="6350">
                  <a:moveTo>
                    <a:pt x="0" y="6096"/>
                  </a:moveTo>
                  <a:lnTo>
                    <a:pt x="222504" y="6096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6096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235439" y="5340604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235439" y="5343651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235439" y="5346700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235439" y="5349748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7"/>
                  </a:moveTo>
                  <a:lnTo>
                    <a:pt x="222504" y="3047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7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235439" y="5352795"/>
              <a:ext cx="222885" cy="6350"/>
            </a:xfrm>
            <a:custGeom>
              <a:avLst/>
              <a:gdLst/>
              <a:ahLst/>
              <a:cxnLst/>
              <a:rect l="l" t="t" r="r" b="b"/>
              <a:pathLst>
                <a:path w="222884" h="6350">
                  <a:moveTo>
                    <a:pt x="0" y="6095"/>
                  </a:moveTo>
                  <a:lnTo>
                    <a:pt x="222504" y="6095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6095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235439" y="5358892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7"/>
                  </a:moveTo>
                  <a:lnTo>
                    <a:pt x="222504" y="3047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7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235439" y="5361939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235439" y="5364987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235439" y="5368036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7"/>
                  </a:moveTo>
                  <a:lnTo>
                    <a:pt x="222504" y="3047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7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235439" y="5371083"/>
              <a:ext cx="222885" cy="6350"/>
            </a:xfrm>
            <a:custGeom>
              <a:avLst/>
              <a:gdLst/>
              <a:ahLst/>
              <a:cxnLst/>
              <a:rect l="l" t="t" r="r" b="b"/>
              <a:pathLst>
                <a:path w="222884" h="6350">
                  <a:moveTo>
                    <a:pt x="0" y="6096"/>
                  </a:moveTo>
                  <a:lnTo>
                    <a:pt x="222504" y="6096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6096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235439" y="5377180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235439" y="5380227"/>
              <a:ext cx="222885" cy="6350"/>
            </a:xfrm>
            <a:custGeom>
              <a:avLst/>
              <a:gdLst/>
              <a:ahLst/>
              <a:cxnLst/>
              <a:rect l="l" t="t" r="r" b="b"/>
              <a:pathLst>
                <a:path w="222884" h="6350">
                  <a:moveTo>
                    <a:pt x="0" y="6096"/>
                  </a:moveTo>
                  <a:lnTo>
                    <a:pt x="222504" y="6096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6096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235439" y="5386324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235439" y="5389372"/>
              <a:ext cx="222885" cy="6350"/>
            </a:xfrm>
            <a:custGeom>
              <a:avLst/>
              <a:gdLst/>
              <a:ahLst/>
              <a:cxnLst/>
              <a:rect l="l" t="t" r="r" b="b"/>
              <a:pathLst>
                <a:path w="222884" h="6350">
                  <a:moveTo>
                    <a:pt x="0" y="6095"/>
                  </a:moveTo>
                  <a:lnTo>
                    <a:pt x="222504" y="6095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6095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235439" y="5395468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7"/>
                  </a:moveTo>
                  <a:lnTo>
                    <a:pt x="222504" y="3047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7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235439" y="5398516"/>
              <a:ext cx="222885" cy="6350"/>
            </a:xfrm>
            <a:custGeom>
              <a:avLst/>
              <a:gdLst/>
              <a:ahLst/>
              <a:cxnLst/>
              <a:rect l="l" t="t" r="r" b="b"/>
              <a:pathLst>
                <a:path w="222884" h="6350">
                  <a:moveTo>
                    <a:pt x="0" y="6095"/>
                  </a:moveTo>
                  <a:lnTo>
                    <a:pt x="222504" y="6095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6095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235439" y="5404612"/>
              <a:ext cx="222885" cy="3175"/>
            </a:xfrm>
            <a:custGeom>
              <a:avLst/>
              <a:gdLst/>
              <a:ahLst/>
              <a:cxnLst/>
              <a:rect l="l" t="t" r="r" b="b"/>
              <a:pathLst>
                <a:path w="222884" h="3175">
                  <a:moveTo>
                    <a:pt x="0" y="3048"/>
                  </a:moveTo>
                  <a:lnTo>
                    <a:pt x="222504" y="3048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3048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235439" y="5407660"/>
              <a:ext cx="222885" cy="9525"/>
            </a:xfrm>
            <a:custGeom>
              <a:avLst/>
              <a:gdLst/>
              <a:ahLst/>
              <a:cxnLst/>
              <a:rect l="l" t="t" r="r" b="b"/>
              <a:pathLst>
                <a:path w="222884" h="9525">
                  <a:moveTo>
                    <a:pt x="0" y="9143"/>
                  </a:moveTo>
                  <a:lnTo>
                    <a:pt x="222504" y="9143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9143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235439" y="5416804"/>
              <a:ext cx="222885" cy="6350"/>
            </a:xfrm>
            <a:custGeom>
              <a:avLst/>
              <a:gdLst/>
              <a:ahLst/>
              <a:cxnLst/>
              <a:rect l="l" t="t" r="r" b="b"/>
              <a:pathLst>
                <a:path w="222884" h="6350">
                  <a:moveTo>
                    <a:pt x="0" y="6096"/>
                  </a:moveTo>
                  <a:lnTo>
                    <a:pt x="222504" y="6096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6096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235439" y="5422900"/>
              <a:ext cx="222885" cy="15240"/>
            </a:xfrm>
            <a:custGeom>
              <a:avLst/>
              <a:gdLst/>
              <a:ahLst/>
              <a:cxnLst/>
              <a:rect l="l" t="t" r="r" b="b"/>
              <a:pathLst>
                <a:path w="222884" h="15239">
                  <a:moveTo>
                    <a:pt x="0" y="15239"/>
                  </a:moveTo>
                  <a:lnTo>
                    <a:pt x="222504" y="15239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15239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235439" y="5438139"/>
              <a:ext cx="222885" cy="9525"/>
            </a:xfrm>
            <a:custGeom>
              <a:avLst/>
              <a:gdLst/>
              <a:ahLst/>
              <a:cxnLst/>
              <a:rect l="l" t="t" r="r" b="b"/>
              <a:pathLst>
                <a:path w="222884" h="9525">
                  <a:moveTo>
                    <a:pt x="0" y="9143"/>
                  </a:moveTo>
                  <a:lnTo>
                    <a:pt x="222504" y="9143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9143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235439" y="5447283"/>
              <a:ext cx="222885" cy="9525"/>
            </a:xfrm>
            <a:custGeom>
              <a:avLst/>
              <a:gdLst/>
              <a:ahLst/>
              <a:cxnLst/>
              <a:rect l="l" t="t" r="r" b="b"/>
              <a:pathLst>
                <a:path w="222884" h="9525">
                  <a:moveTo>
                    <a:pt x="0" y="9144"/>
                  </a:moveTo>
                  <a:lnTo>
                    <a:pt x="222504" y="9144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9144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235439" y="5456427"/>
              <a:ext cx="222885" cy="9525"/>
            </a:xfrm>
            <a:custGeom>
              <a:avLst/>
              <a:gdLst/>
              <a:ahLst/>
              <a:cxnLst/>
              <a:rect l="l" t="t" r="r" b="b"/>
              <a:pathLst>
                <a:path w="222884" h="9525">
                  <a:moveTo>
                    <a:pt x="0" y="9144"/>
                  </a:moveTo>
                  <a:lnTo>
                    <a:pt x="222504" y="9144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9144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235439" y="5465572"/>
              <a:ext cx="222885" cy="15240"/>
            </a:xfrm>
            <a:custGeom>
              <a:avLst/>
              <a:gdLst/>
              <a:ahLst/>
              <a:cxnLst/>
              <a:rect l="l" t="t" r="r" b="b"/>
              <a:pathLst>
                <a:path w="222884" h="15239">
                  <a:moveTo>
                    <a:pt x="0" y="15239"/>
                  </a:moveTo>
                  <a:lnTo>
                    <a:pt x="222504" y="15239"/>
                  </a:lnTo>
                  <a:lnTo>
                    <a:pt x="222504" y="0"/>
                  </a:lnTo>
                  <a:lnTo>
                    <a:pt x="0" y="0"/>
                  </a:lnTo>
                  <a:lnTo>
                    <a:pt x="0" y="15239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1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19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sp>
          <p:nvSpPr>
            <p:cNvPr id="1860" name="object 1860"/>
            <p:cNvSpPr/>
            <p:nvPr/>
          </p:nvSpPr>
          <p:spPr>
            <a:xfrm>
              <a:off x="1819655" y="1905508"/>
              <a:ext cx="7416165" cy="4322445"/>
            </a:xfrm>
            <a:custGeom>
              <a:avLst/>
              <a:gdLst/>
              <a:ahLst/>
              <a:cxnLst/>
              <a:rect l="l" t="t" r="r" b="b"/>
              <a:pathLst>
                <a:path w="7416165" h="4322445">
                  <a:moveTo>
                    <a:pt x="7415783" y="0"/>
                  </a:moveTo>
                  <a:lnTo>
                    <a:pt x="0" y="0"/>
                  </a:lnTo>
                  <a:lnTo>
                    <a:pt x="0" y="4322064"/>
                  </a:lnTo>
                  <a:lnTo>
                    <a:pt x="7415783" y="4322064"/>
                  </a:lnTo>
                  <a:lnTo>
                    <a:pt x="7415783" y="0"/>
                  </a:lnTo>
                  <a:close/>
                </a:path>
              </a:pathLst>
            </a:custGeom>
            <a:solidFill>
              <a:srgbClr val="00999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" name="object 1861"/>
            <p:cNvSpPr/>
            <p:nvPr/>
          </p:nvSpPr>
          <p:spPr>
            <a:xfrm>
              <a:off x="1804416" y="1893316"/>
              <a:ext cx="7443470" cy="4346575"/>
            </a:xfrm>
            <a:custGeom>
              <a:avLst/>
              <a:gdLst/>
              <a:ahLst/>
              <a:cxnLst/>
              <a:rect l="l" t="t" r="r" b="b"/>
              <a:pathLst>
                <a:path w="7443470" h="4346575">
                  <a:moveTo>
                    <a:pt x="7437119" y="0"/>
                  </a:moveTo>
                  <a:lnTo>
                    <a:pt x="6095" y="0"/>
                  </a:lnTo>
                  <a:lnTo>
                    <a:pt x="0" y="6096"/>
                  </a:lnTo>
                  <a:lnTo>
                    <a:pt x="0" y="4340352"/>
                  </a:lnTo>
                  <a:lnTo>
                    <a:pt x="6095" y="4346448"/>
                  </a:lnTo>
                  <a:lnTo>
                    <a:pt x="7437119" y="4346448"/>
                  </a:lnTo>
                  <a:lnTo>
                    <a:pt x="7443215" y="4340352"/>
                  </a:lnTo>
                  <a:lnTo>
                    <a:pt x="7443215" y="4334256"/>
                  </a:lnTo>
                  <a:lnTo>
                    <a:pt x="27431" y="4334256"/>
                  </a:lnTo>
                  <a:lnTo>
                    <a:pt x="15240" y="4319016"/>
                  </a:lnTo>
                  <a:lnTo>
                    <a:pt x="27431" y="4319016"/>
                  </a:lnTo>
                  <a:lnTo>
                    <a:pt x="27431" y="27432"/>
                  </a:lnTo>
                  <a:lnTo>
                    <a:pt x="15239" y="27432"/>
                  </a:lnTo>
                  <a:lnTo>
                    <a:pt x="27431" y="12192"/>
                  </a:lnTo>
                  <a:lnTo>
                    <a:pt x="7443215" y="12192"/>
                  </a:lnTo>
                  <a:lnTo>
                    <a:pt x="7443215" y="6096"/>
                  </a:lnTo>
                  <a:lnTo>
                    <a:pt x="7437119" y="0"/>
                  </a:lnTo>
                  <a:close/>
                </a:path>
                <a:path w="7443470" h="4346575">
                  <a:moveTo>
                    <a:pt x="27431" y="4319016"/>
                  </a:moveTo>
                  <a:lnTo>
                    <a:pt x="15240" y="4319016"/>
                  </a:lnTo>
                  <a:lnTo>
                    <a:pt x="27431" y="4334256"/>
                  </a:lnTo>
                  <a:lnTo>
                    <a:pt x="27431" y="4319016"/>
                  </a:lnTo>
                  <a:close/>
                </a:path>
                <a:path w="7443470" h="4346575">
                  <a:moveTo>
                    <a:pt x="7418832" y="4319016"/>
                  </a:moveTo>
                  <a:lnTo>
                    <a:pt x="27431" y="4319016"/>
                  </a:lnTo>
                  <a:lnTo>
                    <a:pt x="27431" y="4334256"/>
                  </a:lnTo>
                  <a:lnTo>
                    <a:pt x="7418832" y="4334256"/>
                  </a:lnTo>
                  <a:lnTo>
                    <a:pt x="7418832" y="4319016"/>
                  </a:lnTo>
                  <a:close/>
                </a:path>
                <a:path w="7443470" h="4346575">
                  <a:moveTo>
                    <a:pt x="7418832" y="12192"/>
                  </a:moveTo>
                  <a:lnTo>
                    <a:pt x="7418832" y="4334256"/>
                  </a:lnTo>
                  <a:lnTo>
                    <a:pt x="7431024" y="4319016"/>
                  </a:lnTo>
                  <a:lnTo>
                    <a:pt x="7443215" y="4319016"/>
                  </a:lnTo>
                  <a:lnTo>
                    <a:pt x="7443215" y="27432"/>
                  </a:lnTo>
                  <a:lnTo>
                    <a:pt x="7431024" y="27432"/>
                  </a:lnTo>
                  <a:lnTo>
                    <a:pt x="7418832" y="12192"/>
                  </a:lnTo>
                  <a:close/>
                </a:path>
                <a:path w="7443470" h="4346575">
                  <a:moveTo>
                    <a:pt x="7443215" y="4319016"/>
                  </a:moveTo>
                  <a:lnTo>
                    <a:pt x="7431024" y="4319016"/>
                  </a:lnTo>
                  <a:lnTo>
                    <a:pt x="7418832" y="4334256"/>
                  </a:lnTo>
                  <a:lnTo>
                    <a:pt x="7443215" y="4334256"/>
                  </a:lnTo>
                  <a:lnTo>
                    <a:pt x="7443215" y="4319016"/>
                  </a:lnTo>
                  <a:close/>
                </a:path>
                <a:path w="7443470" h="4346575">
                  <a:moveTo>
                    <a:pt x="27431" y="12192"/>
                  </a:moveTo>
                  <a:lnTo>
                    <a:pt x="15239" y="27432"/>
                  </a:lnTo>
                  <a:lnTo>
                    <a:pt x="27431" y="27432"/>
                  </a:lnTo>
                  <a:lnTo>
                    <a:pt x="27431" y="12192"/>
                  </a:lnTo>
                  <a:close/>
                </a:path>
                <a:path w="7443470" h="4346575">
                  <a:moveTo>
                    <a:pt x="7418832" y="12192"/>
                  </a:moveTo>
                  <a:lnTo>
                    <a:pt x="27431" y="12192"/>
                  </a:lnTo>
                  <a:lnTo>
                    <a:pt x="27431" y="27432"/>
                  </a:lnTo>
                  <a:lnTo>
                    <a:pt x="7418832" y="27432"/>
                  </a:lnTo>
                  <a:lnTo>
                    <a:pt x="7418832" y="12192"/>
                  </a:lnTo>
                  <a:close/>
                </a:path>
                <a:path w="7443470" h="4346575">
                  <a:moveTo>
                    <a:pt x="7443215" y="12192"/>
                  </a:moveTo>
                  <a:lnTo>
                    <a:pt x="7418832" y="12192"/>
                  </a:lnTo>
                  <a:lnTo>
                    <a:pt x="7431024" y="27432"/>
                  </a:lnTo>
                  <a:lnTo>
                    <a:pt x="7443215" y="27432"/>
                  </a:lnTo>
                  <a:lnTo>
                    <a:pt x="7443215" y="12192"/>
                  </a:lnTo>
                  <a:close/>
                </a:path>
              </a:pathLst>
            </a:custGeom>
            <a:solidFill>
              <a:srgbClr val="006E6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" name="object 1862"/>
            <p:cNvSpPr/>
            <p:nvPr/>
          </p:nvSpPr>
          <p:spPr>
            <a:xfrm>
              <a:off x="2026920" y="2115819"/>
              <a:ext cx="6928484" cy="3901440"/>
            </a:xfrm>
            <a:custGeom>
              <a:avLst/>
              <a:gdLst/>
              <a:ahLst/>
              <a:cxnLst/>
              <a:rect l="l" t="t" r="r" b="b"/>
              <a:pathLst>
                <a:path w="6928484" h="3901440">
                  <a:moveTo>
                    <a:pt x="6928104" y="0"/>
                  </a:moveTo>
                  <a:lnTo>
                    <a:pt x="6915912" y="0"/>
                  </a:lnTo>
                  <a:lnTo>
                    <a:pt x="6915912" y="12192"/>
                  </a:lnTo>
                  <a:lnTo>
                    <a:pt x="6915912" y="399288"/>
                  </a:lnTo>
                  <a:lnTo>
                    <a:pt x="6915912" y="3889248"/>
                  </a:lnTo>
                  <a:lnTo>
                    <a:pt x="2822448" y="3889248"/>
                  </a:lnTo>
                  <a:lnTo>
                    <a:pt x="2822448" y="3227832"/>
                  </a:lnTo>
                  <a:lnTo>
                    <a:pt x="6915912" y="3227832"/>
                  </a:lnTo>
                  <a:lnTo>
                    <a:pt x="6915912" y="3215640"/>
                  </a:lnTo>
                  <a:lnTo>
                    <a:pt x="2822448" y="3215640"/>
                  </a:lnTo>
                  <a:lnTo>
                    <a:pt x="2822448" y="2831592"/>
                  </a:lnTo>
                  <a:lnTo>
                    <a:pt x="6915912" y="2831592"/>
                  </a:lnTo>
                  <a:lnTo>
                    <a:pt x="6915912" y="2819400"/>
                  </a:lnTo>
                  <a:lnTo>
                    <a:pt x="2822448" y="2819400"/>
                  </a:lnTo>
                  <a:lnTo>
                    <a:pt x="2822448" y="2154936"/>
                  </a:lnTo>
                  <a:lnTo>
                    <a:pt x="6915912" y="2154936"/>
                  </a:lnTo>
                  <a:lnTo>
                    <a:pt x="6915912" y="2142744"/>
                  </a:lnTo>
                  <a:lnTo>
                    <a:pt x="2822448" y="2142744"/>
                  </a:lnTo>
                  <a:lnTo>
                    <a:pt x="2822448" y="1481328"/>
                  </a:lnTo>
                  <a:lnTo>
                    <a:pt x="6915912" y="1481328"/>
                  </a:lnTo>
                  <a:lnTo>
                    <a:pt x="6915912" y="1469136"/>
                  </a:lnTo>
                  <a:lnTo>
                    <a:pt x="2822448" y="1469136"/>
                  </a:lnTo>
                  <a:lnTo>
                    <a:pt x="2822448" y="1082040"/>
                  </a:lnTo>
                  <a:lnTo>
                    <a:pt x="6915912" y="1082040"/>
                  </a:lnTo>
                  <a:lnTo>
                    <a:pt x="6915912" y="1069848"/>
                  </a:lnTo>
                  <a:lnTo>
                    <a:pt x="2822448" y="1069848"/>
                  </a:lnTo>
                  <a:lnTo>
                    <a:pt x="2822448" y="411480"/>
                  </a:lnTo>
                  <a:lnTo>
                    <a:pt x="6915912" y="411480"/>
                  </a:lnTo>
                  <a:lnTo>
                    <a:pt x="6915912" y="399288"/>
                  </a:lnTo>
                  <a:lnTo>
                    <a:pt x="2822448" y="399288"/>
                  </a:lnTo>
                  <a:lnTo>
                    <a:pt x="2822448" y="12192"/>
                  </a:lnTo>
                  <a:lnTo>
                    <a:pt x="6915912" y="12192"/>
                  </a:lnTo>
                  <a:lnTo>
                    <a:pt x="6915912" y="0"/>
                  </a:lnTo>
                  <a:lnTo>
                    <a:pt x="2822448" y="0"/>
                  </a:lnTo>
                  <a:lnTo>
                    <a:pt x="2810256" y="0"/>
                  </a:lnTo>
                  <a:lnTo>
                    <a:pt x="2810256" y="12192"/>
                  </a:lnTo>
                  <a:lnTo>
                    <a:pt x="2810256" y="3889248"/>
                  </a:lnTo>
                  <a:lnTo>
                    <a:pt x="15240" y="3889248"/>
                  </a:lnTo>
                  <a:lnTo>
                    <a:pt x="15240" y="3227832"/>
                  </a:lnTo>
                  <a:lnTo>
                    <a:pt x="2810256" y="3227832"/>
                  </a:lnTo>
                  <a:lnTo>
                    <a:pt x="2810256" y="3215640"/>
                  </a:lnTo>
                  <a:lnTo>
                    <a:pt x="15240" y="3215640"/>
                  </a:lnTo>
                  <a:lnTo>
                    <a:pt x="15240" y="2831592"/>
                  </a:lnTo>
                  <a:lnTo>
                    <a:pt x="2810256" y="2831592"/>
                  </a:lnTo>
                  <a:lnTo>
                    <a:pt x="2810256" y="2819400"/>
                  </a:lnTo>
                  <a:lnTo>
                    <a:pt x="15240" y="2819400"/>
                  </a:lnTo>
                  <a:lnTo>
                    <a:pt x="15240" y="2154936"/>
                  </a:lnTo>
                  <a:lnTo>
                    <a:pt x="2810256" y="2154936"/>
                  </a:lnTo>
                  <a:lnTo>
                    <a:pt x="2810256" y="2142744"/>
                  </a:lnTo>
                  <a:lnTo>
                    <a:pt x="15240" y="2142744"/>
                  </a:lnTo>
                  <a:lnTo>
                    <a:pt x="15240" y="1481328"/>
                  </a:lnTo>
                  <a:lnTo>
                    <a:pt x="2810256" y="1481328"/>
                  </a:lnTo>
                  <a:lnTo>
                    <a:pt x="2810256" y="1469136"/>
                  </a:lnTo>
                  <a:lnTo>
                    <a:pt x="15240" y="1469136"/>
                  </a:lnTo>
                  <a:lnTo>
                    <a:pt x="15240" y="1082040"/>
                  </a:lnTo>
                  <a:lnTo>
                    <a:pt x="2810256" y="1082040"/>
                  </a:lnTo>
                  <a:lnTo>
                    <a:pt x="2810256" y="1069848"/>
                  </a:lnTo>
                  <a:lnTo>
                    <a:pt x="15240" y="1069848"/>
                  </a:lnTo>
                  <a:lnTo>
                    <a:pt x="15240" y="411480"/>
                  </a:lnTo>
                  <a:lnTo>
                    <a:pt x="2810256" y="411480"/>
                  </a:lnTo>
                  <a:lnTo>
                    <a:pt x="2810256" y="399288"/>
                  </a:lnTo>
                  <a:lnTo>
                    <a:pt x="15240" y="399288"/>
                  </a:lnTo>
                  <a:lnTo>
                    <a:pt x="15240" y="12192"/>
                  </a:lnTo>
                  <a:lnTo>
                    <a:pt x="2810256" y="12192"/>
                  </a:lnTo>
                  <a:lnTo>
                    <a:pt x="2810256" y="0"/>
                  </a:lnTo>
                  <a:lnTo>
                    <a:pt x="15240" y="0"/>
                  </a:lnTo>
                  <a:lnTo>
                    <a:pt x="0" y="0"/>
                  </a:lnTo>
                  <a:lnTo>
                    <a:pt x="0" y="12192"/>
                  </a:lnTo>
                  <a:lnTo>
                    <a:pt x="0" y="3901440"/>
                  </a:lnTo>
                  <a:lnTo>
                    <a:pt x="15240" y="3901440"/>
                  </a:lnTo>
                  <a:lnTo>
                    <a:pt x="2810256" y="3901440"/>
                  </a:lnTo>
                  <a:lnTo>
                    <a:pt x="2822448" y="3901440"/>
                  </a:lnTo>
                  <a:lnTo>
                    <a:pt x="6915912" y="3901440"/>
                  </a:lnTo>
                  <a:lnTo>
                    <a:pt x="6928104" y="3901440"/>
                  </a:lnTo>
                  <a:lnTo>
                    <a:pt x="6928104" y="3889248"/>
                  </a:lnTo>
                  <a:lnTo>
                    <a:pt x="6928104" y="12192"/>
                  </a:lnTo>
                  <a:lnTo>
                    <a:pt x="692810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63" name="object 1863"/>
          <p:cNvSpPr txBox="1">
            <a:spLocks noGrp="1"/>
          </p:cNvSpPr>
          <p:nvPr>
            <p:ph type="title"/>
          </p:nvPr>
        </p:nvSpPr>
        <p:spPr>
          <a:xfrm>
            <a:off x="2306827" y="865631"/>
            <a:ext cx="6651625" cy="9391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0"/>
              </a:spcBef>
            </a:pPr>
            <a:r>
              <a:rPr sz="2000" b="1" i="0" spc="-5" dirty="0">
                <a:solidFill>
                  <a:srgbClr val="CC0099"/>
                </a:solidFill>
                <a:latin typeface="Arial"/>
                <a:cs typeface="Arial"/>
              </a:rPr>
              <a:t>I</a:t>
            </a:r>
            <a:r>
              <a:rPr sz="2000" b="1" i="0" spc="-1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i="0" spc="-5" dirty="0">
                <a:solidFill>
                  <a:srgbClr val="CC0099"/>
                </a:solidFill>
                <a:latin typeface="Arial"/>
                <a:cs typeface="Arial"/>
              </a:rPr>
              <a:t>BIOFILM</a:t>
            </a:r>
            <a:r>
              <a:rPr sz="2000" b="1" i="0" spc="-1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i="0" spc="-20" dirty="0">
                <a:solidFill>
                  <a:srgbClr val="CC0099"/>
                </a:solidFill>
                <a:latin typeface="Arial"/>
                <a:cs typeface="Arial"/>
              </a:rPr>
              <a:t>COINVOLTI</a:t>
            </a:r>
            <a:r>
              <a:rPr sz="2000" b="1" i="0" spc="-3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i="0" spc="-10" dirty="0">
                <a:solidFill>
                  <a:srgbClr val="CC0099"/>
                </a:solidFill>
                <a:latin typeface="Arial"/>
                <a:cs typeface="Arial"/>
              </a:rPr>
              <a:t>NELLE</a:t>
            </a:r>
            <a:r>
              <a:rPr sz="2000" b="1" i="0" spc="3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i="0" spc="-45" dirty="0">
                <a:solidFill>
                  <a:srgbClr val="CC0099"/>
                </a:solidFill>
                <a:latin typeface="Arial"/>
                <a:cs typeface="Arial"/>
              </a:rPr>
              <a:t>PATOLOGIE</a:t>
            </a:r>
            <a:r>
              <a:rPr sz="2000" b="1" i="0" spc="5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i="0" spc="-15" dirty="0">
                <a:solidFill>
                  <a:srgbClr val="CC0099"/>
                </a:solidFill>
                <a:latin typeface="Arial"/>
                <a:cs typeface="Arial"/>
              </a:rPr>
              <a:t>DELL’UOMO</a:t>
            </a:r>
            <a:endParaRPr sz="2000">
              <a:latin typeface="Arial"/>
              <a:cs typeface="Arial"/>
            </a:endParaRPr>
          </a:p>
          <a:p>
            <a:pPr marL="271145" marR="327660" algn="ctr">
              <a:lnSpc>
                <a:spcPct val="100000"/>
              </a:lnSpc>
            </a:pPr>
            <a:r>
              <a:rPr sz="2000" b="1" i="0" spc="-5" dirty="0">
                <a:solidFill>
                  <a:srgbClr val="FF9933"/>
                </a:solidFill>
                <a:latin typeface="Arial"/>
                <a:cs typeface="Arial"/>
              </a:rPr>
              <a:t>I biofilm sono agenti eziologici di svariate malattie </a:t>
            </a:r>
            <a:r>
              <a:rPr sz="2000" b="1" i="0" spc="-54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i="0" spc="-5" dirty="0">
                <a:solidFill>
                  <a:srgbClr val="FF9933"/>
                </a:solidFill>
                <a:latin typeface="Arial"/>
                <a:cs typeface="Arial"/>
              </a:rPr>
              <a:t>che</a:t>
            </a:r>
            <a:r>
              <a:rPr sz="2000" b="1" i="0" spc="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i="0" spc="-5" dirty="0">
                <a:solidFill>
                  <a:srgbClr val="FF9933"/>
                </a:solidFill>
                <a:latin typeface="Arial"/>
                <a:cs typeface="Arial"/>
              </a:rPr>
              <a:t>di</a:t>
            </a:r>
            <a:r>
              <a:rPr sz="2000" b="1" i="0" spc="-3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i="0" spc="-5" dirty="0">
                <a:solidFill>
                  <a:srgbClr val="FF9933"/>
                </a:solidFill>
                <a:latin typeface="Arial"/>
                <a:cs typeface="Arial"/>
              </a:rPr>
              <a:t>frequente</a:t>
            </a:r>
            <a:r>
              <a:rPr sz="2000" b="1" i="0" spc="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i="0" spc="-10" dirty="0">
                <a:solidFill>
                  <a:srgbClr val="FF9933"/>
                </a:solidFill>
                <a:latin typeface="Arial"/>
                <a:cs typeface="Arial"/>
              </a:rPr>
              <a:t>interessano</a:t>
            </a:r>
            <a:r>
              <a:rPr sz="2000" b="1" i="0" spc="5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000" b="1" i="0" spc="-5" dirty="0">
                <a:solidFill>
                  <a:srgbClr val="FF9933"/>
                </a:solidFill>
                <a:latin typeface="Arial"/>
                <a:cs typeface="Arial"/>
              </a:rPr>
              <a:t>la patologia umana</a:t>
            </a:r>
            <a:endParaRPr sz="2000">
              <a:latin typeface="Arial"/>
              <a:cs typeface="Arial"/>
            </a:endParaRPr>
          </a:p>
        </p:txBody>
      </p:sp>
      <p:sp>
        <p:nvSpPr>
          <p:cNvPr id="1864" name="object 1864"/>
          <p:cNvSpPr txBox="1"/>
          <p:nvPr/>
        </p:nvSpPr>
        <p:spPr>
          <a:xfrm>
            <a:off x="2477516" y="2164079"/>
            <a:ext cx="60896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755265" algn="l"/>
              </a:tabLst>
            </a:pPr>
            <a:r>
              <a:rPr sz="1800" b="1" spc="-10" dirty="0">
                <a:solidFill>
                  <a:srgbClr val="FF0000"/>
                </a:solidFill>
                <a:latin typeface="Times New Roman"/>
                <a:cs typeface="Times New Roman"/>
              </a:rPr>
              <a:t>Infezioni</a:t>
            </a:r>
            <a:r>
              <a:rPr sz="1800" b="1" spc="3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FF0000"/>
                </a:solidFill>
                <a:latin typeface="Times New Roman"/>
                <a:cs typeface="Times New Roman"/>
              </a:rPr>
              <a:t>o </a:t>
            </a:r>
            <a:r>
              <a:rPr sz="1800" b="1" spc="-15" dirty="0">
                <a:solidFill>
                  <a:srgbClr val="FF0000"/>
                </a:solidFill>
                <a:latin typeface="Times New Roman"/>
                <a:cs typeface="Times New Roman"/>
              </a:rPr>
              <a:t>malattia	</a:t>
            </a:r>
            <a:r>
              <a:rPr sz="1800" b="1" dirty="0">
                <a:solidFill>
                  <a:srgbClr val="FF0000"/>
                </a:solidFill>
                <a:latin typeface="Times New Roman"/>
                <a:cs typeface="Times New Roman"/>
              </a:rPr>
              <a:t>Biofilm</a:t>
            </a:r>
            <a:r>
              <a:rPr sz="1800" b="1" spc="-6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solidFill>
                  <a:srgbClr val="FF0000"/>
                </a:solidFill>
                <a:latin typeface="Times New Roman"/>
                <a:cs typeface="Times New Roman"/>
              </a:rPr>
              <a:t>(specie</a:t>
            </a:r>
            <a:r>
              <a:rPr sz="180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solidFill>
                  <a:srgbClr val="FF0000"/>
                </a:solidFill>
                <a:latin typeface="Times New Roman"/>
                <a:cs typeface="Times New Roman"/>
              </a:rPr>
              <a:t>batterica</a:t>
            </a:r>
            <a:r>
              <a:rPr sz="1800" spc="-1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solidFill>
                  <a:srgbClr val="FF0000"/>
                </a:solidFill>
                <a:latin typeface="Times New Roman"/>
                <a:cs typeface="Times New Roman"/>
              </a:rPr>
              <a:t>principale)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865" name="object 1865"/>
          <p:cNvSpPr txBox="1"/>
          <p:nvPr/>
        </p:nvSpPr>
        <p:spPr>
          <a:xfrm>
            <a:off x="2901188" y="2712721"/>
            <a:ext cx="106934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Ca</a:t>
            </a: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r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i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600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10" dirty="0">
                <a:solidFill>
                  <a:srgbClr val="FFFFFF"/>
                </a:solidFill>
                <a:latin typeface="Times New Roman"/>
                <a:cs typeface="Times New Roman"/>
              </a:rPr>
              <a:t>d</a:t>
            </a:r>
            <a:r>
              <a:rPr sz="1600" spc="-20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600" spc="10" dirty="0">
                <a:solidFill>
                  <a:srgbClr val="FFFFFF"/>
                </a:solidFill>
                <a:latin typeface="Times New Roman"/>
                <a:cs typeface="Times New Roman"/>
              </a:rPr>
              <a:t>n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ta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l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i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66" name="object 1866"/>
          <p:cNvSpPr txBox="1"/>
          <p:nvPr/>
        </p:nvSpPr>
        <p:spPr>
          <a:xfrm>
            <a:off x="5629147" y="2590801"/>
            <a:ext cx="252603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18159" marR="5080" indent="-506095">
              <a:lnSpc>
                <a:spcPct val="100000"/>
              </a:lnSpc>
              <a:spcBef>
                <a:spcPts val="105"/>
              </a:spcBef>
            </a:pP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Cocchi</a:t>
            </a:r>
            <a:r>
              <a:rPr sz="1600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Gram-positivi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 acidofili </a:t>
            </a:r>
            <a:r>
              <a:rPr sz="1600" spc="-3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(es.</a:t>
            </a:r>
            <a:r>
              <a:rPr sz="16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streptococchi)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67" name="object 1867"/>
          <p:cNvSpPr txBox="1"/>
          <p:nvPr/>
        </p:nvSpPr>
        <p:spPr>
          <a:xfrm>
            <a:off x="2943860" y="3246121"/>
            <a:ext cx="98171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Otite</a:t>
            </a:r>
            <a:r>
              <a:rPr sz="1600" spc="-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media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68" name="object 1868"/>
          <p:cNvSpPr txBox="1"/>
          <p:nvPr/>
        </p:nvSpPr>
        <p:spPr>
          <a:xfrm>
            <a:off x="5516371" y="3246121"/>
            <a:ext cx="275209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Ceppi</a:t>
            </a:r>
            <a:r>
              <a:rPr sz="1600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di</a:t>
            </a: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Haemophilus</a:t>
            </a:r>
            <a:r>
              <a:rPr sz="1600" i="1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influenzae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69" name="object 1869"/>
          <p:cNvSpPr txBox="1"/>
          <p:nvPr/>
        </p:nvSpPr>
        <p:spPr>
          <a:xfrm>
            <a:off x="2200148" y="3782569"/>
            <a:ext cx="247205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Infezioni</a:t>
            </a:r>
            <a:r>
              <a:rPr sz="1600" spc="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muscoloscheletriche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0" name="object 1870"/>
          <p:cNvSpPr txBox="1"/>
          <p:nvPr/>
        </p:nvSpPr>
        <p:spPr>
          <a:xfrm>
            <a:off x="5997955" y="3660649"/>
            <a:ext cx="179197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95580" marR="5080" indent="-182880">
              <a:lnSpc>
                <a:spcPct val="100000"/>
              </a:lnSpc>
              <a:spcBef>
                <a:spcPts val="105"/>
              </a:spcBef>
            </a:pPr>
            <a:r>
              <a:rPr sz="1600" spc="10" dirty="0">
                <a:solidFill>
                  <a:srgbClr val="FFFFFF"/>
                </a:solidFill>
                <a:latin typeface="Times New Roman"/>
                <a:cs typeface="Times New Roman"/>
              </a:rPr>
              <a:t>C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cc</a:t>
            </a:r>
            <a:r>
              <a:rPr sz="1600" spc="10" dirty="0">
                <a:solidFill>
                  <a:srgbClr val="FFFFFF"/>
                </a:solidFill>
                <a:latin typeface="Times New Roman"/>
                <a:cs typeface="Times New Roman"/>
              </a:rPr>
              <a:t>h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i</a:t>
            </a:r>
            <a:r>
              <a:rPr sz="1600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-30" dirty="0">
                <a:solidFill>
                  <a:srgbClr val="FFFFFF"/>
                </a:solidFill>
                <a:latin typeface="Times New Roman"/>
                <a:cs typeface="Times New Roman"/>
              </a:rPr>
              <a:t>G</a:t>
            </a: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r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am</a:t>
            </a: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-</a:t>
            </a:r>
            <a:r>
              <a:rPr sz="1600" spc="10" dirty="0">
                <a:solidFill>
                  <a:srgbClr val="FFFFFF"/>
                </a:solidFill>
                <a:latin typeface="Times New Roman"/>
                <a:cs typeface="Times New Roman"/>
              </a:rPr>
              <a:t>p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s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iti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v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i  </a:t>
            </a: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(es.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stafilococchi)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1" name="object 1871"/>
          <p:cNvSpPr txBox="1"/>
          <p:nvPr/>
        </p:nvSpPr>
        <p:spPr>
          <a:xfrm>
            <a:off x="2663444" y="4337305"/>
            <a:ext cx="154432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Infezioni</a:t>
            </a:r>
            <a:r>
              <a:rPr sz="1600" spc="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del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tratto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2" name="object 1872"/>
          <p:cNvSpPr txBox="1"/>
          <p:nvPr/>
        </p:nvSpPr>
        <p:spPr>
          <a:xfrm>
            <a:off x="2721355" y="4581145"/>
            <a:ext cx="143256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gastro-intestinale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3" name="object 1873"/>
          <p:cNvSpPr txBox="1"/>
          <p:nvPr/>
        </p:nvSpPr>
        <p:spPr>
          <a:xfrm>
            <a:off x="5376164" y="4459225"/>
            <a:ext cx="303403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Batteri</a:t>
            </a:r>
            <a:r>
              <a:rPr sz="16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enterici</a:t>
            </a:r>
            <a:r>
              <a:rPr sz="1600" spc="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(es.</a:t>
            </a:r>
            <a:r>
              <a:rPr sz="1600" spc="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Escherichia</a:t>
            </a:r>
            <a:r>
              <a:rPr sz="16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coli)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4" name="object 1874"/>
          <p:cNvSpPr txBox="1"/>
          <p:nvPr/>
        </p:nvSpPr>
        <p:spPr>
          <a:xfrm>
            <a:off x="2928620" y="4992625"/>
            <a:ext cx="101790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600" spc="10" dirty="0">
                <a:solidFill>
                  <a:srgbClr val="FFFFFF"/>
                </a:solidFill>
                <a:latin typeface="Times New Roman"/>
                <a:cs typeface="Times New Roman"/>
              </a:rPr>
              <a:t>nd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ca</a:t>
            </a: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r</a:t>
            </a:r>
            <a:r>
              <a:rPr sz="1600" spc="10" dirty="0">
                <a:solidFill>
                  <a:srgbClr val="FFFFFF"/>
                </a:solidFill>
                <a:latin typeface="Times New Roman"/>
                <a:cs typeface="Times New Roman"/>
              </a:rPr>
              <a:t>d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it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5" name="object 1875"/>
          <p:cNvSpPr txBox="1"/>
          <p:nvPr/>
        </p:nvSpPr>
        <p:spPr>
          <a:xfrm>
            <a:off x="5653532" y="4992625"/>
            <a:ext cx="248158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Streptococchi</a:t>
            </a:r>
            <a:r>
              <a:rPr sz="1600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gruppo</a:t>
            </a:r>
            <a:r>
              <a:rPr sz="16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viridans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6" name="object 1876"/>
          <p:cNvSpPr txBox="1"/>
          <p:nvPr/>
        </p:nvSpPr>
        <p:spPr>
          <a:xfrm>
            <a:off x="2248916" y="5407153"/>
            <a:ext cx="237172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Polmonite</a:t>
            </a:r>
            <a:r>
              <a:rPr sz="16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associata</a:t>
            </a:r>
            <a:r>
              <a:rPr sz="16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fibrosi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7" name="object 1877"/>
          <p:cNvSpPr txBox="1"/>
          <p:nvPr/>
        </p:nvSpPr>
        <p:spPr>
          <a:xfrm>
            <a:off x="3160267" y="5650993"/>
            <a:ext cx="55181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ci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s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tic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8" name="object 1878"/>
          <p:cNvSpPr txBox="1"/>
          <p:nvPr/>
        </p:nvSpPr>
        <p:spPr>
          <a:xfrm>
            <a:off x="5385308" y="5529073"/>
            <a:ext cx="301625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i="1" spc="-105" dirty="0">
                <a:solidFill>
                  <a:srgbClr val="FFFFFF"/>
                </a:solidFill>
                <a:latin typeface="Times New Roman"/>
                <a:cs typeface="Times New Roman"/>
              </a:rPr>
              <a:t>P.</a:t>
            </a:r>
            <a:r>
              <a:rPr sz="16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aeruginosa,</a:t>
            </a:r>
            <a:r>
              <a:rPr sz="1600" i="1" spc="-1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Burkholderia</a:t>
            </a:r>
            <a:r>
              <a:rPr sz="1600" i="1" spc="-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cepacia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9" name="object 1879"/>
          <p:cNvSpPr txBox="1"/>
          <p:nvPr/>
        </p:nvSpPr>
        <p:spPr>
          <a:xfrm>
            <a:off x="1102867" y="6324600"/>
            <a:ext cx="8437880" cy="3295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Infezioni</a:t>
            </a:r>
            <a:r>
              <a:rPr sz="20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malattie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provocate</a:t>
            </a:r>
            <a:r>
              <a:rPr sz="20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dai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delle</a:t>
            </a:r>
            <a:r>
              <a:rPr sz="2000" spc="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più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comuni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specie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batteriche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3974084" y="557783"/>
            <a:ext cx="2741295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Endo</a:t>
            </a:r>
            <a:r>
              <a:rPr spc="5" dirty="0"/>
              <a:t>c</a:t>
            </a:r>
            <a:r>
              <a:rPr spc="-5" dirty="0"/>
              <a:t>a</a:t>
            </a:r>
            <a:r>
              <a:rPr spc="5" dirty="0"/>
              <a:t>r</a:t>
            </a:r>
            <a:r>
              <a:rPr spc="-5" dirty="0"/>
              <a:t>di</a:t>
            </a:r>
            <a:r>
              <a:rPr spc="-10" dirty="0"/>
              <a:t>t</a:t>
            </a:r>
            <a:r>
              <a:rPr dirty="0"/>
              <a:t>e</a:t>
            </a:r>
          </a:p>
        </p:txBody>
      </p:sp>
      <p:sp>
        <p:nvSpPr>
          <p:cNvPr id="1861" name="object 1861"/>
          <p:cNvSpPr txBox="1"/>
          <p:nvPr/>
        </p:nvSpPr>
        <p:spPr>
          <a:xfrm>
            <a:off x="1392936" y="1581912"/>
            <a:ext cx="8339455" cy="817244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575945" marR="262255" indent="-509270">
              <a:lnSpc>
                <a:spcPct val="80000"/>
              </a:lnSpc>
              <a:spcBef>
                <a:spcPts val="570"/>
              </a:spcBef>
            </a:pPr>
            <a:r>
              <a:rPr sz="2000" b="1" spc="-5" dirty="0">
                <a:solidFill>
                  <a:srgbClr val="FF6600"/>
                </a:solidFill>
                <a:latin typeface="Arial"/>
                <a:cs typeface="Arial"/>
              </a:rPr>
              <a:t>L'endocardite valvolare </a:t>
            </a:r>
            <a:r>
              <a:rPr sz="2000" b="1" spc="-10" dirty="0">
                <a:solidFill>
                  <a:srgbClr val="FF6600"/>
                </a:solidFill>
                <a:latin typeface="Arial"/>
                <a:cs typeface="Arial"/>
              </a:rPr>
              <a:t>(NVE)</a:t>
            </a:r>
            <a:r>
              <a:rPr sz="2000" b="1" spc="30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6600"/>
                </a:solidFill>
                <a:latin typeface="Arial"/>
                <a:cs typeface="Arial"/>
              </a:rPr>
              <a:t>è una</a:t>
            </a:r>
            <a:r>
              <a:rPr sz="2000" b="1" spc="1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6600"/>
                </a:solidFill>
                <a:latin typeface="Arial"/>
                <a:cs typeface="Arial"/>
              </a:rPr>
              <a:t>malattia</a:t>
            </a:r>
            <a:r>
              <a:rPr sz="2000" b="1" dirty="0">
                <a:solidFill>
                  <a:srgbClr val="FF6600"/>
                </a:solidFill>
                <a:latin typeface="Arial"/>
                <a:cs typeface="Arial"/>
              </a:rPr>
              <a:t> dovuta</a:t>
            </a:r>
            <a:r>
              <a:rPr sz="2000" b="1" spc="-30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6600"/>
                </a:solidFill>
                <a:latin typeface="Arial"/>
                <a:cs typeface="Arial"/>
              </a:rPr>
              <a:t>all'interazione </a:t>
            </a:r>
            <a:r>
              <a:rPr sz="2000" b="1" spc="-540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6600"/>
                </a:solidFill>
                <a:latin typeface="Arial"/>
                <a:cs typeface="Arial"/>
              </a:rPr>
              <a:t>fra</a:t>
            </a:r>
            <a:r>
              <a:rPr sz="2000" b="1" spc="-30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6600"/>
                </a:solidFill>
                <a:latin typeface="Arial"/>
                <a:cs typeface="Arial"/>
              </a:rPr>
              <a:t>l’endotelio</a:t>
            </a:r>
            <a:r>
              <a:rPr sz="2000" b="1" spc="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6600"/>
                </a:solidFill>
                <a:latin typeface="Arial"/>
                <a:cs typeface="Arial"/>
              </a:rPr>
              <a:t>vascolare</a:t>
            </a:r>
            <a:r>
              <a:rPr sz="2000" b="1" spc="4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6600"/>
                </a:solidFill>
                <a:latin typeface="Arial"/>
                <a:cs typeface="Arial"/>
              </a:rPr>
              <a:t>delle </a:t>
            </a:r>
            <a:r>
              <a:rPr sz="2000" b="1" dirty="0">
                <a:solidFill>
                  <a:srgbClr val="FF6600"/>
                </a:solidFill>
                <a:latin typeface="Arial"/>
                <a:cs typeface="Arial"/>
              </a:rPr>
              <a:t>valvole</a:t>
            </a:r>
            <a:r>
              <a:rPr sz="2000" b="1" spc="-2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6600"/>
                </a:solidFill>
                <a:latin typeface="Arial"/>
                <a:cs typeface="Arial"/>
              </a:rPr>
              <a:t>cardiache</a:t>
            </a:r>
            <a:r>
              <a:rPr sz="2000" b="1" spc="4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6600"/>
                </a:solidFill>
                <a:latin typeface="Arial"/>
                <a:cs typeface="Arial"/>
              </a:rPr>
              <a:t>con</a:t>
            </a:r>
            <a:r>
              <a:rPr sz="2000" b="1" spc="2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6600"/>
                </a:solidFill>
                <a:latin typeface="Arial"/>
                <a:cs typeface="Arial"/>
              </a:rPr>
              <a:t>batteri</a:t>
            </a:r>
            <a:r>
              <a:rPr sz="2000" b="1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6600"/>
                </a:solidFill>
                <a:latin typeface="Arial"/>
                <a:cs typeface="Arial"/>
              </a:rPr>
              <a:t>o</a:t>
            </a:r>
            <a:endParaRPr sz="2000">
              <a:latin typeface="Arial"/>
              <a:cs typeface="Arial"/>
            </a:endParaRPr>
          </a:p>
          <a:p>
            <a:pPr marL="2288540">
              <a:lnSpc>
                <a:spcPts val="1920"/>
              </a:lnSpc>
            </a:pPr>
            <a:r>
              <a:rPr sz="2000" b="1" spc="-5" dirty="0">
                <a:solidFill>
                  <a:srgbClr val="FF6600"/>
                </a:solidFill>
                <a:latin typeface="Arial"/>
                <a:cs typeface="Arial"/>
              </a:rPr>
              <a:t>miceti</a:t>
            </a:r>
            <a:r>
              <a:rPr sz="2000" b="1" spc="-40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6600"/>
                </a:solidFill>
                <a:latin typeface="Arial"/>
                <a:cs typeface="Arial"/>
              </a:rPr>
              <a:t>che</a:t>
            </a:r>
            <a:r>
              <a:rPr sz="2000" b="1" spc="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6600"/>
                </a:solidFill>
                <a:latin typeface="Arial"/>
                <a:cs typeface="Arial"/>
              </a:rPr>
              <a:t>circolano</a:t>
            </a:r>
            <a:r>
              <a:rPr sz="2000" b="1" spc="1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6600"/>
                </a:solidFill>
                <a:latin typeface="Arial"/>
                <a:cs typeface="Arial"/>
              </a:rPr>
              <a:t>nel</a:t>
            </a:r>
            <a:r>
              <a:rPr sz="2000" b="1" spc="-1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6600"/>
                </a:solidFill>
                <a:latin typeface="Arial"/>
                <a:cs typeface="Arial"/>
              </a:rPr>
              <a:t>sangue.</a:t>
            </a:r>
            <a:endParaRPr sz="2000">
              <a:latin typeface="Arial"/>
              <a:cs typeface="Arial"/>
            </a:endParaRPr>
          </a:p>
        </p:txBody>
      </p:sp>
      <p:sp>
        <p:nvSpPr>
          <p:cNvPr id="1862" name="object 1862"/>
          <p:cNvSpPr txBox="1"/>
          <p:nvPr/>
        </p:nvSpPr>
        <p:spPr>
          <a:xfrm>
            <a:off x="774191" y="5788152"/>
            <a:ext cx="6592570" cy="3295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972185" indent="-412115">
              <a:lnSpc>
                <a:spcPct val="100000"/>
              </a:lnSpc>
              <a:spcBef>
                <a:spcPts val="90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972185" algn="l"/>
                <a:tab pos="972819" algn="l"/>
              </a:tabLst>
            </a:pP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il</a:t>
            </a:r>
            <a:r>
              <a:rPr sz="2000" spc="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25%</a:t>
            </a:r>
            <a:r>
              <a:rPr sz="2000" spc="2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dagli</a:t>
            </a:r>
            <a:r>
              <a:rPr sz="2000" spc="3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CC0099"/>
                </a:solidFill>
                <a:latin typeface="Arial MT"/>
                <a:cs typeface="Arial MT"/>
              </a:rPr>
              <a:t>stafilococchi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(19%</a:t>
            </a:r>
            <a:r>
              <a:rPr sz="2000" spc="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coagulasi</a:t>
            </a:r>
            <a:r>
              <a:rPr sz="2000" spc="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positivi</a:t>
            </a:r>
            <a:r>
              <a:rPr sz="20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1863" name="object 1863"/>
          <p:cNvSpPr txBox="1"/>
          <p:nvPr/>
        </p:nvSpPr>
        <p:spPr>
          <a:xfrm>
            <a:off x="7426440" y="5788152"/>
            <a:ext cx="2492375" cy="3295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6%</a:t>
            </a:r>
            <a:r>
              <a:rPr sz="20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negativi)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1864" name="object 1864"/>
          <p:cNvSpPr txBox="1"/>
          <p:nvPr/>
        </p:nvSpPr>
        <p:spPr>
          <a:xfrm>
            <a:off x="1322324" y="6092953"/>
            <a:ext cx="8118475" cy="3295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424180" indent="-411480">
              <a:lnSpc>
                <a:spcPct val="100000"/>
              </a:lnSpc>
              <a:spcBef>
                <a:spcPts val="90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423545" algn="l"/>
                <a:tab pos="424180" algn="l"/>
              </a:tabLst>
            </a:pP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il</a:t>
            </a:r>
            <a:r>
              <a:rPr sz="2000" spc="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CC0099"/>
                </a:solidFill>
                <a:latin typeface="Arial MT"/>
                <a:cs typeface="Arial MT"/>
              </a:rPr>
              <a:t>resto</a:t>
            </a:r>
            <a:r>
              <a:rPr sz="200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da</a:t>
            </a:r>
            <a:r>
              <a:rPr sz="2000" spc="2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altri</a:t>
            </a:r>
            <a:r>
              <a:rPr sz="2000" spc="1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CC0099"/>
                </a:solidFill>
                <a:latin typeface="Arial MT"/>
                <a:cs typeface="Arial MT"/>
              </a:rPr>
              <a:t>batteri</a:t>
            </a:r>
            <a:r>
              <a:rPr sz="2000" spc="1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gram-negativi</a:t>
            </a:r>
            <a:r>
              <a:rPr sz="2000" spc="3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CC0099"/>
                </a:solidFill>
                <a:latin typeface="Arial MT"/>
                <a:cs typeface="Arial MT"/>
              </a:rPr>
              <a:t>e</a:t>
            </a:r>
            <a:r>
              <a:rPr sz="2000" dirty="0">
                <a:solidFill>
                  <a:srgbClr val="CC0099"/>
                </a:solidFill>
                <a:latin typeface="Arial MT"/>
                <a:cs typeface="Arial MT"/>
              </a:rPr>
              <a:t> miceti</a:t>
            </a:r>
            <a:r>
              <a:rPr sz="2000" spc="-2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(</a:t>
            </a:r>
            <a:r>
              <a:rPr sz="2000" i="1" spc="-10" dirty="0">
                <a:solidFill>
                  <a:srgbClr val="FFFFFF"/>
                </a:solidFill>
                <a:latin typeface="Arial"/>
                <a:cs typeface="Arial"/>
              </a:rPr>
              <a:t>Aspergillus</a:t>
            </a:r>
            <a:r>
              <a:rPr sz="2000" i="1" spc="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e </a:t>
            </a:r>
            <a:r>
              <a:rPr sz="2000" i="1" spc="-10" dirty="0">
                <a:solidFill>
                  <a:srgbClr val="FFFFFF"/>
                </a:solidFill>
                <a:latin typeface="Arial"/>
                <a:cs typeface="Arial"/>
              </a:rPr>
              <a:t>Candida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).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1865" name="object 1865"/>
          <p:cNvSpPr/>
          <p:nvPr/>
        </p:nvSpPr>
        <p:spPr>
          <a:xfrm>
            <a:off x="1368552" y="1384299"/>
            <a:ext cx="8391525" cy="1478280"/>
          </a:xfrm>
          <a:custGeom>
            <a:avLst/>
            <a:gdLst/>
            <a:ahLst/>
            <a:cxnLst/>
            <a:rect l="l" t="t" r="r" b="b"/>
            <a:pathLst>
              <a:path w="8391525" h="1478280">
                <a:moveTo>
                  <a:pt x="8366760" y="24130"/>
                </a:moveTo>
                <a:lnTo>
                  <a:pt x="24384" y="24130"/>
                </a:lnTo>
                <a:lnTo>
                  <a:pt x="24384" y="36830"/>
                </a:lnTo>
                <a:lnTo>
                  <a:pt x="24384" y="1438910"/>
                </a:lnTo>
                <a:lnTo>
                  <a:pt x="24384" y="1454150"/>
                </a:lnTo>
                <a:lnTo>
                  <a:pt x="8366760" y="1454150"/>
                </a:lnTo>
                <a:lnTo>
                  <a:pt x="8366760" y="1438910"/>
                </a:lnTo>
                <a:lnTo>
                  <a:pt x="36576" y="1438910"/>
                </a:lnTo>
                <a:lnTo>
                  <a:pt x="36576" y="36830"/>
                </a:lnTo>
                <a:lnTo>
                  <a:pt x="8351520" y="36830"/>
                </a:lnTo>
                <a:lnTo>
                  <a:pt x="8351520" y="1438656"/>
                </a:lnTo>
                <a:lnTo>
                  <a:pt x="8366760" y="1438656"/>
                </a:lnTo>
                <a:lnTo>
                  <a:pt x="8366760" y="36830"/>
                </a:lnTo>
                <a:lnTo>
                  <a:pt x="8366760" y="36576"/>
                </a:lnTo>
                <a:lnTo>
                  <a:pt x="8366760" y="24130"/>
                </a:lnTo>
                <a:close/>
              </a:path>
              <a:path w="8391525" h="1478280">
                <a:moveTo>
                  <a:pt x="8391144" y="0"/>
                </a:moveTo>
                <a:lnTo>
                  <a:pt x="8378952" y="0"/>
                </a:lnTo>
                <a:lnTo>
                  <a:pt x="8378952" y="12700"/>
                </a:lnTo>
                <a:lnTo>
                  <a:pt x="8378952" y="1465580"/>
                </a:lnTo>
                <a:lnTo>
                  <a:pt x="12192" y="1465580"/>
                </a:lnTo>
                <a:lnTo>
                  <a:pt x="12192" y="12700"/>
                </a:lnTo>
                <a:lnTo>
                  <a:pt x="8378952" y="12700"/>
                </a:lnTo>
                <a:lnTo>
                  <a:pt x="8378952" y="0"/>
                </a:lnTo>
                <a:lnTo>
                  <a:pt x="0" y="0"/>
                </a:lnTo>
                <a:lnTo>
                  <a:pt x="0" y="12700"/>
                </a:lnTo>
                <a:lnTo>
                  <a:pt x="0" y="1465580"/>
                </a:lnTo>
                <a:lnTo>
                  <a:pt x="0" y="1478280"/>
                </a:lnTo>
                <a:lnTo>
                  <a:pt x="8391144" y="1478280"/>
                </a:lnTo>
                <a:lnTo>
                  <a:pt x="8391144" y="1466088"/>
                </a:lnTo>
                <a:lnTo>
                  <a:pt x="8391144" y="1465580"/>
                </a:lnTo>
                <a:lnTo>
                  <a:pt x="8391144" y="12700"/>
                </a:lnTo>
                <a:lnTo>
                  <a:pt x="8391144" y="12192"/>
                </a:lnTo>
                <a:lnTo>
                  <a:pt x="8391144" y="0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6" name="object 1866"/>
          <p:cNvSpPr/>
          <p:nvPr/>
        </p:nvSpPr>
        <p:spPr>
          <a:xfrm>
            <a:off x="1021080" y="3124707"/>
            <a:ext cx="8696325" cy="1308100"/>
          </a:xfrm>
          <a:custGeom>
            <a:avLst/>
            <a:gdLst/>
            <a:ahLst/>
            <a:cxnLst/>
            <a:rect l="l" t="t" r="r" b="b"/>
            <a:pathLst>
              <a:path w="8696325" h="1308100">
                <a:moveTo>
                  <a:pt x="8695944" y="0"/>
                </a:moveTo>
                <a:lnTo>
                  <a:pt x="0" y="0"/>
                </a:lnTo>
                <a:lnTo>
                  <a:pt x="0" y="1307591"/>
                </a:lnTo>
                <a:lnTo>
                  <a:pt x="8695944" y="1307591"/>
                </a:lnTo>
                <a:lnTo>
                  <a:pt x="8695944" y="1301495"/>
                </a:lnTo>
                <a:lnTo>
                  <a:pt x="9143" y="1301495"/>
                </a:lnTo>
                <a:lnTo>
                  <a:pt x="6096" y="1295400"/>
                </a:lnTo>
                <a:lnTo>
                  <a:pt x="9143" y="1295400"/>
                </a:lnTo>
                <a:lnTo>
                  <a:pt x="9143" y="12191"/>
                </a:lnTo>
                <a:lnTo>
                  <a:pt x="6095" y="12191"/>
                </a:lnTo>
                <a:lnTo>
                  <a:pt x="9143" y="6095"/>
                </a:lnTo>
                <a:lnTo>
                  <a:pt x="8695944" y="6095"/>
                </a:lnTo>
                <a:lnTo>
                  <a:pt x="8695944" y="0"/>
                </a:lnTo>
                <a:close/>
              </a:path>
              <a:path w="8696325" h="1308100">
                <a:moveTo>
                  <a:pt x="9143" y="1295400"/>
                </a:moveTo>
                <a:lnTo>
                  <a:pt x="6096" y="1295400"/>
                </a:lnTo>
                <a:lnTo>
                  <a:pt x="9143" y="1301495"/>
                </a:lnTo>
                <a:lnTo>
                  <a:pt x="9143" y="1295400"/>
                </a:lnTo>
                <a:close/>
              </a:path>
              <a:path w="8696325" h="1308100">
                <a:moveTo>
                  <a:pt x="8686800" y="1295400"/>
                </a:moveTo>
                <a:lnTo>
                  <a:pt x="9143" y="1295400"/>
                </a:lnTo>
                <a:lnTo>
                  <a:pt x="9143" y="1301495"/>
                </a:lnTo>
                <a:lnTo>
                  <a:pt x="8686800" y="1301495"/>
                </a:lnTo>
                <a:lnTo>
                  <a:pt x="8686800" y="1295400"/>
                </a:lnTo>
                <a:close/>
              </a:path>
              <a:path w="8696325" h="1308100">
                <a:moveTo>
                  <a:pt x="8686800" y="6095"/>
                </a:moveTo>
                <a:lnTo>
                  <a:pt x="8686800" y="1301495"/>
                </a:lnTo>
                <a:lnTo>
                  <a:pt x="8692896" y="1295400"/>
                </a:lnTo>
                <a:lnTo>
                  <a:pt x="8695944" y="1295400"/>
                </a:lnTo>
                <a:lnTo>
                  <a:pt x="8695944" y="12191"/>
                </a:lnTo>
                <a:lnTo>
                  <a:pt x="8692896" y="12191"/>
                </a:lnTo>
                <a:lnTo>
                  <a:pt x="8686800" y="6095"/>
                </a:lnTo>
                <a:close/>
              </a:path>
              <a:path w="8696325" h="1308100">
                <a:moveTo>
                  <a:pt x="8695944" y="1295400"/>
                </a:moveTo>
                <a:lnTo>
                  <a:pt x="8692896" y="1295400"/>
                </a:lnTo>
                <a:lnTo>
                  <a:pt x="8686800" y="1301495"/>
                </a:lnTo>
                <a:lnTo>
                  <a:pt x="8695944" y="1301495"/>
                </a:lnTo>
                <a:lnTo>
                  <a:pt x="8695944" y="1295400"/>
                </a:lnTo>
                <a:close/>
              </a:path>
              <a:path w="8696325" h="1308100">
                <a:moveTo>
                  <a:pt x="9143" y="6095"/>
                </a:moveTo>
                <a:lnTo>
                  <a:pt x="6095" y="12191"/>
                </a:lnTo>
                <a:lnTo>
                  <a:pt x="9143" y="12191"/>
                </a:lnTo>
                <a:lnTo>
                  <a:pt x="9143" y="6095"/>
                </a:lnTo>
                <a:close/>
              </a:path>
              <a:path w="8696325" h="1308100">
                <a:moveTo>
                  <a:pt x="8686800" y="6095"/>
                </a:moveTo>
                <a:lnTo>
                  <a:pt x="9143" y="6095"/>
                </a:lnTo>
                <a:lnTo>
                  <a:pt x="9143" y="12191"/>
                </a:lnTo>
                <a:lnTo>
                  <a:pt x="8686800" y="12191"/>
                </a:lnTo>
                <a:lnTo>
                  <a:pt x="8686800" y="6095"/>
                </a:lnTo>
                <a:close/>
              </a:path>
              <a:path w="8696325" h="1308100">
                <a:moveTo>
                  <a:pt x="8695944" y="6095"/>
                </a:moveTo>
                <a:lnTo>
                  <a:pt x="8686800" y="6095"/>
                </a:lnTo>
                <a:lnTo>
                  <a:pt x="8692896" y="12191"/>
                </a:lnTo>
                <a:lnTo>
                  <a:pt x="8695944" y="12191"/>
                </a:lnTo>
                <a:lnTo>
                  <a:pt x="8695944" y="6095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7" name="object 1867"/>
          <p:cNvSpPr txBox="1"/>
          <p:nvPr/>
        </p:nvSpPr>
        <p:spPr>
          <a:xfrm>
            <a:off x="1102867" y="3130296"/>
            <a:ext cx="8037195" cy="268224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356870" marR="6350" indent="-344805">
              <a:lnSpc>
                <a:spcPts val="1939"/>
              </a:lnSpc>
              <a:spcBef>
                <a:spcPts val="345"/>
              </a:spcBef>
              <a:buClr>
                <a:srgbClr val="99FF99"/>
              </a:buClr>
              <a:buSzPct val="80555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1800" dirty="0">
                <a:solidFill>
                  <a:srgbClr val="FF6600"/>
                </a:solidFill>
                <a:latin typeface="Arial MT"/>
                <a:cs typeface="Arial MT"/>
              </a:rPr>
              <a:t>I biofilm </a:t>
            </a:r>
            <a:r>
              <a:rPr sz="1800" spc="5" dirty="0">
                <a:solidFill>
                  <a:srgbClr val="FF6600"/>
                </a:solidFill>
                <a:latin typeface="Arial MT"/>
                <a:cs typeface="Arial MT"/>
              </a:rPr>
              <a:t>sulle </a:t>
            </a:r>
            <a:r>
              <a:rPr sz="1800" spc="-5" dirty="0">
                <a:solidFill>
                  <a:srgbClr val="FF6600"/>
                </a:solidFill>
                <a:latin typeface="Arial MT"/>
                <a:cs typeface="Arial MT"/>
              </a:rPr>
              <a:t>valvole </a:t>
            </a:r>
            <a:r>
              <a:rPr sz="1800" spc="5" dirty="0">
                <a:solidFill>
                  <a:srgbClr val="FF6600"/>
                </a:solidFill>
                <a:latin typeface="Arial MT"/>
                <a:cs typeface="Arial MT"/>
              </a:rPr>
              <a:t>cardiache </a:t>
            </a:r>
            <a:r>
              <a:rPr sz="1800" dirty="0">
                <a:solidFill>
                  <a:srgbClr val="FF6600"/>
                </a:solidFill>
                <a:latin typeface="Arial MT"/>
                <a:cs typeface="Arial MT"/>
              </a:rPr>
              <a:t>provocano danni al tessuto della </a:t>
            </a:r>
            <a:r>
              <a:rPr sz="1800" spc="-5" dirty="0">
                <a:solidFill>
                  <a:srgbClr val="FF6600"/>
                </a:solidFill>
                <a:latin typeface="Arial MT"/>
                <a:cs typeface="Arial MT"/>
              </a:rPr>
              <a:t>valvola </a:t>
            </a:r>
            <a:r>
              <a:rPr sz="1800" dirty="0">
                <a:solidFill>
                  <a:srgbClr val="FF6600"/>
                </a:solidFill>
                <a:latin typeface="Arial MT"/>
                <a:cs typeface="Arial MT"/>
              </a:rPr>
              <a:t>e </a:t>
            </a:r>
            <a:r>
              <a:rPr sz="1800" spc="5" dirty="0">
                <a:solidFill>
                  <a:srgbClr val="FF6600"/>
                </a:solidFill>
                <a:latin typeface="Arial MT"/>
                <a:cs typeface="Arial MT"/>
              </a:rPr>
              <a:t> possono</a:t>
            </a:r>
            <a:r>
              <a:rPr sz="1800" spc="-9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6600"/>
                </a:solidFill>
                <a:latin typeface="Arial MT"/>
                <a:cs typeface="Arial MT"/>
              </a:rPr>
              <a:t>indurre</a:t>
            </a:r>
            <a:r>
              <a:rPr sz="1800" spc="-3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6600"/>
                </a:solidFill>
                <a:latin typeface="Arial MT"/>
                <a:cs typeface="Arial MT"/>
              </a:rPr>
              <a:t>la</a:t>
            </a:r>
            <a:r>
              <a:rPr sz="1800" spc="2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1800" b="1" dirty="0">
                <a:solidFill>
                  <a:srgbClr val="FF6600"/>
                </a:solidFill>
                <a:latin typeface="Arial"/>
                <a:cs typeface="Arial"/>
              </a:rPr>
              <a:t>produzione</a:t>
            </a:r>
            <a:r>
              <a:rPr sz="1800" b="1" spc="-3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6600"/>
                </a:solidFill>
                <a:latin typeface="Arial"/>
                <a:cs typeface="Arial"/>
              </a:rPr>
              <a:t>di</a:t>
            </a:r>
            <a:r>
              <a:rPr sz="1800" b="1" spc="-15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6600"/>
                </a:solidFill>
                <a:latin typeface="Arial"/>
                <a:cs typeface="Arial"/>
              </a:rPr>
              <a:t>emboli</a:t>
            </a:r>
            <a:r>
              <a:rPr sz="1800" b="1" spc="-10" dirty="0">
                <a:solidFill>
                  <a:srgbClr val="FF6600"/>
                </a:solidFill>
                <a:latin typeface="Arial"/>
                <a:cs typeface="Arial"/>
              </a:rPr>
              <a:t> </a:t>
            </a:r>
            <a:r>
              <a:rPr sz="1800" spc="5" dirty="0">
                <a:solidFill>
                  <a:srgbClr val="FF6600"/>
                </a:solidFill>
                <a:latin typeface="Arial MT"/>
                <a:cs typeface="Arial MT"/>
              </a:rPr>
              <a:t>che</a:t>
            </a:r>
            <a:r>
              <a:rPr sz="1800" spc="-3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6600"/>
                </a:solidFill>
                <a:latin typeface="Arial MT"/>
                <a:cs typeface="Arial MT"/>
              </a:rPr>
              <a:t>causano</a:t>
            </a:r>
            <a:r>
              <a:rPr sz="1800" spc="-6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6600"/>
                </a:solidFill>
                <a:latin typeface="Arial MT"/>
                <a:cs typeface="Arial MT"/>
              </a:rPr>
              <a:t>gravi</a:t>
            </a:r>
            <a:r>
              <a:rPr sz="1800" spc="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6600"/>
                </a:solidFill>
                <a:latin typeface="Arial MT"/>
                <a:cs typeface="Arial MT"/>
              </a:rPr>
              <a:t>complicazioni.</a:t>
            </a:r>
            <a:endParaRPr sz="1800">
              <a:latin typeface="Arial MT"/>
              <a:cs typeface="Arial MT"/>
            </a:endParaRPr>
          </a:p>
          <a:p>
            <a:pPr marL="356870" marR="330200" indent="-344805">
              <a:lnSpc>
                <a:spcPts val="1939"/>
              </a:lnSpc>
              <a:spcBef>
                <a:spcPts val="440"/>
              </a:spcBef>
              <a:buClr>
                <a:srgbClr val="99FF99"/>
              </a:buClr>
              <a:buSzPct val="80555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1800" dirty="0">
                <a:solidFill>
                  <a:srgbClr val="FF9933"/>
                </a:solidFill>
                <a:latin typeface="Arial MT"/>
                <a:cs typeface="Arial MT"/>
              </a:rPr>
              <a:t>Ciò</a:t>
            </a:r>
            <a:r>
              <a:rPr sz="1800" spc="-4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9933"/>
                </a:solidFill>
                <a:latin typeface="Arial MT"/>
                <a:cs typeface="Arial MT"/>
              </a:rPr>
              <a:t>accade</a:t>
            </a:r>
            <a:r>
              <a:rPr sz="1800" spc="-4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9933"/>
                </a:solidFill>
                <a:latin typeface="Arial MT"/>
                <a:cs typeface="Arial MT"/>
              </a:rPr>
              <a:t>spesso</a:t>
            </a:r>
            <a:r>
              <a:rPr sz="1800" spc="-6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9933"/>
                </a:solidFill>
                <a:latin typeface="Arial MT"/>
                <a:cs typeface="Arial MT"/>
              </a:rPr>
              <a:t>se</a:t>
            </a:r>
            <a:r>
              <a:rPr sz="1800" spc="-1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9933"/>
                </a:solidFill>
                <a:latin typeface="Arial MT"/>
                <a:cs typeface="Arial MT"/>
              </a:rPr>
              <a:t>i</a:t>
            </a:r>
            <a:r>
              <a:rPr sz="1800" spc="2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9933"/>
                </a:solidFill>
                <a:latin typeface="Arial MT"/>
                <a:cs typeface="Arial MT"/>
              </a:rPr>
              <a:t>biofilm</a:t>
            </a:r>
            <a:r>
              <a:rPr sz="1800" spc="-5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9933"/>
                </a:solidFill>
                <a:latin typeface="Arial MT"/>
                <a:cs typeface="Arial MT"/>
              </a:rPr>
              <a:t>sono</a:t>
            </a:r>
            <a:r>
              <a:rPr sz="1800" spc="-1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9933"/>
                </a:solidFill>
                <a:latin typeface="Arial MT"/>
                <a:cs typeface="Arial MT"/>
              </a:rPr>
              <a:t>costituiti</a:t>
            </a:r>
            <a:r>
              <a:rPr sz="1800" spc="-8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9933"/>
                </a:solidFill>
                <a:latin typeface="Arial MT"/>
                <a:cs typeface="Arial MT"/>
              </a:rPr>
              <a:t>da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miceti,</a:t>
            </a:r>
            <a:r>
              <a:rPr sz="1800" b="1" spc="-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che</a:t>
            </a:r>
            <a:r>
              <a:rPr sz="1800" b="1" spc="-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producono </a:t>
            </a:r>
            <a:r>
              <a:rPr sz="1800" b="1" spc="-484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vegetazioni</a:t>
            </a:r>
            <a:r>
              <a:rPr sz="1800" b="1" spc="-7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ingombranti</a:t>
            </a:r>
            <a:r>
              <a:rPr sz="1800" b="1" spc="-4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e</a:t>
            </a:r>
            <a:r>
              <a:rPr sz="1800" b="1" spc="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friabili.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99FF99"/>
              </a:buClr>
              <a:buFont typeface="Wingdings"/>
              <a:buChar char=""/>
            </a:pPr>
            <a:endParaRPr sz="2900">
              <a:latin typeface="Arial"/>
              <a:cs typeface="Arial"/>
            </a:endParaRPr>
          </a:p>
          <a:p>
            <a:pPr marL="231775" marR="5080">
              <a:lnSpc>
                <a:spcPct val="100000"/>
              </a:lnSpc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diversità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degli</a:t>
            </a:r>
            <a:r>
              <a:rPr sz="20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organismi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che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causano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NVE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è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abbastanza</a:t>
            </a:r>
            <a:r>
              <a:rPr sz="2000" spc="9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vasta. </a:t>
            </a:r>
            <a:r>
              <a:rPr sz="2000" spc="-5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Su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oltre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2.000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casi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endocardite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infettiva:</a:t>
            </a:r>
            <a:endParaRPr sz="2000">
              <a:latin typeface="Arial MT"/>
              <a:cs typeface="Arial MT"/>
            </a:endParaRPr>
          </a:p>
          <a:p>
            <a:pPr marL="576580" marR="688340" lvl="1" indent="-344805">
              <a:lnSpc>
                <a:spcPct val="80000"/>
              </a:lnSpc>
              <a:spcBef>
                <a:spcPts val="480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643255" algn="l"/>
                <a:tab pos="643890" algn="l"/>
              </a:tabLst>
            </a:pPr>
            <a:r>
              <a:rPr dirty="0"/>
              <a:t>	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il</a:t>
            </a:r>
            <a:r>
              <a:rPr sz="2000" spc="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56%</a:t>
            </a:r>
            <a:r>
              <a:rPr sz="2000" spc="2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CC0099"/>
                </a:solidFill>
                <a:latin typeface="Arial MT"/>
                <a:cs typeface="Arial MT"/>
              </a:rPr>
              <a:t>è causato</a:t>
            </a:r>
            <a:r>
              <a:rPr sz="2000" spc="1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da</a:t>
            </a:r>
            <a:r>
              <a:rPr sz="2000" spc="-5" dirty="0">
                <a:solidFill>
                  <a:srgbClr val="CC0099"/>
                </a:solidFill>
                <a:latin typeface="Arial MT"/>
                <a:cs typeface="Arial MT"/>
              </a:rPr>
              <a:t> streptococchi</a:t>
            </a:r>
            <a:r>
              <a:rPr sz="2000" spc="-2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(</a:t>
            </a:r>
            <a:r>
              <a:rPr sz="2000" i="1" spc="-5" dirty="0">
                <a:solidFill>
                  <a:srgbClr val="91CF4F"/>
                </a:solidFill>
                <a:latin typeface="Arial"/>
                <a:cs typeface="Arial"/>
              </a:rPr>
              <a:t>Streptococcus</a:t>
            </a:r>
            <a:r>
              <a:rPr sz="2000" i="1" dirty="0">
                <a:solidFill>
                  <a:srgbClr val="91CF4F"/>
                </a:solidFill>
                <a:latin typeface="Arial"/>
                <a:cs typeface="Arial"/>
              </a:rPr>
              <a:t> </a:t>
            </a:r>
            <a:r>
              <a:rPr sz="2000" i="1" spc="-10" dirty="0">
                <a:solidFill>
                  <a:srgbClr val="91CF4F"/>
                </a:solidFill>
                <a:latin typeface="Arial"/>
                <a:cs typeface="Arial"/>
              </a:rPr>
              <a:t>viridans</a:t>
            </a:r>
            <a:r>
              <a:rPr sz="2000" i="1" spc="25" dirty="0">
                <a:solidFill>
                  <a:srgbClr val="91CF4F"/>
                </a:solidFill>
                <a:latin typeface="Arial"/>
                <a:cs typeface="Arial"/>
              </a:rPr>
              <a:t> </a:t>
            </a:r>
            <a:r>
              <a:rPr sz="2000" i="1" spc="-5" dirty="0">
                <a:solidFill>
                  <a:srgbClr val="91CF4F"/>
                </a:solidFill>
                <a:latin typeface="Arial"/>
                <a:cs typeface="Arial"/>
              </a:rPr>
              <a:t>e </a:t>
            </a:r>
            <a:r>
              <a:rPr sz="2000" i="1" spc="-540" dirty="0">
                <a:solidFill>
                  <a:srgbClr val="91CF4F"/>
                </a:solidFill>
                <a:latin typeface="Arial"/>
                <a:cs typeface="Arial"/>
              </a:rPr>
              <a:t> </a:t>
            </a:r>
            <a:r>
              <a:rPr sz="2000" i="1" spc="-5" dirty="0">
                <a:solidFill>
                  <a:srgbClr val="FFFFFF"/>
                </a:solidFill>
                <a:latin typeface="Arial"/>
                <a:cs typeface="Arial"/>
              </a:rPr>
              <a:t>Streptococcus</a:t>
            </a:r>
            <a:r>
              <a:rPr sz="20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i="1" spc="-5" dirty="0">
                <a:solidFill>
                  <a:srgbClr val="FFFFFF"/>
                </a:solidFill>
                <a:latin typeface="Arial"/>
                <a:cs typeface="Arial"/>
              </a:rPr>
              <a:t>bovis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),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1505203" y="252984"/>
            <a:ext cx="7675245" cy="1245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905000" marR="5080" indent="-1892935">
              <a:lnSpc>
                <a:spcPct val="100000"/>
              </a:lnSpc>
              <a:spcBef>
                <a:spcPts val="105"/>
              </a:spcBef>
            </a:pPr>
            <a:r>
              <a:rPr dirty="0"/>
              <a:t>Le</a:t>
            </a:r>
            <a:r>
              <a:rPr spc="-40" dirty="0"/>
              <a:t> </a:t>
            </a:r>
            <a:r>
              <a:rPr spc="-5" dirty="0"/>
              <a:t>infezioni</a:t>
            </a:r>
            <a:r>
              <a:rPr spc="-40" dirty="0"/>
              <a:t> </a:t>
            </a:r>
            <a:r>
              <a:rPr dirty="0"/>
              <a:t>batteriche</a:t>
            </a:r>
            <a:r>
              <a:rPr spc="-60" dirty="0"/>
              <a:t> </a:t>
            </a:r>
            <a:r>
              <a:rPr dirty="0"/>
              <a:t>nei</a:t>
            </a:r>
            <a:r>
              <a:rPr spc="-15" dirty="0"/>
              <a:t> </a:t>
            </a:r>
            <a:r>
              <a:rPr spc="-5" dirty="0"/>
              <a:t>pazienti </a:t>
            </a:r>
            <a:r>
              <a:rPr spc="-1095" dirty="0"/>
              <a:t> </a:t>
            </a:r>
            <a:r>
              <a:rPr dirty="0"/>
              <a:t>con</a:t>
            </a:r>
            <a:r>
              <a:rPr spc="-60" dirty="0"/>
              <a:t> </a:t>
            </a:r>
            <a:r>
              <a:rPr dirty="0"/>
              <a:t>fibrosi</a:t>
            </a:r>
            <a:r>
              <a:rPr spc="-40" dirty="0"/>
              <a:t> </a:t>
            </a:r>
            <a:r>
              <a:rPr dirty="0"/>
              <a:t>cistica</a:t>
            </a:r>
          </a:p>
        </p:txBody>
      </p:sp>
      <p:sp>
        <p:nvSpPr>
          <p:cNvPr id="1861" name="object 1861"/>
          <p:cNvSpPr txBox="1"/>
          <p:nvPr/>
        </p:nvSpPr>
        <p:spPr>
          <a:xfrm>
            <a:off x="1249172" y="1740409"/>
            <a:ext cx="8249920" cy="42208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dirty="0">
                <a:solidFill>
                  <a:srgbClr val="FF0000"/>
                </a:solidFill>
                <a:latin typeface="Arial"/>
                <a:cs typeface="Arial"/>
              </a:rPr>
              <a:t>La</a:t>
            </a:r>
            <a:r>
              <a:rPr sz="1600" b="1" spc="-4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0000"/>
                </a:solidFill>
                <a:latin typeface="Arial"/>
                <a:cs typeface="Arial"/>
              </a:rPr>
              <a:t>fibrosi </a:t>
            </a:r>
            <a:r>
              <a:rPr sz="1600" b="1" spc="-5" dirty="0">
                <a:solidFill>
                  <a:srgbClr val="FF0000"/>
                </a:solidFill>
                <a:latin typeface="Arial"/>
                <a:cs typeface="Arial"/>
              </a:rPr>
              <a:t>cistica</a:t>
            </a:r>
            <a:r>
              <a:rPr sz="1600" b="1" spc="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0000"/>
                </a:solidFill>
                <a:latin typeface="Arial"/>
                <a:cs typeface="Arial"/>
              </a:rPr>
              <a:t>(CF)</a:t>
            </a:r>
            <a:r>
              <a:rPr sz="1600" b="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è</a:t>
            </a:r>
            <a:r>
              <a:rPr sz="16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una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malattia</a:t>
            </a:r>
            <a:r>
              <a:rPr sz="16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16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origine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genetica</a:t>
            </a:r>
            <a:r>
              <a:rPr sz="16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che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colpisce</a:t>
            </a:r>
            <a:r>
              <a:rPr sz="16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le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basse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vie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aeree.</a:t>
            </a:r>
            <a:endParaRPr sz="1600">
              <a:latin typeface="Arial MT"/>
              <a:cs typeface="Arial MT"/>
            </a:endParaRPr>
          </a:p>
          <a:p>
            <a:pPr marL="356870" marR="96520" indent="-289560">
              <a:lnSpc>
                <a:spcPts val="1540"/>
              </a:lnSpc>
              <a:spcBef>
                <a:spcPts val="370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Il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sistema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mucociliare che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ha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il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compito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di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eliminare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dall’epitelio bronchiale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le particelle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corpuscolate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inalate,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determina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un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flusso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direzionale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ascendente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di uno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strato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di </a:t>
            </a:r>
            <a:r>
              <a:rPr sz="1600" spc="10" dirty="0">
                <a:solidFill>
                  <a:srgbClr val="FFFFFF"/>
                </a:solidFill>
                <a:latin typeface="Arial MT"/>
                <a:cs typeface="Arial MT"/>
              </a:rPr>
              <a:t>muco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sulle</a:t>
            </a:r>
            <a:r>
              <a:rPr sz="1600" spc="-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estremità</a:t>
            </a:r>
            <a:r>
              <a:rPr sz="1600" spc="-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delle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ciglia</a:t>
            </a:r>
            <a:r>
              <a:rPr sz="16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che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si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muovono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facilmente</a:t>
            </a:r>
            <a:r>
              <a:rPr sz="1600" spc="-9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ambiente</a:t>
            </a:r>
            <a:r>
              <a:rPr sz="16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acquoso.</a:t>
            </a:r>
            <a:endParaRPr sz="1600">
              <a:latin typeface="Arial MT"/>
              <a:cs typeface="Arial MT"/>
            </a:endParaRPr>
          </a:p>
          <a:p>
            <a:pPr marL="356870" marR="5080" indent="-289560">
              <a:lnSpc>
                <a:spcPts val="1540"/>
              </a:lnSpc>
              <a:spcBef>
                <a:spcPts val="370"/>
              </a:spcBef>
            </a:pPr>
            <a:r>
              <a:rPr sz="1600" spc="5" dirty="0">
                <a:solidFill>
                  <a:srgbClr val="CC0099"/>
                </a:solidFill>
                <a:latin typeface="Arial MT"/>
                <a:cs typeface="Arial MT"/>
              </a:rPr>
              <a:t>In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pazienti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affetti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da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CF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vi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è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una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netta diminuzione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dello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strato acquoso, e </a:t>
            </a:r>
            <a:r>
              <a:rPr sz="1600" spc="5" dirty="0">
                <a:solidFill>
                  <a:srgbClr val="CC0099"/>
                </a:solidFill>
                <a:latin typeface="Arial MT"/>
                <a:cs typeface="Arial MT"/>
              </a:rPr>
              <a:t>ciò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ostacola il </a:t>
            </a:r>
            <a:r>
              <a:rPr sz="1600" spc="5" dirty="0">
                <a:solidFill>
                  <a:srgbClr val="CC0099"/>
                </a:solidFill>
                <a:latin typeface="Arial MT"/>
                <a:cs typeface="Arial MT"/>
              </a:rPr>
              <a:t> flusso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ascendente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dello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strato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di </a:t>
            </a:r>
            <a:r>
              <a:rPr sz="1600" spc="5" dirty="0">
                <a:solidFill>
                  <a:srgbClr val="CC0099"/>
                </a:solidFill>
                <a:latin typeface="Arial MT"/>
                <a:cs typeface="Arial MT"/>
              </a:rPr>
              <a:t>muco,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conseguente all’aumentato assorbimento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degli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 elettroliti che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conducono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a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disidratazione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e a </a:t>
            </a:r>
            <a:r>
              <a:rPr sz="1600" spc="5" dirty="0">
                <a:solidFill>
                  <a:srgbClr val="CC0099"/>
                </a:solidFill>
                <a:latin typeface="Arial MT"/>
                <a:cs typeface="Arial MT"/>
              </a:rPr>
              <a:t>ispessimento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delle secrezioni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che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coprono </a:t>
            </a:r>
            <a:r>
              <a:rPr sz="1600" spc="-43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l'epitelio</a:t>
            </a:r>
            <a:r>
              <a:rPr sz="1600" spc="-9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respiratorio.</a:t>
            </a:r>
            <a:endParaRPr sz="1600">
              <a:latin typeface="Arial MT"/>
              <a:cs typeface="Arial MT"/>
            </a:endParaRPr>
          </a:p>
          <a:p>
            <a:pPr marL="356870" marR="108585" indent="-344805">
              <a:lnSpc>
                <a:spcPts val="1540"/>
              </a:lnSpc>
              <a:spcBef>
                <a:spcPts val="370"/>
              </a:spcBef>
            </a:pPr>
            <a:r>
              <a:rPr sz="1600" dirty="0">
                <a:solidFill>
                  <a:srgbClr val="FFCC00"/>
                </a:solidFill>
                <a:latin typeface="Arial MT"/>
                <a:cs typeface="Arial MT"/>
              </a:rPr>
              <a:t>Il </a:t>
            </a:r>
            <a:r>
              <a:rPr sz="1600" spc="-5" dirty="0">
                <a:solidFill>
                  <a:srgbClr val="FFCC00"/>
                </a:solidFill>
                <a:latin typeface="Arial MT"/>
                <a:cs typeface="Arial MT"/>
              </a:rPr>
              <a:t>70% dei pazienti </a:t>
            </a:r>
            <a:r>
              <a:rPr sz="1600" dirty="0">
                <a:solidFill>
                  <a:srgbClr val="FFCC00"/>
                </a:solidFill>
                <a:latin typeface="Arial MT"/>
                <a:cs typeface="Arial MT"/>
              </a:rPr>
              <a:t>affetti </a:t>
            </a:r>
            <a:r>
              <a:rPr sz="1600" spc="-5" dirty="0">
                <a:solidFill>
                  <a:srgbClr val="FFCC00"/>
                </a:solidFill>
                <a:latin typeface="Arial MT"/>
                <a:cs typeface="Arial MT"/>
              </a:rPr>
              <a:t>da </a:t>
            </a:r>
            <a:r>
              <a:rPr sz="1600" dirty="0">
                <a:solidFill>
                  <a:srgbClr val="FFCC00"/>
                </a:solidFill>
                <a:latin typeface="Arial MT"/>
                <a:cs typeface="Arial MT"/>
              </a:rPr>
              <a:t>CF difettano </a:t>
            </a:r>
            <a:r>
              <a:rPr sz="1600" spc="-5" dirty="0">
                <a:solidFill>
                  <a:srgbClr val="FFCC00"/>
                </a:solidFill>
                <a:latin typeface="Arial MT"/>
                <a:cs typeface="Arial MT"/>
              </a:rPr>
              <a:t>del gene </a:t>
            </a:r>
            <a:r>
              <a:rPr sz="1600" dirty="0">
                <a:solidFill>
                  <a:srgbClr val="FFCC00"/>
                </a:solidFill>
                <a:latin typeface="Arial MT"/>
                <a:cs typeface="Arial MT"/>
              </a:rPr>
              <a:t>codificante la </a:t>
            </a:r>
            <a:r>
              <a:rPr sz="1600" spc="-5" dirty="0">
                <a:solidFill>
                  <a:srgbClr val="FFCC00"/>
                </a:solidFill>
                <a:latin typeface="Arial MT"/>
                <a:cs typeface="Arial MT"/>
              </a:rPr>
              <a:t>proteina </a:t>
            </a:r>
            <a:r>
              <a:rPr sz="1600" dirty="0">
                <a:solidFill>
                  <a:srgbClr val="FFCC00"/>
                </a:solidFill>
                <a:latin typeface="Arial MT"/>
                <a:cs typeface="Arial MT"/>
              </a:rPr>
              <a:t>CFTR che </a:t>
            </a:r>
            <a:r>
              <a:rPr sz="1600" spc="-5" dirty="0">
                <a:solidFill>
                  <a:srgbClr val="FFCC00"/>
                </a:solidFill>
                <a:latin typeface="Arial MT"/>
                <a:cs typeface="Arial MT"/>
              </a:rPr>
              <a:t>regola </a:t>
            </a:r>
            <a:r>
              <a:rPr sz="1600" spc="-43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CC00"/>
                </a:solidFill>
                <a:latin typeface="Arial MT"/>
                <a:cs typeface="Arial MT"/>
              </a:rPr>
              <a:t>la</a:t>
            </a:r>
            <a:r>
              <a:rPr sz="1600" spc="-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CC00"/>
                </a:solidFill>
                <a:latin typeface="Arial MT"/>
                <a:cs typeface="Arial MT"/>
              </a:rPr>
              <a:t>conduttanza</a:t>
            </a:r>
            <a:r>
              <a:rPr sz="1600" spc="-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CC00"/>
                </a:solidFill>
                <a:latin typeface="Arial MT"/>
                <a:cs typeface="Arial MT"/>
              </a:rPr>
              <a:t>transmembrana</a:t>
            </a:r>
            <a:r>
              <a:rPr sz="1600" spc="-7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CC00"/>
                </a:solidFill>
                <a:latin typeface="Arial MT"/>
                <a:cs typeface="Arial MT"/>
              </a:rPr>
              <a:t>e</a:t>
            </a:r>
            <a:r>
              <a:rPr sz="1600" spc="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CC00"/>
                </a:solidFill>
                <a:latin typeface="Arial MT"/>
                <a:cs typeface="Arial MT"/>
              </a:rPr>
              <a:t>causa</a:t>
            </a:r>
            <a:r>
              <a:rPr sz="1600" spc="-3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CC00"/>
                </a:solidFill>
                <a:latin typeface="Arial MT"/>
                <a:cs typeface="Arial MT"/>
              </a:rPr>
              <a:t>secrezioni</a:t>
            </a:r>
            <a:r>
              <a:rPr sz="1600" spc="-2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CC00"/>
                </a:solidFill>
                <a:latin typeface="Arial MT"/>
                <a:cs typeface="Arial MT"/>
              </a:rPr>
              <a:t>alterate</a:t>
            </a:r>
            <a:r>
              <a:rPr sz="1600" spc="-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CC00"/>
                </a:solidFill>
                <a:latin typeface="Arial MT"/>
                <a:cs typeface="Arial MT"/>
              </a:rPr>
              <a:t>nell’epitelio</a:t>
            </a:r>
            <a:r>
              <a:rPr sz="1600" spc="-6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CC00"/>
                </a:solidFill>
                <a:latin typeface="Arial MT"/>
                <a:cs typeface="Arial MT"/>
              </a:rPr>
              <a:t>secretivo.</a:t>
            </a:r>
            <a:endParaRPr sz="1600">
              <a:latin typeface="Arial MT"/>
              <a:cs typeface="Arial MT"/>
            </a:endParaRPr>
          </a:p>
          <a:p>
            <a:pPr marL="2280285" marR="461009" indent="-1792605">
              <a:lnSpc>
                <a:spcPct val="80000"/>
              </a:lnSpc>
              <a:spcBef>
                <a:spcPts val="550"/>
              </a:spcBef>
            </a:pP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Il muco 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iperviscoso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prodotto </a:t>
            </a:r>
            <a:r>
              <a:rPr sz="2400" spc="5" dirty="0">
                <a:solidFill>
                  <a:srgbClr val="FF0000"/>
                </a:solidFill>
                <a:latin typeface="Arial MT"/>
                <a:cs typeface="Arial MT"/>
              </a:rPr>
              <a:t>aumenta 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l'incidenza delle </a:t>
            </a:r>
            <a:r>
              <a:rPr sz="2400" spc="-65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infezioni</a:t>
            </a:r>
            <a:r>
              <a:rPr sz="2400" spc="-5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batteriche</a:t>
            </a:r>
            <a:r>
              <a:rPr sz="240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polmonari.</a:t>
            </a:r>
            <a:endParaRPr sz="2400">
              <a:latin typeface="Arial MT"/>
              <a:cs typeface="Arial MT"/>
            </a:endParaRPr>
          </a:p>
          <a:p>
            <a:pPr marL="429895" marR="99695" indent="-344805">
              <a:lnSpc>
                <a:spcPts val="1730"/>
              </a:lnSpc>
              <a:spcBef>
                <a:spcPts val="1595"/>
              </a:spcBef>
              <a:buClr>
                <a:srgbClr val="99FF99"/>
              </a:buClr>
              <a:buSzPct val="78125"/>
              <a:buFont typeface="Wingdings"/>
              <a:buChar char=""/>
              <a:tabLst>
                <a:tab pos="429895" algn="l"/>
                <a:tab pos="430530" algn="l"/>
              </a:tabLst>
            </a:pP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In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questi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pazienti </a:t>
            </a:r>
            <a:r>
              <a:rPr sz="1600" i="1" dirty="0">
                <a:solidFill>
                  <a:srgbClr val="FFCC00"/>
                </a:solidFill>
                <a:latin typeface="Arial"/>
                <a:cs typeface="Arial"/>
              </a:rPr>
              <a:t>Staphilococcus </a:t>
            </a:r>
            <a:r>
              <a:rPr sz="1600" i="1" spc="-5" dirty="0">
                <a:solidFill>
                  <a:srgbClr val="FFCC00"/>
                </a:solidFill>
                <a:latin typeface="Arial"/>
                <a:cs typeface="Arial"/>
              </a:rPr>
              <a:t>aureus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è solitamente il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primo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batterio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isolato a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livello </a:t>
            </a:r>
            <a:r>
              <a:rPr sz="1600" spc="-43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polmonare,</a:t>
            </a:r>
            <a:r>
              <a:rPr sz="16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può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essere</a:t>
            </a:r>
            <a:r>
              <a:rPr sz="16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controllato</a:t>
            </a:r>
            <a:r>
              <a:rPr sz="16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normalmente</a:t>
            </a:r>
            <a:r>
              <a:rPr sz="1600" spc="-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dagli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antibiotici.</a:t>
            </a:r>
            <a:endParaRPr sz="1600">
              <a:latin typeface="Arial MT"/>
              <a:cs typeface="Arial MT"/>
            </a:endParaRPr>
          </a:p>
          <a:p>
            <a:pPr marL="429895" marR="376555" indent="-344805">
              <a:lnSpc>
                <a:spcPts val="1730"/>
              </a:lnSpc>
              <a:spcBef>
                <a:spcPts val="380"/>
              </a:spcBef>
              <a:buClr>
                <a:srgbClr val="99FF99"/>
              </a:buClr>
              <a:buSzPct val="78125"/>
              <a:buFont typeface="Wingdings"/>
              <a:buChar char=""/>
              <a:tabLst>
                <a:tab pos="429895" algn="l"/>
                <a:tab pos="430530" algn="l"/>
              </a:tabLst>
            </a:pPr>
            <a:r>
              <a:rPr sz="1600" spc="-5" dirty="0">
                <a:solidFill>
                  <a:srgbClr val="FF6600"/>
                </a:solidFill>
                <a:latin typeface="Arial MT"/>
                <a:cs typeface="Arial MT"/>
              </a:rPr>
              <a:t>Le infezioni da </a:t>
            </a:r>
            <a:r>
              <a:rPr sz="1600" i="1" spc="5" dirty="0">
                <a:solidFill>
                  <a:srgbClr val="FFCC00"/>
                </a:solidFill>
                <a:latin typeface="Arial"/>
                <a:cs typeface="Arial"/>
              </a:rPr>
              <a:t>S. </a:t>
            </a:r>
            <a:r>
              <a:rPr sz="1600" i="1" spc="-5" dirty="0">
                <a:solidFill>
                  <a:srgbClr val="FFCC00"/>
                </a:solidFill>
                <a:latin typeface="Arial"/>
                <a:cs typeface="Arial"/>
              </a:rPr>
              <a:t>aureus </a:t>
            </a:r>
            <a:r>
              <a:rPr sz="1600" dirty="0">
                <a:solidFill>
                  <a:srgbClr val="FF6600"/>
                </a:solidFill>
                <a:latin typeface="Arial MT"/>
                <a:cs typeface="Arial MT"/>
              </a:rPr>
              <a:t>e </a:t>
            </a:r>
            <a:r>
              <a:rPr sz="1600" spc="-5" dirty="0">
                <a:solidFill>
                  <a:srgbClr val="FF6600"/>
                </a:solidFill>
                <a:latin typeface="Arial MT"/>
                <a:cs typeface="Arial MT"/>
              </a:rPr>
              <a:t>da </a:t>
            </a:r>
            <a:r>
              <a:rPr sz="1600" i="1" spc="-5" dirty="0">
                <a:solidFill>
                  <a:srgbClr val="FFCC00"/>
                </a:solidFill>
                <a:latin typeface="Arial"/>
                <a:cs typeface="Arial"/>
              </a:rPr>
              <a:t>Hemophilus </a:t>
            </a:r>
            <a:r>
              <a:rPr sz="1600" i="1" spc="-10" dirty="0">
                <a:solidFill>
                  <a:srgbClr val="FFCC00"/>
                </a:solidFill>
                <a:latin typeface="Arial"/>
                <a:cs typeface="Arial"/>
              </a:rPr>
              <a:t>influenzae </a:t>
            </a:r>
            <a:r>
              <a:rPr sz="1600" spc="-5" dirty="0">
                <a:solidFill>
                  <a:srgbClr val="FF6600"/>
                </a:solidFill>
                <a:latin typeface="Arial MT"/>
                <a:cs typeface="Arial MT"/>
              </a:rPr>
              <a:t>predispongono </a:t>
            </a:r>
            <a:r>
              <a:rPr sz="1600" dirty="0">
                <a:solidFill>
                  <a:srgbClr val="FF6600"/>
                </a:solidFill>
                <a:latin typeface="Arial MT"/>
                <a:cs typeface="Arial MT"/>
              </a:rPr>
              <a:t>solitamente il </a:t>
            </a:r>
            <a:r>
              <a:rPr sz="1600" spc="-43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6600"/>
                </a:solidFill>
                <a:latin typeface="Arial MT"/>
                <a:cs typeface="Arial MT"/>
              </a:rPr>
              <a:t>polmone</a:t>
            </a:r>
            <a:r>
              <a:rPr sz="1600" spc="-7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6600"/>
                </a:solidFill>
                <a:latin typeface="Arial MT"/>
                <a:cs typeface="Arial MT"/>
              </a:rPr>
              <a:t>degli</a:t>
            </a:r>
            <a:r>
              <a:rPr sz="1600" spc="-1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1600" spc="5" dirty="0">
                <a:solidFill>
                  <a:srgbClr val="FF6600"/>
                </a:solidFill>
                <a:latin typeface="Arial MT"/>
                <a:cs typeface="Arial MT"/>
              </a:rPr>
              <a:t>ammalati</a:t>
            </a:r>
            <a:r>
              <a:rPr sz="1600" spc="-8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6600"/>
                </a:solidFill>
                <a:latin typeface="Arial MT"/>
                <a:cs typeface="Arial MT"/>
              </a:rPr>
              <a:t>di</a:t>
            </a:r>
            <a:r>
              <a:rPr sz="1600" spc="-1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6600"/>
                </a:solidFill>
                <a:latin typeface="Arial MT"/>
                <a:cs typeface="Arial MT"/>
              </a:rPr>
              <a:t>CF</a:t>
            </a:r>
            <a:r>
              <a:rPr sz="1600" spc="-1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6600"/>
                </a:solidFill>
                <a:latin typeface="Arial MT"/>
                <a:cs typeface="Arial MT"/>
              </a:rPr>
              <a:t>a</a:t>
            </a:r>
            <a:r>
              <a:rPr sz="1600" spc="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6600"/>
                </a:solidFill>
                <a:latin typeface="Arial MT"/>
                <a:cs typeface="Arial MT"/>
              </a:rPr>
              <a:t>colonizzazione</a:t>
            </a:r>
            <a:r>
              <a:rPr sz="1600" spc="-2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6600"/>
                </a:solidFill>
                <a:latin typeface="Arial MT"/>
                <a:cs typeface="Arial MT"/>
              </a:rPr>
              <a:t>di</a:t>
            </a:r>
            <a:r>
              <a:rPr sz="1600" spc="-2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1600" i="1" spc="5" dirty="0">
                <a:solidFill>
                  <a:srgbClr val="FFCC00"/>
                </a:solidFill>
                <a:latin typeface="Arial"/>
                <a:cs typeface="Arial"/>
              </a:rPr>
              <a:t>P.</a:t>
            </a:r>
            <a:r>
              <a:rPr sz="1600" i="1" spc="-5" dirty="0">
                <a:solidFill>
                  <a:srgbClr val="FFCC00"/>
                </a:solidFill>
                <a:latin typeface="Arial"/>
                <a:cs typeface="Arial"/>
              </a:rPr>
              <a:t> aeruginosa</a:t>
            </a:r>
            <a:r>
              <a:rPr sz="1600" i="1" spc="-5" dirty="0">
                <a:solidFill>
                  <a:srgbClr val="FF6600"/>
                </a:solidFill>
                <a:latin typeface="Arial"/>
                <a:cs typeface="Arial"/>
              </a:rPr>
              <a:t>.</a:t>
            </a:r>
            <a:endParaRPr sz="1600">
              <a:latin typeface="Arial"/>
              <a:cs typeface="Arial"/>
            </a:endParaRPr>
          </a:p>
          <a:p>
            <a:pPr marL="429895" indent="-344805">
              <a:lnSpc>
                <a:spcPct val="100000"/>
              </a:lnSpc>
              <a:spcBef>
                <a:spcPts val="160"/>
              </a:spcBef>
              <a:buClr>
                <a:srgbClr val="99FF99"/>
              </a:buClr>
              <a:buSzPct val="78125"/>
              <a:buFont typeface="Wingdings"/>
              <a:buChar char=""/>
              <a:tabLst>
                <a:tab pos="429895" algn="l"/>
                <a:tab pos="430530" algn="l"/>
              </a:tabLst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Anche</a:t>
            </a:r>
            <a:r>
              <a:rPr sz="16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i="1" spc="-5" dirty="0">
                <a:solidFill>
                  <a:srgbClr val="FFCC00"/>
                </a:solidFill>
                <a:latin typeface="Arial"/>
                <a:cs typeface="Arial"/>
              </a:rPr>
              <a:t>Burkholderia</a:t>
            </a:r>
            <a:r>
              <a:rPr sz="1600" i="1" spc="-3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600" i="1" dirty="0">
                <a:solidFill>
                  <a:srgbClr val="FFCC00"/>
                </a:solidFill>
                <a:latin typeface="Arial"/>
                <a:cs typeface="Arial"/>
              </a:rPr>
              <a:t>cepacia</a:t>
            </a:r>
            <a:r>
              <a:rPr sz="1600" i="1" spc="-4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è</a:t>
            </a:r>
            <a:r>
              <a:rPr sz="16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stata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indicata</a:t>
            </a:r>
            <a:r>
              <a:rPr sz="16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10" dirty="0">
                <a:solidFill>
                  <a:srgbClr val="FFFFFF"/>
                </a:solidFill>
                <a:latin typeface="Arial MT"/>
                <a:cs typeface="Arial MT"/>
              </a:rPr>
              <a:t>come</a:t>
            </a:r>
            <a:r>
              <a:rPr sz="16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agente</a:t>
            </a:r>
            <a:r>
              <a:rPr sz="16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patogeno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nelle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infezioni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862" name="object 1862"/>
          <p:cNvSpPr txBox="1"/>
          <p:nvPr/>
        </p:nvSpPr>
        <p:spPr>
          <a:xfrm>
            <a:off x="774191" y="5910073"/>
            <a:ext cx="7405370" cy="490220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904875" marR="20955">
              <a:lnSpc>
                <a:spcPts val="1730"/>
              </a:lnSpc>
              <a:spcBef>
                <a:spcPts val="320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polmonari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dei pazienti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affetti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da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CF, con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conseguenze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mortali, </a:t>
            </a:r>
            <a:r>
              <a:rPr sz="1600" spc="15" dirty="0">
                <a:solidFill>
                  <a:srgbClr val="FFFFFF"/>
                </a:solidFill>
                <a:latin typeface="Arial MT"/>
                <a:cs typeface="Arial MT"/>
              </a:rPr>
              <a:t>ma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non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h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mai</a:t>
            </a:r>
            <a:r>
              <a:rPr sz="16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il</a:t>
            </a:r>
            <a:r>
              <a:rPr sz="1600" spc="-1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spc="5" dirty="0">
                <a:solidFill>
                  <a:srgbClr val="CC0099"/>
                </a:solidFill>
                <a:latin typeface="Arial MT"/>
                <a:cs typeface="Arial MT"/>
              </a:rPr>
              <a:t>tasso</a:t>
            </a:r>
            <a:r>
              <a:rPr sz="1600" spc="-4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di</a:t>
            </a:r>
            <a:r>
              <a:rPr sz="1600" spc="-1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colonizzazione</a:t>
            </a:r>
            <a:r>
              <a:rPr sz="1600" spc="-1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dell’</a:t>
            </a:r>
            <a:r>
              <a:rPr sz="1600" spc="-1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80%,</a:t>
            </a:r>
            <a:r>
              <a:rPr sz="1600" spc="-3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spc="10" dirty="0">
                <a:solidFill>
                  <a:srgbClr val="CC0099"/>
                </a:solidFill>
                <a:latin typeface="Arial MT"/>
                <a:cs typeface="Arial MT"/>
              </a:rPr>
              <a:t>come</a:t>
            </a:r>
            <a:r>
              <a:rPr sz="1600" spc="41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accade</a:t>
            </a:r>
            <a:r>
              <a:rPr sz="1600" spc="-4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in </a:t>
            </a:r>
            <a:r>
              <a:rPr sz="1600" i="1" spc="5" dirty="0">
                <a:solidFill>
                  <a:srgbClr val="FFCC00"/>
                </a:solidFill>
                <a:latin typeface="Arial"/>
                <a:cs typeface="Arial"/>
              </a:rPr>
              <a:t>P.</a:t>
            </a:r>
            <a:r>
              <a:rPr sz="1600" i="1" spc="-3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600" i="1" spc="-5" dirty="0">
                <a:solidFill>
                  <a:srgbClr val="FFCC00"/>
                </a:solidFill>
                <a:latin typeface="Arial"/>
                <a:cs typeface="Arial"/>
              </a:rPr>
              <a:t>aeruginosa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,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863" name="object 1863"/>
          <p:cNvSpPr txBox="1"/>
          <p:nvPr/>
        </p:nvSpPr>
        <p:spPr>
          <a:xfrm>
            <a:off x="7321295" y="5910073"/>
            <a:ext cx="2589530" cy="490220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868044" marR="636905" indent="-40005">
              <a:lnSpc>
                <a:spcPts val="1730"/>
              </a:lnSpc>
              <a:spcBef>
                <a:spcPts val="320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raggiunto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di</a:t>
            </a:r>
            <a:r>
              <a:rPr sz="1600" spc="-4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cui</a:t>
            </a:r>
            <a:r>
              <a:rPr sz="1600" spc="-3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non</a:t>
            </a:r>
            <a:r>
              <a:rPr sz="1600" spc="-2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spc="5" dirty="0">
                <a:solidFill>
                  <a:srgbClr val="CC0099"/>
                </a:solidFill>
                <a:latin typeface="Arial MT"/>
                <a:cs typeface="Arial MT"/>
              </a:rPr>
              <a:t>si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864" name="object 1864"/>
          <p:cNvSpPr txBox="1"/>
          <p:nvPr/>
        </p:nvSpPr>
        <p:spPr>
          <a:xfrm>
            <a:off x="1666748" y="6348985"/>
            <a:ext cx="439293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conosce</a:t>
            </a:r>
            <a:r>
              <a:rPr sz="1600" spc="-7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il</a:t>
            </a:r>
            <a:r>
              <a:rPr sz="1600" spc="-1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spc="5" dirty="0">
                <a:solidFill>
                  <a:srgbClr val="CC0099"/>
                </a:solidFill>
                <a:latin typeface="Arial MT"/>
                <a:cs typeface="Arial MT"/>
              </a:rPr>
              <a:t>meccanismo</a:t>
            </a:r>
            <a:r>
              <a:rPr sz="1600" spc="-114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CC0099"/>
                </a:solidFill>
                <a:latin typeface="Arial MT"/>
                <a:cs typeface="Arial MT"/>
              </a:rPr>
              <a:t>esatto</a:t>
            </a:r>
            <a:r>
              <a:rPr sz="1600" spc="-2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di</a:t>
            </a:r>
            <a:r>
              <a:rPr sz="1600" spc="-1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CC0099"/>
                </a:solidFill>
                <a:latin typeface="Arial MT"/>
                <a:cs typeface="Arial MT"/>
              </a:rPr>
              <a:t>colonizzazione.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pic>
        <p:nvPicPr>
          <p:cNvPr id="1860" name="object 1860"/>
          <p:cNvPicPr/>
          <p:nvPr/>
        </p:nvPicPr>
        <p:blipFill>
          <a:blip r:embed="rId28" cstate="print"/>
          <a:stretch>
            <a:fillRect/>
          </a:stretch>
        </p:blipFill>
        <p:spPr>
          <a:xfrm>
            <a:off x="7705343" y="634491"/>
            <a:ext cx="2072640" cy="1786127"/>
          </a:xfrm>
          <a:prstGeom prst="rect">
            <a:avLst/>
          </a:prstGeom>
        </p:spPr>
      </p:pic>
      <p:sp>
        <p:nvSpPr>
          <p:cNvPr id="1861" name="object 1861"/>
          <p:cNvSpPr txBox="1">
            <a:spLocks noGrp="1"/>
          </p:cNvSpPr>
          <p:nvPr>
            <p:ph type="title"/>
          </p:nvPr>
        </p:nvSpPr>
        <p:spPr>
          <a:xfrm>
            <a:off x="3029204" y="710183"/>
            <a:ext cx="4288155" cy="1245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04800" marR="5080" indent="-292735">
              <a:lnSpc>
                <a:spcPct val="100000"/>
              </a:lnSpc>
              <a:spcBef>
                <a:spcPts val="105"/>
              </a:spcBef>
            </a:pPr>
            <a:r>
              <a:rPr spc="-5" dirty="0">
                <a:solidFill>
                  <a:srgbClr val="99FF99"/>
                </a:solidFill>
              </a:rPr>
              <a:t>Il</a:t>
            </a:r>
            <a:r>
              <a:rPr spc="-40" dirty="0">
                <a:solidFill>
                  <a:srgbClr val="99FF99"/>
                </a:solidFill>
              </a:rPr>
              <a:t> </a:t>
            </a:r>
            <a:r>
              <a:rPr spc="-5" dirty="0">
                <a:solidFill>
                  <a:srgbClr val="99FF99"/>
                </a:solidFill>
              </a:rPr>
              <a:t>fenotipo</a:t>
            </a:r>
            <a:r>
              <a:rPr spc="-50" dirty="0">
                <a:solidFill>
                  <a:srgbClr val="99FF99"/>
                </a:solidFill>
              </a:rPr>
              <a:t> </a:t>
            </a:r>
            <a:r>
              <a:rPr spc="-5" dirty="0">
                <a:solidFill>
                  <a:srgbClr val="99FF99"/>
                </a:solidFill>
              </a:rPr>
              <a:t>mucoide </a:t>
            </a:r>
            <a:r>
              <a:rPr spc="-1095" dirty="0">
                <a:solidFill>
                  <a:srgbClr val="99FF99"/>
                </a:solidFill>
              </a:rPr>
              <a:t> </a:t>
            </a:r>
            <a:r>
              <a:rPr dirty="0">
                <a:solidFill>
                  <a:srgbClr val="99FF99"/>
                </a:solidFill>
              </a:rPr>
              <a:t>di</a:t>
            </a:r>
            <a:r>
              <a:rPr spc="-55" dirty="0">
                <a:solidFill>
                  <a:srgbClr val="99FF99"/>
                </a:solidFill>
              </a:rPr>
              <a:t> </a:t>
            </a:r>
            <a:r>
              <a:rPr spc="-5" dirty="0">
                <a:solidFill>
                  <a:srgbClr val="99FF99"/>
                </a:solidFill>
              </a:rPr>
              <a:t>P.</a:t>
            </a:r>
            <a:r>
              <a:rPr spc="-15" dirty="0">
                <a:solidFill>
                  <a:srgbClr val="99FF99"/>
                </a:solidFill>
              </a:rPr>
              <a:t> </a:t>
            </a:r>
            <a:r>
              <a:rPr dirty="0">
                <a:solidFill>
                  <a:srgbClr val="99FF99"/>
                </a:solidFill>
              </a:rPr>
              <a:t>aeruginosa</a:t>
            </a:r>
          </a:p>
        </p:txBody>
      </p:sp>
      <p:sp>
        <p:nvSpPr>
          <p:cNvPr id="1862" name="object 1862"/>
          <p:cNvSpPr/>
          <p:nvPr/>
        </p:nvSpPr>
        <p:spPr>
          <a:xfrm>
            <a:off x="1341119" y="2557779"/>
            <a:ext cx="8242300" cy="4084320"/>
          </a:xfrm>
          <a:custGeom>
            <a:avLst/>
            <a:gdLst/>
            <a:ahLst/>
            <a:cxnLst/>
            <a:rect l="l" t="t" r="r" b="b"/>
            <a:pathLst>
              <a:path w="8242300" h="4084320">
                <a:moveTo>
                  <a:pt x="8241791" y="0"/>
                </a:moveTo>
                <a:lnTo>
                  <a:pt x="0" y="0"/>
                </a:lnTo>
                <a:lnTo>
                  <a:pt x="0" y="4084320"/>
                </a:lnTo>
                <a:lnTo>
                  <a:pt x="8241791" y="4084320"/>
                </a:lnTo>
                <a:lnTo>
                  <a:pt x="8241791" y="4078224"/>
                </a:lnTo>
                <a:lnTo>
                  <a:pt x="12192" y="4078224"/>
                </a:lnTo>
                <a:lnTo>
                  <a:pt x="6096" y="4072129"/>
                </a:lnTo>
                <a:lnTo>
                  <a:pt x="12192" y="4072129"/>
                </a:lnTo>
                <a:lnTo>
                  <a:pt x="12192" y="12192"/>
                </a:lnTo>
                <a:lnTo>
                  <a:pt x="6096" y="12192"/>
                </a:lnTo>
                <a:lnTo>
                  <a:pt x="12192" y="6096"/>
                </a:lnTo>
                <a:lnTo>
                  <a:pt x="8241791" y="6096"/>
                </a:lnTo>
                <a:lnTo>
                  <a:pt x="8241791" y="0"/>
                </a:lnTo>
                <a:close/>
              </a:path>
              <a:path w="8242300" h="4084320">
                <a:moveTo>
                  <a:pt x="12192" y="4072129"/>
                </a:moveTo>
                <a:lnTo>
                  <a:pt x="6096" y="4072129"/>
                </a:lnTo>
                <a:lnTo>
                  <a:pt x="12192" y="4078224"/>
                </a:lnTo>
                <a:lnTo>
                  <a:pt x="12192" y="4072129"/>
                </a:lnTo>
                <a:close/>
              </a:path>
              <a:path w="8242300" h="4084320">
                <a:moveTo>
                  <a:pt x="8229600" y="4072129"/>
                </a:moveTo>
                <a:lnTo>
                  <a:pt x="12192" y="4072129"/>
                </a:lnTo>
                <a:lnTo>
                  <a:pt x="12192" y="4078224"/>
                </a:lnTo>
                <a:lnTo>
                  <a:pt x="8229600" y="4078224"/>
                </a:lnTo>
                <a:lnTo>
                  <a:pt x="8229600" y="4072129"/>
                </a:lnTo>
                <a:close/>
              </a:path>
              <a:path w="8242300" h="4084320">
                <a:moveTo>
                  <a:pt x="8229600" y="6096"/>
                </a:moveTo>
                <a:lnTo>
                  <a:pt x="8229600" y="4078224"/>
                </a:lnTo>
                <a:lnTo>
                  <a:pt x="8235696" y="4072129"/>
                </a:lnTo>
                <a:lnTo>
                  <a:pt x="8241791" y="4072129"/>
                </a:lnTo>
                <a:lnTo>
                  <a:pt x="8241791" y="12192"/>
                </a:lnTo>
                <a:lnTo>
                  <a:pt x="8235696" y="12192"/>
                </a:lnTo>
                <a:lnTo>
                  <a:pt x="8229600" y="6096"/>
                </a:lnTo>
                <a:close/>
              </a:path>
              <a:path w="8242300" h="4084320">
                <a:moveTo>
                  <a:pt x="8241791" y="4072129"/>
                </a:moveTo>
                <a:lnTo>
                  <a:pt x="8235696" y="4072129"/>
                </a:lnTo>
                <a:lnTo>
                  <a:pt x="8229600" y="4078224"/>
                </a:lnTo>
                <a:lnTo>
                  <a:pt x="8241791" y="4078224"/>
                </a:lnTo>
                <a:lnTo>
                  <a:pt x="8241791" y="4072129"/>
                </a:lnTo>
                <a:close/>
              </a:path>
              <a:path w="8242300" h="4084320">
                <a:moveTo>
                  <a:pt x="12192" y="6096"/>
                </a:moveTo>
                <a:lnTo>
                  <a:pt x="6096" y="12192"/>
                </a:lnTo>
                <a:lnTo>
                  <a:pt x="12192" y="12192"/>
                </a:lnTo>
                <a:lnTo>
                  <a:pt x="12192" y="6096"/>
                </a:lnTo>
                <a:close/>
              </a:path>
              <a:path w="8242300" h="4084320">
                <a:moveTo>
                  <a:pt x="8229600" y="6096"/>
                </a:moveTo>
                <a:lnTo>
                  <a:pt x="12192" y="6096"/>
                </a:lnTo>
                <a:lnTo>
                  <a:pt x="12192" y="12192"/>
                </a:lnTo>
                <a:lnTo>
                  <a:pt x="8229600" y="12192"/>
                </a:lnTo>
                <a:lnTo>
                  <a:pt x="8229600" y="6096"/>
                </a:lnTo>
                <a:close/>
              </a:path>
              <a:path w="8242300" h="4084320">
                <a:moveTo>
                  <a:pt x="8241791" y="6096"/>
                </a:moveTo>
                <a:lnTo>
                  <a:pt x="8229600" y="6096"/>
                </a:lnTo>
                <a:lnTo>
                  <a:pt x="8235696" y="12192"/>
                </a:lnTo>
                <a:lnTo>
                  <a:pt x="8241791" y="12192"/>
                </a:lnTo>
                <a:lnTo>
                  <a:pt x="8241791" y="6096"/>
                </a:lnTo>
                <a:close/>
              </a:path>
            </a:pathLst>
          </a:custGeom>
          <a:solidFill>
            <a:srgbClr val="99FF9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3" name="object 1863"/>
          <p:cNvSpPr txBox="1"/>
          <p:nvPr/>
        </p:nvSpPr>
        <p:spPr>
          <a:xfrm>
            <a:off x="1425955" y="2584704"/>
            <a:ext cx="8049895" cy="40379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6870" marR="5080" indent="-344805">
              <a:lnSpc>
                <a:spcPct val="100000"/>
              </a:lnSpc>
              <a:spcBef>
                <a:spcPts val="105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357505" algn="l"/>
              </a:tabLst>
            </a:pPr>
            <a:r>
              <a:rPr sz="2800" dirty="0">
                <a:solidFill>
                  <a:srgbClr val="CC0099"/>
                </a:solidFill>
                <a:latin typeface="Arial MT"/>
                <a:cs typeface="Arial MT"/>
              </a:rPr>
              <a:t>Durante la colonizzazione iniziale, </a:t>
            </a:r>
            <a:r>
              <a:rPr sz="2800" b="1" dirty="0">
                <a:solidFill>
                  <a:srgbClr val="99FF99"/>
                </a:solidFill>
                <a:latin typeface="Arial"/>
                <a:cs typeface="Arial"/>
              </a:rPr>
              <a:t>gli </a:t>
            </a:r>
            <a:r>
              <a:rPr sz="2800" b="1" spc="-5" dirty="0">
                <a:solidFill>
                  <a:srgbClr val="99FF99"/>
                </a:solidFill>
                <a:latin typeface="Arial"/>
                <a:cs typeface="Arial"/>
              </a:rPr>
              <a:t>organismi </a:t>
            </a:r>
            <a:r>
              <a:rPr sz="2800" b="1" spc="-76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99FF99"/>
                </a:solidFill>
                <a:latin typeface="Arial"/>
                <a:cs typeface="Arial"/>
              </a:rPr>
              <a:t>sono non-mucoidi </a:t>
            </a:r>
            <a:r>
              <a:rPr sz="2800" dirty="0">
                <a:solidFill>
                  <a:srgbClr val="CC0099"/>
                </a:solidFill>
                <a:latin typeface="Arial MT"/>
                <a:cs typeface="Arial MT"/>
              </a:rPr>
              <a:t>e la </a:t>
            </a:r>
            <a:r>
              <a:rPr sz="2800" spc="-5" dirty="0">
                <a:solidFill>
                  <a:srgbClr val="CC0099"/>
                </a:solidFill>
                <a:latin typeface="Arial MT"/>
                <a:cs typeface="Arial MT"/>
              </a:rPr>
              <a:t>loro </a:t>
            </a:r>
            <a:r>
              <a:rPr sz="2800" dirty="0">
                <a:solidFill>
                  <a:srgbClr val="CC0099"/>
                </a:solidFill>
                <a:latin typeface="Arial MT"/>
                <a:cs typeface="Arial MT"/>
              </a:rPr>
              <a:t>persistenza </a:t>
            </a:r>
            <a:r>
              <a:rPr sz="2800" spc="-5" dirty="0">
                <a:solidFill>
                  <a:srgbClr val="CC0099"/>
                </a:solidFill>
                <a:latin typeface="Arial MT"/>
                <a:cs typeface="Arial MT"/>
              </a:rPr>
              <a:t>nei </a:t>
            </a:r>
            <a:r>
              <a:rPr sz="280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CC0099"/>
                </a:solidFill>
                <a:latin typeface="Arial MT"/>
                <a:cs typeface="Arial MT"/>
              </a:rPr>
              <a:t>polmoni </a:t>
            </a:r>
            <a:r>
              <a:rPr sz="2800" dirty="0">
                <a:solidFill>
                  <a:srgbClr val="CC0099"/>
                </a:solidFill>
                <a:latin typeface="Arial MT"/>
                <a:cs typeface="Arial MT"/>
              </a:rPr>
              <a:t>dei pazienti </a:t>
            </a:r>
            <a:r>
              <a:rPr sz="2800" spc="5" dirty="0">
                <a:solidFill>
                  <a:srgbClr val="CC0099"/>
                </a:solidFill>
                <a:latin typeface="Arial MT"/>
                <a:cs typeface="Arial MT"/>
              </a:rPr>
              <a:t>con </a:t>
            </a:r>
            <a:r>
              <a:rPr sz="2800" spc="-5" dirty="0">
                <a:solidFill>
                  <a:srgbClr val="CC0099"/>
                </a:solidFill>
                <a:latin typeface="Arial MT"/>
                <a:cs typeface="Arial MT"/>
              </a:rPr>
              <a:t>CF </a:t>
            </a:r>
            <a:r>
              <a:rPr sz="2800" b="1" spc="-5" dirty="0">
                <a:solidFill>
                  <a:srgbClr val="CC0099"/>
                </a:solidFill>
                <a:latin typeface="Arial"/>
                <a:cs typeface="Arial"/>
              </a:rPr>
              <a:t>produce </a:t>
            </a:r>
            <a:r>
              <a:rPr sz="2800" b="1" dirty="0">
                <a:solidFill>
                  <a:srgbClr val="CC0099"/>
                </a:solidFill>
                <a:latin typeface="Arial"/>
                <a:cs typeface="Arial"/>
              </a:rPr>
              <a:t>solo </a:t>
            </a:r>
            <a:r>
              <a:rPr sz="2800" b="1" spc="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CC0099"/>
                </a:solidFill>
                <a:latin typeface="Arial"/>
                <a:cs typeface="Arial"/>
              </a:rPr>
              <a:t>successivamente</a:t>
            </a:r>
            <a:r>
              <a:rPr sz="2800" b="1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800" b="1" spc="5" dirty="0">
                <a:solidFill>
                  <a:srgbClr val="99FF99"/>
                </a:solidFill>
                <a:latin typeface="Arial"/>
                <a:cs typeface="Arial"/>
              </a:rPr>
              <a:t>il</a:t>
            </a:r>
            <a:r>
              <a:rPr sz="2800" b="1" spc="-2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99FF99"/>
                </a:solidFill>
                <a:latin typeface="Arial"/>
                <a:cs typeface="Arial"/>
              </a:rPr>
              <a:t>fenotipo</a:t>
            </a:r>
            <a:r>
              <a:rPr sz="2800" b="1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99FF99"/>
                </a:solidFill>
                <a:latin typeface="Arial"/>
                <a:cs typeface="Arial"/>
              </a:rPr>
              <a:t>mucoide</a:t>
            </a:r>
            <a:r>
              <a:rPr sz="2800" spc="-5" dirty="0">
                <a:solidFill>
                  <a:srgbClr val="CC0099"/>
                </a:solidFill>
                <a:latin typeface="Arial MT"/>
                <a:cs typeface="Arial MT"/>
              </a:rPr>
              <a:t>.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99FF99"/>
              </a:buClr>
              <a:buFont typeface="Wingdings"/>
              <a:buChar char=""/>
            </a:pPr>
            <a:endParaRPr sz="4050">
              <a:latin typeface="Arial MT"/>
              <a:cs typeface="Arial MT"/>
            </a:endParaRPr>
          </a:p>
          <a:p>
            <a:pPr marL="356870" marR="78740" indent="-344805">
              <a:lnSpc>
                <a:spcPct val="100000"/>
              </a:lnSpc>
              <a:spcBef>
                <a:spcPts val="5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357505" algn="l"/>
              </a:tabLst>
            </a:pP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Non</a:t>
            </a:r>
            <a:r>
              <a:rPr sz="2800" spc="-15" dirty="0">
                <a:solidFill>
                  <a:srgbClr val="FFFFFF"/>
                </a:solidFill>
                <a:latin typeface="Arial MT"/>
                <a:cs typeface="Arial MT"/>
              </a:rPr>
              <a:t> vi</a:t>
            </a:r>
            <a:r>
              <a:rPr sz="2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è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intervallo</a:t>
            </a: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28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tempo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predefinito</a:t>
            </a:r>
            <a:r>
              <a:rPr sz="2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fra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la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 colonizzazione iniziale da parte di </a:t>
            </a:r>
            <a:r>
              <a:rPr sz="2800" i="1" dirty="0">
                <a:solidFill>
                  <a:srgbClr val="FFFFFF"/>
                </a:solidFill>
                <a:latin typeface="Arial"/>
                <a:cs typeface="Arial"/>
              </a:rPr>
              <a:t>P. aeruginosa </a:t>
            </a:r>
            <a:r>
              <a:rPr sz="2800" i="1" spc="-7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e la </a:t>
            </a: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sua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conversione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in forma mucoide, e </a:t>
            </a: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possono</a:t>
            </a:r>
            <a:r>
              <a:rPr sz="28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trascorrere</a:t>
            </a:r>
            <a:r>
              <a:rPr sz="2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da</a:t>
            </a:r>
            <a:r>
              <a:rPr sz="28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mesi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ad</a:t>
            </a:r>
            <a:r>
              <a:rPr sz="28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anni.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2335276"/>
            <a:ext cx="9144000" cy="4871085"/>
            <a:chOff x="774191" y="2335276"/>
            <a:chExt cx="9144000" cy="487108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7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79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7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1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7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59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79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1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7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1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79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5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79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5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79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1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3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7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79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7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79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sp>
          <p:nvSpPr>
            <p:cNvPr id="1860" name="object 1860"/>
            <p:cNvSpPr/>
            <p:nvPr/>
          </p:nvSpPr>
          <p:spPr>
            <a:xfrm>
              <a:off x="1228343" y="2335276"/>
              <a:ext cx="8409940" cy="4145279"/>
            </a:xfrm>
            <a:custGeom>
              <a:avLst/>
              <a:gdLst/>
              <a:ahLst/>
              <a:cxnLst/>
              <a:rect l="l" t="t" r="r" b="b"/>
              <a:pathLst>
                <a:path w="8409940" h="4145279">
                  <a:moveTo>
                    <a:pt x="8409432" y="0"/>
                  </a:moveTo>
                  <a:lnTo>
                    <a:pt x="0" y="0"/>
                  </a:lnTo>
                  <a:lnTo>
                    <a:pt x="0" y="4145279"/>
                  </a:lnTo>
                  <a:lnTo>
                    <a:pt x="8409432" y="4145279"/>
                  </a:lnTo>
                  <a:lnTo>
                    <a:pt x="8409432" y="4139183"/>
                  </a:lnTo>
                  <a:lnTo>
                    <a:pt x="9143" y="4139184"/>
                  </a:lnTo>
                  <a:lnTo>
                    <a:pt x="3046" y="4136136"/>
                  </a:lnTo>
                  <a:lnTo>
                    <a:pt x="9143" y="4136136"/>
                  </a:lnTo>
                  <a:lnTo>
                    <a:pt x="9143" y="9144"/>
                  </a:lnTo>
                  <a:lnTo>
                    <a:pt x="3046" y="9144"/>
                  </a:lnTo>
                  <a:lnTo>
                    <a:pt x="9143" y="3048"/>
                  </a:lnTo>
                  <a:lnTo>
                    <a:pt x="8409432" y="3048"/>
                  </a:lnTo>
                  <a:lnTo>
                    <a:pt x="8409432" y="0"/>
                  </a:lnTo>
                  <a:close/>
                </a:path>
                <a:path w="8409940" h="4145279">
                  <a:moveTo>
                    <a:pt x="9143" y="4136136"/>
                  </a:moveTo>
                  <a:lnTo>
                    <a:pt x="3046" y="4136136"/>
                  </a:lnTo>
                  <a:lnTo>
                    <a:pt x="9143" y="4139184"/>
                  </a:lnTo>
                  <a:lnTo>
                    <a:pt x="9143" y="4136136"/>
                  </a:lnTo>
                  <a:close/>
                </a:path>
                <a:path w="8409940" h="4145279">
                  <a:moveTo>
                    <a:pt x="8400288" y="4136136"/>
                  </a:moveTo>
                  <a:lnTo>
                    <a:pt x="9143" y="4136136"/>
                  </a:lnTo>
                  <a:lnTo>
                    <a:pt x="9143" y="4139184"/>
                  </a:lnTo>
                  <a:lnTo>
                    <a:pt x="8400288" y="4139184"/>
                  </a:lnTo>
                  <a:lnTo>
                    <a:pt x="8400288" y="4136136"/>
                  </a:lnTo>
                  <a:close/>
                </a:path>
                <a:path w="8409940" h="4145279">
                  <a:moveTo>
                    <a:pt x="8400288" y="3048"/>
                  </a:moveTo>
                  <a:lnTo>
                    <a:pt x="8400288" y="4139184"/>
                  </a:lnTo>
                  <a:lnTo>
                    <a:pt x="8406384" y="4136136"/>
                  </a:lnTo>
                  <a:lnTo>
                    <a:pt x="8409432" y="4136136"/>
                  </a:lnTo>
                  <a:lnTo>
                    <a:pt x="8409432" y="9144"/>
                  </a:lnTo>
                  <a:lnTo>
                    <a:pt x="8406384" y="9144"/>
                  </a:lnTo>
                  <a:lnTo>
                    <a:pt x="8400288" y="3048"/>
                  </a:lnTo>
                  <a:close/>
                </a:path>
                <a:path w="8409940" h="4145279">
                  <a:moveTo>
                    <a:pt x="8409432" y="4136136"/>
                  </a:moveTo>
                  <a:lnTo>
                    <a:pt x="8406384" y="4136136"/>
                  </a:lnTo>
                  <a:lnTo>
                    <a:pt x="8400288" y="4139184"/>
                  </a:lnTo>
                  <a:lnTo>
                    <a:pt x="8409432" y="4139183"/>
                  </a:lnTo>
                  <a:lnTo>
                    <a:pt x="8409432" y="4136136"/>
                  </a:lnTo>
                  <a:close/>
                </a:path>
                <a:path w="8409940" h="4145279">
                  <a:moveTo>
                    <a:pt x="9143" y="3048"/>
                  </a:moveTo>
                  <a:lnTo>
                    <a:pt x="3046" y="9144"/>
                  </a:lnTo>
                  <a:lnTo>
                    <a:pt x="9143" y="9144"/>
                  </a:lnTo>
                  <a:lnTo>
                    <a:pt x="9143" y="3048"/>
                  </a:lnTo>
                  <a:close/>
                </a:path>
                <a:path w="8409940" h="4145279">
                  <a:moveTo>
                    <a:pt x="8400288" y="3048"/>
                  </a:moveTo>
                  <a:lnTo>
                    <a:pt x="9143" y="3048"/>
                  </a:lnTo>
                  <a:lnTo>
                    <a:pt x="9143" y="9144"/>
                  </a:lnTo>
                  <a:lnTo>
                    <a:pt x="8400288" y="9144"/>
                  </a:lnTo>
                  <a:lnTo>
                    <a:pt x="8400288" y="3048"/>
                  </a:lnTo>
                  <a:close/>
                </a:path>
                <a:path w="8409940" h="4145279">
                  <a:moveTo>
                    <a:pt x="8409432" y="3048"/>
                  </a:moveTo>
                  <a:lnTo>
                    <a:pt x="8400288" y="3048"/>
                  </a:lnTo>
                  <a:lnTo>
                    <a:pt x="8406384" y="9144"/>
                  </a:lnTo>
                  <a:lnTo>
                    <a:pt x="8409432" y="9144"/>
                  </a:lnTo>
                  <a:lnTo>
                    <a:pt x="8409432" y="3048"/>
                  </a:lnTo>
                  <a:close/>
                </a:path>
              </a:pathLst>
            </a:custGeom>
            <a:solidFill>
              <a:srgbClr val="99FF9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61" name="object 1861"/>
          <p:cNvSpPr txBox="1">
            <a:spLocks noGrp="1"/>
          </p:cNvSpPr>
          <p:nvPr>
            <p:ph type="title"/>
          </p:nvPr>
        </p:nvSpPr>
        <p:spPr>
          <a:xfrm>
            <a:off x="3199892" y="557783"/>
            <a:ext cx="4288155" cy="1245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04800" marR="5080" indent="-292735">
              <a:lnSpc>
                <a:spcPct val="100000"/>
              </a:lnSpc>
              <a:spcBef>
                <a:spcPts val="105"/>
              </a:spcBef>
            </a:pPr>
            <a:r>
              <a:rPr spc="-5" dirty="0">
                <a:solidFill>
                  <a:srgbClr val="99FF99"/>
                </a:solidFill>
              </a:rPr>
              <a:t>Il</a:t>
            </a:r>
            <a:r>
              <a:rPr spc="-40" dirty="0">
                <a:solidFill>
                  <a:srgbClr val="99FF99"/>
                </a:solidFill>
              </a:rPr>
              <a:t> </a:t>
            </a:r>
            <a:r>
              <a:rPr spc="-5" dirty="0">
                <a:solidFill>
                  <a:srgbClr val="99FF99"/>
                </a:solidFill>
              </a:rPr>
              <a:t>fenotipo</a:t>
            </a:r>
            <a:r>
              <a:rPr spc="-50" dirty="0">
                <a:solidFill>
                  <a:srgbClr val="99FF99"/>
                </a:solidFill>
              </a:rPr>
              <a:t> </a:t>
            </a:r>
            <a:r>
              <a:rPr spc="-5" dirty="0">
                <a:solidFill>
                  <a:srgbClr val="99FF99"/>
                </a:solidFill>
              </a:rPr>
              <a:t>mucoide </a:t>
            </a:r>
            <a:r>
              <a:rPr spc="-1095" dirty="0">
                <a:solidFill>
                  <a:srgbClr val="99FF99"/>
                </a:solidFill>
              </a:rPr>
              <a:t> </a:t>
            </a:r>
            <a:r>
              <a:rPr dirty="0">
                <a:solidFill>
                  <a:srgbClr val="99FF99"/>
                </a:solidFill>
              </a:rPr>
              <a:t>di</a:t>
            </a:r>
            <a:r>
              <a:rPr spc="-55" dirty="0">
                <a:solidFill>
                  <a:srgbClr val="99FF99"/>
                </a:solidFill>
              </a:rPr>
              <a:t> </a:t>
            </a:r>
            <a:r>
              <a:rPr spc="-5" dirty="0">
                <a:solidFill>
                  <a:srgbClr val="99FF99"/>
                </a:solidFill>
              </a:rPr>
              <a:t>P.</a:t>
            </a:r>
            <a:r>
              <a:rPr spc="-15" dirty="0">
                <a:solidFill>
                  <a:srgbClr val="99FF99"/>
                </a:solidFill>
              </a:rPr>
              <a:t> </a:t>
            </a:r>
            <a:r>
              <a:rPr dirty="0">
                <a:solidFill>
                  <a:srgbClr val="99FF99"/>
                </a:solidFill>
              </a:rPr>
              <a:t>aeruginosa</a:t>
            </a:r>
          </a:p>
        </p:txBody>
      </p:sp>
      <p:sp>
        <p:nvSpPr>
          <p:cNvPr id="1862" name="object 1862"/>
          <p:cNvSpPr txBox="1"/>
          <p:nvPr/>
        </p:nvSpPr>
        <p:spPr>
          <a:xfrm>
            <a:off x="1310132" y="2359151"/>
            <a:ext cx="8155305" cy="36112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6870" marR="5080" indent="-344805">
              <a:lnSpc>
                <a:spcPct val="100000"/>
              </a:lnSpc>
              <a:spcBef>
                <a:spcPts val="105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357505" algn="l"/>
              </a:tabLst>
            </a:pP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Il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tempo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variabile nella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comparsa del fenotipo </a:t>
            </a: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mucoide</a:t>
            </a:r>
            <a:r>
              <a:rPr sz="2800" spc="-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indica</a:t>
            </a: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 che</a:t>
            </a:r>
            <a:r>
              <a:rPr sz="2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esso</a:t>
            </a:r>
            <a:r>
              <a:rPr sz="2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è</a:t>
            </a:r>
            <a:r>
              <a:rPr sz="2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originato</a:t>
            </a:r>
            <a:r>
              <a:rPr sz="2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da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6600"/>
                </a:solidFill>
                <a:latin typeface="Arial MT"/>
                <a:cs typeface="Arial MT"/>
              </a:rPr>
              <a:t>mutazioni </a:t>
            </a:r>
            <a:r>
              <a:rPr sz="2800" spc="-76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6600"/>
                </a:solidFill>
                <a:latin typeface="Arial MT"/>
                <a:cs typeface="Arial MT"/>
              </a:rPr>
              <a:t>casuali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, seguite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dalla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selezione dei ceppi mucoidi </a:t>
            </a:r>
            <a:r>
              <a:rPr sz="2800" spc="-7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nei</a:t>
            </a:r>
            <a:r>
              <a:rPr sz="2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polmoni</a:t>
            </a:r>
            <a:r>
              <a:rPr sz="28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dei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pazienti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affetti</a:t>
            </a:r>
            <a:r>
              <a:rPr sz="2800" spc="-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da</a:t>
            </a:r>
            <a:r>
              <a:rPr sz="28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CF.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99FF99"/>
              </a:buClr>
              <a:buFont typeface="Wingdings"/>
              <a:buChar char=""/>
            </a:pPr>
            <a:endParaRPr sz="4050">
              <a:latin typeface="Arial MT"/>
              <a:cs typeface="Arial MT"/>
            </a:endParaRPr>
          </a:p>
          <a:p>
            <a:pPr marL="356870" marR="347980" indent="-344805">
              <a:lnSpc>
                <a:spcPct val="100000"/>
              </a:lnSpc>
              <a:spcBef>
                <a:spcPts val="5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357505" algn="l"/>
              </a:tabLst>
            </a:pP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Il</a:t>
            </a:r>
            <a:r>
              <a:rPr sz="2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materiale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mucoso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è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stato</a:t>
            </a:r>
            <a:r>
              <a:rPr sz="28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indicato</a:t>
            </a:r>
            <a:r>
              <a:rPr sz="2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essere</a:t>
            </a:r>
            <a:r>
              <a:rPr sz="28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una </a:t>
            </a:r>
            <a:r>
              <a:rPr sz="2800" spc="-7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b="1" dirty="0">
                <a:solidFill>
                  <a:srgbClr val="99FF99"/>
                </a:solidFill>
                <a:latin typeface="Arial"/>
                <a:cs typeface="Arial"/>
              </a:rPr>
              <a:t>matrice polisaccaridica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, successivamente </a:t>
            </a: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identificata</a:t>
            </a:r>
            <a:r>
              <a:rPr sz="2800" spc="-9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come</a:t>
            </a:r>
            <a:r>
              <a:rPr sz="2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b="1" spc="-5" dirty="0">
                <a:solidFill>
                  <a:srgbClr val="99FF99"/>
                </a:solidFill>
                <a:latin typeface="Arial"/>
                <a:cs typeface="Arial"/>
              </a:rPr>
              <a:t>alginato.</a:t>
            </a:r>
            <a:endParaRPr sz="2800">
              <a:latin typeface="Arial"/>
              <a:cs typeface="Arial"/>
            </a:endParaRPr>
          </a:p>
        </p:txBody>
      </p:sp>
      <p:pic>
        <p:nvPicPr>
          <p:cNvPr id="1863" name="object 1863"/>
          <p:cNvPicPr/>
          <p:nvPr/>
        </p:nvPicPr>
        <p:blipFill>
          <a:blip r:embed="rId28" cstate="print"/>
          <a:stretch>
            <a:fillRect/>
          </a:stretch>
        </p:blipFill>
        <p:spPr>
          <a:xfrm>
            <a:off x="7799831" y="683259"/>
            <a:ext cx="1581912" cy="1280159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2118867"/>
            <a:ext cx="9144000" cy="5087620"/>
            <a:chOff x="774191" y="2118867"/>
            <a:chExt cx="9144000" cy="508762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7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79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3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7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1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7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3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59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59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39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59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59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3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79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3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5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1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7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1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5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1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79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3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5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1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79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59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5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1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79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1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1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3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7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79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1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3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7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79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59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79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39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79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7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3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7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7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19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3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sp>
          <p:nvSpPr>
            <p:cNvPr id="1860" name="object 1860"/>
            <p:cNvSpPr/>
            <p:nvPr/>
          </p:nvSpPr>
          <p:spPr>
            <a:xfrm>
              <a:off x="1240536" y="2118867"/>
              <a:ext cx="8369934" cy="4605655"/>
            </a:xfrm>
            <a:custGeom>
              <a:avLst/>
              <a:gdLst/>
              <a:ahLst/>
              <a:cxnLst/>
              <a:rect l="l" t="t" r="r" b="b"/>
              <a:pathLst>
                <a:path w="8369934" h="4605655">
                  <a:moveTo>
                    <a:pt x="8369808" y="0"/>
                  </a:moveTo>
                  <a:lnTo>
                    <a:pt x="0" y="0"/>
                  </a:lnTo>
                  <a:lnTo>
                    <a:pt x="0" y="4605528"/>
                  </a:lnTo>
                  <a:lnTo>
                    <a:pt x="8369808" y="4605528"/>
                  </a:lnTo>
                  <a:lnTo>
                    <a:pt x="8369808" y="4602480"/>
                  </a:lnTo>
                  <a:lnTo>
                    <a:pt x="9143" y="4602480"/>
                  </a:lnTo>
                  <a:lnTo>
                    <a:pt x="3047" y="4596384"/>
                  </a:lnTo>
                  <a:lnTo>
                    <a:pt x="9143" y="4596384"/>
                  </a:lnTo>
                  <a:lnTo>
                    <a:pt x="9143" y="9144"/>
                  </a:lnTo>
                  <a:lnTo>
                    <a:pt x="3047" y="9144"/>
                  </a:lnTo>
                  <a:lnTo>
                    <a:pt x="9143" y="3048"/>
                  </a:lnTo>
                  <a:lnTo>
                    <a:pt x="8369808" y="3048"/>
                  </a:lnTo>
                  <a:lnTo>
                    <a:pt x="8369808" y="0"/>
                  </a:lnTo>
                  <a:close/>
                </a:path>
                <a:path w="8369934" h="4605655">
                  <a:moveTo>
                    <a:pt x="9143" y="4596384"/>
                  </a:moveTo>
                  <a:lnTo>
                    <a:pt x="3047" y="4596384"/>
                  </a:lnTo>
                  <a:lnTo>
                    <a:pt x="9143" y="4602480"/>
                  </a:lnTo>
                  <a:lnTo>
                    <a:pt x="9143" y="4596384"/>
                  </a:lnTo>
                  <a:close/>
                </a:path>
                <a:path w="8369934" h="4605655">
                  <a:moveTo>
                    <a:pt x="8360663" y="4596384"/>
                  </a:moveTo>
                  <a:lnTo>
                    <a:pt x="9143" y="4596384"/>
                  </a:lnTo>
                  <a:lnTo>
                    <a:pt x="9143" y="4602480"/>
                  </a:lnTo>
                  <a:lnTo>
                    <a:pt x="8360663" y="4602480"/>
                  </a:lnTo>
                  <a:lnTo>
                    <a:pt x="8360663" y="4596384"/>
                  </a:lnTo>
                  <a:close/>
                </a:path>
                <a:path w="8369934" h="4605655">
                  <a:moveTo>
                    <a:pt x="8360663" y="3048"/>
                  </a:moveTo>
                  <a:lnTo>
                    <a:pt x="8360663" y="4602480"/>
                  </a:lnTo>
                  <a:lnTo>
                    <a:pt x="8366759" y="4596384"/>
                  </a:lnTo>
                  <a:lnTo>
                    <a:pt x="8369808" y="4596384"/>
                  </a:lnTo>
                  <a:lnTo>
                    <a:pt x="8369808" y="9144"/>
                  </a:lnTo>
                  <a:lnTo>
                    <a:pt x="8366759" y="9144"/>
                  </a:lnTo>
                  <a:lnTo>
                    <a:pt x="8360663" y="3048"/>
                  </a:lnTo>
                  <a:close/>
                </a:path>
                <a:path w="8369934" h="4605655">
                  <a:moveTo>
                    <a:pt x="8369808" y="4596384"/>
                  </a:moveTo>
                  <a:lnTo>
                    <a:pt x="8366759" y="4596384"/>
                  </a:lnTo>
                  <a:lnTo>
                    <a:pt x="8360663" y="4602480"/>
                  </a:lnTo>
                  <a:lnTo>
                    <a:pt x="8369808" y="4602480"/>
                  </a:lnTo>
                  <a:lnTo>
                    <a:pt x="8369808" y="4596384"/>
                  </a:lnTo>
                  <a:close/>
                </a:path>
                <a:path w="8369934" h="4605655">
                  <a:moveTo>
                    <a:pt x="9143" y="3048"/>
                  </a:moveTo>
                  <a:lnTo>
                    <a:pt x="3047" y="9144"/>
                  </a:lnTo>
                  <a:lnTo>
                    <a:pt x="9143" y="9144"/>
                  </a:lnTo>
                  <a:lnTo>
                    <a:pt x="9143" y="3048"/>
                  </a:lnTo>
                  <a:close/>
                </a:path>
                <a:path w="8369934" h="4605655">
                  <a:moveTo>
                    <a:pt x="8360663" y="3048"/>
                  </a:moveTo>
                  <a:lnTo>
                    <a:pt x="9143" y="3048"/>
                  </a:lnTo>
                  <a:lnTo>
                    <a:pt x="9143" y="9144"/>
                  </a:lnTo>
                  <a:lnTo>
                    <a:pt x="8360663" y="9144"/>
                  </a:lnTo>
                  <a:lnTo>
                    <a:pt x="8360663" y="3048"/>
                  </a:lnTo>
                  <a:close/>
                </a:path>
                <a:path w="8369934" h="4605655">
                  <a:moveTo>
                    <a:pt x="8369808" y="3048"/>
                  </a:moveTo>
                  <a:lnTo>
                    <a:pt x="8360663" y="3048"/>
                  </a:lnTo>
                  <a:lnTo>
                    <a:pt x="8366759" y="9144"/>
                  </a:lnTo>
                  <a:lnTo>
                    <a:pt x="8369808" y="9144"/>
                  </a:lnTo>
                  <a:lnTo>
                    <a:pt x="8369808" y="3048"/>
                  </a:lnTo>
                  <a:close/>
                </a:path>
              </a:pathLst>
            </a:custGeom>
            <a:solidFill>
              <a:srgbClr val="99FF9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61" name="object 1861"/>
          <p:cNvSpPr txBox="1">
            <a:spLocks noGrp="1"/>
          </p:cNvSpPr>
          <p:nvPr>
            <p:ph type="title"/>
          </p:nvPr>
        </p:nvSpPr>
        <p:spPr>
          <a:xfrm>
            <a:off x="3199892" y="557783"/>
            <a:ext cx="4286885" cy="1245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04800" marR="5080" indent="-292735">
              <a:lnSpc>
                <a:spcPct val="100000"/>
              </a:lnSpc>
              <a:spcBef>
                <a:spcPts val="105"/>
              </a:spcBef>
            </a:pPr>
            <a:r>
              <a:rPr spc="-5" dirty="0">
                <a:solidFill>
                  <a:srgbClr val="99FF99"/>
                </a:solidFill>
              </a:rPr>
              <a:t>Il</a:t>
            </a:r>
            <a:r>
              <a:rPr spc="-40" dirty="0">
                <a:solidFill>
                  <a:srgbClr val="99FF99"/>
                </a:solidFill>
              </a:rPr>
              <a:t> </a:t>
            </a:r>
            <a:r>
              <a:rPr spc="-5" dirty="0">
                <a:solidFill>
                  <a:srgbClr val="99FF99"/>
                </a:solidFill>
              </a:rPr>
              <a:t>fenotipo</a:t>
            </a:r>
            <a:r>
              <a:rPr spc="-60" dirty="0">
                <a:solidFill>
                  <a:srgbClr val="99FF99"/>
                </a:solidFill>
              </a:rPr>
              <a:t> </a:t>
            </a:r>
            <a:r>
              <a:rPr spc="-5" dirty="0">
                <a:solidFill>
                  <a:srgbClr val="99FF99"/>
                </a:solidFill>
              </a:rPr>
              <a:t>mucoide </a:t>
            </a:r>
            <a:r>
              <a:rPr spc="-1095" dirty="0">
                <a:solidFill>
                  <a:srgbClr val="99FF99"/>
                </a:solidFill>
              </a:rPr>
              <a:t> </a:t>
            </a:r>
            <a:r>
              <a:rPr dirty="0">
                <a:solidFill>
                  <a:srgbClr val="99FF99"/>
                </a:solidFill>
              </a:rPr>
              <a:t>di</a:t>
            </a:r>
            <a:r>
              <a:rPr spc="-55" dirty="0">
                <a:solidFill>
                  <a:srgbClr val="99FF99"/>
                </a:solidFill>
              </a:rPr>
              <a:t> </a:t>
            </a:r>
            <a:r>
              <a:rPr spc="-5" dirty="0">
                <a:solidFill>
                  <a:srgbClr val="99FF99"/>
                </a:solidFill>
              </a:rPr>
              <a:t>P.</a:t>
            </a:r>
            <a:r>
              <a:rPr spc="-15" dirty="0">
                <a:solidFill>
                  <a:srgbClr val="99FF99"/>
                </a:solidFill>
              </a:rPr>
              <a:t> </a:t>
            </a:r>
            <a:r>
              <a:rPr dirty="0">
                <a:solidFill>
                  <a:srgbClr val="99FF99"/>
                </a:solidFill>
              </a:rPr>
              <a:t>aeruginosa</a:t>
            </a:r>
          </a:p>
        </p:txBody>
      </p:sp>
      <p:sp>
        <p:nvSpPr>
          <p:cNvPr id="1862" name="object 186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792480">
              <a:lnSpc>
                <a:spcPct val="100000"/>
              </a:lnSpc>
              <a:spcBef>
                <a:spcPts val="385"/>
              </a:spcBef>
            </a:pPr>
            <a:r>
              <a:rPr dirty="0"/>
              <a:t>Sono</a:t>
            </a:r>
            <a:r>
              <a:rPr spc="-65" dirty="0"/>
              <a:t> </a:t>
            </a:r>
            <a:r>
              <a:rPr dirty="0"/>
              <a:t>state</a:t>
            </a:r>
            <a:r>
              <a:rPr spc="-15" dirty="0"/>
              <a:t> </a:t>
            </a:r>
            <a:r>
              <a:rPr dirty="0"/>
              <a:t>studiate</a:t>
            </a:r>
            <a:r>
              <a:rPr spc="-35" dirty="0"/>
              <a:t> </a:t>
            </a:r>
            <a:r>
              <a:rPr spc="-5" dirty="0"/>
              <a:t>le</a:t>
            </a:r>
            <a:r>
              <a:rPr spc="5" dirty="0"/>
              <a:t> </a:t>
            </a:r>
            <a:r>
              <a:rPr spc="-5" dirty="0"/>
              <a:t>circostanze</a:t>
            </a:r>
            <a:r>
              <a:rPr spc="-10" dirty="0"/>
              <a:t> </a:t>
            </a:r>
            <a:r>
              <a:rPr dirty="0"/>
              <a:t>che</a:t>
            </a:r>
            <a:r>
              <a:rPr spc="5" dirty="0"/>
              <a:t> </a:t>
            </a:r>
            <a:r>
              <a:rPr dirty="0"/>
              <a:t>innescano</a:t>
            </a:r>
          </a:p>
          <a:p>
            <a:pPr marL="213360" algn="ctr">
              <a:lnSpc>
                <a:spcPct val="100000"/>
              </a:lnSpc>
              <a:spcBef>
                <a:spcPts val="290"/>
              </a:spcBef>
            </a:pPr>
            <a:r>
              <a:rPr b="1" dirty="0">
                <a:latin typeface="Arial"/>
                <a:cs typeface="Arial"/>
              </a:rPr>
              <a:t>la</a:t>
            </a:r>
            <a:r>
              <a:rPr b="1" spc="-20" dirty="0">
                <a:latin typeface="Arial"/>
                <a:cs typeface="Arial"/>
              </a:rPr>
              <a:t> </a:t>
            </a:r>
            <a:r>
              <a:rPr b="1" spc="-5" dirty="0">
                <a:latin typeface="Arial"/>
                <a:cs typeface="Arial"/>
              </a:rPr>
              <a:t>conversione</a:t>
            </a:r>
            <a:r>
              <a:rPr b="1" spc="-20" dirty="0">
                <a:latin typeface="Arial"/>
                <a:cs typeface="Arial"/>
              </a:rPr>
              <a:t> </a:t>
            </a:r>
            <a:r>
              <a:rPr b="1" dirty="0">
                <a:latin typeface="Arial"/>
                <a:cs typeface="Arial"/>
              </a:rPr>
              <a:t>al</a:t>
            </a:r>
            <a:r>
              <a:rPr b="1" spc="-25" dirty="0">
                <a:latin typeface="Arial"/>
                <a:cs typeface="Arial"/>
              </a:rPr>
              <a:t> </a:t>
            </a:r>
            <a:r>
              <a:rPr b="1" spc="-5" dirty="0">
                <a:latin typeface="Arial"/>
                <a:cs typeface="Arial"/>
              </a:rPr>
              <a:t>fenotipo</a:t>
            </a:r>
            <a:r>
              <a:rPr b="1" spc="5" dirty="0">
                <a:latin typeface="Arial"/>
                <a:cs typeface="Arial"/>
              </a:rPr>
              <a:t> </a:t>
            </a:r>
            <a:r>
              <a:rPr b="1" dirty="0">
                <a:latin typeface="Arial"/>
                <a:cs typeface="Arial"/>
              </a:rPr>
              <a:t>mucoide.</a:t>
            </a: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200">
              <a:latin typeface="Arial"/>
              <a:cs typeface="Arial"/>
            </a:endParaRPr>
          </a:p>
          <a:p>
            <a:pPr marL="356870" marR="264160" indent="-344805">
              <a:lnSpc>
                <a:spcPts val="2160"/>
              </a:lnSpc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b="1" spc="-10" dirty="0">
                <a:solidFill>
                  <a:srgbClr val="FFCC00"/>
                </a:solidFill>
                <a:latin typeface="Arial"/>
                <a:cs typeface="Arial"/>
              </a:rPr>
              <a:t>E’</a:t>
            </a:r>
            <a:r>
              <a:rPr sz="2000" b="1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stato</a:t>
            </a:r>
            <a:r>
              <a:rPr sz="2000" b="1" spc="-1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dimostrato</a:t>
            </a:r>
            <a:r>
              <a:rPr sz="2000" b="1" spc="3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che</a:t>
            </a:r>
            <a:r>
              <a:rPr sz="2000" b="1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CC00"/>
                </a:solidFill>
                <a:latin typeface="Arial"/>
                <a:cs typeface="Arial"/>
              </a:rPr>
              <a:t>l’esopolisaccaride</a:t>
            </a:r>
            <a:r>
              <a:rPr sz="2000" b="1" spc="5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CC00"/>
                </a:solidFill>
                <a:latin typeface="Arial"/>
                <a:cs typeface="Arial"/>
              </a:rPr>
              <a:t>mucoso</a:t>
            </a:r>
            <a:r>
              <a:rPr sz="2000" b="1" spc="3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è</a:t>
            </a:r>
            <a:r>
              <a:rPr sz="2000" b="1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prodotto </a:t>
            </a:r>
            <a:r>
              <a:rPr sz="2000" b="1" spc="-54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dopo</a:t>
            </a:r>
            <a:r>
              <a:rPr sz="2000" b="1" spc="-2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adesione</a:t>
            </a:r>
            <a:r>
              <a:rPr sz="2000" b="1" spc="1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di</a:t>
            </a:r>
            <a:r>
              <a:rPr sz="2000" b="1" spc="-1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i="1" spc="-10" dirty="0">
                <a:solidFill>
                  <a:srgbClr val="FFCC00"/>
                </a:solidFill>
                <a:latin typeface="Arial"/>
                <a:cs typeface="Arial"/>
              </a:rPr>
              <a:t>P.</a:t>
            </a:r>
            <a:r>
              <a:rPr sz="2000" b="1" i="1" spc="1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i="1" spc="-10" dirty="0">
                <a:solidFill>
                  <a:srgbClr val="FFCC00"/>
                </a:solidFill>
                <a:latin typeface="Arial"/>
                <a:cs typeface="Arial"/>
              </a:rPr>
              <a:t>aeruginosa.</a:t>
            </a:r>
            <a:endParaRPr sz="2000">
              <a:latin typeface="Arial"/>
              <a:cs typeface="Arial"/>
            </a:endParaRPr>
          </a:p>
          <a:p>
            <a:pPr marL="356870" marR="42545" indent="-344805">
              <a:lnSpc>
                <a:spcPts val="2160"/>
              </a:lnSpc>
              <a:spcBef>
                <a:spcPts val="480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b="1" spc="-10" dirty="0">
                <a:solidFill>
                  <a:srgbClr val="FFCC00"/>
                </a:solidFill>
                <a:latin typeface="Arial"/>
                <a:cs typeface="Arial"/>
              </a:rPr>
              <a:t>Diverse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CC00"/>
                </a:solidFill>
                <a:latin typeface="Arial"/>
                <a:cs typeface="Arial"/>
              </a:rPr>
              <a:t>fonti</a:t>
            </a:r>
            <a:r>
              <a:rPr sz="2000" b="1" spc="-2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di </a:t>
            </a:r>
            <a:r>
              <a:rPr sz="2000" b="1" spc="-10" dirty="0">
                <a:solidFill>
                  <a:srgbClr val="FFCC00"/>
                </a:solidFill>
                <a:latin typeface="Arial"/>
                <a:cs typeface="Arial"/>
              </a:rPr>
              <a:t>stress</a:t>
            </a:r>
            <a:r>
              <a:rPr sz="2000" spc="-10" dirty="0">
                <a:solidFill>
                  <a:srgbClr val="FFCC00"/>
                </a:solidFill>
              </a:rPr>
              <a:t>,</a:t>
            </a:r>
            <a:r>
              <a:rPr sz="2000" spc="25" dirty="0">
                <a:solidFill>
                  <a:srgbClr val="FFCC00"/>
                </a:solidFill>
              </a:rPr>
              <a:t> </a:t>
            </a:r>
            <a:r>
              <a:rPr sz="2000" spc="5" dirty="0">
                <a:solidFill>
                  <a:srgbClr val="FFCC00"/>
                </a:solidFill>
              </a:rPr>
              <a:t>come</a:t>
            </a:r>
            <a:r>
              <a:rPr sz="2000" spc="-30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limitazioni</a:t>
            </a:r>
            <a:r>
              <a:rPr sz="2000" spc="85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nutrienti,</a:t>
            </a:r>
            <a:r>
              <a:rPr sz="2000" spc="45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agenti</a:t>
            </a:r>
            <a:r>
              <a:rPr sz="2000" spc="30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tensioattivi </a:t>
            </a:r>
            <a:r>
              <a:rPr sz="2000" spc="-540" dirty="0">
                <a:solidFill>
                  <a:srgbClr val="FFCC00"/>
                </a:solidFill>
              </a:rPr>
              <a:t> </a:t>
            </a:r>
            <a:r>
              <a:rPr sz="2000" spc="-5" dirty="0">
                <a:solidFill>
                  <a:srgbClr val="FFCC00"/>
                </a:solidFill>
              </a:rPr>
              <a:t>e</a:t>
            </a:r>
            <a:r>
              <a:rPr sz="2000" spc="-30" dirty="0">
                <a:solidFill>
                  <a:srgbClr val="FFCC00"/>
                </a:solidFill>
              </a:rPr>
              <a:t> </a:t>
            </a:r>
            <a:r>
              <a:rPr sz="2000" spc="-15" dirty="0">
                <a:solidFill>
                  <a:srgbClr val="FFCC00"/>
                </a:solidFill>
              </a:rPr>
              <a:t>livelli</a:t>
            </a:r>
            <a:r>
              <a:rPr sz="2000" spc="75" dirty="0">
                <a:solidFill>
                  <a:srgbClr val="FFCC00"/>
                </a:solidFill>
              </a:rPr>
              <a:t> </a:t>
            </a:r>
            <a:r>
              <a:rPr sz="2000" spc="-5" dirty="0">
                <a:solidFill>
                  <a:srgbClr val="FFCC00"/>
                </a:solidFill>
              </a:rPr>
              <a:t>sub-optimali</a:t>
            </a:r>
            <a:r>
              <a:rPr sz="2000" spc="5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di</a:t>
            </a:r>
            <a:r>
              <a:rPr sz="2000" spc="5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antibiotici,</a:t>
            </a:r>
            <a:r>
              <a:rPr sz="2000" spc="80" dirty="0">
                <a:solidFill>
                  <a:srgbClr val="FFCC00"/>
                </a:solidFill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possono</a:t>
            </a:r>
            <a:r>
              <a:rPr sz="2000" b="1" spc="2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favorire</a:t>
            </a:r>
            <a:r>
              <a:rPr sz="2000" b="1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la </a:t>
            </a:r>
            <a:r>
              <a:rPr sz="2000" b="1" spc="-10" dirty="0">
                <a:solidFill>
                  <a:srgbClr val="FFCC00"/>
                </a:solidFill>
                <a:latin typeface="Arial"/>
                <a:cs typeface="Arial"/>
              </a:rPr>
              <a:t>genesi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 mucoide</a:t>
            </a:r>
            <a:endParaRPr sz="2000">
              <a:latin typeface="Arial"/>
              <a:cs typeface="Arial"/>
            </a:endParaRPr>
          </a:p>
          <a:p>
            <a:pPr marL="356870" marR="5080" indent="-344805">
              <a:lnSpc>
                <a:spcPts val="2160"/>
              </a:lnSpc>
              <a:spcBef>
                <a:spcPts val="480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spc="-10" dirty="0">
                <a:solidFill>
                  <a:srgbClr val="FFCC00"/>
                </a:solidFill>
              </a:rPr>
              <a:t>La</a:t>
            </a:r>
            <a:r>
              <a:rPr sz="2000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conversione</a:t>
            </a:r>
            <a:r>
              <a:rPr sz="2000" spc="45" dirty="0">
                <a:solidFill>
                  <a:srgbClr val="FFCC00"/>
                </a:solidFill>
              </a:rPr>
              <a:t> </a:t>
            </a:r>
            <a:r>
              <a:rPr sz="2000" spc="-15" dirty="0">
                <a:solidFill>
                  <a:srgbClr val="FFCC00"/>
                </a:solidFill>
              </a:rPr>
              <a:t>avviene</a:t>
            </a:r>
            <a:r>
              <a:rPr sz="2000" spc="70" dirty="0">
                <a:solidFill>
                  <a:srgbClr val="FFCC00"/>
                </a:solidFill>
              </a:rPr>
              <a:t> </a:t>
            </a:r>
            <a:r>
              <a:rPr sz="2000" spc="-15" dirty="0">
                <a:solidFill>
                  <a:srgbClr val="FFCC00"/>
                </a:solidFill>
              </a:rPr>
              <a:t>in</a:t>
            </a:r>
            <a:r>
              <a:rPr sz="2000" spc="20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seguito</a:t>
            </a:r>
            <a:r>
              <a:rPr sz="2000" spc="45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all'aggiunta</a:t>
            </a:r>
            <a:r>
              <a:rPr sz="2000" spc="100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di</a:t>
            </a:r>
            <a:r>
              <a:rPr sz="2000" spc="10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etanolo</a:t>
            </a:r>
            <a:r>
              <a:rPr sz="2000" spc="45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al</a:t>
            </a:r>
            <a:r>
              <a:rPr sz="2000" spc="10" dirty="0">
                <a:solidFill>
                  <a:srgbClr val="FFCC00"/>
                </a:solidFill>
              </a:rPr>
              <a:t> </a:t>
            </a:r>
            <a:r>
              <a:rPr sz="2000" spc="-15" dirty="0">
                <a:solidFill>
                  <a:srgbClr val="FFCC00"/>
                </a:solidFill>
              </a:rPr>
              <a:t>mezzo</a:t>
            </a:r>
            <a:r>
              <a:rPr sz="2000" spc="45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di </a:t>
            </a:r>
            <a:r>
              <a:rPr sz="2000" spc="-540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coltura,</a:t>
            </a:r>
            <a:r>
              <a:rPr sz="2000" spc="-5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suggerendo</a:t>
            </a:r>
            <a:r>
              <a:rPr sz="2000" spc="40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una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risposta</a:t>
            </a:r>
            <a:r>
              <a:rPr sz="2000" b="1" spc="1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specifica</a:t>
            </a:r>
            <a:r>
              <a:rPr sz="2000" b="1" spc="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alla disidratazione.</a:t>
            </a:r>
            <a:endParaRPr sz="2000">
              <a:latin typeface="Arial"/>
              <a:cs typeface="Arial"/>
            </a:endParaRPr>
          </a:p>
          <a:p>
            <a:pPr marL="356870" marR="50165" indent="-344805">
              <a:lnSpc>
                <a:spcPts val="2160"/>
              </a:lnSpc>
              <a:spcBef>
                <a:spcPts val="480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spc="-10" dirty="0">
                <a:solidFill>
                  <a:srgbClr val="FFCC00"/>
                </a:solidFill>
              </a:rPr>
              <a:t>Anche</a:t>
            </a:r>
            <a:r>
              <a:rPr sz="2000" spc="-5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il</a:t>
            </a:r>
            <a:r>
              <a:rPr sz="2000" spc="30" dirty="0">
                <a:solidFill>
                  <a:srgbClr val="FFCC00"/>
                </a:solidFill>
              </a:rPr>
              <a:t> </a:t>
            </a:r>
            <a:r>
              <a:rPr sz="2000" b="1" spc="-10" dirty="0">
                <a:solidFill>
                  <a:srgbClr val="FFCC00"/>
                </a:solidFill>
                <a:latin typeface="Arial"/>
                <a:cs typeface="Arial"/>
              </a:rPr>
              <a:t>perossido</a:t>
            </a:r>
            <a:r>
              <a:rPr sz="2000" b="1" spc="2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di</a:t>
            </a:r>
            <a:r>
              <a:rPr sz="2000" b="1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idrogeno</a:t>
            </a:r>
            <a:r>
              <a:rPr sz="2000" spc="-5" dirty="0">
                <a:solidFill>
                  <a:srgbClr val="FFCC00"/>
                </a:solidFill>
              </a:rPr>
              <a:t>,</a:t>
            </a:r>
            <a:r>
              <a:rPr sz="2000" spc="25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originato</a:t>
            </a:r>
            <a:r>
              <a:rPr sz="2000" spc="40" dirty="0">
                <a:solidFill>
                  <a:srgbClr val="FFCC00"/>
                </a:solidFill>
              </a:rPr>
              <a:t> </a:t>
            </a:r>
            <a:r>
              <a:rPr sz="2000" spc="-15" dirty="0">
                <a:solidFill>
                  <a:srgbClr val="FFCC00"/>
                </a:solidFill>
              </a:rPr>
              <a:t>dalla</a:t>
            </a:r>
            <a:r>
              <a:rPr sz="2000" spc="70" dirty="0">
                <a:solidFill>
                  <a:srgbClr val="FFCC00"/>
                </a:solidFill>
              </a:rPr>
              <a:t> </a:t>
            </a:r>
            <a:r>
              <a:rPr sz="2000" spc="-5" dirty="0">
                <a:solidFill>
                  <a:srgbClr val="FFCC00"/>
                </a:solidFill>
              </a:rPr>
              <a:t>risposta fagocitaria </a:t>
            </a:r>
            <a:r>
              <a:rPr sz="2000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dei</a:t>
            </a:r>
            <a:r>
              <a:rPr sz="2000" spc="-15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leucociti</a:t>
            </a:r>
            <a:r>
              <a:rPr sz="2000" spc="55" dirty="0">
                <a:solidFill>
                  <a:srgbClr val="FFCC00"/>
                </a:solidFill>
              </a:rPr>
              <a:t> </a:t>
            </a:r>
            <a:r>
              <a:rPr sz="2000" spc="-5" dirty="0">
                <a:solidFill>
                  <a:srgbClr val="FFCC00"/>
                </a:solidFill>
              </a:rPr>
              <a:t>polimorfonucleati</a:t>
            </a:r>
            <a:r>
              <a:rPr sz="2000" spc="25" dirty="0">
                <a:solidFill>
                  <a:srgbClr val="FFCC00"/>
                </a:solidFill>
              </a:rPr>
              <a:t> </a:t>
            </a:r>
            <a:r>
              <a:rPr sz="2000" dirty="0">
                <a:solidFill>
                  <a:srgbClr val="FFCC00"/>
                </a:solidFill>
              </a:rPr>
              <a:t>(numerosi</a:t>
            </a:r>
            <a:r>
              <a:rPr sz="2000" spc="-40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nell’espettorato</a:t>
            </a:r>
            <a:r>
              <a:rPr sz="2000" spc="100" dirty="0">
                <a:solidFill>
                  <a:srgbClr val="FFCC00"/>
                </a:solidFill>
              </a:rPr>
              <a:t> </a:t>
            </a:r>
            <a:r>
              <a:rPr sz="2000" spc="-10" dirty="0">
                <a:solidFill>
                  <a:srgbClr val="FFCC00"/>
                </a:solidFill>
              </a:rPr>
              <a:t>dei</a:t>
            </a:r>
            <a:r>
              <a:rPr sz="2000" spc="35" dirty="0">
                <a:solidFill>
                  <a:srgbClr val="FFCC00"/>
                </a:solidFill>
              </a:rPr>
              <a:t> </a:t>
            </a:r>
            <a:r>
              <a:rPr sz="2000" spc="-15" dirty="0">
                <a:solidFill>
                  <a:srgbClr val="FFCC00"/>
                </a:solidFill>
              </a:rPr>
              <a:t>pazienti</a:t>
            </a:r>
            <a:endParaRPr sz="2000">
              <a:latin typeface="Arial"/>
              <a:cs typeface="Arial"/>
            </a:endParaRPr>
          </a:p>
        </p:txBody>
      </p:sp>
      <p:sp>
        <p:nvSpPr>
          <p:cNvPr id="1863" name="object 1863"/>
          <p:cNvSpPr txBox="1"/>
          <p:nvPr/>
        </p:nvSpPr>
        <p:spPr>
          <a:xfrm>
            <a:off x="774191" y="6007608"/>
            <a:ext cx="7489190" cy="3295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904875">
              <a:lnSpc>
                <a:spcPct val="100000"/>
              </a:lnSpc>
              <a:spcBef>
                <a:spcPts val="90"/>
              </a:spcBef>
            </a:pP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con</a:t>
            </a:r>
            <a:r>
              <a:rPr sz="2000" spc="-3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FC)</a:t>
            </a:r>
            <a:r>
              <a:rPr sz="2000" spc="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contro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i="1" spc="-10" dirty="0">
                <a:solidFill>
                  <a:srgbClr val="FFCC00"/>
                </a:solidFill>
                <a:latin typeface="Arial"/>
                <a:cs typeface="Arial"/>
              </a:rPr>
              <a:t>P.</a:t>
            </a:r>
            <a:r>
              <a:rPr sz="2000" i="1" spc="1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i="1" spc="-10" dirty="0">
                <a:solidFill>
                  <a:srgbClr val="FFCC00"/>
                </a:solidFill>
                <a:latin typeface="Arial"/>
                <a:cs typeface="Arial"/>
              </a:rPr>
              <a:t>aeruginosa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,</a:t>
            </a:r>
            <a:r>
              <a:rPr sz="2000" spc="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è</a:t>
            </a:r>
            <a:r>
              <a:rPr sz="2000" spc="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in</a:t>
            </a:r>
            <a:r>
              <a:rPr sz="2000" spc="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grado</a:t>
            </a:r>
            <a:r>
              <a:rPr sz="2000" spc="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di</a:t>
            </a:r>
            <a:r>
              <a:rPr sz="2000" spc="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originare</a:t>
            </a:r>
            <a:r>
              <a:rPr sz="2000" spc="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colon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1864" name="object 1864"/>
          <p:cNvSpPr txBox="1"/>
          <p:nvPr/>
        </p:nvSpPr>
        <p:spPr>
          <a:xfrm>
            <a:off x="7321295" y="5955791"/>
            <a:ext cx="258953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41069">
              <a:lnSpc>
                <a:spcPct val="100000"/>
              </a:lnSpc>
              <a:spcBef>
                <a:spcPts val="100"/>
              </a:spcBef>
            </a:pP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ie</a:t>
            </a:r>
            <a:r>
              <a:rPr sz="2000" spc="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mucose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74191" y="347979"/>
            <a:ext cx="9144000" cy="4267200"/>
          </a:xfrm>
          <a:custGeom>
            <a:avLst/>
            <a:gdLst/>
            <a:ahLst/>
            <a:cxnLst/>
            <a:rect l="l" t="t" r="r" b="b"/>
            <a:pathLst>
              <a:path w="9144000" h="4267200">
                <a:moveTo>
                  <a:pt x="0" y="4267200"/>
                </a:moveTo>
                <a:lnTo>
                  <a:pt x="9144000" y="4267200"/>
                </a:lnTo>
                <a:lnTo>
                  <a:pt x="9144000" y="0"/>
                </a:lnTo>
                <a:lnTo>
                  <a:pt x="0" y="0"/>
                </a:lnTo>
                <a:lnTo>
                  <a:pt x="0" y="426720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7412735" y="6782307"/>
            <a:ext cx="277495" cy="207645"/>
            <a:chOff x="7412735" y="6782307"/>
            <a:chExt cx="277495" cy="20764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635239" y="6782307"/>
              <a:ext cx="54863" cy="5181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412735" y="6834123"/>
              <a:ext cx="252984" cy="155447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780287" y="7041388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9"/>
                </a:moveTo>
                <a:lnTo>
                  <a:pt x="9137904" y="48769"/>
                </a:lnTo>
                <a:lnTo>
                  <a:pt x="9137904" y="0"/>
                </a:lnTo>
                <a:lnTo>
                  <a:pt x="0" y="0"/>
                </a:lnTo>
                <a:lnTo>
                  <a:pt x="0" y="4876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80287" y="6696964"/>
            <a:ext cx="6657340" cy="60960"/>
          </a:xfrm>
          <a:custGeom>
            <a:avLst/>
            <a:gdLst/>
            <a:ahLst/>
            <a:cxnLst/>
            <a:rect l="l" t="t" r="r" b="b"/>
            <a:pathLst>
              <a:path w="6657340" h="60959">
                <a:moveTo>
                  <a:pt x="0" y="60960"/>
                </a:moveTo>
                <a:lnTo>
                  <a:pt x="6656832" y="60960"/>
                </a:lnTo>
                <a:lnTo>
                  <a:pt x="6656832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354311" y="6696964"/>
            <a:ext cx="563880" cy="60960"/>
          </a:xfrm>
          <a:custGeom>
            <a:avLst/>
            <a:gdLst/>
            <a:ahLst/>
            <a:cxnLst/>
            <a:rect l="l" t="t" r="r" b="b"/>
            <a:pathLst>
              <a:path w="563879" h="60959">
                <a:moveTo>
                  <a:pt x="0" y="60960"/>
                </a:moveTo>
                <a:lnTo>
                  <a:pt x="563880" y="60960"/>
                </a:lnTo>
                <a:lnTo>
                  <a:pt x="563880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80287" y="6575043"/>
            <a:ext cx="6657340" cy="52069"/>
          </a:xfrm>
          <a:custGeom>
            <a:avLst/>
            <a:gdLst/>
            <a:ahLst/>
            <a:cxnLst/>
            <a:rect l="l" t="t" r="r" b="b"/>
            <a:pathLst>
              <a:path w="6657340" h="52070">
                <a:moveTo>
                  <a:pt x="0" y="51815"/>
                </a:moveTo>
                <a:lnTo>
                  <a:pt x="6656832" y="51815"/>
                </a:lnTo>
                <a:lnTo>
                  <a:pt x="6656832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354311" y="6575043"/>
            <a:ext cx="563880" cy="52069"/>
          </a:xfrm>
          <a:custGeom>
            <a:avLst/>
            <a:gdLst/>
            <a:ahLst/>
            <a:cxnLst/>
            <a:rect l="l" t="t" r="r" b="b"/>
            <a:pathLst>
              <a:path w="563879" h="52070">
                <a:moveTo>
                  <a:pt x="0" y="51815"/>
                </a:moveTo>
                <a:lnTo>
                  <a:pt x="563880" y="51815"/>
                </a:lnTo>
                <a:lnTo>
                  <a:pt x="563880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80288" y="5209539"/>
            <a:ext cx="9138285" cy="1313815"/>
          </a:xfrm>
          <a:custGeom>
            <a:avLst/>
            <a:gdLst/>
            <a:ahLst/>
            <a:cxnLst/>
            <a:rect l="l" t="t" r="r" b="b"/>
            <a:pathLst>
              <a:path w="9138285" h="1313815">
                <a:moveTo>
                  <a:pt x="9137904" y="0"/>
                </a:moveTo>
                <a:lnTo>
                  <a:pt x="0" y="0"/>
                </a:lnTo>
                <a:lnTo>
                  <a:pt x="0" y="1228344"/>
                </a:lnTo>
                <a:lnTo>
                  <a:pt x="0" y="1313688"/>
                </a:lnTo>
                <a:lnTo>
                  <a:pt x="9137904" y="1313688"/>
                </a:lnTo>
                <a:lnTo>
                  <a:pt x="9137904" y="1228344"/>
                </a:lnTo>
                <a:lnTo>
                  <a:pt x="91379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80287" y="5108955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8"/>
                </a:moveTo>
                <a:lnTo>
                  <a:pt x="9137904" y="48768"/>
                </a:lnTo>
                <a:lnTo>
                  <a:pt x="9137904" y="0"/>
                </a:lnTo>
                <a:lnTo>
                  <a:pt x="0" y="0"/>
                </a:lnTo>
                <a:lnTo>
                  <a:pt x="0" y="4876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80287" y="4987035"/>
            <a:ext cx="9138285" cy="60960"/>
          </a:xfrm>
          <a:custGeom>
            <a:avLst/>
            <a:gdLst/>
            <a:ahLst/>
            <a:cxnLst/>
            <a:rect l="l" t="t" r="r" b="b"/>
            <a:pathLst>
              <a:path w="9138285" h="60960">
                <a:moveTo>
                  <a:pt x="0" y="60959"/>
                </a:moveTo>
                <a:lnTo>
                  <a:pt x="9137904" y="60959"/>
                </a:lnTo>
                <a:lnTo>
                  <a:pt x="9137904" y="0"/>
                </a:lnTo>
                <a:lnTo>
                  <a:pt x="0" y="0"/>
                </a:lnTo>
                <a:lnTo>
                  <a:pt x="0" y="6095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80287" y="4895596"/>
            <a:ext cx="9138285" cy="9525"/>
          </a:xfrm>
          <a:custGeom>
            <a:avLst/>
            <a:gdLst/>
            <a:ahLst/>
            <a:cxnLst/>
            <a:rect l="l" t="t" r="r" b="b"/>
            <a:pathLst>
              <a:path w="9138285" h="9525">
                <a:moveTo>
                  <a:pt x="0" y="9143"/>
                </a:moveTo>
                <a:lnTo>
                  <a:pt x="9137904" y="9143"/>
                </a:lnTo>
                <a:lnTo>
                  <a:pt x="9137904" y="0"/>
                </a:lnTo>
                <a:lnTo>
                  <a:pt x="0" y="0"/>
                </a:lnTo>
                <a:lnTo>
                  <a:pt x="0" y="914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5" name="object 15"/>
          <p:cNvGrpSpPr/>
          <p:nvPr/>
        </p:nvGrpSpPr>
        <p:grpSpPr>
          <a:xfrm>
            <a:off x="774191" y="969772"/>
            <a:ext cx="9144000" cy="6236335"/>
            <a:chOff x="774191" y="969772"/>
            <a:chExt cx="9144000" cy="6236335"/>
          </a:xfrm>
        </p:grpSpPr>
        <p:sp>
          <p:nvSpPr>
            <p:cNvPr id="16" name="object 16"/>
            <p:cNvSpPr/>
            <p:nvPr/>
          </p:nvSpPr>
          <p:spPr>
            <a:xfrm>
              <a:off x="780287" y="4703572"/>
              <a:ext cx="9138285" cy="18415"/>
            </a:xfrm>
            <a:custGeom>
              <a:avLst/>
              <a:gdLst/>
              <a:ahLst/>
              <a:cxnLst/>
              <a:rect l="l" t="t" r="r" b="b"/>
              <a:pathLst>
                <a:path w="9138285" h="18414">
                  <a:moveTo>
                    <a:pt x="0" y="18287"/>
                  </a:moveTo>
                  <a:lnTo>
                    <a:pt x="9137904" y="18287"/>
                  </a:lnTo>
                  <a:lnTo>
                    <a:pt x="9137904" y="0"/>
                  </a:lnTo>
                  <a:lnTo>
                    <a:pt x="0" y="0"/>
                  </a:lnTo>
                  <a:lnTo>
                    <a:pt x="0" y="1828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774191" y="4609083"/>
              <a:ext cx="9144000" cy="94615"/>
            </a:xfrm>
            <a:custGeom>
              <a:avLst/>
              <a:gdLst/>
              <a:ahLst/>
              <a:cxnLst/>
              <a:rect l="l" t="t" r="r" b="b"/>
              <a:pathLst>
                <a:path w="9144000" h="94614">
                  <a:moveTo>
                    <a:pt x="9144000" y="0"/>
                  </a:moveTo>
                  <a:lnTo>
                    <a:pt x="9144000" y="94488"/>
                  </a:lnTo>
                  <a:lnTo>
                    <a:pt x="0" y="944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774191" y="4703572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7"/>
                  </a:lnTo>
                  <a:lnTo>
                    <a:pt x="0" y="18287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7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774191" y="4721860"/>
              <a:ext cx="9144000" cy="91440"/>
            </a:xfrm>
            <a:custGeom>
              <a:avLst/>
              <a:gdLst/>
              <a:ahLst/>
              <a:cxnLst/>
              <a:rect l="l" t="t" r="r" b="b"/>
              <a:pathLst>
                <a:path w="9144000" h="91439">
                  <a:moveTo>
                    <a:pt x="9144000" y="0"/>
                  </a:moveTo>
                  <a:lnTo>
                    <a:pt x="9144000" y="91439"/>
                  </a:lnTo>
                  <a:lnTo>
                    <a:pt x="0" y="9143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774191" y="4813300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5"/>
                  </a:lnTo>
                  <a:lnTo>
                    <a:pt x="0" y="8229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774191" y="4895595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774191" y="4904739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6"/>
                  </a:lnTo>
                  <a:lnTo>
                    <a:pt x="0" y="82296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774191" y="49870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774191" y="501751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774191" y="5047995"/>
              <a:ext cx="9144000" cy="60960"/>
            </a:xfrm>
            <a:custGeom>
              <a:avLst/>
              <a:gdLst/>
              <a:ahLst/>
              <a:cxnLst/>
              <a:rect l="l" t="t" r="r" b="b"/>
              <a:pathLst>
                <a:path w="9144000" h="60960">
                  <a:moveTo>
                    <a:pt x="9144000" y="0"/>
                  </a:moveTo>
                  <a:lnTo>
                    <a:pt x="9144000" y="60959"/>
                  </a:lnTo>
                  <a:lnTo>
                    <a:pt x="0" y="6095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774191" y="5108956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9144000" y="0"/>
                  </a:moveTo>
                  <a:lnTo>
                    <a:pt x="9144000" y="48768"/>
                  </a:lnTo>
                  <a:lnTo>
                    <a:pt x="0" y="4876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774191" y="5157724"/>
              <a:ext cx="9144000" cy="52069"/>
            </a:xfrm>
            <a:custGeom>
              <a:avLst/>
              <a:gdLst/>
              <a:ahLst/>
              <a:cxnLst/>
              <a:rect l="l" t="t" r="r" b="b"/>
              <a:pathLst>
                <a:path w="9144000" h="52070">
                  <a:moveTo>
                    <a:pt x="9144000" y="0"/>
                  </a:moveTo>
                  <a:lnTo>
                    <a:pt x="9144000" y="51815"/>
                  </a:lnTo>
                  <a:lnTo>
                    <a:pt x="0" y="5181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774191" y="5209539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774191" y="5218683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774191" y="5249163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4"/>
                  </a:lnTo>
                  <a:lnTo>
                    <a:pt x="0" y="3962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774191" y="5288787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9144000" y="0"/>
                  </a:moveTo>
                  <a:lnTo>
                    <a:pt x="9144000" y="42672"/>
                  </a:lnTo>
                  <a:lnTo>
                    <a:pt x="0" y="4267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774191" y="5331460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774191" y="5349748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9144000" y="0"/>
                  </a:moveTo>
                  <a:lnTo>
                    <a:pt x="9144000" y="12191"/>
                  </a:lnTo>
                  <a:lnTo>
                    <a:pt x="0" y="12191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774191" y="5361939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4"/>
                  </a:lnTo>
                  <a:lnTo>
                    <a:pt x="0" y="3962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774191" y="5401563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774191" y="5410707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774191" y="5441187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774191" y="547166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774191" y="5502148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3999" y="0"/>
                  </a:moveTo>
                  <a:lnTo>
                    <a:pt x="9144000" y="21335"/>
                  </a:lnTo>
                  <a:lnTo>
                    <a:pt x="0" y="21335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774191" y="5523483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1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774191" y="554177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774191" y="5572251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774191" y="5602731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774191" y="563321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774191" y="5663692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4"/>
                  </a:lnTo>
                  <a:lnTo>
                    <a:pt x="0" y="914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774192" y="5672836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40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21336"/>
                  </a:lnTo>
                  <a:lnTo>
                    <a:pt x="9144000" y="21336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774192" y="5694172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76017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601712" y="21336"/>
                  </a:lnTo>
                  <a:lnTo>
                    <a:pt x="7601712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774192" y="5715507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76017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601712" y="18288"/>
                  </a:lnTo>
                  <a:lnTo>
                    <a:pt x="7601712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774192" y="5733795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40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0" y="21336"/>
                  </a:lnTo>
                  <a:lnTo>
                    <a:pt x="9144000" y="21336"/>
                  </a:lnTo>
                  <a:lnTo>
                    <a:pt x="9144000" y="1524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774191" y="5755131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3999" y="0"/>
                  </a:moveTo>
                  <a:lnTo>
                    <a:pt x="9144000" y="21336"/>
                  </a:lnTo>
                  <a:lnTo>
                    <a:pt x="0" y="21336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774192" y="5776467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0" y="30480"/>
                  </a:lnTo>
                  <a:lnTo>
                    <a:pt x="9144000" y="30480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774192" y="580694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774192" y="5837427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774192" y="5867907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774192" y="5877051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774192" y="5898387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6662928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62928" y="18288"/>
                  </a:lnTo>
                  <a:lnTo>
                    <a:pt x="6662928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774192" y="5916675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774192" y="5925819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42672"/>
                  </a:lnTo>
                  <a:lnTo>
                    <a:pt x="6662928" y="42672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4317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8580120" y="42672"/>
                  </a:lnTo>
                  <a:lnTo>
                    <a:pt x="9144000" y="42672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774192" y="5968492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774192" y="59776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774192" y="600811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3048"/>
                  </a:lnTo>
                  <a:lnTo>
                    <a:pt x="8580120" y="3048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774192" y="6017260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774192" y="6038595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774192" y="6069075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774192" y="6078219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774192" y="6099555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774192" y="61300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367588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3675888" y="30480"/>
                  </a:lnTo>
                  <a:lnTo>
                    <a:pt x="3675888" y="0"/>
                  </a:lnTo>
                  <a:close/>
                </a:path>
                <a:path w="9144000" h="30479">
                  <a:moveTo>
                    <a:pt x="6662928" y="0"/>
                  </a:moveTo>
                  <a:lnTo>
                    <a:pt x="5398008" y="0"/>
                  </a:lnTo>
                  <a:lnTo>
                    <a:pt x="5398008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774192" y="6160516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666292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6662928" y="18288"/>
                  </a:lnTo>
                  <a:lnTo>
                    <a:pt x="6662928" y="3048"/>
                  </a:lnTo>
                  <a:lnTo>
                    <a:pt x="6662928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774192" y="6178804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774192" y="6200139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9624"/>
                  </a:lnTo>
                  <a:lnTo>
                    <a:pt x="6662928" y="39624"/>
                  </a:lnTo>
                  <a:lnTo>
                    <a:pt x="6662928" y="27432"/>
                  </a:lnTo>
                  <a:lnTo>
                    <a:pt x="8580120" y="27432"/>
                  </a:lnTo>
                  <a:lnTo>
                    <a:pt x="8580120" y="39624"/>
                  </a:lnTo>
                  <a:lnTo>
                    <a:pt x="9144000" y="39624"/>
                  </a:lnTo>
                  <a:lnTo>
                    <a:pt x="9144000" y="2743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774192" y="6239763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774192" y="6270243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27432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27432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2743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774192" y="6300724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46786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678680" y="12192"/>
                  </a:lnTo>
                  <a:lnTo>
                    <a:pt x="4678680" y="0"/>
                  </a:lnTo>
                  <a:close/>
                </a:path>
                <a:path w="9144000" h="12700">
                  <a:moveTo>
                    <a:pt x="6662928" y="0"/>
                  </a:moveTo>
                  <a:lnTo>
                    <a:pt x="5263896" y="0"/>
                  </a:lnTo>
                  <a:lnTo>
                    <a:pt x="5263896" y="12192"/>
                  </a:lnTo>
                  <a:lnTo>
                    <a:pt x="6662928" y="12192"/>
                  </a:lnTo>
                  <a:lnTo>
                    <a:pt x="6662928" y="0"/>
                  </a:lnTo>
                  <a:close/>
                </a:path>
                <a:path w="9144000" h="12700">
                  <a:moveTo>
                    <a:pt x="9144000" y="0"/>
                  </a:moveTo>
                  <a:lnTo>
                    <a:pt x="8580120" y="0"/>
                  </a:lnTo>
                  <a:lnTo>
                    <a:pt x="8580120" y="12192"/>
                  </a:lnTo>
                  <a:lnTo>
                    <a:pt x="9144000" y="1219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774192" y="631291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24384"/>
                  </a:lnTo>
                  <a:lnTo>
                    <a:pt x="8580120" y="24384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2438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774192" y="6343395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774191" y="6373875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3999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774191" y="6383021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0" y="0"/>
                  </a:moveTo>
                  <a:lnTo>
                    <a:pt x="9144000" y="0"/>
                  </a:lnTo>
                  <a:lnTo>
                    <a:pt x="9144000" y="48766"/>
                  </a:lnTo>
                  <a:lnTo>
                    <a:pt x="0" y="487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774191" y="6431787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9144000" y="0"/>
                  </a:moveTo>
                  <a:lnTo>
                    <a:pt x="9144000" y="12192"/>
                  </a:lnTo>
                  <a:lnTo>
                    <a:pt x="0" y="1219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774191" y="6443981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0" y="0"/>
                  </a:moveTo>
                  <a:lnTo>
                    <a:pt x="9144000" y="0"/>
                  </a:lnTo>
                  <a:lnTo>
                    <a:pt x="9144000" y="30478"/>
                  </a:lnTo>
                  <a:lnTo>
                    <a:pt x="0" y="3047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774191" y="6474460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3"/>
                  </a:lnTo>
                  <a:lnTo>
                    <a:pt x="0" y="3962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774191" y="6514083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3999" y="0"/>
                  </a:moveTo>
                  <a:lnTo>
                    <a:pt x="9144000" y="9144"/>
                  </a:lnTo>
                  <a:lnTo>
                    <a:pt x="0" y="9144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774191" y="6523227"/>
              <a:ext cx="9144000" cy="52069"/>
            </a:xfrm>
            <a:custGeom>
              <a:avLst/>
              <a:gdLst/>
              <a:ahLst/>
              <a:cxnLst/>
              <a:rect l="l" t="t" r="r" b="b"/>
              <a:pathLst>
                <a:path w="9144000" h="52070">
                  <a:moveTo>
                    <a:pt x="9144000" y="0"/>
                  </a:moveTo>
                  <a:lnTo>
                    <a:pt x="9144000" y="51816"/>
                  </a:lnTo>
                  <a:lnTo>
                    <a:pt x="0" y="51816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774191" y="6575043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3"/>
                  </a:lnTo>
                  <a:lnTo>
                    <a:pt x="0" y="3962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774191" y="6614669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0" y="0"/>
                  </a:moveTo>
                  <a:lnTo>
                    <a:pt x="9144000" y="0"/>
                  </a:lnTo>
                  <a:lnTo>
                    <a:pt x="9144000" y="12190"/>
                  </a:lnTo>
                  <a:lnTo>
                    <a:pt x="0" y="121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774191" y="6626860"/>
              <a:ext cx="9144000" cy="70485"/>
            </a:xfrm>
            <a:custGeom>
              <a:avLst/>
              <a:gdLst/>
              <a:ahLst/>
              <a:cxnLst/>
              <a:rect l="l" t="t" r="r" b="b"/>
              <a:pathLst>
                <a:path w="9144000" h="70484">
                  <a:moveTo>
                    <a:pt x="9144000" y="0"/>
                  </a:moveTo>
                  <a:lnTo>
                    <a:pt x="9144000" y="70104"/>
                  </a:lnTo>
                  <a:lnTo>
                    <a:pt x="0" y="7010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774191" y="6696963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5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774191" y="6715251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9144000" y="0"/>
                  </a:moveTo>
                  <a:lnTo>
                    <a:pt x="9144000" y="42672"/>
                  </a:lnTo>
                  <a:lnTo>
                    <a:pt x="0" y="4267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774191" y="6757924"/>
              <a:ext cx="9144000" cy="91440"/>
            </a:xfrm>
            <a:custGeom>
              <a:avLst/>
              <a:gdLst/>
              <a:ahLst/>
              <a:cxnLst/>
              <a:rect l="l" t="t" r="r" b="b"/>
              <a:pathLst>
                <a:path w="9144000" h="91440">
                  <a:moveTo>
                    <a:pt x="9144000" y="0"/>
                  </a:moveTo>
                  <a:lnTo>
                    <a:pt x="9144000" y="91439"/>
                  </a:lnTo>
                  <a:lnTo>
                    <a:pt x="0" y="9143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774191" y="6849363"/>
              <a:ext cx="9144000" cy="109855"/>
            </a:xfrm>
            <a:custGeom>
              <a:avLst/>
              <a:gdLst/>
              <a:ahLst/>
              <a:cxnLst/>
              <a:rect l="l" t="t" r="r" b="b"/>
              <a:pathLst>
                <a:path w="9144000" h="109854">
                  <a:moveTo>
                    <a:pt x="9144000" y="0"/>
                  </a:moveTo>
                  <a:lnTo>
                    <a:pt x="9144000" y="109727"/>
                  </a:lnTo>
                  <a:lnTo>
                    <a:pt x="0" y="109727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774191" y="6959092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5"/>
                  </a:lnTo>
                  <a:lnTo>
                    <a:pt x="0" y="8229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774191" y="7041389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0" y="0"/>
                  </a:moveTo>
                  <a:lnTo>
                    <a:pt x="9144000" y="0"/>
                  </a:lnTo>
                  <a:lnTo>
                    <a:pt x="9144000" y="48766"/>
                  </a:lnTo>
                  <a:lnTo>
                    <a:pt x="0" y="487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774191" y="7090157"/>
              <a:ext cx="9144000" cy="116205"/>
            </a:xfrm>
            <a:custGeom>
              <a:avLst/>
              <a:gdLst/>
              <a:ahLst/>
              <a:cxnLst/>
              <a:rect l="l" t="t" r="r" b="b"/>
              <a:pathLst>
                <a:path w="9144000" h="116204">
                  <a:moveTo>
                    <a:pt x="9144000" y="0"/>
                  </a:moveTo>
                  <a:lnTo>
                    <a:pt x="0" y="0"/>
                  </a:lnTo>
                  <a:lnTo>
                    <a:pt x="0" y="115822"/>
                  </a:lnTo>
                  <a:lnTo>
                    <a:pt x="9144000" y="11582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3" name="object 9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638544" y="6401307"/>
              <a:ext cx="829055" cy="216407"/>
            </a:xfrm>
            <a:prstGeom prst="rect">
              <a:avLst/>
            </a:prstGeom>
          </p:spPr>
        </p:pic>
        <p:pic>
          <p:nvPicPr>
            <p:cNvPr id="94" name="object 9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629400" y="6617717"/>
              <a:ext cx="844296" cy="131062"/>
            </a:xfrm>
            <a:prstGeom prst="rect">
              <a:avLst/>
            </a:prstGeom>
          </p:spPr>
        </p:pic>
        <p:pic>
          <p:nvPicPr>
            <p:cNvPr id="95" name="object 9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96" name="object 96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687312" y="6517131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687312" y="6593331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687312" y="6611619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687312" y="662076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687312" y="666038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687312" y="668781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687312" y="6727443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687312" y="675487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687312" y="683107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687312" y="6517131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687312" y="6593331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687312" y="6611619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687312" y="662076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687312" y="666038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687312" y="668781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687312" y="6727443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687312" y="675487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687312" y="683107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687312" y="6489699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775703" y="6593331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775703" y="667867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775703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781800" y="6495795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775703" y="6593331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775703" y="667867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775704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839712" y="6660387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839712" y="672744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839712" y="6742683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845807" y="6535419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839712" y="6660387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839712" y="672744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891527" y="65933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891527" y="660247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891527" y="66695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891527" y="6678675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891527" y="6687819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897624" y="6575043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891527" y="65933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891527" y="660247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891527" y="66695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891527" y="6678675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891527" y="6687819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446520" y="6239763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446520" y="634644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446520" y="6364731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446520" y="6239763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6446520" y="634644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6446520" y="6364731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6370320" y="657504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6370320" y="660247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6370320" y="667867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6370320" y="66878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6370320" y="6727443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6370320" y="67365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6370320" y="67640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6370320" y="677316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6370320" y="6794499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6370320" y="68127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6370320" y="684936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6370320" y="6544563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6370320" y="657504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6370320" y="660247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6370320" y="667867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6370320" y="66878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6370320" y="6727443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6370320" y="67365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6370320" y="67640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6370320" y="677316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6370320" y="6794499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6370320" y="68127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6370320" y="684936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70" name="object 37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371" name="object 37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443471" y="6297675"/>
              <a:ext cx="896112" cy="438911"/>
            </a:xfrm>
            <a:prstGeom prst="rect">
              <a:avLst/>
            </a:prstGeom>
          </p:spPr>
        </p:pic>
        <p:pic>
          <p:nvPicPr>
            <p:cNvPr id="372" name="object 37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373" name="object 37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6976871" y="6611619"/>
              <a:ext cx="146303" cy="97536"/>
            </a:xfrm>
            <a:prstGeom prst="rect">
              <a:avLst/>
            </a:prstGeom>
          </p:spPr>
        </p:pic>
        <p:pic>
          <p:nvPicPr>
            <p:cNvPr id="374" name="object 37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375" name="object 37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376" name="object 37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450080" y="6867651"/>
              <a:ext cx="859536" cy="131063"/>
            </a:xfrm>
            <a:prstGeom prst="rect">
              <a:avLst/>
            </a:prstGeom>
          </p:spPr>
        </p:pic>
        <p:pic>
          <p:nvPicPr>
            <p:cNvPr id="377" name="object 37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614671" y="6669531"/>
              <a:ext cx="551688" cy="67055"/>
            </a:xfrm>
            <a:prstGeom prst="rect">
              <a:avLst/>
            </a:prstGeom>
          </p:spPr>
        </p:pic>
        <p:pic>
          <p:nvPicPr>
            <p:cNvPr id="378" name="object 37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486656" y="6876795"/>
              <a:ext cx="801624" cy="283463"/>
            </a:xfrm>
            <a:prstGeom prst="rect">
              <a:avLst/>
            </a:prstGeom>
          </p:spPr>
        </p:pic>
        <p:pic>
          <p:nvPicPr>
            <p:cNvPr id="379" name="object 37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380" name="object 380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71" name="object 571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721351" y="6791451"/>
              <a:ext cx="332232" cy="67055"/>
            </a:xfrm>
            <a:prstGeom prst="rect">
              <a:avLst/>
            </a:prstGeom>
          </p:spPr>
        </p:pic>
        <p:pic>
          <p:nvPicPr>
            <p:cNvPr id="572" name="object 572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4706112" y="6858507"/>
              <a:ext cx="359663" cy="143255"/>
            </a:xfrm>
            <a:prstGeom prst="rect">
              <a:avLst/>
            </a:prstGeom>
          </p:spPr>
        </p:pic>
        <p:pic>
          <p:nvPicPr>
            <p:cNvPr id="573" name="object 573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574" name="object 574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35" name="object 635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4230624" y="6468363"/>
              <a:ext cx="1307592" cy="268223"/>
            </a:xfrm>
            <a:prstGeom prst="rect">
              <a:avLst/>
            </a:prstGeom>
          </p:spPr>
        </p:pic>
        <p:pic>
          <p:nvPicPr>
            <p:cNvPr id="636" name="object 636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637" name="object 637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638" name="object 638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639" name="object 639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5452871" y="6297675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4456176" y="6114795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1" name="object 1021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1022" name="object 1022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96" name="object 1096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802623" y="6096507"/>
              <a:ext cx="146303" cy="155447"/>
            </a:xfrm>
            <a:prstGeom prst="rect">
              <a:avLst/>
            </a:prstGeom>
          </p:spPr>
        </p:pic>
        <p:sp>
          <p:nvSpPr>
            <p:cNvPr id="1097" name="object 1097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98" name="object 1098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99" name="object 1099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16" name="object 1116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7854696" y="5992875"/>
              <a:ext cx="115824" cy="88392"/>
            </a:xfrm>
            <a:prstGeom prst="rect">
              <a:avLst/>
            </a:prstGeom>
          </p:spPr>
        </p:pic>
        <p:pic>
          <p:nvPicPr>
            <p:cNvPr id="1117" name="object 1117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7991856" y="6078219"/>
              <a:ext cx="822960" cy="505968"/>
            </a:xfrm>
            <a:prstGeom prst="rect">
              <a:avLst/>
            </a:prstGeom>
          </p:spPr>
        </p:pic>
        <p:sp>
          <p:nvSpPr>
            <p:cNvPr id="1118" name="object 1118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095487" y="6145275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8089391" y="6181851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8156448" y="6437883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8156448" y="6181851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8220456" y="6221475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57" name="object 1257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258" name="object 1258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98" name="object 1398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9732263" y="5209539"/>
              <a:ext cx="106679" cy="262128"/>
            </a:xfrm>
            <a:prstGeom prst="rect">
              <a:avLst/>
            </a:prstGeom>
          </p:spPr>
        </p:pic>
        <p:sp>
          <p:nvSpPr>
            <p:cNvPr id="1399" name="object 1399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189720" y="5172963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259823" y="5203443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11639" y="5450331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11639" y="5240019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" name="object 1859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" name="object 1860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" name="object 1861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" name="object 1862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" name="object 1863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" name="object 1864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" name="object 1865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" name="object 1866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" name="object 1867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" name="object 1868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" name="object 1869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" name="object 1870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" name="object 1871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" name="object 1872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" name="object 1873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" name="object 1874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" name="object 1875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" name="object 1876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" name="object 1877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" name="object 1878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" name="object 1879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" name="object 1880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" name="object 1881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" name="object 1882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" name="object 1883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" name="object 1884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" name="object 1885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" name="object 1886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" name="object 1887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" name="object 1888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" name="object 1889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" name="object 1890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" name="object 1891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" name="object 1892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" name="object 1893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" name="object 1894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" name="object 1895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" name="object 1896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" name="object 1897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" name="object 1898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" name="object 1899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" name="object 1900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" name="object 1901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" name="object 1902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" name="object 1903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" name="object 1904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" name="object 1905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" name="object 1906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" name="object 1907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" name="object 1908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" name="object 1909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" name="object 1910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" name="object 1911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" name="object 1912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" name="object 1913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" name="object 1914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" name="object 1915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" name="object 1916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" name="object 1917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" name="object 1918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" name="object 1919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" name="object 1920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" name="object 1921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" name="object 1922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" name="object 1923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" name="object 1924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" name="object 1925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" name="object 1926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" name="object 1927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" name="object 1928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" name="object 1929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" name="object 1930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" name="object 1931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" name="object 1932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" name="object 1933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" name="object 1934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" name="object 1935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" name="object 1936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" name="object 1937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" name="object 1938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" name="object 1939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" name="object 1940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" name="object 1941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" name="object 1942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" name="object 1943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" name="object 1944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" name="object 1945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" name="object 1946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" name="object 1947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" name="object 1948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" name="object 1949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" name="object 1950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51" name="object 1951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9390887" y="5279643"/>
              <a:ext cx="210311" cy="143256"/>
            </a:xfrm>
            <a:prstGeom prst="rect">
              <a:avLst/>
            </a:prstGeom>
          </p:spPr>
        </p:pic>
        <p:pic>
          <p:nvPicPr>
            <p:cNvPr id="1952" name="object 1952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2825496" y="969772"/>
              <a:ext cx="5266944" cy="4102607"/>
            </a:xfrm>
            <a:prstGeom prst="rect">
              <a:avLst/>
            </a:prstGeom>
          </p:spPr>
        </p:pic>
      </p:grpSp>
      <p:sp>
        <p:nvSpPr>
          <p:cNvPr id="1953" name="object 1953"/>
          <p:cNvSpPr txBox="1"/>
          <p:nvPr/>
        </p:nvSpPr>
        <p:spPr>
          <a:xfrm>
            <a:off x="1102867" y="5894832"/>
            <a:ext cx="7875270" cy="45148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0"/>
              </a:spcBef>
              <a:tabLst>
                <a:tab pos="2814320" algn="l"/>
              </a:tabLst>
            </a:pP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Isolamento</a:t>
            </a:r>
            <a:r>
              <a:rPr sz="14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Arial MT"/>
                <a:cs typeface="Arial MT"/>
              </a:rPr>
              <a:t>P.aeruginosa</a:t>
            </a:r>
            <a:r>
              <a:rPr sz="14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mucoide</a:t>
            </a:r>
            <a:r>
              <a:rPr sz="14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Arial MT"/>
                <a:cs typeface="Arial MT"/>
              </a:rPr>
              <a:t>non</a:t>
            </a:r>
            <a:r>
              <a:rPr sz="14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pigmentato</a:t>
            </a:r>
            <a:r>
              <a:rPr sz="14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Arial MT"/>
                <a:cs typeface="Arial MT"/>
              </a:rPr>
              <a:t>FC</a:t>
            </a:r>
            <a:r>
              <a:rPr sz="1400" spc="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su</a:t>
            </a:r>
            <a:r>
              <a:rPr sz="14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Arial MT"/>
                <a:cs typeface="Arial MT"/>
              </a:rPr>
              <a:t>Müeller-Hinton</a:t>
            </a:r>
            <a:r>
              <a:rPr sz="1400" spc="9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Arial MT"/>
                <a:cs typeface="Arial MT"/>
              </a:rPr>
              <a:t>37ºC</a:t>
            </a:r>
            <a:r>
              <a:rPr sz="14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Arial MT"/>
                <a:cs typeface="Arial MT"/>
              </a:rPr>
              <a:t>(24h</a:t>
            </a:r>
            <a:r>
              <a:rPr sz="14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Arial MT"/>
                <a:cs typeface="Arial MT"/>
              </a:rPr>
              <a:t>(A)-48h</a:t>
            </a:r>
            <a:r>
              <a:rPr sz="14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(B) </a:t>
            </a:r>
            <a:r>
              <a:rPr sz="1400" spc="-3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Isolamento</a:t>
            </a:r>
            <a:r>
              <a:rPr sz="14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Arial MT"/>
                <a:cs typeface="Arial MT"/>
              </a:rPr>
              <a:t>P.aeruginosa</a:t>
            </a:r>
            <a:r>
              <a:rPr sz="1400" spc="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mucoide	pigmentato</a:t>
            </a:r>
            <a:r>
              <a:rPr sz="14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1400" spc="-15" dirty="0">
                <a:solidFill>
                  <a:srgbClr val="FFFFFF"/>
                </a:solidFill>
                <a:latin typeface="Arial MT"/>
                <a:cs typeface="Arial MT"/>
              </a:rPr>
              <a:t> FC</a:t>
            </a:r>
            <a:r>
              <a:rPr sz="1400" spc="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su</a:t>
            </a:r>
            <a:r>
              <a:rPr sz="14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Arial MT"/>
                <a:cs typeface="Arial MT"/>
              </a:rPr>
              <a:t>Müeller-Hinton</a:t>
            </a:r>
            <a:r>
              <a:rPr sz="1400" spc="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400" spc="-15" dirty="0">
                <a:solidFill>
                  <a:srgbClr val="FFFFFF"/>
                </a:solidFill>
                <a:latin typeface="Arial MT"/>
                <a:cs typeface="Arial MT"/>
              </a:rPr>
              <a:t> 37ºC</a:t>
            </a:r>
            <a:r>
              <a:rPr sz="14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Arial MT"/>
                <a:cs typeface="Arial MT"/>
              </a:rPr>
              <a:t>(24h</a:t>
            </a:r>
            <a:r>
              <a:rPr sz="14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Arial MT"/>
                <a:cs typeface="Arial MT"/>
              </a:rPr>
              <a:t>(A)-48h</a:t>
            </a:r>
            <a:r>
              <a:rPr sz="14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(B)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3199892" y="557783"/>
            <a:ext cx="4288155" cy="1245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04800" marR="5080" indent="-292735">
              <a:lnSpc>
                <a:spcPct val="100000"/>
              </a:lnSpc>
              <a:spcBef>
                <a:spcPts val="105"/>
              </a:spcBef>
            </a:pPr>
            <a:r>
              <a:rPr spc="-5" dirty="0">
                <a:solidFill>
                  <a:srgbClr val="99FF99"/>
                </a:solidFill>
              </a:rPr>
              <a:t>Il</a:t>
            </a:r>
            <a:r>
              <a:rPr spc="-40" dirty="0">
                <a:solidFill>
                  <a:srgbClr val="99FF99"/>
                </a:solidFill>
              </a:rPr>
              <a:t> </a:t>
            </a:r>
            <a:r>
              <a:rPr spc="-5" dirty="0">
                <a:solidFill>
                  <a:srgbClr val="99FF99"/>
                </a:solidFill>
              </a:rPr>
              <a:t>fenotipo</a:t>
            </a:r>
            <a:r>
              <a:rPr spc="-50" dirty="0">
                <a:solidFill>
                  <a:srgbClr val="99FF99"/>
                </a:solidFill>
              </a:rPr>
              <a:t> </a:t>
            </a:r>
            <a:r>
              <a:rPr spc="-5" dirty="0">
                <a:solidFill>
                  <a:srgbClr val="99FF99"/>
                </a:solidFill>
              </a:rPr>
              <a:t>mucoide </a:t>
            </a:r>
            <a:r>
              <a:rPr spc="-1095" dirty="0">
                <a:solidFill>
                  <a:srgbClr val="99FF99"/>
                </a:solidFill>
              </a:rPr>
              <a:t> </a:t>
            </a:r>
            <a:r>
              <a:rPr dirty="0">
                <a:solidFill>
                  <a:srgbClr val="99FF99"/>
                </a:solidFill>
              </a:rPr>
              <a:t>di</a:t>
            </a:r>
            <a:r>
              <a:rPr spc="-55" dirty="0">
                <a:solidFill>
                  <a:srgbClr val="99FF99"/>
                </a:solidFill>
              </a:rPr>
              <a:t> </a:t>
            </a:r>
            <a:r>
              <a:rPr spc="-5" dirty="0">
                <a:solidFill>
                  <a:srgbClr val="99FF99"/>
                </a:solidFill>
              </a:rPr>
              <a:t>P.</a:t>
            </a:r>
            <a:r>
              <a:rPr spc="-15" dirty="0">
                <a:solidFill>
                  <a:srgbClr val="99FF99"/>
                </a:solidFill>
              </a:rPr>
              <a:t> </a:t>
            </a:r>
            <a:r>
              <a:rPr dirty="0">
                <a:solidFill>
                  <a:srgbClr val="99FF99"/>
                </a:solidFill>
              </a:rPr>
              <a:t>aeruginosa</a:t>
            </a:r>
          </a:p>
        </p:txBody>
      </p:sp>
      <p:sp>
        <p:nvSpPr>
          <p:cNvPr id="1861" name="object 1861"/>
          <p:cNvSpPr txBox="1"/>
          <p:nvPr/>
        </p:nvSpPr>
        <p:spPr>
          <a:xfrm>
            <a:off x="774191" y="1920240"/>
            <a:ext cx="8757920" cy="4311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48005">
              <a:lnSpc>
                <a:spcPts val="2155"/>
              </a:lnSpc>
              <a:spcBef>
                <a:spcPts val="100"/>
              </a:spcBef>
            </a:pP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Molti</a:t>
            </a:r>
            <a:r>
              <a:rPr sz="1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studi</a:t>
            </a:r>
            <a:r>
              <a:rPr sz="1800" spc="-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sono</a:t>
            </a:r>
            <a:r>
              <a:rPr sz="1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rivolti</a:t>
            </a:r>
            <a:r>
              <a:rPr sz="1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chiarire</a:t>
            </a:r>
            <a:endParaRPr sz="1800">
              <a:latin typeface="Arial MT"/>
              <a:cs typeface="Arial MT"/>
            </a:endParaRPr>
          </a:p>
          <a:p>
            <a:pPr marL="548005">
              <a:lnSpc>
                <a:spcPts val="2395"/>
              </a:lnSpc>
            </a:pPr>
            <a:r>
              <a:rPr sz="2000" spc="-5" dirty="0">
                <a:solidFill>
                  <a:srgbClr val="CC0099"/>
                </a:solidFill>
                <a:latin typeface="Arial MT"/>
                <a:cs typeface="Arial MT"/>
              </a:rPr>
              <a:t>i</a:t>
            </a:r>
            <a:r>
              <a:rPr sz="2000" spc="-1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CC0099"/>
                </a:solidFill>
                <a:latin typeface="Arial MT"/>
                <a:cs typeface="Arial MT"/>
              </a:rPr>
              <a:t>meccanismi</a:t>
            </a:r>
            <a:r>
              <a:rPr sz="2000" spc="-55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CC0099"/>
                </a:solidFill>
                <a:latin typeface="Arial MT"/>
                <a:cs typeface="Arial MT"/>
              </a:rPr>
              <a:t>di</a:t>
            </a:r>
            <a:r>
              <a:rPr sz="2000" dirty="0">
                <a:solidFill>
                  <a:srgbClr val="CC0099"/>
                </a:solidFill>
                <a:latin typeface="Arial MT"/>
                <a:cs typeface="Arial MT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resistenza</a:t>
            </a:r>
            <a:r>
              <a:rPr sz="2000" b="1" spc="2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alla risposta</a:t>
            </a:r>
            <a:r>
              <a:rPr sz="2000" b="1" spc="2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immunitaria</a:t>
            </a:r>
            <a:r>
              <a:rPr sz="2000" b="1" spc="1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CC0099"/>
                </a:solidFill>
                <a:latin typeface="Arial"/>
                <a:cs typeface="Arial"/>
              </a:rPr>
              <a:t>di</a:t>
            </a:r>
            <a:r>
              <a:rPr sz="2000" b="1" spc="-5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i="1" spc="-10" dirty="0">
                <a:solidFill>
                  <a:srgbClr val="CC0099"/>
                </a:solidFill>
                <a:latin typeface="Arial"/>
                <a:cs typeface="Arial"/>
              </a:rPr>
              <a:t>P.</a:t>
            </a:r>
            <a:r>
              <a:rPr sz="2000" b="1" i="1" spc="2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000" b="1" i="1" spc="-10" dirty="0">
                <a:solidFill>
                  <a:srgbClr val="CC0099"/>
                </a:solidFill>
                <a:latin typeface="Arial"/>
                <a:cs typeface="Arial"/>
              </a:rPr>
              <a:t>aeruginosa</a:t>
            </a:r>
            <a:r>
              <a:rPr sz="2000" b="1" spc="-10" dirty="0">
                <a:solidFill>
                  <a:srgbClr val="CC0099"/>
                </a:solidFill>
                <a:latin typeface="Arial"/>
                <a:cs typeface="Arial"/>
              </a:rPr>
              <a:t>.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450">
              <a:latin typeface="Arial"/>
              <a:cs typeface="Arial"/>
            </a:endParaRPr>
          </a:p>
          <a:p>
            <a:pPr marL="892810" marR="457200" indent="-344805">
              <a:lnSpc>
                <a:spcPct val="80000"/>
              </a:lnSpc>
              <a:buClr>
                <a:srgbClr val="99FF99"/>
              </a:buClr>
              <a:buSzPct val="80555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Le</a:t>
            </a:r>
            <a:r>
              <a:rPr sz="1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modalità</a:t>
            </a:r>
            <a:r>
              <a:rPr sz="18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1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sviluppo</a:t>
            </a:r>
            <a:r>
              <a:rPr sz="18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del</a:t>
            </a:r>
            <a:r>
              <a:rPr sz="1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proteggono</a:t>
            </a:r>
            <a:r>
              <a:rPr sz="18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gli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organismi</a:t>
            </a:r>
            <a:r>
              <a:rPr sz="1800" spc="-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dagli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agenti</a:t>
            </a:r>
            <a:r>
              <a:rPr sz="1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e </a:t>
            </a:r>
            <a:r>
              <a:rPr sz="1800" spc="-4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dalle</a:t>
            </a:r>
            <a:r>
              <a:rPr sz="1800" spc="-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difese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antimicrobiche</a:t>
            </a:r>
            <a:r>
              <a:rPr sz="1800" spc="-1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dell’ospite</a:t>
            </a: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.</a:t>
            </a:r>
            <a:endParaRPr sz="1800">
              <a:latin typeface="Arial"/>
              <a:cs typeface="Arial"/>
            </a:endParaRPr>
          </a:p>
          <a:p>
            <a:pPr marL="892810" marR="939165" indent="-344805">
              <a:lnSpc>
                <a:spcPct val="80000"/>
              </a:lnSpc>
              <a:spcBef>
                <a:spcPts val="434"/>
              </a:spcBef>
              <a:buClr>
                <a:srgbClr val="99FF99"/>
              </a:buClr>
              <a:buSzPct val="80555"/>
              <a:buFont typeface="Wingdings"/>
              <a:buChar char=""/>
              <a:tabLst>
                <a:tab pos="953769" algn="l"/>
                <a:tab pos="954405" algn="l"/>
              </a:tabLst>
            </a:pPr>
            <a:r>
              <a:rPr dirty="0"/>
              <a:t>	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Lo</a:t>
            </a:r>
            <a:r>
              <a:rPr sz="1800" b="1" spc="-2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strato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di</a:t>
            </a:r>
            <a:r>
              <a:rPr sz="1800" b="1" spc="-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alginato</a:t>
            </a:r>
            <a:r>
              <a:rPr sz="1800" b="1" spc="-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sembra</a:t>
            </a:r>
            <a:r>
              <a:rPr sz="1800" b="1" spc="-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impedire</a:t>
            </a:r>
            <a:r>
              <a:rPr sz="1800" b="1" spc="-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l’azione</a:t>
            </a:r>
            <a:r>
              <a:rPr sz="1800" b="1" spc="-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dell'anticorpo</a:t>
            </a:r>
            <a:r>
              <a:rPr sz="1800" b="1" spc="-7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ed </a:t>
            </a:r>
            <a:r>
              <a:rPr sz="1800" b="1" spc="-484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annullare</a:t>
            </a:r>
            <a:r>
              <a:rPr sz="1800" b="1" spc="-7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i</a:t>
            </a:r>
            <a:r>
              <a:rPr sz="1800" b="1" spc="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fattori</a:t>
            </a:r>
            <a:r>
              <a:rPr sz="1800" b="1" spc="-2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immunologici</a:t>
            </a:r>
            <a:r>
              <a:rPr sz="1800" b="1" spc="-4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necessari</a:t>
            </a:r>
            <a:r>
              <a:rPr sz="1800" b="1" spc="-7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per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la</a:t>
            </a:r>
            <a:r>
              <a:rPr sz="1800" b="1" spc="-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fagocitosi</a:t>
            </a:r>
            <a:endParaRPr sz="1800">
              <a:latin typeface="Arial"/>
              <a:cs typeface="Arial"/>
            </a:endParaRPr>
          </a:p>
          <a:p>
            <a:pPr marL="892810" marR="293370" indent="-344805">
              <a:lnSpc>
                <a:spcPct val="80000"/>
              </a:lnSpc>
              <a:spcBef>
                <a:spcPts val="430"/>
              </a:spcBef>
              <a:buClr>
                <a:srgbClr val="99FF99"/>
              </a:buClr>
              <a:buSzPct val="80555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I</a:t>
            </a:r>
            <a:r>
              <a:rPr sz="1800" b="1" spc="-2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ceppi</a:t>
            </a:r>
            <a:r>
              <a:rPr sz="1800" b="1" spc="-4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mucoidi</a:t>
            </a:r>
            <a:r>
              <a:rPr sz="1800" b="1" spc="-1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sono</a:t>
            </a:r>
            <a:r>
              <a:rPr sz="18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apparentemente</a:t>
            </a:r>
            <a:r>
              <a:rPr sz="1800" b="1" spc="-7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più</a:t>
            </a:r>
            <a:r>
              <a:rPr sz="18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resistenti</a:t>
            </a:r>
            <a:r>
              <a:rPr sz="1800" b="1" spc="-4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alla</a:t>
            </a:r>
            <a:r>
              <a:rPr sz="1800" b="1" spc="-1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fagocitosi</a:t>
            </a:r>
            <a:r>
              <a:rPr sz="1800" b="1" spc="-4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dei </a:t>
            </a:r>
            <a:r>
              <a:rPr sz="1800" b="1" spc="-484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ceppi</a:t>
            </a:r>
            <a:r>
              <a:rPr sz="1800" b="1" spc="-5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lisci.</a:t>
            </a:r>
            <a:endParaRPr sz="1800">
              <a:latin typeface="Arial"/>
              <a:cs typeface="Arial"/>
            </a:endParaRPr>
          </a:p>
          <a:p>
            <a:pPr marL="892810" marR="62230" indent="-344805">
              <a:lnSpc>
                <a:spcPct val="80000"/>
              </a:lnSpc>
              <a:spcBef>
                <a:spcPts val="430"/>
              </a:spcBef>
              <a:buClr>
                <a:srgbClr val="99FF99"/>
              </a:buClr>
              <a:buSzPct val="80555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Anche </a:t>
            </a:r>
            <a:r>
              <a:rPr sz="1800" b="1" dirty="0">
                <a:solidFill>
                  <a:srgbClr val="FF6600"/>
                </a:solidFill>
                <a:latin typeface="Arial"/>
                <a:cs typeface="Arial"/>
              </a:rPr>
              <a:t>l’età del biofilm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è un fattore critico per la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sopravvivenza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di </a:t>
            </a:r>
            <a:r>
              <a:rPr sz="1800" i="1" dirty="0">
                <a:solidFill>
                  <a:srgbClr val="FFFFFF"/>
                </a:solidFill>
                <a:latin typeface="Arial"/>
                <a:cs typeface="Arial"/>
              </a:rPr>
              <a:t>P. </a:t>
            </a:r>
            <a:r>
              <a:rPr sz="1800" i="1" spc="5" dirty="0">
                <a:solidFill>
                  <a:srgbClr val="FFFFFF"/>
                </a:solidFill>
                <a:latin typeface="Arial"/>
                <a:cs typeface="Arial"/>
              </a:rPr>
              <a:t> aeruginosa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.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Diversi studi hanno verificato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che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le cellule appartenenti a </a:t>
            </a:r>
            <a:r>
              <a:rPr sz="1800" b="1" spc="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biofilm</a:t>
            </a:r>
            <a:r>
              <a:rPr sz="1800" b="1" spc="-4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più</a:t>
            </a:r>
            <a:r>
              <a:rPr sz="1800" b="1" spc="-2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9933"/>
                </a:solidFill>
                <a:latin typeface="Arial"/>
                <a:cs typeface="Arial"/>
              </a:rPr>
              <a:t>vecchi</a:t>
            </a:r>
            <a:r>
              <a:rPr sz="1800" b="1" spc="-2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sono</a:t>
            </a:r>
            <a:r>
              <a:rPr sz="1800" b="1" spc="-2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meno</a:t>
            </a:r>
            <a:r>
              <a:rPr sz="1800" b="1" spc="-2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suscettibili</a:t>
            </a:r>
            <a:r>
              <a:rPr sz="1800" b="1" spc="-4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alla</a:t>
            </a:r>
            <a:r>
              <a:rPr sz="1800" b="1" spc="-4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risposta</a:t>
            </a:r>
            <a:r>
              <a:rPr sz="1800" b="1" spc="-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immune</a:t>
            </a:r>
            <a:r>
              <a:rPr sz="1800" b="1" spc="-4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di</a:t>
            </a:r>
            <a:r>
              <a:rPr sz="1800" b="1" spc="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quelle </a:t>
            </a:r>
            <a:r>
              <a:rPr sz="1800" b="1" spc="-484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appartenenti</a:t>
            </a:r>
            <a:r>
              <a:rPr sz="1800" b="1" spc="-7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a</a:t>
            </a:r>
            <a:r>
              <a:rPr sz="1800" b="1" spc="-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biofilm</a:t>
            </a:r>
            <a:r>
              <a:rPr sz="1800" b="1" spc="-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più</a:t>
            </a:r>
            <a:r>
              <a:rPr sz="1800" b="1" spc="-2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9933"/>
                </a:solidFill>
                <a:latin typeface="Arial"/>
                <a:cs typeface="Arial"/>
              </a:rPr>
              <a:t>giovani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 o</a:t>
            </a:r>
            <a:r>
              <a:rPr sz="1800" b="1" spc="-2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delle</a:t>
            </a:r>
            <a:r>
              <a:rPr sz="1800" b="1" spc="-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cellule</a:t>
            </a:r>
            <a:r>
              <a:rPr sz="1800" b="1" spc="-4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9933"/>
                </a:solidFill>
                <a:latin typeface="Arial"/>
                <a:cs typeface="Arial"/>
              </a:rPr>
              <a:t>planctoniche.</a:t>
            </a:r>
            <a:endParaRPr sz="1800">
              <a:latin typeface="Arial"/>
              <a:cs typeface="Arial"/>
            </a:endParaRPr>
          </a:p>
          <a:p>
            <a:pPr marL="892810" indent="-345440">
              <a:lnSpc>
                <a:spcPts val="1945"/>
              </a:lnSpc>
              <a:buClr>
                <a:srgbClr val="99FF99"/>
              </a:buClr>
              <a:buSzPct val="80555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Le</a:t>
            </a:r>
            <a:r>
              <a:rPr sz="1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possibilità</a:t>
            </a:r>
            <a:r>
              <a:rPr sz="1800" spc="-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per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ottenere</a:t>
            </a:r>
            <a:r>
              <a:rPr sz="18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un</a:t>
            </a: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favorevole</a:t>
            </a: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trattamento</a:t>
            </a:r>
            <a:r>
              <a:rPr sz="18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terapeutico</a:t>
            </a:r>
            <a:r>
              <a:rPr sz="18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devono</a:t>
            </a:r>
            <a:endParaRPr sz="1800">
              <a:latin typeface="Arial MT"/>
              <a:cs typeface="Arial MT"/>
            </a:endParaRPr>
          </a:p>
          <a:p>
            <a:pPr marL="892810">
              <a:lnSpc>
                <a:spcPts val="1945"/>
              </a:lnSpc>
            </a:pPr>
            <a:r>
              <a:rPr sz="1800" b="1" spc="-5" dirty="0">
                <a:solidFill>
                  <a:srgbClr val="91CF4F"/>
                </a:solidFill>
                <a:latin typeface="Arial"/>
                <a:cs typeface="Arial"/>
              </a:rPr>
              <a:t>evitare</a:t>
            </a:r>
            <a:r>
              <a:rPr sz="1800" b="1" spc="-20" dirty="0">
                <a:solidFill>
                  <a:srgbClr val="91CF4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1CF4F"/>
                </a:solidFill>
                <a:latin typeface="Arial"/>
                <a:cs typeface="Arial"/>
              </a:rPr>
              <a:t>la</a:t>
            </a:r>
            <a:r>
              <a:rPr sz="1800" b="1" spc="-15" dirty="0">
                <a:solidFill>
                  <a:srgbClr val="91CF4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1CF4F"/>
                </a:solidFill>
                <a:latin typeface="Arial"/>
                <a:cs typeface="Arial"/>
              </a:rPr>
              <a:t>cronicizzazione</a:t>
            </a:r>
            <a:r>
              <a:rPr sz="1800" b="1" spc="-90" dirty="0">
                <a:solidFill>
                  <a:srgbClr val="91CF4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1CF4F"/>
                </a:solidFill>
                <a:latin typeface="Arial"/>
                <a:cs typeface="Arial"/>
              </a:rPr>
              <a:t>della</a:t>
            </a:r>
            <a:r>
              <a:rPr sz="1800" b="1" spc="-20" dirty="0">
                <a:solidFill>
                  <a:srgbClr val="91CF4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1CF4F"/>
                </a:solidFill>
                <a:latin typeface="Arial"/>
                <a:cs typeface="Arial"/>
              </a:rPr>
              <a:t>infezione</a:t>
            </a:r>
            <a:r>
              <a:rPr sz="1800" b="1" spc="-65" dirty="0">
                <a:solidFill>
                  <a:srgbClr val="91CF4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1CF4F"/>
                </a:solidFill>
                <a:latin typeface="Arial"/>
                <a:cs typeface="Arial"/>
              </a:rPr>
              <a:t>batterica</a:t>
            </a:r>
            <a:endParaRPr sz="1800">
              <a:latin typeface="Arial"/>
              <a:cs typeface="Arial"/>
            </a:endParaRPr>
          </a:p>
          <a:p>
            <a:pPr marL="892810" marR="167005" indent="-344805">
              <a:lnSpc>
                <a:spcPct val="80000"/>
              </a:lnSpc>
              <a:spcBef>
                <a:spcPts val="434"/>
              </a:spcBef>
              <a:buClr>
                <a:srgbClr val="99FF99"/>
              </a:buClr>
              <a:buSzPct val="80555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Un 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vaccino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contro</a:t>
            </a:r>
            <a:r>
              <a:rPr sz="18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questo</a:t>
            </a:r>
            <a:r>
              <a:rPr sz="18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organismo</a:t>
            </a:r>
            <a:r>
              <a:rPr sz="18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potrebbe</a:t>
            </a:r>
            <a:r>
              <a:rPr sz="18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essere</a:t>
            </a:r>
            <a:r>
              <a:rPr sz="18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efficace</a:t>
            </a:r>
            <a:r>
              <a:rPr sz="18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nell'impedire </a:t>
            </a:r>
            <a:r>
              <a:rPr sz="1800" spc="-4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18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colonizzazione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iniziale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dei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polmoni</a:t>
            </a:r>
            <a:r>
              <a:rPr sz="18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dei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pazienti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con</a:t>
            </a:r>
            <a:r>
              <a:rPr sz="1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CF.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1100836"/>
            <a:ext cx="9144000" cy="6105525"/>
            <a:chOff x="774191" y="1100836"/>
            <a:chExt cx="9144000" cy="610552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5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3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7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1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7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3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59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59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39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59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59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3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3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1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5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5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1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7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7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1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5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1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5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3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1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59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1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7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1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7854696" y="6011164"/>
              <a:ext cx="116205" cy="6350"/>
            </a:xfrm>
            <a:custGeom>
              <a:avLst/>
              <a:gdLst/>
              <a:ahLst/>
              <a:cxnLst/>
              <a:rect l="l" t="t" r="r" b="b"/>
              <a:pathLst>
                <a:path w="116204" h="6350">
                  <a:moveTo>
                    <a:pt x="0" y="6096"/>
                  </a:moveTo>
                  <a:lnTo>
                    <a:pt x="115824" y="6096"/>
                  </a:lnTo>
                  <a:lnTo>
                    <a:pt x="115824" y="0"/>
                  </a:lnTo>
                  <a:lnTo>
                    <a:pt x="0" y="0"/>
                  </a:lnTo>
                  <a:lnTo>
                    <a:pt x="0" y="6096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7854696" y="6017259"/>
              <a:ext cx="116205" cy="15240"/>
            </a:xfrm>
            <a:custGeom>
              <a:avLst/>
              <a:gdLst/>
              <a:ahLst/>
              <a:cxnLst/>
              <a:rect l="l" t="t" r="r" b="b"/>
              <a:pathLst>
                <a:path w="116204" h="15239">
                  <a:moveTo>
                    <a:pt x="115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15824" y="15239"/>
                  </a:lnTo>
                  <a:lnTo>
                    <a:pt x="115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7854696" y="6032500"/>
              <a:ext cx="116205" cy="9525"/>
            </a:xfrm>
            <a:custGeom>
              <a:avLst/>
              <a:gdLst/>
              <a:ahLst/>
              <a:cxnLst/>
              <a:rect l="l" t="t" r="r" b="b"/>
              <a:pathLst>
                <a:path w="116204" h="9525">
                  <a:moveTo>
                    <a:pt x="115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5824" y="9143"/>
                  </a:lnTo>
                  <a:lnTo>
                    <a:pt x="115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7854696" y="6041644"/>
              <a:ext cx="116205" cy="3175"/>
            </a:xfrm>
            <a:custGeom>
              <a:avLst/>
              <a:gdLst/>
              <a:ahLst/>
              <a:cxnLst/>
              <a:rect l="l" t="t" r="r" b="b"/>
              <a:pathLst>
                <a:path w="116204" h="3175">
                  <a:moveTo>
                    <a:pt x="115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15824" y="3047"/>
                  </a:lnTo>
                  <a:lnTo>
                    <a:pt x="115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7854696" y="6044691"/>
              <a:ext cx="116205" cy="15240"/>
            </a:xfrm>
            <a:custGeom>
              <a:avLst/>
              <a:gdLst/>
              <a:ahLst/>
              <a:cxnLst/>
              <a:rect l="l" t="t" r="r" b="b"/>
              <a:pathLst>
                <a:path w="116204" h="15239">
                  <a:moveTo>
                    <a:pt x="115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15824" y="15240"/>
                  </a:lnTo>
                  <a:lnTo>
                    <a:pt x="115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7854696" y="6059932"/>
              <a:ext cx="116205" cy="21590"/>
            </a:xfrm>
            <a:custGeom>
              <a:avLst/>
              <a:gdLst/>
              <a:ahLst/>
              <a:cxnLst/>
              <a:rect l="l" t="t" r="r" b="b"/>
              <a:pathLst>
                <a:path w="116204" h="21589">
                  <a:moveTo>
                    <a:pt x="11582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15824" y="21336"/>
                  </a:lnTo>
                  <a:lnTo>
                    <a:pt x="115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7860791" y="5998971"/>
              <a:ext cx="104139" cy="76200"/>
            </a:xfrm>
            <a:custGeom>
              <a:avLst/>
              <a:gdLst/>
              <a:ahLst/>
              <a:cxnLst/>
              <a:rect l="l" t="t" r="r" b="b"/>
              <a:pathLst>
                <a:path w="104140" h="76200">
                  <a:moveTo>
                    <a:pt x="76200" y="0"/>
                  </a:moveTo>
                  <a:lnTo>
                    <a:pt x="36575" y="18287"/>
                  </a:lnTo>
                  <a:lnTo>
                    <a:pt x="0" y="45719"/>
                  </a:lnTo>
                  <a:lnTo>
                    <a:pt x="18287" y="76199"/>
                  </a:lnTo>
                  <a:lnTo>
                    <a:pt x="67055" y="45719"/>
                  </a:lnTo>
                  <a:lnTo>
                    <a:pt x="103631" y="27431"/>
                  </a:lnTo>
                  <a:lnTo>
                    <a:pt x="762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7854696" y="6011164"/>
              <a:ext cx="116205" cy="6350"/>
            </a:xfrm>
            <a:custGeom>
              <a:avLst/>
              <a:gdLst/>
              <a:ahLst/>
              <a:cxnLst/>
              <a:rect l="l" t="t" r="r" b="b"/>
              <a:pathLst>
                <a:path w="116204" h="6350">
                  <a:moveTo>
                    <a:pt x="0" y="6096"/>
                  </a:moveTo>
                  <a:lnTo>
                    <a:pt x="115824" y="6096"/>
                  </a:lnTo>
                  <a:lnTo>
                    <a:pt x="115824" y="0"/>
                  </a:lnTo>
                  <a:lnTo>
                    <a:pt x="0" y="0"/>
                  </a:lnTo>
                  <a:lnTo>
                    <a:pt x="0" y="6096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7854696" y="6017259"/>
              <a:ext cx="116205" cy="15240"/>
            </a:xfrm>
            <a:custGeom>
              <a:avLst/>
              <a:gdLst/>
              <a:ahLst/>
              <a:cxnLst/>
              <a:rect l="l" t="t" r="r" b="b"/>
              <a:pathLst>
                <a:path w="116204" h="15239">
                  <a:moveTo>
                    <a:pt x="115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15824" y="15239"/>
                  </a:lnTo>
                  <a:lnTo>
                    <a:pt x="115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7854696" y="6032500"/>
              <a:ext cx="116205" cy="9525"/>
            </a:xfrm>
            <a:custGeom>
              <a:avLst/>
              <a:gdLst/>
              <a:ahLst/>
              <a:cxnLst/>
              <a:rect l="l" t="t" r="r" b="b"/>
              <a:pathLst>
                <a:path w="116204" h="9525">
                  <a:moveTo>
                    <a:pt x="115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5824" y="9143"/>
                  </a:lnTo>
                  <a:lnTo>
                    <a:pt x="115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7854696" y="6041644"/>
              <a:ext cx="116205" cy="3175"/>
            </a:xfrm>
            <a:custGeom>
              <a:avLst/>
              <a:gdLst/>
              <a:ahLst/>
              <a:cxnLst/>
              <a:rect l="l" t="t" r="r" b="b"/>
              <a:pathLst>
                <a:path w="116204" h="3175">
                  <a:moveTo>
                    <a:pt x="115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15824" y="3047"/>
                  </a:lnTo>
                  <a:lnTo>
                    <a:pt x="115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7854696" y="6044691"/>
              <a:ext cx="116205" cy="15240"/>
            </a:xfrm>
            <a:custGeom>
              <a:avLst/>
              <a:gdLst/>
              <a:ahLst/>
              <a:cxnLst/>
              <a:rect l="l" t="t" r="r" b="b"/>
              <a:pathLst>
                <a:path w="116204" h="15239">
                  <a:moveTo>
                    <a:pt x="115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15824" y="15240"/>
                  </a:lnTo>
                  <a:lnTo>
                    <a:pt x="115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7854696" y="6059932"/>
              <a:ext cx="116205" cy="21590"/>
            </a:xfrm>
            <a:custGeom>
              <a:avLst/>
              <a:gdLst/>
              <a:ahLst/>
              <a:cxnLst/>
              <a:rect l="l" t="t" r="r" b="b"/>
              <a:pathLst>
                <a:path w="116204" h="21589">
                  <a:moveTo>
                    <a:pt x="11582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15824" y="21336"/>
                  </a:lnTo>
                  <a:lnTo>
                    <a:pt x="115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0" name="object 1020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1" name="object 1021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43672" y="6111747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181851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437883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62544" y="6187947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181851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0" name="object 1160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1" name="object 1161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6191" y="5407659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208008" y="516077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6991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7905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16077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6991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7905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1" name="object 1301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9732263" y="5209539"/>
              <a:ext cx="106679" cy="262128"/>
            </a:xfrm>
            <a:prstGeom prst="rect">
              <a:avLst/>
            </a:prstGeom>
          </p:spPr>
        </p:pic>
        <p:sp>
          <p:nvSpPr>
            <p:cNvPr id="1302" name="object 1302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8591" y="5502147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369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461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5525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31317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2231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3145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893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985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95815" y="5179059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369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461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5525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31317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2231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3145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893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985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461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552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31317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3223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3145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8937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502147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8423" y="5179059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461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552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31317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3223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3145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8937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3131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2231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3145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9851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197347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3131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2231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3145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9851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311639" y="5255259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2231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314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8937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9851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7735" y="5246115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255259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2231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314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8937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9851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3131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223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314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893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985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264403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3131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223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314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893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985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4" name="object 1854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sp>
          <p:nvSpPr>
            <p:cNvPr id="1855" name="object 1855"/>
            <p:cNvSpPr/>
            <p:nvPr/>
          </p:nvSpPr>
          <p:spPr>
            <a:xfrm>
              <a:off x="2033016" y="1116076"/>
              <a:ext cx="6626859" cy="4895215"/>
            </a:xfrm>
            <a:custGeom>
              <a:avLst/>
              <a:gdLst/>
              <a:ahLst/>
              <a:cxnLst/>
              <a:rect l="l" t="t" r="r" b="b"/>
              <a:pathLst>
                <a:path w="6626859" h="4895215">
                  <a:moveTo>
                    <a:pt x="6626352" y="0"/>
                  </a:moveTo>
                  <a:lnTo>
                    <a:pt x="0" y="0"/>
                  </a:lnTo>
                  <a:lnTo>
                    <a:pt x="0" y="4895088"/>
                  </a:lnTo>
                  <a:lnTo>
                    <a:pt x="6626352" y="4895088"/>
                  </a:lnTo>
                  <a:lnTo>
                    <a:pt x="6626352" y="0"/>
                  </a:lnTo>
                  <a:close/>
                </a:path>
              </a:pathLst>
            </a:custGeom>
            <a:solidFill>
              <a:srgbClr val="00999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2020824" y="1100836"/>
              <a:ext cx="6654165" cy="4922520"/>
            </a:xfrm>
            <a:custGeom>
              <a:avLst/>
              <a:gdLst/>
              <a:ahLst/>
              <a:cxnLst/>
              <a:rect l="l" t="t" r="r" b="b"/>
              <a:pathLst>
                <a:path w="6654165" h="4922520">
                  <a:moveTo>
                    <a:pt x="6647687" y="0"/>
                  </a:moveTo>
                  <a:lnTo>
                    <a:pt x="6095" y="0"/>
                  </a:lnTo>
                  <a:lnTo>
                    <a:pt x="0" y="6096"/>
                  </a:lnTo>
                  <a:lnTo>
                    <a:pt x="0" y="4916424"/>
                  </a:lnTo>
                  <a:lnTo>
                    <a:pt x="6095" y="4922520"/>
                  </a:lnTo>
                  <a:lnTo>
                    <a:pt x="6647687" y="4922520"/>
                  </a:lnTo>
                  <a:lnTo>
                    <a:pt x="6653783" y="4916424"/>
                  </a:lnTo>
                  <a:lnTo>
                    <a:pt x="6653783" y="4910328"/>
                  </a:lnTo>
                  <a:lnTo>
                    <a:pt x="27431" y="4910328"/>
                  </a:lnTo>
                  <a:lnTo>
                    <a:pt x="12192" y="4898136"/>
                  </a:lnTo>
                  <a:lnTo>
                    <a:pt x="27431" y="4898136"/>
                  </a:lnTo>
                  <a:lnTo>
                    <a:pt x="27431" y="27431"/>
                  </a:lnTo>
                  <a:lnTo>
                    <a:pt x="12192" y="27431"/>
                  </a:lnTo>
                  <a:lnTo>
                    <a:pt x="27431" y="15239"/>
                  </a:lnTo>
                  <a:lnTo>
                    <a:pt x="6653783" y="15239"/>
                  </a:lnTo>
                  <a:lnTo>
                    <a:pt x="6653783" y="6096"/>
                  </a:lnTo>
                  <a:lnTo>
                    <a:pt x="6647687" y="0"/>
                  </a:lnTo>
                  <a:close/>
                </a:path>
                <a:path w="6654165" h="4922520">
                  <a:moveTo>
                    <a:pt x="27431" y="4898136"/>
                  </a:moveTo>
                  <a:lnTo>
                    <a:pt x="12192" y="4898136"/>
                  </a:lnTo>
                  <a:lnTo>
                    <a:pt x="27431" y="4910328"/>
                  </a:lnTo>
                  <a:lnTo>
                    <a:pt x="27431" y="4898136"/>
                  </a:lnTo>
                  <a:close/>
                </a:path>
                <a:path w="6654165" h="4922520">
                  <a:moveTo>
                    <a:pt x="6626352" y="4898136"/>
                  </a:moveTo>
                  <a:lnTo>
                    <a:pt x="27431" y="4898136"/>
                  </a:lnTo>
                  <a:lnTo>
                    <a:pt x="27431" y="4910328"/>
                  </a:lnTo>
                  <a:lnTo>
                    <a:pt x="6626352" y="4910328"/>
                  </a:lnTo>
                  <a:lnTo>
                    <a:pt x="6626352" y="4898136"/>
                  </a:lnTo>
                  <a:close/>
                </a:path>
                <a:path w="6654165" h="4922520">
                  <a:moveTo>
                    <a:pt x="6626352" y="15239"/>
                  </a:moveTo>
                  <a:lnTo>
                    <a:pt x="6626352" y="4910328"/>
                  </a:lnTo>
                  <a:lnTo>
                    <a:pt x="6638544" y="4898136"/>
                  </a:lnTo>
                  <a:lnTo>
                    <a:pt x="6653783" y="4898136"/>
                  </a:lnTo>
                  <a:lnTo>
                    <a:pt x="6653783" y="27431"/>
                  </a:lnTo>
                  <a:lnTo>
                    <a:pt x="6638544" y="27431"/>
                  </a:lnTo>
                  <a:lnTo>
                    <a:pt x="6626352" y="15239"/>
                  </a:lnTo>
                  <a:close/>
                </a:path>
                <a:path w="6654165" h="4922520">
                  <a:moveTo>
                    <a:pt x="6653783" y="4898136"/>
                  </a:moveTo>
                  <a:lnTo>
                    <a:pt x="6638544" y="4898136"/>
                  </a:lnTo>
                  <a:lnTo>
                    <a:pt x="6626352" y="4910328"/>
                  </a:lnTo>
                  <a:lnTo>
                    <a:pt x="6653783" y="4910328"/>
                  </a:lnTo>
                  <a:lnTo>
                    <a:pt x="6653783" y="4898136"/>
                  </a:lnTo>
                  <a:close/>
                </a:path>
                <a:path w="6654165" h="4922520">
                  <a:moveTo>
                    <a:pt x="27431" y="15239"/>
                  </a:moveTo>
                  <a:lnTo>
                    <a:pt x="12192" y="27431"/>
                  </a:lnTo>
                  <a:lnTo>
                    <a:pt x="27431" y="27431"/>
                  </a:lnTo>
                  <a:lnTo>
                    <a:pt x="27431" y="15239"/>
                  </a:lnTo>
                  <a:close/>
                </a:path>
                <a:path w="6654165" h="4922520">
                  <a:moveTo>
                    <a:pt x="6626352" y="15239"/>
                  </a:moveTo>
                  <a:lnTo>
                    <a:pt x="27431" y="15239"/>
                  </a:lnTo>
                  <a:lnTo>
                    <a:pt x="27431" y="27431"/>
                  </a:lnTo>
                  <a:lnTo>
                    <a:pt x="6626352" y="27431"/>
                  </a:lnTo>
                  <a:lnTo>
                    <a:pt x="6626352" y="15239"/>
                  </a:lnTo>
                  <a:close/>
                </a:path>
                <a:path w="6654165" h="4922520">
                  <a:moveTo>
                    <a:pt x="6653783" y="15239"/>
                  </a:moveTo>
                  <a:lnTo>
                    <a:pt x="6626352" y="15239"/>
                  </a:lnTo>
                  <a:lnTo>
                    <a:pt x="6638544" y="27431"/>
                  </a:lnTo>
                  <a:lnTo>
                    <a:pt x="6653783" y="27431"/>
                  </a:lnTo>
                  <a:lnTo>
                    <a:pt x="6653783" y="15239"/>
                  </a:lnTo>
                  <a:close/>
                </a:path>
              </a:pathLst>
            </a:custGeom>
            <a:solidFill>
              <a:srgbClr val="006E6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2246376" y="1396491"/>
              <a:ext cx="6184900" cy="4307205"/>
            </a:xfrm>
            <a:custGeom>
              <a:avLst/>
              <a:gdLst/>
              <a:ahLst/>
              <a:cxnLst/>
              <a:rect l="l" t="t" r="r" b="b"/>
              <a:pathLst>
                <a:path w="6184900" h="4307205">
                  <a:moveTo>
                    <a:pt x="6184392" y="0"/>
                  </a:moveTo>
                  <a:lnTo>
                    <a:pt x="6172200" y="0"/>
                  </a:lnTo>
                  <a:lnTo>
                    <a:pt x="6172200" y="12192"/>
                  </a:lnTo>
                  <a:lnTo>
                    <a:pt x="6172200" y="640080"/>
                  </a:lnTo>
                  <a:lnTo>
                    <a:pt x="6172200" y="4294632"/>
                  </a:lnTo>
                  <a:lnTo>
                    <a:pt x="2584704" y="4294632"/>
                  </a:lnTo>
                  <a:lnTo>
                    <a:pt x="2584704" y="3928872"/>
                  </a:lnTo>
                  <a:lnTo>
                    <a:pt x="6172200" y="3928872"/>
                  </a:lnTo>
                  <a:lnTo>
                    <a:pt x="6172200" y="3916680"/>
                  </a:lnTo>
                  <a:lnTo>
                    <a:pt x="2584704" y="3916680"/>
                  </a:lnTo>
                  <a:lnTo>
                    <a:pt x="2584704" y="3550920"/>
                  </a:lnTo>
                  <a:lnTo>
                    <a:pt x="6172200" y="3550920"/>
                  </a:lnTo>
                  <a:lnTo>
                    <a:pt x="6172200" y="3538728"/>
                  </a:lnTo>
                  <a:lnTo>
                    <a:pt x="2584704" y="3538728"/>
                  </a:lnTo>
                  <a:lnTo>
                    <a:pt x="2584704" y="3182112"/>
                  </a:lnTo>
                  <a:lnTo>
                    <a:pt x="6172200" y="3182112"/>
                  </a:lnTo>
                  <a:lnTo>
                    <a:pt x="6172200" y="3169920"/>
                  </a:lnTo>
                  <a:lnTo>
                    <a:pt x="2584704" y="3169920"/>
                  </a:lnTo>
                  <a:lnTo>
                    <a:pt x="2584704" y="2545080"/>
                  </a:lnTo>
                  <a:lnTo>
                    <a:pt x="6172200" y="2545080"/>
                  </a:lnTo>
                  <a:lnTo>
                    <a:pt x="6172200" y="2529840"/>
                  </a:lnTo>
                  <a:lnTo>
                    <a:pt x="2584704" y="2529840"/>
                  </a:lnTo>
                  <a:lnTo>
                    <a:pt x="2584704" y="2167128"/>
                  </a:lnTo>
                  <a:lnTo>
                    <a:pt x="6172200" y="2167128"/>
                  </a:lnTo>
                  <a:lnTo>
                    <a:pt x="6172200" y="2154936"/>
                  </a:lnTo>
                  <a:lnTo>
                    <a:pt x="2584704" y="2154936"/>
                  </a:lnTo>
                  <a:lnTo>
                    <a:pt x="2584704" y="1789176"/>
                  </a:lnTo>
                  <a:lnTo>
                    <a:pt x="6172200" y="1789176"/>
                  </a:lnTo>
                  <a:lnTo>
                    <a:pt x="6172200" y="1776984"/>
                  </a:lnTo>
                  <a:lnTo>
                    <a:pt x="2584704" y="1776984"/>
                  </a:lnTo>
                  <a:lnTo>
                    <a:pt x="2584704" y="1411224"/>
                  </a:lnTo>
                  <a:lnTo>
                    <a:pt x="6172200" y="1411224"/>
                  </a:lnTo>
                  <a:lnTo>
                    <a:pt x="6172200" y="1399032"/>
                  </a:lnTo>
                  <a:lnTo>
                    <a:pt x="2584704" y="1399032"/>
                  </a:lnTo>
                  <a:lnTo>
                    <a:pt x="2584704" y="1033272"/>
                  </a:lnTo>
                  <a:lnTo>
                    <a:pt x="6172200" y="1033272"/>
                  </a:lnTo>
                  <a:lnTo>
                    <a:pt x="6172200" y="1021080"/>
                  </a:lnTo>
                  <a:lnTo>
                    <a:pt x="2584704" y="1021080"/>
                  </a:lnTo>
                  <a:lnTo>
                    <a:pt x="2584704" y="652272"/>
                  </a:lnTo>
                  <a:lnTo>
                    <a:pt x="6172200" y="652272"/>
                  </a:lnTo>
                  <a:lnTo>
                    <a:pt x="6172200" y="640080"/>
                  </a:lnTo>
                  <a:lnTo>
                    <a:pt x="2584704" y="640080"/>
                  </a:lnTo>
                  <a:lnTo>
                    <a:pt x="2584704" y="12192"/>
                  </a:lnTo>
                  <a:lnTo>
                    <a:pt x="6172200" y="12192"/>
                  </a:lnTo>
                  <a:lnTo>
                    <a:pt x="6172200" y="0"/>
                  </a:lnTo>
                  <a:lnTo>
                    <a:pt x="2584704" y="0"/>
                  </a:lnTo>
                  <a:lnTo>
                    <a:pt x="2572512" y="0"/>
                  </a:lnTo>
                  <a:lnTo>
                    <a:pt x="2572512" y="12192"/>
                  </a:lnTo>
                  <a:lnTo>
                    <a:pt x="2572512" y="4294632"/>
                  </a:lnTo>
                  <a:lnTo>
                    <a:pt x="12192" y="4294632"/>
                  </a:lnTo>
                  <a:lnTo>
                    <a:pt x="12192" y="3928872"/>
                  </a:lnTo>
                  <a:lnTo>
                    <a:pt x="2572512" y="3928872"/>
                  </a:lnTo>
                  <a:lnTo>
                    <a:pt x="2572512" y="3916680"/>
                  </a:lnTo>
                  <a:lnTo>
                    <a:pt x="12192" y="3916680"/>
                  </a:lnTo>
                  <a:lnTo>
                    <a:pt x="12192" y="3550920"/>
                  </a:lnTo>
                  <a:lnTo>
                    <a:pt x="2572512" y="3550920"/>
                  </a:lnTo>
                  <a:lnTo>
                    <a:pt x="2572512" y="3538728"/>
                  </a:lnTo>
                  <a:lnTo>
                    <a:pt x="12192" y="3538728"/>
                  </a:lnTo>
                  <a:lnTo>
                    <a:pt x="12192" y="3182112"/>
                  </a:lnTo>
                  <a:lnTo>
                    <a:pt x="2572512" y="3182112"/>
                  </a:lnTo>
                  <a:lnTo>
                    <a:pt x="2572512" y="3169920"/>
                  </a:lnTo>
                  <a:lnTo>
                    <a:pt x="12192" y="3169920"/>
                  </a:lnTo>
                  <a:lnTo>
                    <a:pt x="12192" y="2545080"/>
                  </a:lnTo>
                  <a:lnTo>
                    <a:pt x="2572512" y="2545080"/>
                  </a:lnTo>
                  <a:lnTo>
                    <a:pt x="2572512" y="2529840"/>
                  </a:lnTo>
                  <a:lnTo>
                    <a:pt x="12192" y="2529840"/>
                  </a:lnTo>
                  <a:lnTo>
                    <a:pt x="12192" y="2167128"/>
                  </a:lnTo>
                  <a:lnTo>
                    <a:pt x="2572512" y="2167128"/>
                  </a:lnTo>
                  <a:lnTo>
                    <a:pt x="2572512" y="2154936"/>
                  </a:lnTo>
                  <a:lnTo>
                    <a:pt x="12192" y="2154936"/>
                  </a:lnTo>
                  <a:lnTo>
                    <a:pt x="12192" y="1789176"/>
                  </a:lnTo>
                  <a:lnTo>
                    <a:pt x="2572512" y="1789176"/>
                  </a:lnTo>
                  <a:lnTo>
                    <a:pt x="2572512" y="1776984"/>
                  </a:lnTo>
                  <a:lnTo>
                    <a:pt x="12192" y="1776984"/>
                  </a:lnTo>
                  <a:lnTo>
                    <a:pt x="12192" y="1411224"/>
                  </a:lnTo>
                  <a:lnTo>
                    <a:pt x="2572512" y="1411224"/>
                  </a:lnTo>
                  <a:lnTo>
                    <a:pt x="2572512" y="1399032"/>
                  </a:lnTo>
                  <a:lnTo>
                    <a:pt x="12192" y="1399032"/>
                  </a:lnTo>
                  <a:lnTo>
                    <a:pt x="12192" y="1033272"/>
                  </a:lnTo>
                  <a:lnTo>
                    <a:pt x="2572512" y="1033272"/>
                  </a:lnTo>
                  <a:lnTo>
                    <a:pt x="2572512" y="1021080"/>
                  </a:lnTo>
                  <a:lnTo>
                    <a:pt x="12192" y="1021080"/>
                  </a:lnTo>
                  <a:lnTo>
                    <a:pt x="12192" y="652272"/>
                  </a:lnTo>
                  <a:lnTo>
                    <a:pt x="2572512" y="652272"/>
                  </a:lnTo>
                  <a:lnTo>
                    <a:pt x="2572512" y="640080"/>
                  </a:lnTo>
                  <a:lnTo>
                    <a:pt x="12192" y="640080"/>
                  </a:lnTo>
                  <a:lnTo>
                    <a:pt x="12192" y="12192"/>
                  </a:lnTo>
                  <a:lnTo>
                    <a:pt x="2572512" y="12192"/>
                  </a:lnTo>
                  <a:lnTo>
                    <a:pt x="2572512" y="0"/>
                  </a:lnTo>
                  <a:lnTo>
                    <a:pt x="12192" y="0"/>
                  </a:lnTo>
                  <a:lnTo>
                    <a:pt x="0" y="0"/>
                  </a:lnTo>
                  <a:lnTo>
                    <a:pt x="0" y="12192"/>
                  </a:lnTo>
                  <a:lnTo>
                    <a:pt x="0" y="4306824"/>
                  </a:lnTo>
                  <a:lnTo>
                    <a:pt x="12192" y="4306824"/>
                  </a:lnTo>
                  <a:lnTo>
                    <a:pt x="2572512" y="4306824"/>
                  </a:lnTo>
                  <a:lnTo>
                    <a:pt x="2584704" y="4306824"/>
                  </a:lnTo>
                  <a:lnTo>
                    <a:pt x="6172200" y="4306824"/>
                  </a:lnTo>
                  <a:lnTo>
                    <a:pt x="6184392" y="4306824"/>
                  </a:lnTo>
                  <a:lnTo>
                    <a:pt x="6184392" y="4294632"/>
                  </a:lnTo>
                  <a:lnTo>
                    <a:pt x="6184392" y="12192"/>
                  </a:lnTo>
                  <a:lnTo>
                    <a:pt x="61843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58" name="object 1858"/>
          <p:cNvSpPr txBox="1"/>
          <p:nvPr/>
        </p:nvSpPr>
        <p:spPr>
          <a:xfrm>
            <a:off x="2343404" y="1566671"/>
            <a:ext cx="23907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solidFill>
                  <a:srgbClr val="FF0000"/>
                </a:solidFill>
                <a:latin typeface="Times New Roman"/>
                <a:cs typeface="Times New Roman"/>
              </a:rPr>
              <a:t>Dispositivi</a:t>
            </a:r>
            <a:r>
              <a:rPr sz="1800" b="1" spc="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1800" b="1" spc="-15" dirty="0">
                <a:solidFill>
                  <a:srgbClr val="FF0000"/>
                </a:solidFill>
                <a:latin typeface="Times New Roman"/>
                <a:cs typeface="Times New Roman"/>
              </a:rPr>
              <a:t>contaminanti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859" name="object 1859"/>
          <p:cNvSpPr txBox="1"/>
          <p:nvPr/>
        </p:nvSpPr>
        <p:spPr>
          <a:xfrm>
            <a:off x="4949444" y="1566671"/>
            <a:ext cx="33470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FF0000"/>
                </a:solidFill>
                <a:latin typeface="Times New Roman"/>
                <a:cs typeface="Times New Roman"/>
              </a:rPr>
              <a:t>Biofilm</a:t>
            </a:r>
            <a:r>
              <a:rPr sz="1800" b="1" spc="-7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solidFill>
                  <a:srgbClr val="FF0000"/>
                </a:solidFill>
                <a:latin typeface="Times New Roman"/>
                <a:cs typeface="Times New Roman"/>
              </a:rPr>
              <a:t>(specie</a:t>
            </a:r>
            <a:r>
              <a:rPr sz="1800" spc="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solidFill>
                  <a:srgbClr val="FF0000"/>
                </a:solidFill>
                <a:latin typeface="Times New Roman"/>
                <a:cs typeface="Times New Roman"/>
              </a:rPr>
              <a:t>batterica</a:t>
            </a:r>
            <a:r>
              <a:rPr sz="1800" spc="-2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solidFill>
                  <a:srgbClr val="FF0000"/>
                </a:solidFill>
                <a:latin typeface="Times New Roman"/>
                <a:cs typeface="Times New Roman"/>
              </a:rPr>
              <a:t>principale)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860" name="object 1860"/>
          <p:cNvSpPr txBox="1"/>
          <p:nvPr/>
        </p:nvSpPr>
        <p:spPr>
          <a:xfrm>
            <a:off x="2885948" y="2087881"/>
            <a:ext cx="130619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Lenti</a:t>
            </a:r>
            <a:r>
              <a:rPr sz="16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600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contatto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61" name="object 1861"/>
          <p:cNvSpPr txBox="1"/>
          <p:nvPr/>
        </p:nvSpPr>
        <p:spPr>
          <a:xfrm>
            <a:off x="5089652" y="2087881"/>
            <a:ext cx="306895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spc="10" dirty="0">
                <a:solidFill>
                  <a:srgbClr val="FFFFFF"/>
                </a:solidFill>
                <a:latin typeface="Times New Roman"/>
                <a:cs typeface="Times New Roman"/>
              </a:rPr>
              <a:t>C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cc</a:t>
            </a:r>
            <a:r>
              <a:rPr sz="1600" spc="10" dirty="0">
                <a:solidFill>
                  <a:srgbClr val="FFFFFF"/>
                </a:solidFill>
                <a:latin typeface="Times New Roman"/>
                <a:cs typeface="Times New Roman"/>
              </a:rPr>
              <a:t>h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i</a:t>
            </a:r>
            <a:r>
              <a:rPr sz="1600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g</a:t>
            </a: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r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am</a:t>
            </a: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-</a:t>
            </a:r>
            <a:r>
              <a:rPr sz="1600" spc="10" dirty="0">
                <a:solidFill>
                  <a:srgbClr val="FFFFFF"/>
                </a:solidFill>
                <a:latin typeface="Times New Roman"/>
                <a:cs typeface="Times New Roman"/>
              </a:rPr>
              <a:t>p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s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iti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v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i</a:t>
            </a: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600" spc="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spc="-215" dirty="0">
                <a:solidFill>
                  <a:srgbClr val="FFFFFF"/>
                </a:solidFill>
                <a:latin typeface="Times New Roman"/>
                <a:cs typeface="Times New Roman"/>
              </a:rPr>
              <a:t>P</a:t>
            </a:r>
            <a:r>
              <a:rPr sz="1600" i="1" dirty="0">
                <a:solidFill>
                  <a:srgbClr val="FFFFFF"/>
                </a:solidFill>
                <a:latin typeface="Times New Roman"/>
                <a:cs typeface="Times New Roman"/>
              </a:rPr>
              <a:t>.</a:t>
            </a:r>
            <a:r>
              <a:rPr sz="1600" i="1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spc="10" dirty="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600" i="1" spc="-5" dirty="0">
                <a:solidFill>
                  <a:srgbClr val="FFFFFF"/>
                </a:solidFill>
                <a:latin typeface="Times New Roman"/>
                <a:cs typeface="Times New Roman"/>
              </a:rPr>
              <a:t>r</a:t>
            </a:r>
            <a:r>
              <a:rPr sz="1600" i="1" spc="10" dirty="0">
                <a:solidFill>
                  <a:srgbClr val="FFFFFF"/>
                </a:solidFill>
                <a:latin typeface="Times New Roman"/>
                <a:cs typeface="Times New Roman"/>
              </a:rPr>
              <a:t>ug</a:t>
            </a: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i</a:t>
            </a:r>
            <a:r>
              <a:rPr sz="1600" i="1" spc="10" dirty="0">
                <a:solidFill>
                  <a:srgbClr val="FFFFFF"/>
                </a:solidFill>
                <a:latin typeface="Times New Roman"/>
                <a:cs typeface="Times New Roman"/>
              </a:rPr>
              <a:t>no</a:t>
            </a:r>
            <a:r>
              <a:rPr sz="1600" i="1" spc="-5" dirty="0">
                <a:solidFill>
                  <a:srgbClr val="FFFFFF"/>
                </a:solidFill>
                <a:latin typeface="Times New Roman"/>
                <a:cs typeface="Times New Roman"/>
              </a:rPr>
              <a:t>sa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62" name="object 1862"/>
          <p:cNvSpPr txBox="1"/>
          <p:nvPr/>
        </p:nvSpPr>
        <p:spPr>
          <a:xfrm>
            <a:off x="2645155" y="2465833"/>
            <a:ext cx="178308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Dispositivi</a:t>
            </a:r>
            <a:r>
              <a:rPr sz="1600" spc="-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per</a:t>
            </a: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dialisi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63" name="object 1863"/>
          <p:cNvSpPr txBox="1"/>
          <p:nvPr/>
        </p:nvSpPr>
        <p:spPr>
          <a:xfrm>
            <a:off x="5367020" y="2465833"/>
            <a:ext cx="251396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Flora</a:t>
            </a:r>
            <a:r>
              <a:rPr sz="1600" spc="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batterica</a:t>
            </a:r>
            <a:r>
              <a:rPr sz="16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600" spc="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fungina</a:t>
            </a:r>
            <a:r>
              <a:rPr sz="1600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mista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64" name="object 1864"/>
          <p:cNvSpPr txBox="1"/>
          <p:nvPr/>
        </p:nvSpPr>
        <p:spPr>
          <a:xfrm>
            <a:off x="2904235" y="2843785"/>
            <a:ext cx="126746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Cateteri</a:t>
            </a:r>
            <a:r>
              <a:rPr sz="16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urinari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65" name="object 1865"/>
          <p:cNvSpPr txBox="1"/>
          <p:nvPr/>
        </p:nvSpPr>
        <p:spPr>
          <a:xfrm>
            <a:off x="5208523" y="2843785"/>
            <a:ext cx="283146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i="1" dirty="0">
                <a:solidFill>
                  <a:srgbClr val="FFFFFF"/>
                </a:solidFill>
                <a:latin typeface="Times New Roman"/>
                <a:cs typeface="Times New Roman"/>
              </a:rPr>
              <a:t>E.</a:t>
            </a:r>
            <a:r>
              <a:rPr sz="16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coli</a:t>
            </a:r>
            <a:r>
              <a:rPr sz="16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600" spc="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altri</a:t>
            </a:r>
            <a:r>
              <a:rPr sz="1600" spc="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bacilli</a:t>
            </a: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gram-negativi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66" name="object 1866"/>
          <p:cNvSpPr txBox="1"/>
          <p:nvPr/>
        </p:nvSpPr>
        <p:spPr>
          <a:xfrm>
            <a:off x="2504948" y="3221737"/>
            <a:ext cx="2066289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D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i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s</a:t>
            </a:r>
            <a:r>
              <a:rPr sz="1600" spc="10" dirty="0">
                <a:solidFill>
                  <a:srgbClr val="FFFFFF"/>
                </a:solidFill>
                <a:latin typeface="Times New Roman"/>
                <a:cs typeface="Times New Roman"/>
              </a:rPr>
              <a:t>p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s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iti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v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i</a:t>
            </a:r>
            <a:r>
              <a:rPr sz="1600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600" spc="10" dirty="0">
                <a:solidFill>
                  <a:srgbClr val="FFFFFF"/>
                </a:solidFill>
                <a:latin typeface="Times New Roman"/>
                <a:cs typeface="Times New Roman"/>
              </a:rPr>
              <a:t>nd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t</a:t>
            </a: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r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ac</a:t>
            </a:r>
            <a:r>
              <a:rPr sz="1600" spc="10" dirty="0">
                <a:solidFill>
                  <a:srgbClr val="FFFFFF"/>
                </a:solidFill>
                <a:latin typeface="Times New Roman"/>
                <a:cs typeface="Times New Roman"/>
              </a:rPr>
              <a:t>h</a:t>
            </a:r>
            <a:r>
              <a:rPr sz="1600" spc="-20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l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i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67" name="object 1867"/>
          <p:cNvSpPr txBox="1"/>
          <p:nvPr/>
        </p:nvSpPr>
        <p:spPr>
          <a:xfrm>
            <a:off x="5367020" y="3221737"/>
            <a:ext cx="251396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Flora</a:t>
            </a:r>
            <a:r>
              <a:rPr sz="1600" spc="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batterica</a:t>
            </a:r>
            <a:r>
              <a:rPr sz="16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600" spc="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fungina</a:t>
            </a:r>
            <a:r>
              <a:rPr sz="1600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mista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68" name="object 1868"/>
          <p:cNvSpPr txBox="1"/>
          <p:nvPr/>
        </p:nvSpPr>
        <p:spPr>
          <a:xfrm>
            <a:off x="2913379" y="3599689"/>
            <a:ext cx="124968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Cateteri</a:t>
            </a:r>
            <a:r>
              <a:rPr sz="1600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venosi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69" name="object 1869"/>
          <p:cNvSpPr txBox="1"/>
          <p:nvPr/>
        </p:nvSpPr>
        <p:spPr>
          <a:xfrm>
            <a:off x="6104635" y="3599689"/>
            <a:ext cx="103695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S.</a:t>
            </a:r>
            <a:r>
              <a:rPr sz="1600" i="1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epidermis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0" name="object 1870"/>
          <p:cNvSpPr txBox="1"/>
          <p:nvPr/>
        </p:nvSpPr>
        <p:spPr>
          <a:xfrm>
            <a:off x="2797555" y="3986785"/>
            <a:ext cx="148399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55904" marR="5080" indent="-243840">
              <a:lnSpc>
                <a:spcPct val="100000"/>
              </a:lnSpc>
              <a:spcBef>
                <a:spcPts val="105"/>
              </a:spcBef>
            </a:pPr>
            <a:r>
              <a:rPr sz="1600" spc="-30" dirty="0">
                <a:solidFill>
                  <a:srgbClr val="FFFFFF"/>
                </a:solidFill>
                <a:latin typeface="Times New Roman"/>
                <a:cs typeface="Times New Roman"/>
              </a:rPr>
              <a:t>Valvole</a:t>
            </a:r>
            <a:r>
              <a:rPr sz="1600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cardiache </a:t>
            </a:r>
            <a:r>
              <a:rPr sz="1600" spc="-3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meccaniche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1" name="object 1871"/>
          <p:cNvSpPr txBox="1"/>
          <p:nvPr/>
        </p:nvSpPr>
        <p:spPr>
          <a:xfrm>
            <a:off x="5552947" y="4108705"/>
            <a:ext cx="214058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S.</a:t>
            </a:r>
            <a:r>
              <a:rPr sz="1600" i="1" spc="-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dirty="0">
                <a:solidFill>
                  <a:srgbClr val="FFFFFF"/>
                </a:solidFill>
                <a:latin typeface="Times New Roman"/>
                <a:cs typeface="Times New Roman"/>
              </a:rPr>
              <a:t>aureus</a:t>
            </a:r>
            <a:r>
              <a:rPr sz="1600" i="1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6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S.</a:t>
            </a:r>
            <a:r>
              <a:rPr sz="16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epidermidis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2" name="object 1872"/>
          <p:cNvSpPr txBox="1"/>
          <p:nvPr/>
        </p:nvSpPr>
        <p:spPr>
          <a:xfrm>
            <a:off x="2788411" y="4611625"/>
            <a:ext cx="149669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Inneschi</a:t>
            </a:r>
            <a:r>
              <a:rPr sz="16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vascolari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3" name="object 1873"/>
          <p:cNvSpPr txBox="1"/>
          <p:nvPr/>
        </p:nvSpPr>
        <p:spPr>
          <a:xfrm>
            <a:off x="5726684" y="4611625"/>
            <a:ext cx="179197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Cocchi</a:t>
            </a:r>
            <a:r>
              <a:rPr sz="1600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Gram-positivi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4" name="object 1874"/>
          <p:cNvSpPr txBox="1"/>
          <p:nvPr/>
        </p:nvSpPr>
        <p:spPr>
          <a:xfrm>
            <a:off x="2639060" y="4986529"/>
            <a:ext cx="179514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D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i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s</a:t>
            </a:r>
            <a:r>
              <a:rPr sz="1600" spc="10" dirty="0">
                <a:solidFill>
                  <a:srgbClr val="FFFFFF"/>
                </a:solidFill>
                <a:latin typeface="Times New Roman"/>
                <a:cs typeface="Times New Roman"/>
              </a:rPr>
              <a:t>p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s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iti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v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i</a:t>
            </a:r>
            <a:r>
              <a:rPr sz="1600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1600" spc="-10" dirty="0">
                <a:solidFill>
                  <a:srgbClr val="FFFFFF"/>
                </a:solidFill>
                <a:latin typeface="Times New Roman"/>
                <a:cs typeface="Times New Roman"/>
              </a:rPr>
              <a:t>r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t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1600" spc="10" dirty="0">
                <a:solidFill>
                  <a:srgbClr val="FFFFFF"/>
                </a:solidFill>
                <a:latin typeface="Times New Roman"/>
                <a:cs typeface="Times New Roman"/>
              </a:rPr>
              <a:t>p</a:t>
            </a:r>
            <a:r>
              <a:rPr sz="1600" spc="-20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600" spc="10" dirty="0">
                <a:solidFill>
                  <a:srgbClr val="FFFFFF"/>
                </a:solidFill>
                <a:latin typeface="Times New Roman"/>
                <a:cs typeface="Times New Roman"/>
              </a:rPr>
              <a:t>d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ic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i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5" name="object 1875"/>
          <p:cNvSpPr txBox="1"/>
          <p:nvPr/>
        </p:nvSpPr>
        <p:spPr>
          <a:xfrm>
            <a:off x="5552947" y="4986529"/>
            <a:ext cx="214058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S.</a:t>
            </a:r>
            <a:r>
              <a:rPr sz="1600" i="1" spc="-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dirty="0">
                <a:solidFill>
                  <a:srgbClr val="FFFFFF"/>
                </a:solidFill>
                <a:latin typeface="Times New Roman"/>
                <a:cs typeface="Times New Roman"/>
              </a:rPr>
              <a:t>aureus</a:t>
            </a:r>
            <a:r>
              <a:rPr sz="1600" i="1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6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S.</a:t>
            </a:r>
            <a:r>
              <a:rPr sz="16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epidermidis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6" name="object 1876"/>
          <p:cNvSpPr txBox="1"/>
          <p:nvPr/>
        </p:nvSpPr>
        <p:spPr>
          <a:xfrm>
            <a:off x="2669539" y="5364481"/>
            <a:ext cx="173418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Protesi</a:t>
            </a:r>
            <a:r>
              <a:rPr sz="1600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5" dirty="0">
                <a:solidFill>
                  <a:srgbClr val="FFFFFF"/>
                </a:solidFill>
                <a:latin typeface="Times New Roman"/>
                <a:cs typeface="Times New Roman"/>
              </a:rPr>
              <a:t>di</a:t>
            </a:r>
            <a:r>
              <a:rPr sz="1600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Times New Roman"/>
                <a:cs typeface="Times New Roman"/>
              </a:rPr>
              <a:t>vari organi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7" name="object 1877"/>
          <p:cNvSpPr txBox="1"/>
          <p:nvPr/>
        </p:nvSpPr>
        <p:spPr>
          <a:xfrm>
            <a:off x="5552947" y="5364481"/>
            <a:ext cx="214058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S.</a:t>
            </a:r>
            <a:r>
              <a:rPr sz="1600" i="1" spc="-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dirty="0">
                <a:solidFill>
                  <a:srgbClr val="FFFFFF"/>
                </a:solidFill>
                <a:latin typeface="Times New Roman"/>
                <a:cs typeface="Times New Roman"/>
              </a:rPr>
              <a:t>aureus</a:t>
            </a:r>
            <a:r>
              <a:rPr sz="1600" i="1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6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S.</a:t>
            </a:r>
            <a:r>
              <a:rPr sz="16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6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epidermidis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78" name="object 1878"/>
          <p:cNvSpPr txBox="1"/>
          <p:nvPr/>
        </p:nvSpPr>
        <p:spPr>
          <a:xfrm>
            <a:off x="1197355" y="6053329"/>
            <a:ext cx="8147050" cy="7581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5"/>
              </a:spcBef>
            </a:pP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6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biofilm</a:t>
            </a:r>
            <a:r>
              <a:rPr sz="16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delle</a:t>
            </a:r>
            <a:r>
              <a:rPr sz="160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5" dirty="0">
                <a:solidFill>
                  <a:srgbClr val="FFFFFF"/>
                </a:solidFill>
                <a:latin typeface="Arial"/>
                <a:cs typeface="Arial"/>
              </a:rPr>
              <a:t>più</a:t>
            </a: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comuni</a:t>
            </a:r>
            <a:r>
              <a:rPr sz="16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specie</a:t>
            </a:r>
            <a:r>
              <a:rPr sz="16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batteriche</a:t>
            </a:r>
            <a:r>
              <a:rPr sz="16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contaminanti</a:t>
            </a:r>
            <a:r>
              <a:rPr sz="16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strumenti</a:t>
            </a:r>
            <a:r>
              <a:rPr sz="16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600" b="1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presidi</a:t>
            </a:r>
            <a:r>
              <a:rPr sz="16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medici.</a:t>
            </a:r>
            <a:endParaRPr sz="1600">
              <a:latin typeface="Arial"/>
              <a:cs typeface="Arial"/>
            </a:endParaRPr>
          </a:p>
          <a:p>
            <a:pPr marL="286385" marR="271780" algn="ctr">
              <a:lnSpc>
                <a:spcPct val="100000"/>
              </a:lnSpc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Gli ambienti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adatti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alla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colonizzazione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e alla formazione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di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biofilm sono praticamente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illimitati.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879" name="object 1879"/>
          <p:cNvSpPr txBox="1">
            <a:spLocks noGrp="1"/>
          </p:cNvSpPr>
          <p:nvPr>
            <p:ph type="title"/>
          </p:nvPr>
        </p:nvSpPr>
        <p:spPr>
          <a:xfrm>
            <a:off x="1672844" y="707135"/>
            <a:ext cx="6842125" cy="3295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000" b="1" i="0" spc="-5" dirty="0">
                <a:solidFill>
                  <a:srgbClr val="FFFFFF"/>
                </a:solidFill>
                <a:latin typeface="Arial"/>
                <a:cs typeface="Arial"/>
              </a:rPr>
              <a:t>Biofilm</a:t>
            </a:r>
            <a:r>
              <a:rPr sz="2000" b="1" i="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i="0" spc="-10" dirty="0">
                <a:solidFill>
                  <a:srgbClr val="FFFFFF"/>
                </a:solidFill>
                <a:latin typeface="Arial"/>
                <a:cs typeface="Arial"/>
              </a:rPr>
              <a:t>come</a:t>
            </a:r>
            <a:r>
              <a:rPr sz="2000" b="1" i="0" spc="-5" dirty="0">
                <a:solidFill>
                  <a:srgbClr val="FFFFFF"/>
                </a:solidFill>
                <a:latin typeface="Arial"/>
                <a:cs typeface="Arial"/>
              </a:rPr>
              <a:t> contaminanti di strumenti e</a:t>
            </a:r>
            <a:r>
              <a:rPr sz="2000" b="1" i="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i="0" spc="-5" dirty="0">
                <a:solidFill>
                  <a:srgbClr val="FFFFFF"/>
                </a:solidFill>
                <a:latin typeface="Arial"/>
                <a:cs typeface="Arial"/>
              </a:rPr>
              <a:t>presidii </a:t>
            </a:r>
            <a:r>
              <a:rPr sz="2000" b="1" i="0" spc="-10" dirty="0">
                <a:solidFill>
                  <a:srgbClr val="FFFFFF"/>
                </a:solidFill>
                <a:latin typeface="Arial"/>
                <a:cs typeface="Arial"/>
              </a:rPr>
              <a:t>medici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1692148"/>
            <a:ext cx="9144000" cy="5514340"/>
            <a:chOff x="774191" y="1692148"/>
            <a:chExt cx="9144000" cy="551434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976871" y="6611619"/>
              <a:ext cx="146303" cy="975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450080" y="6867651"/>
              <a:ext cx="859536" cy="13106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486656" y="6876795"/>
              <a:ext cx="801624" cy="28346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2" name="object 20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721351" y="6791451"/>
              <a:ext cx="332232" cy="67055"/>
            </a:xfrm>
            <a:prstGeom prst="rect">
              <a:avLst/>
            </a:prstGeom>
          </p:spPr>
        </p:pic>
        <p:pic>
          <p:nvPicPr>
            <p:cNvPr id="203" name="object 20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706112" y="6858507"/>
              <a:ext cx="359663" cy="143255"/>
            </a:xfrm>
            <a:prstGeom prst="rect">
              <a:avLst/>
            </a:prstGeom>
          </p:spPr>
        </p:pic>
        <p:pic>
          <p:nvPicPr>
            <p:cNvPr id="204" name="object 20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205" name="object 205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6" name="object 26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230624" y="6468363"/>
              <a:ext cx="1307592" cy="268223"/>
            </a:xfrm>
            <a:prstGeom prst="rect">
              <a:avLst/>
            </a:prstGeom>
          </p:spPr>
        </p:pic>
        <p:pic>
          <p:nvPicPr>
            <p:cNvPr id="267" name="object 26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268" name="object 26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269" name="object 26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270" name="object 270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4456176" y="6114795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52" name="object 652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653" name="object 653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27" name="object 727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8802623" y="6096507"/>
              <a:ext cx="146303" cy="155447"/>
            </a:xfrm>
            <a:prstGeom prst="rect">
              <a:avLst/>
            </a:prstGeom>
          </p:spPr>
        </p:pic>
        <p:sp>
          <p:nvSpPr>
            <p:cNvPr id="728" name="object 728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29" name="object 729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730" name="object 730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47" name="object 747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748" name="object 748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7991856" y="6078219"/>
              <a:ext cx="822960" cy="505968"/>
            </a:xfrm>
            <a:prstGeom prst="rect">
              <a:avLst/>
            </a:prstGeom>
          </p:spPr>
        </p:pic>
        <p:sp>
          <p:nvSpPr>
            <p:cNvPr id="749" name="object 749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8089391" y="6181851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8156448" y="6437883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8156448" y="6181851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88" name="object 888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889" name="object 889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9" name="object 1029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9732263" y="5209539"/>
              <a:ext cx="106679" cy="262128"/>
            </a:xfrm>
            <a:prstGeom prst="rect">
              <a:avLst/>
            </a:prstGeom>
          </p:spPr>
        </p:pic>
        <p:sp>
          <p:nvSpPr>
            <p:cNvPr id="1030" name="object 1030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9189720" y="5172963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311639" y="5240019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82" name="object 1582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pic>
          <p:nvPicPr>
            <p:cNvPr id="1583" name="object 1583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3718559" y="1692148"/>
              <a:ext cx="3310128" cy="3886200"/>
            </a:xfrm>
            <a:prstGeom prst="rect">
              <a:avLst/>
            </a:prstGeom>
          </p:spPr>
        </p:pic>
      </p:grpSp>
      <p:sp>
        <p:nvSpPr>
          <p:cNvPr id="1584" name="object 1584"/>
          <p:cNvSpPr txBox="1"/>
          <p:nvPr/>
        </p:nvSpPr>
        <p:spPr>
          <a:xfrm>
            <a:off x="780287" y="5891783"/>
            <a:ext cx="9130665" cy="3295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2136140">
              <a:lnSpc>
                <a:spcPct val="100000"/>
              </a:lnSpc>
              <a:spcBef>
                <a:spcPts val="90"/>
              </a:spcBef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su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catetere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(Donlan</a:t>
            </a:r>
            <a:r>
              <a:rPr sz="20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Costerton,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2002)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139691"/>
            <a:ext cx="9144000" cy="3066415"/>
            <a:chOff x="774191" y="4139691"/>
            <a:chExt cx="9144000" cy="306641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49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1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1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19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1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3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7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79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1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1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19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1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3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699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1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5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699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1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099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7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3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19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099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7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7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5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19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1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3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7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5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19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3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299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1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59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59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39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3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299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1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59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09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3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499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59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3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09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3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499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49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5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3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19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79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3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1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1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5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2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69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899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5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2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69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899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499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6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8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099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499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6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8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099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1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7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1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6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0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7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6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0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3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1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49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29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5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49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29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499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1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5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499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699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89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69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89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5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699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89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69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89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89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79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89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3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299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5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299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699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1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699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79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59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5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1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7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79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1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299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1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299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5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19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3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7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5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79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1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3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7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1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5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79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099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899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09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59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899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09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5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29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79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5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29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39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79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7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5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49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5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69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899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59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3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5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49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5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69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899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29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4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5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8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7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59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29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4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5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8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4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5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69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8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3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7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4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5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69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8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59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69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1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5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19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59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69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69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499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3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69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3"/>
              <a:ext cx="210311" cy="143256"/>
            </a:xfrm>
            <a:prstGeom prst="rect">
              <a:avLst/>
            </a:prstGeom>
          </p:spPr>
        </p:pic>
        <p:pic>
          <p:nvPicPr>
            <p:cNvPr id="1860" name="object 1860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3044952" y="4139691"/>
              <a:ext cx="4102607" cy="2782824"/>
            </a:xfrm>
            <a:prstGeom prst="rect">
              <a:avLst/>
            </a:prstGeom>
          </p:spPr>
        </p:pic>
      </p:grpSp>
      <p:sp>
        <p:nvSpPr>
          <p:cNvPr id="1861" name="object 186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6707" rIns="0" bIns="0" rtlCol="0">
            <a:spAutoFit/>
          </a:bodyPr>
          <a:lstStyle/>
          <a:p>
            <a:pPr marL="914400" marR="5080" indent="-292735">
              <a:lnSpc>
                <a:spcPct val="100000"/>
              </a:lnSpc>
              <a:spcBef>
                <a:spcPts val="100"/>
              </a:spcBef>
            </a:pPr>
            <a:r>
              <a:rPr sz="3600" b="1" i="0" dirty="0">
                <a:solidFill>
                  <a:srgbClr val="FFFFFF"/>
                </a:solidFill>
                <a:latin typeface="Arial"/>
                <a:cs typeface="Arial"/>
              </a:rPr>
              <a:t>Biofilm</a:t>
            </a:r>
            <a:r>
              <a:rPr sz="3600" b="1" i="0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come</a:t>
            </a:r>
            <a:r>
              <a:rPr sz="3600" b="1" i="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contaminanti</a:t>
            </a:r>
            <a:r>
              <a:rPr sz="3600" b="1" i="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dirty="0">
                <a:solidFill>
                  <a:srgbClr val="FFFFFF"/>
                </a:solidFill>
                <a:latin typeface="Arial"/>
                <a:cs typeface="Arial"/>
              </a:rPr>
              <a:t>di </a:t>
            </a:r>
            <a:r>
              <a:rPr sz="3600" b="1" i="0" spc="-9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strumenti</a:t>
            </a:r>
            <a:r>
              <a:rPr sz="3600" b="1" i="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3600" b="1" i="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presidii</a:t>
            </a:r>
            <a:r>
              <a:rPr sz="3600" b="1" i="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medici</a:t>
            </a:r>
            <a:endParaRPr sz="3600">
              <a:latin typeface="Arial"/>
              <a:cs typeface="Arial"/>
            </a:endParaRPr>
          </a:p>
        </p:txBody>
      </p:sp>
      <p:sp>
        <p:nvSpPr>
          <p:cNvPr id="1862" name="object 1862"/>
          <p:cNvSpPr txBox="1"/>
          <p:nvPr/>
        </p:nvSpPr>
        <p:spPr>
          <a:xfrm>
            <a:off x="1392427" y="1758695"/>
            <a:ext cx="7775575" cy="2097405"/>
          </a:xfrm>
          <a:prstGeom prst="rect">
            <a:avLst/>
          </a:prstGeom>
        </p:spPr>
        <p:txBody>
          <a:bodyPr vert="horz" wrap="square" lIns="0" tIns="46355" rIns="0" bIns="0" rtlCol="0">
            <a:spAutoFit/>
          </a:bodyPr>
          <a:lstStyle/>
          <a:p>
            <a:pPr marL="356870" marR="370840" indent="-344805">
              <a:lnSpc>
                <a:spcPts val="2160"/>
              </a:lnSpc>
              <a:spcBef>
                <a:spcPts val="365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Per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determinati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dispositivi,</a:t>
            </a:r>
            <a:r>
              <a:rPr sz="20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come</a:t>
            </a:r>
            <a:r>
              <a:rPr sz="20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i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cateteri,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ricerca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inoltre,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ha </a:t>
            </a:r>
            <a:r>
              <a:rPr sz="2000" spc="-5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chiarito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predisposizione</a:t>
            </a:r>
            <a:r>
              <a:rPr sz="2000" spc="9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di</a:t>
            </a:r>
            <a:r>
              <a:rPr sz="20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vari</a:t>
            </a:r>
            <a:r>
              <a:rPr sz="2000" spc="3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materiali</a:t>
            </a:r>
            <a:r>
              <a:rPr sz="20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a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ospitare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biofilm.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99FF99"/>
              </a:buClr>
              <a:buFont typeface="Wingdings"/>
              <a:buChar char=""/>
            </a:pPr>
            <a:endParaRPr sz="2700">
              <a:latin typeface="Arial MT"/>
              <a:cs typeface="Arial MT"/>
            </a:endParaRPr>
          </a:p>
          <a:p>
            <a:pPr marL="356870" marR="5080" indent="-344805">
              <a:lnSpc>
                <a:spcPts val="2160"/>
              </a:lnSpc>
              <a:spcBef>
                <a:spcPts val="5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L'impianto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chirurgico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della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valvola</a:t>
            </a:r>
            <a:r>
              <a:rPr sz="2000" spc="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cardiaca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provoca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danni</a:t>
            </a:r>
            <a:r>
              <a:rPr sz="20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al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tessuto,</a:t>
            </a:r>
            <a:r>
              <a:rPr sz="20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6600"/>
                </a:solidFill>
                <a:latin typeface="Arial MT"/>
                <a:cs typeface="Arial MT"/>
              </a:rPr>
              <a:t>con</a:t>
            </a:r>
            <a:r>
              <a:rPr sz="200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6600"/>
                </a:solidFill>
                <a:latin typeface="Arial MT"/>
                <a:cs typeface="Arial MT"/>
              </a:rPr>
              <a:t>accumulo</a:t>
            </a:r>
            <a:r>
              <a:rPr sz="200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di</a:t>
            </a:r>
            <a:r>
              <a:rPr sz="2000" spc="1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piastrine</a:t>
            </a:r>
            <a:r>
              <a:rPr sz="2000" spc="45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6600"/>
                </a:solidFill>
                <a:latin typeface="Arial MT"/>
                <a:cs typeface="Arial MT"/>
              </a:rPr>
              <a:t>e</a:t>
            </a:r>
            <a:r>
              <a:rPr sz="200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di</a:t>
            </a:r>
            <a:r>
              <a:rPr sz="2000" spc="1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fibrina</a:t>
            </a:r>
            <a:r>
              <a:rPr sz="2000" spc="2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sulle</a:t>
            </a:r>
            <a:r>
              <a:rPr sz="2000" spc="4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6600"/>
                </a:solidFill>
                <a:latin typeface="Arial MT"/>
                <a:cs typeface="Arial MT"/>
              </a:rPr>
              <a:t>suture</a:t>
            </a:r>
            <a:r>
              <a:rPr sz="200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6600"/>
                </a:solidFill>
                <a:latin typeface="Arial MT"/>
                <a:cs typeface="Arial MT"/>
              </a:rPr>
              <a:t>e</a:t>
            </a:r>
            <a:r>
              <a:rPr sz="2000" spc="2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6600"/>
                </a:solidFill>
                <a:latin typeface="Arial MT"/>
                <a:cs typeface="Arial MT"/>
              </a:rPr>
              <a:t>sul </a:t>
            </a:r>
            <a:r>
              <a:rPr sz="2000" dirty="0">
                <a:solidFill>
                  <a:srgbClr val="FF66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6600"/>
                </a:solidFill>
                <a:latin typeface="Arial MT"/>
                <a:cs typeface="Arial MT"/>
              </a:rPr>
              <a:t>dispositivo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Come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avviene</a:t>
            </a:r>
            <a:r>
              <a:rPr sz="20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per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NVE,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questa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Arial MT"/>
                <a:cs typeface="Arial MT"/>
              </a:rPr>
              <a:t>zona</a:t>
            </a:r>
            <a:r>
              <a:rPr sz="20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vi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è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una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predisposizione</a:t>
            </a:r>
            <a:r>
              <a:rPr sz="20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maggiore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per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000" spc="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colonizzazione</a:t>
            </a:r>
            <a:r>
              <a:rPr sz="2000" spc="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microbica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iniziale.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6707" rIns="0" bIns="0" rtlCol="0">
            <a:spAutoFit/>
          </a:bodyPr>
          <a:lstStyle/>
          <a:p>
            <a:pPr marL="914400" marR="5080" indent="-292735">
              <a:lnSpc>
                <a:spcPct val="100000"/>
              </a:lnSpc>
              <a:spcBef>
                <a:spcPts val="100"/>
              </a:spcBef>
            </a:pPr>
            <a:r>
              <a:rPr sz="3600" b="1" i="0" dirty="0">
                <a:solidFill>
                  <a:srgbClr val="FFFFFF"/>
                </a:solidFill>
                <a:latin typeface="Arial"/>
                <a:cs typeface="Arial"/>
              </a:rPr>
              <a:t>Biofilm</a:t>
            </a:r>
            <a:r>
              <a:rPr sz="3600" b="1" i="0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come</a:t>
            </a:r>
            <a:r>
              <a:rPr sz="3600" b="1" i="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contaminanti</a:t>
            </a:r>
            <a:r>
              <a:rPr sz="3600" b="1" i="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dirty="0">
                <a:solidFill>
                  <a:srgbClr val="FFFFFF"/>
                </a:solidFill>
                <a:latin typeface="Arial"/>
                <a:cs typeface="Arial"/>
              </a:rPr>
              <a:t>di </a:t>
            </a:r>
            <a:r>
              <a:rPr sz="3600" b="1" i="0" spc="-9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strumenti</a:t>
            </a:r>
            <a:r>
              <a:rPr sz="3600" b="1" i="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3600" b="1" i="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presidii</a:t>
            </a:r>
            <a:r>
              <a:rPr sz="3600" b="1" i="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medici</a:t>
            </a:r>
            <a:endParaRPr sz="3600">
              <a:latin typeface="Arial"/>
              <a:cs typeface="Arial"/>
            </a:endParaRPr>
          </a:p>
        </p:txBody>
      </p:sp>
      <p:sp>
        <p:nvSpPr>
          <p:cNvPr id="1861" name="object 1861"/>
          <p:cNvSpPr txBox="1"/>
          <p:nvPr/>
        </p:nvSpPr>
        <p:spPr>
          <a:xfrm>
            <a:off x="1310132" y="1914144"/>
            <a:ext cx="8066405" cy="3926204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356870" marR="197485" indent="-344805">
              <a:lnSpc>
                <a:spcPct val="80000"/>
              </a:lnSpc>
              <a:spcBef>
                <a:spcPts val="570"/>
              </a:spcBef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spc="-5" dirty="0">
                <a:solidFill>
                  <a:srgbClr val="99FF99"/>
                </a:solidFill>
                <a:latin typeface="Arial MT"/>
                <a:cs typeface="Arial MT"/>
              </a:rPr>
              <a:t>Gli</a:t>
            </a:r>
            <a:r>
              <a:rPr sz="2000" spc="-1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9FF99"/>
                </a:solidFill>
                <a:latin typeface="Arial MT"/>
                <a:cs typeface="Arial MT"/>
              </a:rPr>
              <a:t>organismi</a:t>
            </a:r>
            <a:r>
              <a:rPr sz="2000" spc="-1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9FF99"/>
                </a:solidFill>
                <a:latin typeface="Arial MT"/>
                <a:cs typeface="Arial MT"/>
              </a:rPr>
              <a:t>che</a:t>
            </a:r>
            <a:r>
              <a:rPr sz="2000" spc="2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99FF99"/>
                </a:solidFill>
                <a:latin typeface="Arial MT"/>
                <a:cs typeface="Arial MT"/>
              </a:rPr>
              <a:t>colonizzano</a:t>
            </a:r>
            <a:r>
              <a:rPr sz="2000" spc="9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9FF99"/>
                </a:solidFill>
                <a:latin typeface="Arial MT"/>
                <a:cs typeface="Arial MT"/>
              </a:rPr>
              <a:t>i</a:t>
            </a:r>
            <a:r>
              <a:rPr sz="2000" spc="1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9FF99"/>
                </a:solidFill>
                <a:latin typeface="Arial MT"/>
                <a:cs typeface="Arial MT"/>
              </a:rPr>
              <a:t>cateteri</a:t>
            </a:r>
            <a:r>
              <a:rPr sz="2000" spc="1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9FF99"/>
                </a:solidFill>
                <a:latin typeface="Arial MT"/>
                <a:cs typeface="Arial MT"/>
              </a:rPr>
              <a:t>vascolari</a:t>
            </a:r>
            <a:r>
              <a:rPr sz="200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iniziano</a:t>
            </a:r>
            <a:r>
              <a:rPr sz="2000" spc="9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dal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luogo </a:t>
            </a:r>
            <a:r>
              <a:rPr sz="2000" spc="-5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di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inserzione</a:t>
            </a:r>
            <a:r>
              <a:rPr sz="2000" spc="9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dell’epitelio,</a:t>
            </a:r>
            <a:r>
              <a:rPr sz="20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20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9FF99"/>
                </a:solidFill>
                <a:latin typeface="Arial MT"/>
                <a:cs typeface="Arial MT"/>
              </a:rPr>
              <a:t>migrano</a:t>
            </a:r>
            <a:r>
              <a:rPr sz="2000" spc="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9FF99"/>
                </a:solidFill>
                <a:latin typeface="Arial MT"/>
                <a:cs typeface="Arial MT"/>
              </a:rPr>
              <a:t>lungo</a:t>
            </a:r>
            <a:r>
              <a:rPr sz="2000" spc="4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99FF99"/>
                </a:solidFill>
                <a:latin typeface="Arial MT"/>
                <a:cs typeface="Arial MT"/>
              </a:rPr>
              <a:t>la</a:t>
            </a:r>
            <a:r>
              <a:rPr sz="2000" spc="2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9FF99"/>
                </a:solidFill>
                <a:latin typeface="Arial MT"/>
                <a:cs typeface="Arial MT"/>
              </a:rPr>
              <a:t>superficie</a:t>
            </a:r>
            <a:r>
              <a:rPr sz="2000" spc="2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9FF99"/>
                </a:solidFill>
                <a:latin typeface="Arial MT"/>
                <a:cs typeface="Arial MT"/>
              </a:rPr>
              <a:t>esterna</a:t>
            </a:r>
            <a:r>
              <a:rPr sz="2000" spc="-3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del </a:t>
            </a:r>
            <a:r>
              <a:rPr sz="2000" spc="-5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dispositivo,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o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dalla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estremità</a:t>
            </a:r>
            <a:r>
              <a:rPr sz="20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opposta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contaminata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per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manipolazione,</a:t>
            </a:r>
            <a:r>
              <a:rPr sz="20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9FF99"/>
                </a:solidFill>
                <a:latin typeface="Arial MT"/>
                <a:cs typeface="Arial MT"/>
              </a:rPr>
              <a:t>e migrano </a:t>
            </a:r>
            <a:r>
              <a:rPr sz="2000" spc="-10" dirty="0">
                <a:solidFill>
                  <a:srgbClr val="99FF99"/>
                </a:solidFill>
                <a:latin typeface="Arial MT"/>
                <a:cs typeface="Arial MT"/>
              </a:rPr>
              <a:t>lungo</a:t>
            </a:r>
            <a:r>
              <a:rPr sz="2000" spc="4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9FF99"/>
                </a:solidFill>
                <a:latin typeface="Arial MT"/>
                <a:cs typeface="Arial MT"/>
              </a:rPr>
              <a:t>il</a:t>
            </a:r>
            <a:r>
              <a:rPr sz="2000" spc="2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99FF99"/>
                </a:solidFill>
                <a:latin typeface="Arial MT"/>
                <a:cs typeface="Arial MT"/>
              </a:rPr>
              <a:t>lume</a:t>
            </a:r>
            <a:r>
              <a:rPr sz="2000" spc="-3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99FF99"/>
                </a:solidFill>
                <a:latin typeface="Arial MT"/>
                <a:cs typeface="Arial MT"/>
              </a:rPr>
              <a:t>interno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endParaRPr sz="2000">
              <a:latin typeface="Arial MT"/>
              <a:cs typeface="Arial MT"/>
            </a:endParaRPr>
          </a:p>
          <a:p>
            <a:pPr marL="356870" marR="5080" indent="-344805">
              <a:lnSpc>
                <a:spcPts val="1920"/>
              </a:lnSpc>
              <a:spcBef>
                <a:spcPts val="465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Poiché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il</a:t>
            </a:r>
            <a:r>
              <a:rPr sz="20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dispositivo</a:t>
            </a:r>
            <a:r>
              <a:rPr sz="20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è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contatto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diretto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con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il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circolo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ematico,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ha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la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superficie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ricoperta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da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piastrine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ed</a:t>
            </a:r>
            <a:r>
              <a:rPr sz="2000" spc="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è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bagnato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dal</a:t>
            </a:r>
            <a:r>
              <a:rPr sz="20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BF00"/>
                </a:solidFill>
                <a:latin typeface="Arial MT"/>
                <a:cs typeface="Arial MT"/>
              </a:rPr>
              <a:t>plasma</a:t>
            </a:r>
            <a:r>
              <a:rPr sz="2000" spc="5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BF00"/>
                </a:solidFill>
                <a:latin typeface="Arial MT"/>
                <a:cs typeface="Arial MT"/>
              </a:rPr>
              <a:t>contenente </a:t>
            </a:r>
            <a:r>
              <a:rPr sz="2000" spc="-545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BF00"/>
                </a:solidFill>
                <a:latin typeface="Arial MT"/>
                <a:cs typeface="Arial MT"/>
              </a:rPr>
              <a:t>proteine,</a:t>
            </a:r>
            <a:r>
              <a:rPr sz="2000" spc="25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BF00"/>
                </a:solidFill>
                <a:latin typeface="Arial MT"/>
                <a:cs typeface="Arial MT"/>
              </a:rPr>
              <a:t>quali</a:t>
            </a:r>
            <a:r>
              <a:rPr sz="2000" spc="40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BF00"/>
                </a:solidFill>
                <a:latin typeface="Arial MT"/>
                <a:cs typeface="Arial MT"/>
              </a:rPr>
              <a:t>l'albumina,</a:t>
            </a:r>
            <a:r>
              <a:rPr sz="2000" spc="75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BF00"/>
                </a:solidFill>
                <a:latin typeface="Arial MT"/>
                <a:cs typeface="Arial MT"/>
              </a:rPr>
              <a:t>il</a:t>
            </a:r>
            <a:r>
              <a:rPr sz="2000" spc="15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BF00"/>
                </a:solidFill>
                <a:latin typeface="Arial MT"/>
                <a:cs typeface="Arial MT"/>
              </a:rPr>
              <a:t>fibrinogeno,</a:t>
            </a:r>
            <a:r>
              <a:rPr sz="2000" spc="50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BF00"/>
                </a:solidFill>
                <a:latin typeface="Arial MT"/>
                <a:cs typeface="Arial MT"/>
              </a:rPr>
              <a:t>la</a:t>
            </a:r>
            <a:r>
              <a:rPr sz="2000" spc="-20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BF00"/>
                </a:solidFill>
                <a:latin typeface="Arial MT"/>
                <a:cs typeface="Arial MT"/>
              </a:rPr>
              <a:t>fibronectina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,</a:t>
            </a:r>
            <a:r>
              <a:rPr sz="2000" spc="5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che</a:t>
            </a:r>
            <a:r>
              <a:rPr sz="2000" spc="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fungono 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da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pellicole</a:t>
            </a:r>
            <a:r>
              <a:rPr sz="2000" spc="8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di</a:t>
            </a:r>
            <a:r>
              <a:rPr sz="2000" spc="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supporto</a:t>
            </a:r>
            <a:r>
              <a:rPr sz="2000" spc="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per</a:t>
            </a:r>
            <a:r>
              <a:rPr sz="2000" spc="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l’impianto</a:t>
            </a:r>
            <a:r>
              <a:rPr sz="2000" spc="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del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biofilm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endParaRPr sz="2000">
              <a:latin typeface="Arial MT"/>
              <a:cs typeface="Arial MT"/>
            </a:endParaRPr>
          </a:p>
          <a:p>
            <a:pPr marL="356870" marR="383540" indent="-344805" algn="just">
              <a:lnSpc>
                <a:spcPts val="1920"/>
              </a:lnSpc>
              <a:spcBef>
                <a:spcPts val="480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7505" algn="l"/>
              </a:tabLst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Ad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esempio </a:t>
            </a:r>
            <a:r>
              <a:rPr sz="2000" i="1" spc="-10" dirty="0">
                <a:solidFill>
                  <a:srgbClr val="FFFF99"/>
                </a:solidFill>
                <a:latin typeface="Arial"/>
                <a:cs typeface="Arial"/>
              </a:rPr>
              <a:t>S. aureus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aderisce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alle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proteine quali fibronectina,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e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fibrinogeno,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mentre </a:t>
            </a:r>
            <a:r>
              <a:rPr sz="2000" i="1" spc="-10" dirty="0">
                <a:solidFill>
                  <a:srgbClr val="FFFF99"/>
                </a:solidFill>
                <a:latin typeface="Arial"/>
                <a:cs typeface="Arial"/>
              </a:rPr>
              <a:t>Staphilococcus </a:t>
            </a:r>
            <a:r>
              <a:rPr sz="2000" i="1" spc="-15" dirty="0">
                <a:solidFill>
                  <a:srgbClr val="FFFF99"/>
                </a:solidFill>
                <a:latin typeface="Arial"/>
                <a:cs typeface="Arial"/>
              </a:rPr>
              <a:t>epidermidis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aderisce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soltanto </a:t>
            </a:r>
            <a:r>
              <a:rPr sz="2000" spc="-5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alla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fibronectina,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e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ciò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anche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grazie</a:t>
            </a:r>
            <a:r>
              <a:rPr sz="20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alla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sintesi</a:t>
            </a:r>
            <a:r>
              <a:rPr sz="20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di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adesine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endParaRPr sz="2000">
              <a:latin typeface="Arial MT"/>
              <a:cs typeface="Arial MT"/>
            </a:endParaRPr>
          </a:p>
          <a:p>
            <a:pPr marL="356870" marR="140335" indent="-344805">
              <a:lnSpc>
                <a:spcPct val="80000"/>
              </a:lnSpc>
              <a:spcBef>
                <a:spcPts val="495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spc="-5" dirty="0">
                <a:solidFill>
                  <a:srgbClr val="91CF4F"/>
                </a:solidFill>
                <a:latin typeface="Arial MT"/>
                <a:cs typeface="Arial MT"/>
              </a:rPr>
              <a:t>I</a:t>
            </a:r>
            <a:r>
              <a:rPr sz="2000" spc="-3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1CF4F"/>
                </a:solidFill>
                <a:latin typeface="Arial MT"/>
                <a:cs typeface="Arial MT"/>
              </a:rPr>
              <a:t>cateteri</a:t>
            </a:r>
            <a:r>
              <a:rPr sz="2000" spc="1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dopo</a:t>
            </a:r>
            <a:r>
              <a:rPr sz="2000" spc="2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10</a:t>
            </a:r>
            <a:r>
              <a:rPr sz="2000" spc="2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giorni</a:t>
            </a:r>
            <a:r>
              <a:rPr sz="2000" spc="3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di</a:t>
            </a:r>
            <a:r>
              <a:rPr sz="2000" spc="1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permanenza</a:t>
            </a:r>
            <a:r>
              <a:rPr sz="2000" spc="45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presentano</a:t>
            </a:r>
            <a:r>
              <a:rPr sz="2000" spc="2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una</a:t>
            </a:r>
            <a:r>
              <a:rPr sz="2000" spc="2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1CF4F"/>
                </a:solidFill>
                <a:latin typeface="Arial MT"/>
                <a:cs typeface="Arial MT"/>
              </a:rPr>
              <a:t>formazione </a:t>
            </a:r>
            <a:r>
              <a:rPr sz="2000" spc="-545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91CF4F"/>
                </a:solidFill>
                <a:latin typeface="Arial MT"/>
                <a:cs typeface="Arial MT"/>
              </a:rPr>
              <a:t>più</a:t>
            </a:r>
            <a:r>
              <a:rPr sz="2000" spc="-5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vasta</a:t>
            </a:r>
            <a:r>
              <a:rPr sz="2000" spc="2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del</a:t>
            </a:r>
            <a:r>
              <a:rPr sz="2000" spc="2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biofilm</a:t>
            </a:r>
            <a:r>
              <a:rPr sz="2000" spc="4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sulla</a:t>
            </a:r>
            <a:r>
              <a:rPr sz="2000" spc="2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1CF4F"/>
                </a:solidFill>
                <a:latin typeface="Arial MT"/>
                <a:cs typeface="Arial MT"/>
              </a:rPr>
              <a:t>superficie</a:t>
            </a:r>
            <a:r>
              <a:rPr sz="2000" spc="15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1CF4F"/>
                </a:solidFill>
                <a:latin typeface="Arial MT"/>
                <a:cs typeface="Arial MT"/>
              </a:rPr>
              <a:t>esterna,</a:t>
            </a:r>
            <a:r>
              <a:rPr sz="2000" spc="25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91CF4F"/>
                </a:solidFill>
                <a:latin typeface="Arial MT"/>
                <a:cs typeface="Arial MT"/>
              </a:rPr>
              <a:t>mentre</a:t>
            </a:r>
            <a:r>
              <a:rPr sz="2000" spc="-5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per</a:t>
            </a:r>
            <a:r>
              <a:rPr sz="2000" spc="25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periodi</a:t>
            </a:r>
            <a:r>
              <a:rPr sz="2000" spc="35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91CF4F"/>
                </a:solidFill>
                <a:latin typeface="Arial MT"/>
                <a:cs typeface="Arial MT"/>
              </a:rPr>
              <a:t>più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 lunghi</a:t>
            </a:r>
            <a:r>
              <a:rPr sz="2000" spc="3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1CF4F"/>
                </a:solidFill>
                <a:latin typeface="Arial MT"/>
                <a:cs typeface="Arial MT"/>
              </a:rPr>
              <a:t>(fino</a:t>
            </a:r>
            <a:r>
              <a:rPr sz="200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1CF4F"/>
                </a:solidFill>
                <a:latin typeface="Arial MT"/>
                <a:cs typeface="Arial MT"/>
              </a:rPr>
              <a:t>a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30</a:t>
            </a:r>
            <a:r>
              <a:rPr sz="2000" spc="2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giorni),</a:t>
            </a:r>
            <a:r>
              <a:rPr sz="2000" spc="2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presentano</a:t>
            </a:r>
            <a:r>
              <a:rPr sz="2000" spc="1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biofilm</a:t>
            </a:r>
            <a:r>
              <a:rPr sz="2000" spc="35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91CF4F"/>
                </a:solidFill>
                <a:latin typeface="Arial MT"/>
                <a:cs typeface="Arial MT"/>
              </a:rPr>
              <a:t>più</a:t>
            </a:r>
            <a:r>
              <a:rPr sz="2000" spc="2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1CF4F"/>
                </a:solidFill>
                <a:latin typeface="Arial MT"/>
                <a:cs typeface="Arial MT"/>
              </a:rPr>
              <a:t>estesi</a:t>
            </a:r>
            <a:r>
              <a:rPr sz="2000" spc="5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1CF4F"/>
                </a:solidFill>
                <a:latin typeface="Arial MT"/>
                <a:cs typeface="Arial MT"/>
              </a:rPr>
              <a:t>sul</a:t>
            </a:r>
            <a:r>
              <a:rPr sz="2000" spc="1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91CF4F"/>
                </a:solidFill>
                <a:latin typeface="Arial MT"/>
                <a:cs typeface="Arial MT"/>
              </a:rPr>
              <a:t>lume </a:t>
            </a:r>
            <a:r>
              <a:rPr sz="2000" spc="5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interno.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2413507" y="621791"/>
            <a:ext cx="586422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39494" marR="5080" indent="-1027430">
              <a:lnSpc>
                <a:spcPct val="100000"/>
              </a:lnSpc>
              <a:spcBef>
                <a:spcPts val="100"/>
              </a:spcBef>
            </a:pPr>
            <a:r>
              <a:rPr sz="3600" b="1" i="0" dirty="0">
                <a:solidFill>
                  <a:srgbClr val="FFFFFF"/>
                </a:solidFill>
                <a:latin typeface="Arial"/>
                <a:cs typeface="Arial"/>
              </a:rPr>
              <a:t>Biofilm</a:t>
            </a:r>
            <a:r>
              <a:rPr sz="3600" b="1" i="0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come</a:t>
            </a:r>
            <a:r>
              <a:rPr sz="3600" b="1" i="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contaminanti </a:t>
            </a:r>
            <a:r>
              <a:rPr sz="3600" b="1" i="0" spc="-9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dirty="0">
                <a:solidFill>
                  <a:srgbClr val="FFFFFF"/>
                </a:solidFill>
                <a:latin typeface="Arial"/>
                <a:cs typeface="Arial"/>
              </a:rPr>
              <a:t>di</a:t>
            </a:r>
            <a:r>
              <a:rPr sz="3600" b="1" i="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lenti</a:t>
            </a:r>
            <a:r>
              <a:rPr sz="3600" b="1" i="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3600" b="1" i="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contatto</a:t>
            </a:r>
            <a:endParaRPr sz="3600">
              <a:latin typeface="Arial"/>
              <a:cs typeface="Arial"/>
            </a:endParaRPr>
          </a:p>
        </p:txBody>
      </p:sp>
      <p:sp>
        <p:nvSpPr>
          <p:cNvPr id="1861" name="object 1861"/>
          <p:cNvSpPr txBox="1"/>
          <p:nvPr/>
        </p:nvSpPr>
        <p:spPr>
          <a:xfrm>
            <a:off x="774191" y="1935479"/>
            <a:ext cx="8473440" cy="432308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892810" marR="48895" indent="-344805">
              <a:lnSpc>
                <a:spcPts val="2590"/>
              </a:lnSpc>
              <a:spcBef>
                <a:spcPts val="425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Anche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le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lenti a contatto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presentano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il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problema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della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colonizzazione, variabile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 seconda del contenuto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idrico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24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della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composizione</a:t>
            </a:r>
            <a:r>
              <a:rPr sz="2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del</a:t>
            </a:r>
            <a:r>
              <a:rPr sz="24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polimero,(soprattutto</a:t>
            </a:r>
            <a:r>
              <a:rPr sz="2400" spc="-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se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tipo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non</a:t>
            </a:r>
            <a:r>
              <a:rPr sz="24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ionico).</a:t>
            </a:r>
            <a:endParaRPr sz="2400">
              <a:latin typeface="Arial MT"/>
              <a:cs typeface="Arial MT"/>
            </a:endParaRPr>
          </a:p>
          <a:p>
            <a:pPr marL="892810" marR="5080" indent="-344805">
              <a:lnSpc>
                <a:spcPct val="90800"/>
              </a:lnSpc>
              <a:spcBef>
                <a:spcPts val="520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Tipico ceppo batterico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invadente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è </a:t>
            </a:r>
            <a:r>
              <a:rPr sz="2400" i="1" dirty="0">
                <a:solidFill>
                  <a:srgbClr val="FFFF99"/>
                </a:solidFill>
                <a:latin typeface="Arial"/>
                <a:cs typeface="Arial"/>
              </a:rPr>
              <a:t>P. aeruginosa</a:t>
            </a:r>
            <a:r>
              <a:rPr sz="2400" i="1" dirty="0">
                <a:solidFill>
                  <a:srgbClr val="FFFFFF"/>
                </a:solidFill>
                <a:latin typeface="Arial"/>
                <a:cs typeface="Arial"/>
              </a:rPr>
              <a:t>,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la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cui </a:t>
            </a:r>
            <a:r>
              <a:rPr sz="18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adesione</a:t>
            </a:r>
            <a:r>
              <a:rPr sz="1800" spc="-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massima</a:t>
            </a:r>
            <a:r>
              <a:rPr sz="18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si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presenta</a:t>
            </a:r>
            <a:r>
              <a:rPr sz="18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dopo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45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minuti</a:t>
            </a:r>
            <a:r>
              <a:rPr sz="18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dall’impianto</a:t>
            </a:r>
            <a:r>
              <a:rPr sz="1800" spc="-10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non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aumenta </a:t>
            </a:r>
            <a:r>
              <a:rPr sz="1800" spc="-4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fino</a:t>
            </a:r>
            <a:r>
              <a:rPr sz="18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24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ore.</a:t>
            </a:r>
            <a:endParaRPr sz="1800">
              <a:latin typeface="Arial MT"/>
              <a:cs typeface="Arial MT"/>
            </a:endParaRPr>
          </a:p>
          <a:p>
            <a:pPr marL="892810" marR="135890" indent="-344805">
              <a:lnSpc>
                <a:spcPts val="2590"/>
              </a:lnSpc>
              <a:spcBef>
                <a:spcPts val="595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L'adesione di </a:t>
            </a:r>
            <a:r>
              <a:rPr sz="2400" i="1" dirty="0">
                <a:solidFill>
                  <a:srgbClr val="FFFFFF"/>
                </a:solidFill>
                <a:latin typeface="Arial"/>
                <a:cs typeface="Arial"/>
              </a:rPr>
              <a:t>P. aeruginosa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è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aumentata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dalla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mucina,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dalla lattoferrina, dal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lisozima,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dall'immunoglobulina A,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dall'albumina e da miscele di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queste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molecole, e che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l'esposizione alle</a:t>
            </a:r>
            <a:r>
              <a:rPr sz="2400" spc="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lacrime</a:t>
            </a:r>
            <a:r>
              <a:rPr sz="24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spc="5" dirty="0">
                <a:solidFill>
                  <a:srgbClr val="FFCC00"/>
                </a:solidFill>
                <a:latin typeface="Arial MT"/>
                <a:cs typeface="Arial MT"/>
              </a:rPr>
              <a:t>umane</a:t>
            </a:r>
            <a:r>
              <a:rPr sz="2400" spc="-2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provoca</a:t>
            </a:r>
            <a:r>
              <a:rPr sz="2400" spc="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sia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l’aumento </a:t>
            </a:r>
            <a:r>
              <a:rPr sz="2400" spc="-65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sia la diminuzione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di aderenza, a seconda 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della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 formulazione</a:t>
            </a:r>
            <a:r>
              <a:rPr sz="2400" spc="-6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della</a:t>
            </a:r>
            <a:r>
              <a:rPr sz="2400" spc="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lente.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2413507" y="621791"/>
            <a:ext cx="586422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39494" marR="5080" indent="-1027430">
              <a:lnSpc>
                <a:spcPct val="100000"/>
              </a:lnSpc>
              <a:spcBef>
                <a:spcPts val="100"/>
              </a:spcBef>
            </a:pPr>
            <a:r>
              <a:rPr sz="3600" b="1" i="0" dirty="0">
                <a:solidFill>
                  <a:srgbClr val="FFFFFF"/>
                </a:solidFill>
                <a:latin typeface="Arial"/>
                <a:cs typeface="Arial"/>
              </a:rPr>
              <a:t>Biofilm</a:t>
            </a:r>
            <a:r>
              <a:rPr sz="3600" b="1" i="0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come</a:t>
            </a:r>
            <a:r>
              <a:rPr sz="3600" b="1" i="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contaminanti </a:t>
            </a:r>
            <a:r>
              <a:rPr sz="3600" b="1" i="0" spc="-9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dirty="0">
                <a:solidFill>
                  <a:srgbClr val="FFFFFF"/>
                </a:solidFill>
                <a:latin typeface="Arial"/>
                <a:cs typeface="Arial"/>
              </a:rPr>
              <a:t>di</a:t>
            </a:r>
            <a:r>
              <a:rPr sz="3600" b="1" i="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lenti</a:t>
            </a:r>
            <a:r>
              <a:rPr sz="3600" b="1" i="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3600" b="1" i="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0" spc="-5" dirty="0">
                <a:solidFill>
                  <a:srgbClr val="FFFFFF"/>
                </a:solidFill>
                <a:latin typeface="Arial"/>
                <a:cs typeface="Arial"/>
              </a:rPr>
              <a:t>contatto</a:t>
            </a:r>
            <a:endParaRPr sz="3600">
              <a:latin typeface="Arial"/>
              <a:cs typeface="Arial"/>
            </a:endParaRPr>
          </a:p>
        </p:txBody>
      </p:sp>
      <p:sp>
        <p:nvSpPr>
          <p:cNvPr id="1861" name="object 1861"/>
          <p:cNvSpPr txBox="1"/>
          <p:nvPr/>
        </p:nvSpPr>
        <p:spPr>
          <a:xfrm>
            <a:off x="1310132" y="1914144"/>
            <a:ext cx="8035290" cy="455803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20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uno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studio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condotto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sulla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relazione</a:t>
            </a:r>
            <a:r>
              <a:rPr sz="2000" spc="9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tra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endParaRPr sz="2000">
              <a:latin typeface="Arial MT"/>
              <a:cs typeface="Arial MT"/>
            </a:endParaRPr>
          </a:p>
          <a:p>
            <a:pPr marL="356870" marR="14604" indent="-344805">
              <a:lnSpc>
                <a:spcPct val="80000"/>
              </a:lnSpc>
              <a:spcBef>
                <a:spcPts val="480"/>
              </a:spcBef>
            </a:pP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composizione</a:t>
            </a:r>
            <a:r>
              <a:rPr sz="2000" spc="4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chimico-fisica</a:t>
            </a:r>
            <a:r>
              <a:rPr sz="2000" spc="-2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9933"/>
                </a:solidFill>
                <a:latin typeface="Arial MT"/>
                <a:cs typeface="Arial MT"/>
              </a:rPr>
              <a:t>delle</a:t>
            </a:r>
            <a:r>
              <a:rPr sz="2000" spc="6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lenti</a:t>
            </a:r>
            <a:r>
              <a:rPr sz="2000" spc="3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e</a:t>
            </a:r>
            <a:r>
              <a:rPr sz="200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9933"/>
                </a:solidFill>
                <a:latin typeface="Arial MT"/>
                <a:cs typeface="Arial MT"/>
              </a:rPr>
              <a:t>la</a:t>
            </a:r>
            <a:r>
              <a:rPr sz="2000" spc="1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5" dirty="0">
                <a:solidFill>
                  <a:srgbClr val="FF9933"/>
                </a:solidFill>
                <a:latin typeface="Arial MT"/>
                <a:cs typeface="Arial MT"/>
              </a:rPr>
              <a:t>farmaco</a:t>
            </a:r>
            <a:r>
              <a:rPr sz="2000" spc="-5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resistenza</a:t>
            </a:r>
            <a:r>
              <a:rPr sz="2000" spc="4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dei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 biofilm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20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sono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stati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colonizzati</a:t>
            </a:r>
            <a:r>
              <a:rPr sz="2000" spc="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con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ceppi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20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Arial"/>
                <a:cs typeface="Arial"/>
              </a:rPr>
              <a:t>Pseudomonas</a:t>
            </a:r>
            <a:r>
              <a:rPr sz="2000" i="1" spc="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Arial"/>
                <a:cs typeface="Arial"/>
              </a:rPr>
              <a:t>aeruginosa </a:t>
            </a:r>
            <a:r>
              <a:rPr sz="2000" i="1" spc="-5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due tipi</a:t>
            </a:r>
            <a:r>
              <a:rPr sz="2000" spc="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biomateriali.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Arial MT"/>
              <a:cs typeface="Arial MT"/>
            </a:endParaRPr>
          </a:p>
          <a:p>
            <a:pPr marL="356870" marR="82550" indent="-344805">
              <a:lnSpc>
                <a:spcPct val="80000"/>
              </a:lnSpc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spc="-5" dirty="0">
                <a:solidFill>
                  <a:srgbClr val="FFBF00"/>
                </a:solidFill>
                <a:latin typeface="Arial MT"/>
                <a:cs typeface="Arial MT"/>
              </a:rPr>
              <a:t>Il</a:t>
            </a:r>
            <a:r>
              <a:rPr sz="2000" spc="-20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BF00"/>
                </a:solidFill>
                <a:latin typeface="Arial MT"/>
                <a:cs typeface="Arial MT"/>
              </a:rPr>
              <a:t>biofilm</a:t>
            </a:r>
            <a:r>
              <a:rPr sz="2000" spc="35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BF00"/>
                </a:solidFill>
                <a:latin typeface="Arial MT"/>
                <a:cs typeface="Arial MT"/>
              </a:rPr>
              <a:t>colonizzante</a:t>
            </a:r>
            <a:r>
              <a:rPr sz="2000" spc="75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biomateriale</a:t>
            </a:r>
            <a:r>
              <a:rPr sz="2000" spc="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contenente</a:t>
            </a:r>
            <a:r>
              <a:rPr sz="2000" spc="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fosforilcolina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,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prodotto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sintesi</a:t>
            </a:r>
            <a:r>
              <a:rPr sz="2000" spc="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analogo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ad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un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fosfolipide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della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membrana 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eritrocitaria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che conferisce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alla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lente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alta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resistenza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alla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 disidratazione,</a:t>
            </a:r>
            <a:r>
              <a:rPr sz="20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BF00"/>
                </a:solidFill>
                <a:latin typeface="Arial MT"/>
                <a:cs typeface="Arial MT"/>
              </a:rPr>
              <a:t>è</a:t>
            </a:r>
            <a:r>
              <a:rPr sz="2000" spc="20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BF00"/>
                </a:solidFill>
                <a:latin typeface="Arial MT"/>
                <a:cs typeface="Arial MT"/>
              </a:rPr>
              <a:t>stato</a:t>
            </a:r>
            <a:r>
              <a:rPr sz="2000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BF00"/>
                </a:solidFill>
                <a:latin typeface="Arial MT"/>
                <a:cs typeface="Arial MT"/>
              </a:rPr>
              <a:t>trovato</a:t>
            </a:r>
            <a:r>
              <a:rPr sz="2000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u="heavy" spc="-15" dirty="0">
                <a:solidFill>
                  <a:srgbClr val="FFBF00"/>
                </a:solidFill>
                <a:uFill>
                  <a:solidFill>
                    <a:srgbClr val="FFBF00"/>
                  </a:solidFill>
                </a:uFill>
                <a:latin typeface="Arial MT"/>
                <a:cs typeface="Arial MT"/>
              </a:rPr>
              <a:t>più</a:t>
            </a:r>
            <a:r>
              <a:rPr sz="2000" u="heavy" spc="20" dirty="0">
                <a:solidFill>
                  <a:srgbClr val="FFBF00"/>
                </a:solidFill>
                <a:uFill>
                  <a:solidFill>
                    <a:srgbClr val="FFBF00"/>
                  </a:solidFill>
                </a:uFill>
                <a:latin typeface="Arial MT"/>
                <a:cs typeface="Arial MT"/>
              </a:rPr>
              <a:t> </a:t>
            </a:r>
            <a:r>
              <a:rPr sz="2000" u="heavy" spc="-10" dirty="0">
                <a:solidFill>
                  <a:srgbClr val="FFBF00"/>
                </a:solidFill>
                <a:uFill>
                  <a:solidFill>
                    <a:srgbClr val="FFBF00"/>
                  </a:solidFill>
                </a:uFill>
                <a:latin typeface="Arial MT"/>
                <a:cs typeface="Arial MT"/>
              </a:rPr>
              <a:t>sensibile</a:t>
            </a:r>
            <a:r>
              <a:rPr sz="2000" u="heavy" spc="70" dirty="0">
                <a:solidFill>
                  <a:srgbClr val="FFBF00"/>
                </a:solidFill>
                <a:uFill>
                  <a:solidFill>
                    <a:srgbClr val="FFBF00"/>
                  </a:solidFill>
                </a:uFill>
                <a:latin typeface="Arial MT"/>
                <a:cs typeface="Arial MT"/>
              </a:rPr>
              <a:t> </a:t>
            </a:r>
            <a:r>
              <a:rPr sz="2000" u="heavy" spc="-10" dirty="0">
                <a:solidFill>
                  <a:srgbClr val="FFBF00"/>
                </a:solidFill>
                <a:uFill>
                  <a:solidFill>
                    <a:srgbClr val="FFBF00"/>
                  </a:solidFill>
                </a:uFill>
                <a:latin typeface="Arial MT"/>
                <a:cs typeface="Arial MT"/>
              </a:rPr>
              <a:t>agli</a:t>
            </a:r>
            <a:r>
              <a:rPr sz="2000" u="heavy" spc="35" dirty="0">
                <a:solidFill>
                  <a:srgbClr val="FFBF00"/>
                </a:solidFill>
                <a:uFill>
                  <a:solidFill>
                    <a:srgbClr val="FFBF00"/>
                  </a:solidFill>
                </a:uFill>
                <a:latin typeface="Arial MT"/>
                <a:cs typeface="Arial MT"/>
              </a:rPr>
              <a:t> </a:t>
            </a:r>
            <a:r>
              <a:rPr sz="2000" u="heavy" spc="-10" dirty="0">
                <a:solidFill>
                  <a:srgbClr val="FFBF00"/>
                </a:solidFill>
                <a:uFill>
                  <a:solidFill>
                    <a:srgbClr val="FFBF00"/>
                  </a:solidFill>
                </a:uFill>
                <a:latin typeface="Arial MT"/>
                <a:cs typeface="Arial MT"/>
              </a:rPr>
              <a:t>antibiotici</a:t>
            </a:r>
            <a:r>
              <a:rPr sz="2000" u="heavy" spc="60" dirty="0">
                <a:solidFill>
                  <a:srgbClr val="FFBF00"/>
                </a:solidFill>
                <a:uFill>
                  <a:solidFill>
                    <a:srgbClr val="FFBF00"/>
                  </a:solidFill>
                </a:u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BF00"/>
                </a:solidFill>
                <a:latin typeface="Arial MT"/>
                <a:cs typeface="Arial MT"/>
              </a:rPr>
              <a:t>del</a:t>
            </a:r>
            <a:r>
              <a:rPr sz="2000" spc="30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BF00"/>
                </a:solidFill>
                <a:latin typeface="Arial MT"/>
                <a:cs typeface="Arial MT"/>
              </a:rPr>
              <a:t>biofilm </a:t>
            </a:r>
            <a:r>
              <a:rPr sz="2000" spc="-540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BF00"/>
                </a:solidFill>
                <a:latin typeface="Arial MT"/>
                <a:cs typeface="Arial MT"/>
              </a:rPr>
              <a:t>colonizzante</a:t>
            </a:r>
            <a:r>
              <a:rPr sz="2000" spc="65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BF00"/>
                </a:solidFill>
                <a:latin typeface="Arial MT"/>
                <a:cs typeface="Arial MT"/>
              </a:rPr>
              <a:t>il</a:t>
            </a:r>
            <a:r>
              <a:rPr sz="2000" spc="35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BF00"/>
                </a:solidFill>
                <a:latin typeface="Arial MT"/>
                <a:cs typeface="Arial MT"/>
              </a:rPr>
              <a:t>biomateriale</a:t>
            </a:r>
            <a:r>
              <a:rPr sz="2000" spc="25" dirty="0">
                <a:solidFill>
                  <a:srgbClr val="FFBF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Balafilcon</a:t>
            </a:r>
            <a:r>
              <a:rPr sz="20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A,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polimero</a:t>
            </a:r>
            <a:r>
              <a:rPr sz="20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siliconico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2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400">
              <a:latin typeface="Arial MT"/>
              <a:cs typeface="Arial MT"/>
            </a:endParaRPr>
          </a:p>
          <a:p>
            <a:pPr marL="932815" marR="95885" indent="-792480">
              <a:lnSpc>
                <a:spcPts val="2300"/>
              </a:lnSpc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Anche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altri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ceppi batterici,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quali </a:t>
            </a:r>
            <a:r>
              <a:rPr sz="2400" i="1" dirty="0">
                <a:solidFill>
                  <a:srgbClr val="FFFF99"/>
                </a:solidFill>
                <a:latin typeface="Arial"/>
                <a:cs typeface="Arial"/>
              </a:rPr>
              <a:t>S. aureus</a:t>
            </a:r>
            <a:r>
              <a:rPr sz="2400" dirty="0">
                <a:solidFill>
                  <a:srgbClr val="FFFF99"/>
                </a:solidFill>
                <a:latin typeface="Arial MT"/>
                <a:cs typeface="Arial MT"/>
              </a:rPr>
              <a:t>, </a:t>
            </a:r>
            <a:r>
              <a:rPr sz="2400" i="1" dirty="0">
                <a:solidFill>
                  <a:srgbClr val="FFFF99"/>
                </a:solidFill>
                <a:latin typeface="Arial"/>
                <a:cs typeface="Arial"/>
              </a:rPr>
              <a:t>S. </a:t>
            </a:r>
            <a:r>
              <a:rPr sz="2400" i="1" spc="-5" dirty="0">
                <a:solidFill>
                  <a:srgbClr val="FFFF99"/>
                </a:solidFill>
                <a:latin typeface="Arial"/>
                <a:cs typeface="Arial"/>
              </a:rPr>
              <a:t>epidermidis</a:t>
            </a:r>
            <a:r>
              <a:rPr sz="2400" spc="-5" dirty="0">
                <a:solidFill>
                  <a:srgbClr val="FFFF99"/>
                </a:solidFill>
                <a:latin typeface="Arial MT"/>
                <a:cs typeface="Arial MT"/>
              </a:rPr>
              <a:t>, </a:t>
            </a:r>
            <a:r>
              <a:rPr sz="2400" spc="-65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400" i="1" spc="-5" dirty="0">
                <a:solidFill>
                  <a:srgbClr val="FFFF99"/>
                </a:solidFill>
                <a:latin typeface="Arial"/>
                <a:cs typeface="Arial"/>
              </a:rPr>
              <a:t>Serratia</a:t>
            </a:r>
            <a:r>
              <a:rPr sz="2400" i="1" spc="-35" dirty="0">
                <a:solidFill>
                  <a:srgbClr val="FFFF99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99"/>
                </a:solidFill>
                <a:latin typeface="Arial MT"/>
                <a:cs typeface="Arial MT"/>
              </a:rPr>
              <a:t>spp.,</a:t>
            </a:r>
            <a:r>
              <a:rPr sz="2400" spc="-40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400" i="1" dirty="0">
                <a:solidFill>
                  <a:srgbClr val="FFFF99"/>
                </a:solidFill>
                <a:latin typeface="Arial"/>
                <a:cs typeface="Arial"/>
              </a:rPr>
              <a:t>E.</a:t>
            </a:r>
            <a:r>
              <a:rPr sz="2400" i="1" spc="-15" dirty="0">
                <a:solidFill>
                  <a:srgbClr val="FFFF99"/>
                </a:solidFill>
                <a:latin typeface="Arial"/>
                <a:cs typeface="Arial"/>
              </a:rPr>
              <a:t> </a:t>
            </a:r>
            <a:r>
              <a:rPr sz="2400" i="1" spc="-5" dirty="0">
                <a:solidFill>
                  <a:srgbClr val="FFFF99"/>
                </a:solidFill>
                <a:latin typeface="Arial"/>
                <a:cs typeface="Arial"/>
              </a:rPr>
              <a:t>coli</a:t>
            </a:r>
            <a:r>
              <a:rPr sz="2400" spc="-5" dirty="0">
                <a:solidFill>
                  <a:srgbClr val="FFFF99"/>
                </a:solidFill>
                <a:latin typeface="Arial MT"/>
                <a:cs typeface="Arial MT"/>
              </a:rPr>
              <a:t>,</a:t>
            </a:r>
            <a:r>
              <a:rPr sz="2400" spc="1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400" i="1" dirty="0">
                <a:solidFill>
                  <a:srgbClr val="FFFF99"/>
                </a:solidFill>
                <a:latin typeface="Arial"/>
                <a:cs typeface="Arial"/>
              </a:rPr>
              <a:t>Proteus</a:t>
            </a:r>
            <a:r>
              <a:rPr sz="2400" i="1" spc="-40" dirty="0">
                <a:solidFill>
                  <a:srgbClr val="FFFF99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99"/>
                </a:solidFill>
                <a:latin typeface="Arial MT"/>
                <a:cs typeface="Arial MT"/>
              </a:rPr>
              <a:t>spp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miceti,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quali</a:t>
            </a:r>
            <a:endParaRPr sz="2400">
              <a:latin typeface="Arial MT"/>
              <a:cs typeface="Arial MT"/>
            </a:endParaRPr>
          </a:p>
          <a:p>
            <a:pPr marL="2170430" marR="5080" indent="-1780539">
              <a:lnSpc>
                <a:spcPts val="2300"/>
              </a:lnSpc>
              <a:spcBef>
                <a:spcPts val="10"/>
              </a:spcBef>
            </a:pPr>
            <a:r>
              <a:rPr sz="2400" i="1" dirty="0">
                <a:solidFill>
                  <a:srgbClr val="FFFF99"/>
                </a:solidFill>
                <a:latin typeface="Arial"/>
                <a:cs typeface="Arial"/>
              </a:rPr>
              <a:t>Candida </a:t>
            </a:r>
            <a:r>
              <a:rPr sz="2400" dirty="0">
                <a:solidFill>
                  <a:srgbClr val="FFFF99"/>
                </a:solidFill>
                <a:latin typeface="Arial MT"/>
                <a:cs typeface="Arial MT"/>
              </a:rPr>
              <a:t>spp.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sono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risultati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responsabili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della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formazione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24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24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sulle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lenti</a:t>
            </a:r>
            <a:r>
              <a:rPr sz="24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contatto.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1911350"/>
            <a:ext cx="9144000" cy="5294630"/>
            <a:chOff x="774191" y="1911350"/>
            <a:chExt cx="9144000" cy="529463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7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79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7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1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7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59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59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39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59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59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3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79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3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5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1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7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1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5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1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79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3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5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1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79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59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5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1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79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1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1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3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7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79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7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79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59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5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79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5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79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7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5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5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59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5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5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5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7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59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5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5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7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5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59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5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59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3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sp>
          <p:nvSpPr>
            <p:cNvPr id="1860" name="object 1860"/>
            <p:cNvSpPr/>
            <p:nvPr/>
          </p:nvSpPr>
          <p:spPr>
            <a:xfrm>
              <a:off x="1194816" y="1911349"/>
              <a:ext cx="8305800" cy="4136390"/>
            </a:xfrm>
            <a:custGeom>
              <a:avLst/>
              <a:gdLst/>
              <a:ahLst/>
              <a:cxnLst/>
              <a:rect l="l" t="t" r="r" b="b"/>
              <a:pathLst>
                <a:path w="8305800" h="4136390">
                  <a:moveTo>
                    <a:pt x="8241792" y="64770"/>
                  </a:moveTo>
                  <a:lnTo>
                    <a:pt x="64008" y="64770"/>
                  </a:lnTo>
                  <a:lnTo>
                    <a:pt x="64008" y="76200"/>
                  </a:lnTo>
                  <a:lnTo>
                    <a:pt x="64008" y="4060190"/>
                  </a:lnTo>
                  <a:lnTo>
                    <a:pt x="64008" y="4072890"/>
                  </a:lnTo>
                  <a:lnTo>
                    <a:pt x="8241792" y="4072890"/>
                  </a:lnTo>
                  <a:lnTo>
                    <a:pt x="8241792" y="4060190"/>
                  </a:lnTo>
                  <a:lnTo>
                    <a:pt x="8241792" y="76454"/>
                  </a:lnTo>
                  <a:lnTo>
                    <a:pt x="8229600" y="76454"/>
                  </a:lnTo>
                  <a:lnTo>
                    <a:pt x="8229600" y="4060190"/>
                  </a:lnTo>
                  <a:lnTo>
                    <a:pt x="76200" y="4060190"/>
                  </a:lnTo>
                  <a:lnTo>
                    <a:pt x="76200" y="76200"/>
                  </a:lnTo>
                  <a:lnTo>
                    <a:pt x="8241792" y="76200"/>
                  </a:lnTo>
                  <a:lnTo>
                    <a:pt x="8241792" y="64770"/>
                  </a:lnTo>
                  <a:close/>
                </a:path>
                <a:path w="8305800" h="4136390">
                  <a:moveTo>
                    <a:pt x="8281416" y="24130"/>
                  </a:moveTo>
                  <a:lnTo>
                    <a:pt x="24384" y="24130"/>
                  </a:lnTo>
                  <a:lnTo>
                    <a:pt x="24384" y="52070"/>
                  </a:lnTo>
                  <a:lnTo>
                    <a:pt x="24384" y="4088130"/>
                  </a:lnTo>
                  <a:lnTo>
                    <a:pt x="24384" y="4112260"/>
                  </a:lnTo>
                  <a:lnTo>
                    <a:pt x="8281416" y="4112260"/>
                  </a:lnTo>
                  <a:lnTo>
                    <a:pt x="8281416" y="4088130"/>
                  </a:lnTo>
                  <a:lnTo>
                    <a:pt x="51816" y="4088130"/>
                  </a:lnTo>
                  <a:lnTo>
                    <a:pt x="51816" y="52070"/>
                  </a:lnTo>
                  <a:lnTo>
                    <a:pt x="8253984" y="52070"/>
                  </a:lnTo>
                  <a:lnTo>
                    <a:pt x="8253984" y="4087622"/>
                  </a:lnTo>
                  <a:lnTo>
                    <a:pt x="8281416" y="4087634"/>
                  </a:lnTo>
                  <a:lnTo>
                    <a:pt x="8281416" y="52070"/>
                  </a:lnTo>
                  <a:lnTo>
                    <a:pt x="8281416" y="24130"/>
                  </a:lnTo>
                  <a:close/>
                </a:path>
                <a:path w="8305800" h="4136390">
                  <a:moveTo>
                    <a:pt x="8305800" y="0"/>
                  </a:moveTo>
                  <a:lnTo>
                    <a:pt x="8293608" y="0"/>
                  </a:lnTo>
                  <a:lnTo>
                    <a:pt x="8293608" y="12700"/>
                  </a:lnTo>
                  <a:lnTo>
                    <a:pt x="8293608" y="4123690"/>
                  </a:lnTo>
                  <a:lnTo>
                    <a:pt x="12192" y="4123690"/>
                  </a:lnTo>
                  <a:lnTo>
                    <a:pt x="12192" y="12700"/>
                  </a:lnTo>
                  <a:lnTo>
                    <a:pt x="8293608" y="12700"/>
                  </a:lnTo>
                  <a:lnTo>
                    <a:pt x="8293608" y="0"/>
                  </a:lnTo>
                  <a:lnTo>
                    <a:pt x="0" y="0"/>
                  </a:lnTo>
                  <a:lnTo>
                    <a:pt x="0" y="12700"/>
                  </a:lnTo>
                  <a:lnTo>
                    <a:pt x="0" y="4123690"/>
                  </a:lnTo>
                  <a:lnTo>
                    <a:pt x="0" y="4136390"/>
                  </a:lnTo>
                  <a:lnTo>
                    <a:pt x="8305800" y="4136390"/>
                  </a:lnTo>
                  <a:lnTo>
                    <a:pt x="8305800" y="4124210"/>
                  </a:lnTo>
                  <a:lnTo>
                    <a:pt x="8305800" y="4123690"/>
                  </a:lnTo>
                  <a:lnTo>
                    <a:pt x="8305800" y="12700"/>
                  </a:lnTo>
                  <a:lnTo>
                    <a:pt x="8305800" y="12446"/>
                  </a:lnTo>
                  <a:lnTo>
                    <a:pt x="8305800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61" name="object 186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9446" rIns="0" bIns="0" rtlCol="0">
            <a:spAutoFit/>
          </a:bodyPr>
          <a:lstStyle/>
          <a:p>
            <a:pPr marL="1697355" marR="5080" indent="-1191895">
              <a:lnSpc>
                <a:spcPct val="100000"/>
              </a:lnSpc>
              <a:spcBef>
                <a:spcPts val="90"/>
              </a:spcBef>
            </a:pPr>
            <a:r>
              <a:rPr sz="3200" b="1" i="0" spc="-15" dirty="0">
                <a:latin typeface="Arial"/>
                <a:cs typeface="Arial"/>
              </a:rPr>
              <a:t>RAPPORTO</a:t>
            </a:r>
            <a:r>
              <a:rPr sz="3200" b="1" i="0" spc="55" dirty="0">
                <a:latin typeface="Arial"/>
                <a:cs typeface="Arial"/>
              </a:rPr>
              <a:t> </a:t>
            </a:r>
            <a:r>
              <a:rPr sz="3200" b="1" i="0" spc="-5" dirty="0">
                <a:latin typeface="Arial"/>
                <a:cs typeface="Arial"/>
              </a:rPr>
              <a:t>FRA</a:t>
            </a:r>
            <a:r>
              <a:rPr sz="3200" b="1" i="0" spc="-30" dirty="0">
                <a:latin typeface="Arial"/>
                <a:cs typeface="Arial"/>
              </a:rPr>
              <a:t> </a:t>
            </a:r>
            <a:r>
              <a:rPr sz="3200" b="1" i="0" spc="-15" dirty="0">
                <a:latin typeface="Arial"/>
                <a:cs typeface="Arial"/>
              </a:rPr>
              <a:t>FORMAZIONE</a:t>
            </a:r>
            <a:r>
              <a:rPr sz="3200" b="1" i="0" spc="65" dirty="0">
                <a:latin typeface="Arial"/>
                <a:cs typeface="Arial"/>
              </a:rPr>
              <a:t> </a:t>
            </a:r>
            <a:r>
              <a:rPr sz="3200" b="1" i="0" spc="-10" dirty="0">
                <a:latin typeface="Arial"/>
                <a:cs typeface="Arial"/>
              </a:rPr>
              <a:t>DI </a:t>
            </a:r>
            <a:r>
              <a:rPr sz="3200" b="1" i="0" spc="-875" dirty="0">
                <a:latin typeface="Arial"/>
                <a:cs typeface="Arial"/>
              </a:rPr>
              <a:t> </a:t>
            </a:r>
            <a:r>
              <a:rPr sz="3200" b="1" i="0" spc="-10" dirty="0">
                <a:latin typeface="Arial"/>
                <a:cs typeface="Arial"/>
              </a:rPr>
              <a:t>BIOFILM E</a:t>
            </a:r>
            <a:r>
              <a:rPr sz="3200" b="1" i="0" spc="-5" dirty="0">
                <a:latin typeface="Arial"/>
                <a:cs typeface="Arial"/>
              </a:rPr>
              <a:t> </a:t>
            </a:r>
            <a:r>
              <a:rPr sz="3200" b="1" i="0" spc="-15" dirty="0">
                <a:latin typeface="Arial"/>
                <a:cs typeface="Arial"/>
              </a:rPr>
              <a:t>MALATTIA</a:t>
            </a:r>
            <a:endParaRPr sz="3200">
              <a:latin typeface="Arial"/>
              <a:cs typeface="Arial"/>
            </a:endParaRPr>
          </a:p>
        </p:txBody>
      </p:sp>
      <p:sp>
        <p:nvSpPr>
          <p:cNvPr id="1862" name="object 1862"/>
          <p:cNvSpPr txBox="1"/>
          <p:nvPr/>
        </p:nvSpPr>
        <p:spPr>
          <a:xfrm>
            <a:off x="1505203" y="1969007"/>
            <a:ext cx="7874634" cy="38671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984885" marR="200025" indent="-972819">
              <a:lnSpc>
                <a:spcPct val="100000"/>
              </a:lnSpc>
              <a:spcBef>
                <a:spcPts val="105"/>
              </a:spcBef>
            </a:pP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E’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epidemiologicamente provato che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i biofilm </a:t>
            </a:r>
            <a:r>
              <a:rPr sz="2800" b="1" spc="-7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10" dirty="0">
                <a:solidFill>
                  <a:srgbClr val="FFFFFF"/>
                </a:solidFill>
                <a:latin typeface="Arial"/>
                <a:cs typeface="Arial"/>
              </a:rPr>
              <a:t>svolgono</a:t>
            </a:r>
            <a:r>
              <a:rPr sz="2800" b="1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un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 ruolo</a:t>
            </a:r>
            <a:r>
              <a:rPr sz="28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5" dirty="0">
                <a:solidFill>
                  <a:srgbClr val="FFFFFF"/>
                </a:solidFill>
                <a:latin typeface="Arial"/>
                <a:cs typeface="Arial"/>
              </a:rPr>
              <a:t>sia</a:t>
            </a:r>
            <a:r>
              <a:rPr sz="280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nelle</a:t>
            </a:r>
            <a:r>
              <a:rPr sz="28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malattie</a:t>
            </a:r>
            <a:endParaRPr sz="2800">
              <a:latin typeface="Arial"/>
              <a:cs typeface="Arial"/>
            </a:endParaRPr>
          </a:p>
          <a:p>
            <a:pPr marL="164465" marR="5080" algn="ctr">
              <a:lnSpc>
                <a:spcPct val="100000"/>
              </a:lnSpc>
            </a:pP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contagiose, </a:t>
            </a:r>
            <a:r>
              <a:rPr sz="2800" b="1" spc="5" dirty="0">
                <a:solidFill>
                  <a:srgbClr val="FFFFFF"/>
                </a:solidFill>
                <a:latin typeface="Arial"/>
                <a:cs typeface="Arial"/>
              </a:rPr>
              <a:t>sia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nelle malattie specifiche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quali </a:t>
            </a:r>
            <a:r>
              <a:rPr sz="2800" b="1" spc="-7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fibrosi cistica e peridontiti, </a:t>
            </a:r>
            <a:r>
              <a:rPr sz="2800" b="1" spc="5" dirty="0">
                <a:solidFill>
                  <a:srgbClr val="FFFFFF"/>
                </a:solidFill>
                <a:latin typeface="Arial"/>
                <a:cs typeface="Arial"/>
              </a:rPr>
              <a:t>sia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nelle infezioni </a:t>
            </a:r>
            <a:r>
              <a:rPr sz="28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dell'apparato urinario e della circolazione </a:t>
            </a:r>
            <a:r>
              <a:rPr sz="28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sanguigna, soprattutto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come</a:t>
            </a:r>
            <a:r>
              <a:rPr sz="2800" b="1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conseguenza</a:t>
            </a:r>
            <a:r>
              <a:rPr sz="2800" b="1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di </a:t>
            </a:r>
            <a:r>
              <a:rPr sz="2800" b="1" spc="-7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dispositivi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medici, e </a:t>
            </a:r>
            <a:r>
              <a:rPr sz="2800" b="1" spc="5" dirty="0">
                <a:solidFill>
                  <a:srgbClr val="FFFFFF"/>
                </a:solidFill>
                <a:latin typeface="Arial"/>
                <a:cs typeface="Arial"/>
              </a:rPr>
              <a:t>ciò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soprattutto nei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 pazienti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immunodepressi che </a:t>
            </a:r>
            <a:r>
              <a:rPr sz="2800" b="1" spc="-10" dirty="0">
                <a:solidFill>
                  <a:srgbClr val="FFFFFF"/>
                </a:solidFill>
                <a:latin typeface="Arial"/>
                <a:cs typeface="Arial"/>
              </a:rPr>
              <a:t>non hanno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10" dirty="0">
                <a:solidFill>
                  <a:srgbClr val="FFFFFF"/>
                </a:solidFill>
                <a:latin typeface="Arial"/>
                <a:cs typeface="Arial"/>
              </a:rPr>
              <a:t>buone</a:t>
            </a:r>
            <a:r>
              <a:rPr sz="28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difese</a:t>
            </a:r>
            <a:r>
              <a:rPr sz="28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immunitarie.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2262123"/>
            <a:ext cx="9144000" cy="4944110"/>
            <a:chOff x="774191" y="2262123"/>
            <a:chExt cx="9144000" cy="494411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7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79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5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3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7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1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7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3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59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59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39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59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59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3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79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3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5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5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1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7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1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5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1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5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79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3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5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1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79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59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5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1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79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1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1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3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7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79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1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3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7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79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59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5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79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5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39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79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7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5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5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59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3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5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5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5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7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59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5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5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7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5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59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1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19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59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3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sp>
          <p:nvSpPr>
            <p:cNvPr id="1860" name="object 1860"/>
            <p:cNvSpPr/>
            <p:nvPr/>
          </p:nvSpPr>
          <p:spPr>
            <a:xfrm>
              <a:off x="1310640" y="2262123"/>
              <a:ext cx="8239125" cy="3636645"/>
            </a:xfrm>
            <a:custGeom>
              <a:avLst/>
              <a:gdLst/>
              <a:ahLst/>
              <a:cxnLst/>
              <a:rect l="l" t="t" r="r" b="b"/>
              <a:pathLst>
                <a:path w="8239125" h="3636645">
                  <a:moveTo>
                    <a:pt x="8238743" y="0"/>
                  </a:moveTo>
                  <a:lnTo>
                    <a:pt x="0" y="0"/>
                  </a:lnTo>
                  <a:lnTo>
                    <a:pt x="0" y="3636264"/>
                  </a:lnTo>
                  <a:lnTo>
                    <a:pt x="8238743" y="3636264"/>
                  </a:lnTo>
                  <a:lnTo>
                    <a:pt x="8238743" y="3633216"/>
                  </a:lnTo>
                  <a:lnTo>
                    <a:pt x="9143" y="3633216"/>
                  </a:lnTo>
                  <a:lnTo>
                    <a:pt x="6096" y="3627120"/>
                  </a:lnTo>
                  <a:lnTo>
                    <a:pt x="9143" y="3627120"/>
                  </a:lnTo>
                  <a:lnTo>
                    <a:pt x="9143" y="9143"/>
                  </a:lnTo>
                  <a:lnTo>
                    <a:pt x="6096" y="9143"/>
                  </a:lnTo>
                  <a:lnTo>
                    <a:pt x="9143" y="3048"/>
                  </a:lnTo>
                  <a:lnTo>
                    <a:pt x="8238743" y="3048"/>
                  </a:lnTo>
                  <a:lnTo>
                    <a:pt x="8238743" y="0"/>
                  </a:lnTo>
                  <a:close/>
                </a:path>
                <a:path w="8239125" h="3636645">
                  <a:moveTo>
                    <a:pt x="9143" y="3627120"/>
                  </a:moveTo>
                  <a:lnTo>
                    <a:pt x="6096" y="3627120"/>
                  </a:lnTo>
                  <a:lnTo>
                    <a:pt x="9143" y="3633216"/>
                  </a:lnTo>
                  <a:lnTo>
                    <a:pt x="9143" y="3627120"/>
                  </a:lnTo>
                  <a:close/>
                </a:path>
                <a:path w="8239125" h="3636645">
                  <a:moveTo>
                    <a:pt x="8229600" y="3627120"/>
                  </a:moveTo>
                  <a:lnTo>
                    <a:pt x="9143" y="3627120"/>
                  </a:lnTo>
                  <a:lnTo>
                    <a:pt x="9143" y="3633216"/>
                  </a:lnTo>
                  <a:lnTo>
                    <a:pt x="8229600" y="3633216"/>
                  </a:lnTo>
                  <a:lnTo>
                    <a:pt x="8229600" y="3627120"/>
                  </a:lnTo>
                  <a:close/>
                </a:path>
                <a:path w="8239125" h="3636645">
                  <a:moveTo>
                    <a:pt x="8229600" y="3048"/>
                  </a:moveTo>
                  <a:lnTo>
                    <a:pt x="8229600" y="3633216"/>
                  </a:lnTo>
                  <a:lnTo>
                    <a:pt x="8235695" y="3627120"/>
                  </a:lnTo>
                  <a:lnTo>
                    <a:pt x="8238743" y="3627120"/>
                  </a:lnTo>
                  <a:lnTo>
                    <a:pt x="8238743" y="9143"/>
                  </a:lnTo>
                  <a:lnTo>
                    <a:pt x="8235695" y="9143"/>
                  </a:lnTo>
                  <a:lnTo>
                    <a:pt x="8229600" y="3048"/>
                  </a:lnTo>
                  <a:close/>
                </a:path>
                <a:path w="8239125" h="3636645">
                  <a:moveTo>
                    <a:pt x="8238743" y="3627120"/>
                  </a:moveTo>
                  <a:lnTo>
                    <a:pt x="8235695" y="3627120"/>
                  </a:lnTo>
                  <a:lnTo>
                    <a:pt x="8229600" y="3633216"/>
                  </a:lnTo>
                  <a:lnTo>
                    <a:pt x="8238743" y="3633216"/>
                  </a:lnTo>
                  <a:lnTo>
                    <a:pt x="8238743" y="3627120"/>
                  </a:lnTo>
                  <a:close/>
                </a:path>
                <a:path w="8239125" h="3636645">
                  <a:moveTo>
                    <a:pt x="9143" y="3048"/>
                  </a:moveTo>
                  <a:lnTo>
                    <a:pt x="6096" y="9143"/>
                  </a:lnTo>
                  <a:lnTo>
                    <a:pt x="9143" y="9143"/>
                  </a:lnTo>
                  <a:lnTo>
                    <a:pt x="9143" y="3048"/>
                  </a:lnTo>
                  <a:close/>
                </a:path>
                <a:path w="8239125" h="3636645">
                  <a:moveTo>
                    <a:pt x="8229600" y="3048"/>
                  </a:moveTo>
                  <a:lnTo>
                    <a:pt x="9143" y="3048"/>
                  </a:lnTo>
                  <a:lnTo>
                    <a:pt x="9143" y="9143"/>
                  </a:lnTo>
                  <a:lnTo>
                    <a:pt x="8229600" y="9143"/>
                  </a:lnTo>
                  <a:lnTo>
                    <a:pt x="8229600" y="3048"/>
                  </a:lnTo>
                  <a:close/>
                </a:path>
                <a:path w="8239125" h="3636645">
                  <a:moveTo>
                    <a:pt x="8238743" y="3048"/>
                  </a:moveTo>
                  <a:lnTo>
                    <a:pt x="8229600" y="3048"/>
                  </a:lnTo>
                  <a:lnTo>
                    <a:pt x="8235695" y="9143"/>
                  </a:lnTo>
                  <a:lnTo>
                    <a:pt x="8238743" y="9143"/>
                  </a:lnTo>
                  <a:lnTo>
                    <a:pt x="8238743" y="3048"/>
                  </a:lnTo>
                  <a:close/>
                </a:path>
              </a:pathLst>
            </a:custGeom>
            <a:solidFill>
              <a:srgbClr val="99FF9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61" name="object 186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9446" rIns="0" bIns="0" rtlCol="0">
            <a:spAutoFit/>
          </a:bodyPr>
          <a:lstStyle/>
          <a:p>
            <a:pPr marL="1697355" marR="5080" indent="-1191895">
              <a:lnSpc>
                <a:spcPct val="100000"/>
              </a:lnSpc>
              <a:spcBef>
                <a:spcPts val="90"/>
              </a:spcBef>
            </a:pPr>
            <a:r>
              <a:rPr sz="3200" b="1" i="0" spc="-15" dirty="0">
                <a:latin typeface="Arial"/>
                <a:cs typeface="Arial"/>
              </a:rPr>
              <a:t>RAPPORTO</a:t>
            </a:r>
            <a:r>
              <a:rPr sz="3200" b="1" i="0" spc="55" dirty="0">
                <a:latin typeface="Arial"/>
                <a:cs typeface="Arial"/>
              </a:rPr>
              <a:t> </a:t>
            </a:r>
            <a:r>
              <a:rPr sz="3200" b="1" i="0" spc="-5" dirty="0">
                <a:latin typeface="Arial"/>
                <a:cs typeface="Arial"/>
              </a:rPr>
              <a:t>FRA</a:t>
            </a:r>
            <a:r>
              <a:rPr sz="3200" b="1" i="0" spc="-30" dirty="0">
                <a:latin typeface="Arial"/>
                <a:cs typeface="Arial"/>
              </a:rPr>
              <a:t> </a:t>
            </a:r>
            <a:r>
              <a:rPr sz="3200" b="1" i="0" spc="-15" dirty="0">
                <a:latin typeface="Arial"/>
                <a:cs typeface="Arial"/>
              </a:rPr>
              <a:t>FORMAZIONE</a:t>
            </a:r>
            <a:r>
              <a:rPr sz="3200" b="1" i="0" spc="65" dirty="0">
                <a:latin typeface="Arial"/>
                <a:cs typeface="Arial"/>
              </a:rPr>
              <a:t> </a:t>
            </a:r>
            <a:r>
              <a:rPr sz="3200" b="1" i="0" spc="-10" dirty="0">
                <a:latin typeface="Arial"/>
                <a:cs typeface="Arial"/>
              </a:rPr>
              <a:t>DI </a:t>
            </a:r>
            <a:r>
              <a:rPr sz="3200" b="1" i="0" spc="-875" dirty="0">
                <a:latin typeface="Arial"/>
                <a:cs typeface="Arial"/>
              </a:rPr>
              <a:t> </a:t>
            </a:r>
            <a:r>
              <a:rPr sz="3200" b="1" i="0" spc="-10" dirty="0">
                <a:latin typeface="Arial"/>
                <a:cs typeface="Arial"/>
              </a:rPr>
              <a:t>BIOFILM E</a:t>
            </a:r>
            <a:r>
              <a:rPr sz="3200" b="1" i="0" spc="-5" dirty="0">
                <a:latin typeface="Arial"/>
                <a:cs typeface="Arial"/>
              </a:rPr>
              <a:t> </a:t>
            </a:r>
            <a:r>
              <a:rPr sz="3200" b="1" i="0" spc="-15" dirty="0">
                <a:latin typeface="Arial"/>
                <a:cs typeface="Arial"/>
              </a:rPr>
              <a:t>MALATTIA</a:t>
            </a:r>
            <a:endParaRPr sz="3200">
              <a:latin typeface="Arial"/>
              <a:cs typeface="Arial"/>
            </a:endParaRPr>
          </a:p>
        </p:txBody>
      </p:sp>
      <p:sp>
        <p:nvSpPr>
          <p:cNvPr id="1862" name="object 1862"/>
          <p:cNvSpPr txBox="1"/>
          <p:nvPr/>
        </p:nvSpPr>
        <p:spPr>
          <a:xfrm>
            <a:off x="1392427" y="2252471"/>
            <a:ext cx="8046084" cy="3317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I</a:t>
            </a:r>
            <a:r>
              <a:rPr sz="24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meccanismi</a:t>
            </a:r>
            <a:r>
              <a:rPr sz="24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della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patogenesi</a:t>
            </a:r>
            <a:r>
              <a:rPr sz="2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dei</a:t>
            </a:r>
            <a:r>
              <a:rPr sz="2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biofilms</a:t>
            </a:r>
            <a:r>
              <a:rPr sz="24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includono: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250">
              <a:latin typeface="Arial MT"/>
              <a:cs typeface="Arial MT"/>
            </a:endParaRPr>
          </a:p>
          <a:p>
            <a:pPr marL="356870" marR="5080" indent="-344805">
              <a:lnSpc>
                <a:spcPts val="2590"/>
              </a:lnSpc>
              <a:buClr>
                <a:srgbClr val="99FF99"/>
              </a:buClr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distacco </a:t>
            </a: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di aggregati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batterici dai </a:t>
            </a: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biofilm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sui </a:t>
            </a:r>
            <a:r>
              <a:rPr sz="2400" b="1" spc="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dispositivi</a:t>
            </a:r>
            <a:r>
              <a:rPr sz="2400" b="1" spc="-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medici</a:t>
            </a:r>
            <a:r>
              <a:rPr sz="2400" b="1" spc="-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con</a:t>
            </a:r>
            <a:r>
              <a:rPr sz="2400" b="1" spc="-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conseguente</a:t>
            </a:r>
            <a:r>
              <a:rPr sz="2400" b="1" spc="-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diffusione</a:t>
            </a:r>
            <a:r>
              <a:rPr sz="2400" b="1" spc="-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in</a:t>
            </a:r>
            <a:r>
              <a:rPr sz="2400" b="1" spc="-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altri </a:t>
            </a:r>
            <a:r>
              <a:rPr sz="2400" b="1" spc="-65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distretti</a:t>
            </a:r>
            <a:endParaRPr sz="2400">
              <a:latin typeface="Arial"/>
              <a:cs typeface="Arial"/>
            </a:endParaRPr>
          </a:p>
          <a:p>
            <a:pPr marL="356870" indent="-344805">
              <a:lnSpc>
                <a:spcPct val="100000"/>
              </a:lnSpc>
              <a:spcBef>
                <a:spcPts val="254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produzione</a:t>
            </a:r>
            <a:r>
              <a:rPr sz="2400" b="1" spc="-4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di</a:t>
            </a:r>
            <a:r>
              <a:rPr sz="2400" b="1" spc="-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endotossine</a:t>
            </a:r>
            <a:endParaRPr sz="2400">
              <a:latin typeface="Arial"/>
              <a:cs typeface="Arial"/>
            </a:endParaRPr>
          </a:p>
          <a:p>
            <a:pPr marL="356870" marR="285750" indent="-344805">
              <a:lnSpc>
                <a:spcPts val="2590"/>
              </a:lnSpc>
              <a:spcBef>
                <a:spcPts val="615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resistenza</a:t>
            </a:r>
            <a:r>
              <a:rPr sz="2400" b="1" spc="-6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al</a:t>
            </a:r>
            <a:r>
              <a:rPr sz="2400" b="1" spc="-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sistema</a:t>
            </a:r>
            <a:r>
              <a:rPr sz="2400" b="1" spc="-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immunitario</a:t>
            </a:r>
            <a:r>
              <a:rPr sz="2400" b="1" spc="-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anche</a:t>
            </a:r>
            <a:r>
              <a:rPr sz="2400" b="1" spc="-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attraverso </a:t>
            </a:r>
            <a:r>
              <a:rPr sz="2400" b="1" spc="-65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plasmidi </a:t>
            </a: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di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resistenza </a:t>
            </a: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derivanti da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processi </a:t>
            </a: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di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0000"/>
                </a:solidFill>
                <a:latin typeface="Arial"/>
                <a:cs typeface="Arial"/>
              </a:rPr>
              <a:t>coniugazione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1453388" y="862583"/>
            <a:ext cx="778764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1" i="0" spc="5" dirty="0">
                <a:latin typeface="Arial"/>
                <a:cs typeface="Arial"/>
              </a:rPr>
              <a:t>LE</a:t>
            </a:r>
            <a:r>
              <a:rPr b="1" i="0" spc="-55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STRATEGIE</a:t>
            </a:r>
            <a:r>
              <a:rPr b="1" i="0" spc="-80" dirty="0">
                <a:latin typeface="Arial"/>
                <a:cs typeface="Arial"/>
              </a:rPr>
              <a:t> </a:t>
            </a:r>
            <a:r>
              <a:rPr b="1" i="0" spc="5" dirty="0">
                <a:latin typeface="Arial"/>
                <a:cs typeface="Arial"/>
              </a:rPr>
              <a:t>DI</a:t>
            </a:r>
            <a:r>
              <a:rPr b="1" i="0" spc="-30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INTERVENTO</a:t>
            </a:r>
          </a:p>
        </p:txBody>
      </p:sp>
      <p:sp>
        <p:nvSpPr>
          <p:cNvPr id="1861" name="object 1861"/>
          <p:cNvSpPr txBox="1"/>
          <p:nvPr/>
        </p:nvSpPr>
        <p:spPr>
          <a:xfrm>
            <a:off x="1310132" y="1898904"/>
            <a:ext cx="7731759" cy="4138929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85"/>
              </a:spcBef>
            </a:pP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Il</a:t>
            </a:r>
            <a:r>
              <a:rPr sz="2400" b="1" spc="-50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fenotipo</a:t>
            </a:r>
            <a:r>
              <a:rPr sz="2400" b="1" spc="-30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del</a:t>
            </a:r>
            <a:r>
              <a:rPr sz="2400" b="1" spc="-2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biofilm</a:t>
            </a:r>
            <a:r>
              <a:rPr sz="2400" b="1" spc="-2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è:</a:t>
            </a:r>
            <a:endParaRPr sz="2400">
              <a:latin typeface="Arial MT"/>
              <a:cs typeface="Arial MT"/>
            </a:endParaRPr>
          </a:p>
          <a:p>
            <a:pPr marL="356870" indent="-344805">
              <a:lnSpc>
                <a:spcPct val="100000"/>
              </a:lnSpc>
              <a:spcBef>
                <a:spcPts val="290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notevolmente</a:t>
            </a:r>
            <a:r>
              <a:rPr sz="2400" b="1" spc="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resistente</a:t>
            </a:r>
            <a:r>
              <a:rPr sz="2400" b="1" spc="-3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agli</a:t>
            </a:r>
            <a:r>
              <a:rPr sz="2400" b="1" spc="-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agenti</a:t>
            </a:r>
            <a:r>
              <a:rPr sz="2400" b="1" spc="-4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antibatterici</a:t>
            </a:r>
            <a:endParaRPr sz="2400">
              <a:latin typeface="Arial"/>
              <a:cs typeface="Arial"/>
            </a:endParaRPr>
          </a:p>
          <a:p>
            <a:pPr marL="356870" marR="5080" indent="-344805">
              <a:lnSpc>
                <a:spcPts val="2590"/>
              </a:lnSpc>
              <a:spcBef>
                <a:spcPts val="615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notevolmente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resistente agli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effetti battericidi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degli </a:t>
            </a:r>
            <a:r>
              <a:rPr sz="2400" b="1" spc="-65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ioni</a:t>
            </a:r>
            <a:r>
              <a:rPr sz="2400" b="1" spc="-4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metallici,</a:t>
            </a:r>
            <a:r>
              <a:rPr sz="2400" b="1" spc="-6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compreso</a:t>
            </a:r>
            <a:r>
              <a:rPr sz="2400" b="1" spc="-2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rame</a:t>
            </a:r>
            <a:r>
              <a:rPr sz="2400" b="1" spc="-2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ed</a:t>
            </a:r>
            <a:r>
              <a:rPr sz="2400" b="1" spc="-2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argento.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buChar char=""/>
            </a:pPr>
            <a:endParaRPr sz="3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Attualmente</a:t>
            </a:r>
            <a:r>
              <a:rPr sz="28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si</a:t>
            </a:r>
            <a:r>
              <a:rPr sz="2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agisce</a:t>
            </a:r>
            <a:r>
              <a:rPr sz="2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con:</a:t>
            </a:r>
            <a:endParaRPr sz="2800">
              <a:latin typeface="Arial MT"/>
              <a:cs typeface="Arial MT"/>
            </a:endParaRPr>
          </a:p>
          <a:p>
            <a:pPr marL="356870" indent="-344805">
              <a:lnSpc>
                <a:spcPct val="100000"/>
              </a:lnSpc>
              <a:spcBef>
                <a:spcPts val="335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357505" algn="l"/>
              </a:tabLst>
            </a:pPr>
            <a:r>
              <a:rPr sz="2800" b="1" spc="5" dirty="0">
                <a:solidFill>
                  <a:srgbClr val="CC0099"/>
                </a:solidFill>
                <a:latin typeface="Arial"/>
                <a:cs typeface="Arial"/>
              </a:rPr>
              <a:t>pulizia</a:t>
            </a:r>
            <a:r>
              <a:rPr sz="2800" b="1" spc="-9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CC0099"/>
                </a:solidFill>
                <a:latin typeface="Arial"/>
                <a:cs typeface="Arial"/>
              </a:rPr>
              <a:t>meccanica</a:t>
            </a:r>
            <a:r>
              <a:rPr sz="2800" b="1" spc="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CC0099"/>
                </a:solidFill>
                <a:latin typeface="Arial"/>
                <a:cs typeface="Arial"/>
              </a:rPr>
              <a:t>che</a:t>
            </a:r>
            <a:r>
              <a:rPr sz="2800" b="1" spc="-1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CC0099"/>
                </a:solidFill>
                <a:latin typeface="Arial"/>
                <a:cs typeface="Arial"/>
              </a:rPr>
              <a:t>rimuove</a:t>
            </a:r>
            <a:r>
              <a:rPr sz="2800" b="1" spc="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CC0099"/>
                </a:solidFill>
                <a:latin typeface="Arial"/>
                <a:cs typeface="Arial"/>
              </a:rPr>
              <a:t>i</a:t>
            </a:r>
            <a:r>
              <a:rPr sz="2800" b="1" spc="-3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CC0099"/>
                </a:solidFill>
                <a:latin typeface="Arial"/>
                <a:cs typeface="Arial"/>
              </a:rPr>
              <a:t>biofilm</a:t>
            </a:r>
            <a:endParaRPr sz="2800">
              <a:latin typeface="Arial"/>
              <a:cs typeface="Arial"/>
            </a:endParaRPr>
          </a:p>
          <a:p>
            <a:pPr marL="356870" marR="562610" indent="-344805">
              <a:lnSpc>
                <a:spcPts val="3020"/>
              </a:lnSpc>
              <a:spcBef>
                <a:spcPts val="720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357505" algn="l"/>
              </a:tabLst>
            </a:pPr>
            <a:r>
              <a:rPr sz="2800" b="1" spc="-5" dirty="0">
                <a:solidFill>
                  <a:srgbClr val="CC0099"/>
                </a:solidFill>
                <a:latin typeface="Arial"/>
                <a:cs typeface="Arial"/>
              </a:rPr>
              <a:t>con </a:t>
            </a:r>
            <a:r>
              <a:rPr sz="2800" b="1" dirty="0">
                <a:solidFill>
                  <a:srgbClr val="CC0099"/>
                </a:solidFill>
                <a:latin typeface="Arial"/>
                <a:cs typeface="Arial"/>
              </a:rPr>
              <a:t>molecole </a:t>
            </a:r>
            <a:r>
              <a:rPr sz="2800" b="1" spc="-5" dirty="0">
                <a:solidFill>
                  <a:srgbClr val="CC0099"/>
                </a:solidFill>
                <a:latin typeface="Arial"/>
                <a:cs typeface="Arial"/>
              </a:rPr>
              <a:t>ossidative che dissolvono </a:t>
            </a:r>
            <a:r>
              <a:rPr sz="2800" b="1" spc="-76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CC0099"/>
                </a:solidFill>
                <a:latin typeface="Arial"/>
                <a:cs typeface="Arial"/>
              </a:rPr>
              <a:t>gradualmente </a:t>
            </a:r>
            <a:r>
              <a:rPr sz="2800" b="1" spc="5" dirty="0">
                <a:solidFill>
                  <a:srgbClr val="CC0099"/>
                </a:solidFill>
                <a:latin typeface="Arial"/>
                <a:cs typeface="Arial"/>
              </a:rPr>
              <a:t>la </a:t>
            </a:r>
            <a:r>
              <a:rPr sz="2800" b="1" dirty="0">
                <a:solidFill>
                  <a:srgbClr val="CC0099"/>
                </a:solidFill>
                <a:latin typeface="Arial"/>
                <a:cs typeface="Arial"/>
              </a:rPr>
              <a:t>matrice </a:t>
            </a:r>
            <a:r>
              <a:rPr sz="2800" b="1" spc="-5" dirty="0">
                <a:solidFill>
                  <a:srgbClr val="CC0099"/>
                </a:solidFill>
                <a:latin typeface="Arial"/>
                <a:cs typeface="Arial"/>
              </a:rPr>
              <a:t>del </a:t>
            </a:r>
            <a:r>
              <a:rPr sz="2800" b="1" dirty="0">
                <a:solidFill>
                  <a:srgbClr val="CC0099"/>
                </a:solidFill>
                <a:latin typeface="Arial"/>
                <a:cs typeface="Arial"/>
              </a:rPr>
              <a:t>biofilm e </a:t>
            </a:r>
            <a:r>
              <a:rPr sz="2800" b="1" spc="5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CC0099"/>
                </a:solidFill>
                <a:latin typeface="Arial"/>
                <a:cs typeface="Arial"/>
              </a:rPr>
              <a:t>colpiscono</a:t>
            </a:r>
            <a:r>
              <a:rPr sz="2800" b="1" spc="-2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800" b="1" spc="5" dirty="0">
                <a:solidFill>
                  <a:srgbClr val="CC0099"/>
                </a:solidFill>
                <a:latin typeface="Arial"/>
                <a:cs typeface="Arial"/>
              </a:rPr>
              <a:t>le</a:t>
            </a:r>
            <a:r>
              <a:rPr sz="2800" b="1" spc="-1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CC0099"/>
                </a:solidFill>
                <a:latin typeface="Arial"/>
                <a:cs typeface="Arial"/>
              </a:rPr>
              <a:t>cellule</a:t>
            </a:r>
            <a:r>
              <a:rPr sz="2800" b="1" spc="-60" dirty="0">
                <a:solidFill>
                  <a:srgbClr val="CC0099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CC0099"/>
                </a:solidFill>
                <a:latin typeface="Arial"/>
                <a:cs typeface="Arial"/>
              </a:rPr>
              <a:t>sessili.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1945132"/>
            <a:ext cx="9144000" cy="5260975"/>
            <a:chOff x="774191" y="1945132"/>
            <a:chExt cx="9144000" cy="526097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7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79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7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1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7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59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3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79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3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1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7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1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79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3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5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79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5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79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1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3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7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79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7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79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79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7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7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7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3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sp>
          <p:nvSpPr>
            <p:cNvPr id="1860" name="object 1860"/>
            <p:cNvSpPr/>
            <p:nvPr/>
          </p:nvSpPr>
          <p:spPr>
            <a:xfrm>
              <a:off x="1228343" y="1945132"/>
              <a:ext cx="8239125" cy="4535805"/>
            </a:xfrm>
            <a:custGeom>
              <a:avLst/>
              <a:gdLst/>
              <a:ahLst/>
              <a:cxnLst/>
              <a:rect l="l" t="t" r="r" b="b"/>
              <a:pathLst>
                <a:path w="8239125" h="4535805">
                  <a:moveTo>
                    <a:pt x="8238744" y="0"/>
                  </a:moveTo>
                  <a:lnTo>
                    <a:pt x="0" y="0"/>
                  </a:lnTo>
                  <a:lnTo>
                    <a:pt x="0" y="4535424"/>
                  </a:lnTo>
                  <a:lnTo>
                    <a:pt x="8238744" y="4535424"/>
                  </a:lnTo>
                  <a:lnTo>
                    <a:pt x="8238744" y="4529328"/>
                  </a:lnTo>
                  <a:lnTo>
                    <a:pt x="9143" y="4529328"/>
                  </a:lnTo>
                  <a:lnTo>
                    <a:pt x="3046" y="4526280"/>
                  </a:lnTo>
                  <a:lnTo>
                    <a:pt x="9143" y="4526280"/>
                  </a:lnTo>
                  <a:lnTo>
                    <a:pt x="9143" y="9144"/>
                  </a:lnTo>
                  <a:lnTo>
                    <a:pt x="3046" y="9144"/>
                  </a:lnTo>
                  <a:lnTo>
                    <a:pt x="9143" y="3048"/>
                  </a:lnTo>
                  <a:lnTo>
                    <a:pt x="8238744" y="3048"/>
                  </a:lnTo>
                  <a:lnTo>
                    <a:pt x="8238744" y="0"/>
                  </a:lnTo>
                  <a:close/>
                </a:path>
                <a:path w="8239125" h="4535805">
                  <a:moveTo>
                    <a:pt x="9143" y="4526280"/>
                  </a:moveTo>
                  <a:lnTo>
                    <a:pt x="3046" y="4526280"/>
                  </a:lnTo>
                  <a:lnTo>
                    <a:pt x="9143" y="4529328"/>
                  </a:lnTo>
                  <a:lnTo>
                    <a:pt x="9143" y="4526280"/>
                  </a:lnTo>
                  <a:close/>
                </a:path>
                <a:path w="8239125" h="4535805">
                  <a:moveTo>
                    <a:pt x="8229600" y="4526280"/>
                  </a:moveTo>
                  <a:lnTo>
                    <a:pt x="9143" y="4526280"/>
                  </a:lnTo>
                  <a:lnTo>
                    <a:pt x="9143" y="4529328"/>
                  </a:lnTo>
                  <a:lnTo>
                    <a:pt x="8229600" y="4529328"/>
                  </a:lnTo>
                  <a:lnTo>
                    <a:pt x="8229600" y="4526280"/>
                  </a:lnTo>
                  <a:close/>
                </a:path>
                <a:path w="8239125" h="4535805">
                  <a:moveTo>
                    <a:pt x="8229600" y="3048"/>
                  </a:moveTo>
                  <a:lnTo>
                    <a:pt x="8229600" y="4529328"/>
                  </a:lnTo>
                  <a:lnTo>
                    <a:pt x="8232648" y="4526280"/>
                  </a:lnTo>
                  <a:lnTo>
                    <a:pt x="8238744" y="4526280"/>
                  </a:lnTo>
                  <a:lnTo>
                    <a:pt x="8238744" y="9144"/>
                  </a:lnTo>
                  <a:lnTo>
                    <a:pt x="8232648" y="9144"/>
                  </a:lnTo>
                  <a:lnTo>
                    <a:pt x="8229600" y="3048"/>
                  </a:lnTo>
                  <a:close/>
                </a:path>
                <a:path w="8239125" h="4535805">
                  <a:moveTo>
                    <a:pt x="8238744" y="4526280"/>
                  </a:moveTo>
                  <a:lnTo>
                    <a:pt x="8232648" y="4526280"/>
                  </a:lnTo>
                  <a:lnTo>
                    <a:pt x="8229600" y="4529328"/>
                  </a:lnTo>
                  <a:lnTo>
                    <a:pt x="8238744" y="4529328"/>
                  </a:lnTo>
                  <a:lnTo>
                    <a:pt x="8238744" y="4526280"/>
                  </a:lnTo>
                  <a:close/>
                </a:path>
                <a:path w="8239125" h="4535805">
                  <a:moveTo>
                    <a:pt x="9143" y="3048"/>
                  </a:moveTo>
                  <a:lnTo>
                    <a:pt x="3046" y="9144"/>
                  </a:lnTo>
                  <a:lnTo>
                    <a:pt x="9143" y="9144"/>
                  </a:lnTo>
                  <a:lnTo>
                    <a:pt x="9143" y="3048"/>
                  </a:lnTo>
                  <a:close/>
                </a:path>
                <a:path w="8239125" h="4535805">
                  <a:moveTo>
                    <a:pt x="8229600" y="3048"/>
                  </a:moveTo>
                  <a:lnTo>
                    <a:pt x="9143" y="3048"/>
                  </a:lnTo>
                  <a:lnTo>
                    <a:pt x="9143" y="9144"/>
                  </a:lnTo>
                  <a:lnTo>
                    <a:pt x="8229600" y="9144"/>
                  </a:lnTo>
                  <a:lnTo>
                    <a:pt x="8229600" y="3048"/>
                  </a:lnTo>
                  <a:close/>
                </a:path>
                <a:path w="8239125" h="4535805">
                  <a:moveTo>
                    <a:pt x="8238744" y="3048"/>
                  </a:moveTo>
                  <a:lnTo>
                    <a:pt x="8229600" y="3048"/>
                  </a:lnTo>
                  <a:lnTo>
                    <a:pt x="8232648" y="9144"/>
                  </a:lnTo>
                  <a:lnTo>
                    <a:pt x="8238744" y="9144"/>
                  </a:lnTo>
                  <a:lnTo>
                    <a:pt x="8238744" y="3048"/>
                  </a:lnTo>
                  <a:close/>
                </a:path>
              </a:pathLst>
            </a:custGeom>
            <a:solidFill>
              <a:srgbClr val="7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61" name="object 1861"/>
          <p:cNvSpPr txBox="1">
            <a:spLocks noGrp="1"/>
          </p:cNvSpPr>
          <p:nvPr>
            <p:ph type="title"/>
          </p:nvPr>
        </p:nvSpPr>
        <p:spPr>
          <a:xfrm>
            <a:off x="1453388" y="862583"/>
            <a:ext cx="778764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1" i="0" spc="5" dirty="0">
                <a:latin typeface="Arial"/>
                <a:cs typeface="Arial"/>
              </a:rPr>
              <a:t>LE</a:t>
            </a:r>
            <a:r>
              <a:rPr b="1" i="0" spc="-55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STRATEGIE</a:t>
            </a:r>
            <a:r>
              <a:rPr b="1" i="0" spc="-80" dirty="0">
                <a:latin typeface="Arial"/>
                <a:cs typeface="Arial"/>
              </a:rPr>
              <a:t> </a:t>
            </a:r>
            <a:r>
              <a:rPr b="1" i="0" spc="5" dirty="0">
                <a:latin typeface="Arial"/>
                <a:cs typeface="Arial"/>
              </a:rPr>
              <a:t>DI</a:t>
            </a:r>
            <a:r>
              <a:rPr b="1" i="0" spc="-30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INTERVENTO</a:t>
            </a:r>
          </a:p>
        </p:txBody>
      </p:sp>
      <p:sp>
        <p:nvSpPr>
          <p:cNvPr id="1862" name="object 1862"/>
          <p:cNvSpPr txBox="1"/>
          <p:nvPr/>
        </p:nvSpPr>
        <p:spPr>
          <a:xfrm>
            <a:off x="774191" y="1935479"/>
            <a:ext cx="8448040" cy="445135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892810" marR="283210" indent="-344805">
              <a:lnSpc>
                <a:spcPts val="2590"/>
              </a:lnSpc>
              <a:spcBef>
                <a:spcPts val="425"/>
              </a:spcBef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Le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strategie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di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intervento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usate per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il controllo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del biofilm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tendono</a:t>
            </a:r>
            <a:r>
              <a:rPr sz="24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a: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950">
              <a:latin typeface="Arial MT"/>
              <a:cs typeface="Arial MT"/>
            </a:endParaRPr>
          </a:p>
          <a:p>
            <a:pPr marL="892810" indent="-345440">
              <a:lnSpc>
                <a:spcPct val="100000"/>
              </a:lnSpc>
              <a:buClr>
                <a:srgbClr val="99FF99"/>
              </a:buClr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impedire</a:t>
            </a:r>
            <a:r>
              <a:rPr sz="2400" b="1" spc="-6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la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 contaminazione</a:t>
            </a:r>
            <a:r>
              <a:rPr sz="2400" b="1" spc="-3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iniziale</a:t>
            </a:r>
            <a:r>
              <a:rPr sz="2400" b="1" spc="-5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del</a:t>
            </a:r>
            <a:r>
              <a:rPr sz="2400" b="1" spc="-1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dispositivo</a:t>
            </a:r>
            <a:endParaRPr sz="2400">
              <a:latin typeface="Arial"/>
              <a:cs typeface="Arial"/>
            </a:endParaRPr>
          </a:p>
          <a:p>
            <a:pPr marL="892810" marR="5080" indent="-344805">
              <a:lnSpc>
                <a:spcPts val="2590"/>
              </a:lnSpc>
              <a:spcBef>
                <a:spcPts val="615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minimizzare</a:t>
            </a:r>
            <a:r>
              <a:rPr sz="2400" b="1" spc="-6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la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 concentrazione</a:t>
            </a:r>
            <a:r>
              <a:rPr sz="2400" b="1" spc="-3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microbica</a:t>
            </a:r>
            <a:r>
              <a:rPr sz="2400" b="1" spc="-3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iniziale</a:t>
            </a:r>
            <a:r>
              <a:rPr sz="2400" b="1" spc="-6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del </a:t>
            </a:r>
            <a:r>
              <a:rPr sz="2400" b="1" spc="-65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dispositivo</a:t>
            </a:r>
            <a:endParaRPr sz="2400">
              <a:latin typeface="Arial"/>
              <a:cs typeface="Arial"/>
            </a:endParaRPr>
          </a:p>
          <a:p>
            <a:pPr marL="892810" marR="711200" indent="-344805">
              <a:lnSpc>
                <a:spcPts val="2590"/>
              </a:lnSpc>
              <a:spcBef>
                <a:spcPts val="580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attraversare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 la</a:t>
            </a:r>
            <a:r>
              <a:rPr sz="2400" b="1" spc="-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matrice</a:t>
            </a:r>
            <a:r>
              <a:rPr sz="2400" b="1" spc="-3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del</a:t>
            </a:r>
            <a:r>
              <a:rPr sz="2400" b="1" spc="-2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biofilm</a:t>
            </a:r>
            <a:r>
              <a:rPr sz="2400" b="1" spc="-2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per</a:t>
            </a:r>
            <a:r>
              <a:rPr sz="2400" b="1" spc="-2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colpire</a:t>
            </a:r>
            <a:r>
              <a:rPr sz="2400" b="1" spc="-3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le </a:t>
            </a:r>
            <a:r>
              <a:rPr sz="2400" b="1" spc="-65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cellule</a:t>
            </a:r>
            <a:r>
              <a:rPr sz="2400" b="1" spc="-6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biofilm</a:t>
            </a:r>
            <a:r>
              <a:rPr sz="2400" b="1" spc="-4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associate</a:t>
            </a:r>
            <a:endParaRPr sz="2400">
              <a:latin typeface="Arial"/>
              <a:cs typeface="Arial"/>
            </a:endParaRPr>
          </a:p>
          <a:p>
            <a:pPr marL="892810" marR="481330" indent="-344805">
              <a:lnSpc>
                <a:spcPts val="2590"/>
              </a:lnSpc>
              <a:spcBef>
                <a:spcPts val="580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sostituzione</a:t>
            </a:r>
            <a:r>
              <a:rPr sz="2400" b="1" spc="-6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dei</a:t>
            </a:r>
            <a:r>
              <a:rPr sz="2400" b="1" spc="-2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dispositivi</a:t>
            </a:r>
            <a:r>
              <a:rPr sz="2400" b="1" spc="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medici</a:t>
            </a:r>
            <a:r>
              <a:rPr sz="2400" b="1" spc="-4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e</a:t>
            </a:r>
            <a:r>
              <a:rPr sz="2400" b="1" spc="-1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delle</a:t>
            </a:r>
            <a:r>
              <a:rPr sz="2400" b="1" spc="-3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protesi </a:t>
            </a:r>
            <a:r>
              <a:rPr sz="2400" b="1" spc="-65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infette</a:t>
            </a:r>
            <a:endParaRPr sz="2400">
              <a:latin typeface="Arial"/>
              <a:cs typeface="Arial"/>
            </a:endParaRPr>
          </a:p>
          <a:p>
            <a:pPr marL="892810" marR="1727200" indent="-344805">
              <a:lnSpc>
                <a:spcPts val="2590"/>
              </a:lnSpc>
              <a:spcBef>
                <a:spcPts val="580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ricercare</a:t>
            </a:r>
            <a:r>
              <a:rPr sz="2400" b="1" spc="-7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biomateriali</a:t>
            </a:r>
            <a:r>
              <a:rPr sz="2400" b="1" spc="-5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a</a:t>
            </a:r>
            <a:r>
              <a:rPr sz="2400" b="1" spc="-2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rilascio</a:t>
            </a:r>
            <a:r>
              <a:rPr sz="2400" b="1" spc="-6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di</a:t>
            </a:r>
            <a:r>
              <a:rPr sz="2400" b="1" spc="-25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9933"/>
                </a:solidFill>
                <a:latin typeface="Arial"/>
                <a:cs typeface="Arial"/>
              </a:rPr>
              <a:t>agenti </a:t>
            </a:r>
            <a:r>
              <a:rPr sz="2400" b="1" spc="-650" dirty="0">
                <a:solidFill>
                  <a:srgbClr val="FF993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9933"/>
                </a:solidFill>
                <a:latin typeface="Arial"/>
                <a:cs typeface="Arial"/>
              </a:rPr>
              <a:t>antimicrobici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3923284"/>
            <a:ext cx="9144000" cy="3282950"/>
            <a:chOff x="774191" y="3923284"/>
            <a:chExt cx="9144000" cy="32829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pic>
          <p:nvPicPr>
            <p:cNvPr id="1860" name="object 1860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2033016" y="3923284"/>
              <a:ext cx="6574535" cy="2950464"/>
            </a:xfrm>
            <a:prstGeom prst="rect">
              <a:avLst/>
            </a:prstGeom>
          </p:spPr>
        </p:pic>
      </p:grpSp>
      <p:sp>
        <p:nvSpPr>
          <p:cNvPr id="1861" name="object 1861"/>
          <p:cNvSpPr txBox="1">
            <a:spLocks noGrp="1"/>
          </p:cNvSpPr>
          <p:nvPr>
            <p:ph type="title"/>
          </p:nvPr>
        </p:nvSpPr>
        <p:spPr>
          <a:xfrm>
            <a:off x="1453388" y="862583"/>
            <a:ext cx="778764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1" i="0" spc="5" dirty="0">
                <a:latin typeface="Arial"/>
                <a:cs typeface="Arial"/>
              </a:rPr>
              <a:t>LE</a:t>
            </a:r>
            <a:r>
              <a:rPr b="1" i="0" spc="-55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STRATEGIE</a:t>
            </a:r>
            <a:r>
              <a:rPr b="1" i="0" spc="-80" dirty="0">
                <a:latin typeface="Arial"/>
                <a:cs typeface="Arial"/>
              </a:rPr>
              <a:t> </a:t>
            </a:r>
            <a:r>
              <a:rPr b="1" i="0" spc="5" dirty="0">
                <a:latin typeface="Arial"/>
                <a:cs typeface="Arial"/>
              </a:rPr>
              <a:t>DI</a:t>
            </a:r>
            <a:r>
              <a:rPr b="1" i="0" spc="-30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INTERVENTO</a:t>
            </a:r>
          </a:p>
        </p:txBody>
      </p:sp>
      <p:sp>
        <p:nvSpPr>
          <p:cNvPr id="1862" name="object 1862"/>
          <p:cNvSpPr txBox="1"/>
          <p:nvPr/>
        </p:nvSpPr>
        <p:spPr>
          <a:xfrm>
            <a:off x="1322324" y="1642873"/>
            <a:ext cx="8021955" cy="21240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6870" marR="64135" indent="-344805">
              <a:lnSpc>
                <a:spcPct val="100000"/>
              </a:lnSpc>
              <a:spcBef>
                <a:spcPts val="105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Queste</a:t>
            </a:r>
            <a:r>
              <a:rPr sz="16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strategie</a:t>
            </a:r>
            <a:r>
              <a:rPr sz="16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sono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oggetto</a:t>
            </a:r>
            <a:r>
              <a:rPr sz="16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continue</a:t>
            </a:r>
            <a:r>
              <a:rPr sz="16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ricerche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volte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all’ottimizzazione</a:t>
            </a:r>
            <a:r>
              <a:rPr sz="1600" spc="-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dei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materiali</a:t>
            </a:r>
            <a:r>
              <a:rPr sz="16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e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dei</a:t>
            </a:r>
            <a:r>
              <a:rPr sz="16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loro</a:t>
            </a:r>
            <a:r>
              <a:rPr sz="16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rivestimenti,</a:t>
            </a:r>
            <a:r>
              <a:rPr sz="1600" spc="-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6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6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nuovi</a:t>
            </a:r>
            <a:r>
              <a:rPr sz="16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protocolli</a:t>
            </a:r>
            <a:r>
              <a:rPr sz="16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16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somministrazioni</a:t>
            </a:r>
            <a:r>
              <a:rPr sz="1600" spc="-10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16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antibiotici.</a:t>
            </a:r>
            <a:endParaRPr sz="16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300">
              <a:latin typeface="Arial MT"/>
              <a:cs typeface="Arial MT"/>
            </a:endParaRPr>
          </a:p>
          <a:p>
            <a:pPr marL="356870" marR="5080" indent="-344805">
              <a:lnSpc>
                <a:spcPct val="100000"/>
              </a:lnSpc>
              <a:buClr>
                <a:srgbClr val="99FF99"/>
              </a:buClr>
              <a:buSzPct val="78125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Alla luce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del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fatto che i biofilm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contengono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sia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cellule che sostanze polimeriche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extracellulari, </a:t>
            </a:r>
            <a:r>
              <a:rPr sz="1600" b="1" dirty="0">
                <a:solidFill>
                  <a:srgbClr val="FFCC00"/>
                </a:solidFill>
                <a:latin typeface="Arial"/>
                <a:cs typeface="Arial"/>
              </a:rPr>
              <a:t>potrebbero </a:t>
            </a:r>
            <a:r>
              <a:rPr sz="1600" b="1" spc="-5" dirty="0">
                <a:solidFill>
                  <a:srgbClr val="FFCC00"/>
                </a:solidFill>
                <a:latin typeface="Arial"/>
                <a:cs typeface="Arial"/>
              </a:rPr>
              <a:t>essere efficaci trattamenti </a:t>
            </a:r>
            <a:r>
              <a:rPr sz="1600" b="1" dirty="0">
                <a:solidFill>
                  <a:srgbClr val="FFCC00"/>
                </a:solidFill>
                <a:latin typeface="Arial"/>
                <a:cs typeface="Arial"/>
              </a:rPr>
              <a:t>che distacchino o penetrino </a:t>
            </a:r>
            <a:r>
              <a:rPr sz="1600" b="1" spc="-43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600" b="1" spc="5" dirty="0">
                <a:solidFill>
                  <a:srgbClr val="FFCC00"/>
                </a:solidFill>
                <a:latin typeface="Arial"/>
                <a:cs typeface="Arial"/>
              </a:rPr>
              <a:t>le</a:t>
            </a:r>
            <a:r>
              <a:rPr sz="1600" b="1" spc="-4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CC00"/>
                </a:solidFill>
                <a:latin typeface="Arial"/>
                <a:cs typeface="Arial"/>
              </a:rPr>
              <a:t>sostanze</a:t>
            </a:r>
            <a:r>
              <a:rPr sz="16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CC00"/>
                </a:solidFill>
                <a:latin typeface="Arial"/>
                <a:cs typeface="Arial"/>
              </a:rPr>
              <a:t>polimeriche</a:t>
            </a:r>
            <a:r>
              <a:rPr sz="1600" b="1" spc="-6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CC00"/>
                </a:solidFill>
                <a:latin typeface="Arial"/>
                <a:cs typeface="Arial"/>
              </a:rPr>
              <a:t>extracellulari</a:t>
            </a:r>
            <a:r>
              <a:rPr sz="1600" spc="-5" dirty="0">
                <a:solidFill>
                  <a:srgbClr val="FFCC00"/>
                </a:solidFill>
                <a:latin typeface="Arial MT"/>
                <a:cs typeface="Arial MT"/>
              </a:rPr>
              <a:t>.</a:t>
            </a:r>
            <a:endParaRPr sz="1600">
              <a:latin typeface="Arial MT"/>
              <a:cs typeface="Arial MT"/>
            </a:endParaRPr>
          </a:p>
          <a:p>
            <a:pPr marL="356870" marR="704850" indent="-344805">
              <a:lnSpc>
                <a:spcPct val="100000"/>
              </a:lnSpc>
              <a:spcBef>
                <a:spcPts val="385"/>
              </a:spcBef>
              <a:buClr>
                <a:srgbClr val="99FF99"/>
              </a:buClr>
              <a:buSzPct val="78125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Per esempio,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oggetto di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studio è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una </a:t>
            </a:r>
            <a:r>
              <a:rPr sz="1600" b="1" dirty="0">
                <a:solidFill>
                  <a:srgbClr val="FF9933"/>
                </a:solidFill>
                <a:latin typeface="Arial"/>
                <a:cs typeface="Arial"/>
              </a:rPr>
              <a:t>miscela di </a:t>
            </a:r>
            <a:r>
              <a:rPr sz="1600" b="1" spc="5" dirty="0">
                <a:solidFill>
                  <a:srgbClr val="FF9933"/>
                </a:solidFill>
                <a:latin typeface="Arial"/>
                <a:cs typeface="Arial"/>
              </a:rPr>
              <a:t>enzimi</a:t>
            </a:r>
            <a:r>
              <a:rPr sz="1600" spc="5" dirty="0">
                <a:solidFill>
                  <a:srgbClr val="FF9933"/>
                </a:solidFill>
                <a:latin typeface="Arial MT"/>
                <a:cs typeface="Arial MT"/>
              </a:rPr>
              <a:t>, </a:t>
            </a:r>
            <a:r>
              <a:rPr sz="1600" dirty="0">
                <a:solidFill>
                  <a:srgbClr val="FF9933"/>
                </a:solidFill>
                <a:latin typeface="Arial MT"/>
                <a:cs typeface="Arial MT"/>
              </a:rPr>
              <a:t>efficace, in </a:t>
            </a:r>
            <a:r>
              <a:rPr sz="1600" spc="-5" dirty="0">
                <a:solidFill>
                  <a:srgbClr val="FF9933"/>
                </a:solidFill>
                <a:latin typeface="Arial MT"/>
                <a:cs typeface="Arial MT"/>
              </a:rPr>
              <a:t>vitro, nel </a:t>
            </a:r>
            <a:r>
              <a:rPr sz="1600" spc="-43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1600" spc="5" dirty="0">
                <a:solidFill>
                  <a:srgbClr val="FF9933"/>
                </a:solidFill>
                <a:latin typeface="Arial MT"/>
                <a:cs typeface="Arial MT"/>
              </a:rPr>
              <a:t>distacco</a:t>
            </a:r>
            <a:r>
              <a:rPr sz="1600" spc="-9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9933"/>
                </a:solidFill>
                <a:latin typeface="Arial MT"/>
                <a:cs typeface="Arial MT"/>
              </a:rPr>
              <a:t>di</a:t>
            </a:r>
            <a:r>
              <a:rPr sz="1600" spc="-1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9933"/>
                </a:solidFill>
                <a:latin typeface="Arial MT"/>
                <a:cs typeface="Arial MT"/>
              </a:rPr>
              <a:t>biofilm</a:t>
            </a:r>
            <a:r>
              <a:rPr sz="1600" spc="-3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9933"/>
                </a:solidFill>
                <a:latin typeface="Arial MT"/>
                <a:cs typeface="Arial MT"/>
              </a:rPr>
              <a:t>costituiti</a:t>
            </a:r>
            <a:r>
              <a:rPr sz="1600" spc="-6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9933"/>
                </a:solidFill>
                <a:latin typeface="Arial MT"/>
                <a:cs typeface="Arial MT"/>
              </a:rPr>
              <a:t>da</a:t>
            </a:r>
            <a:r>
              <a:rPr sz="1600" spc="-2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9933"/>
                </a:solidFill>
                <a:latin typeface="Arial MT"/>
                <a:cs typeface="Arial MT"/>
              </a:rPr>
              <a:t>diversi</a:t>
            </a:r>
            <a:r>
              <a:rPr sz="1600" spc="-1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9933"/>
                </a:solidFill>
                <a:latin typeface="Arial MT"/>
                <a:cs typeface="Arial MT"/>
              </a:rPr>
              <a:t>organismi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74191" y="347979"/>
            <a:ext cx="9144000" cy="4267200"/>
          </a:xfrm>
          <a:custGeom>
            <a:avLst/>
            <a:gdLst/>
            <a:ahLst/>
            <a:cxnLst/>
            <a:rect l="l" t="t" r="r" b="b"/>
            <a:pathLst>
              <a:path w="9144000" h="4267200">
                <a:moveTo>
                  <a:pt x="0" y="4267200"/>
                </a:moveTo>
                <a:lnTo>
                  <a:pt x="9144000" y="4267200"/>
                </a:lnTo>
                <a:lnTo>
                  <a:pt x="9144000" y="0"/>
                </a:lnTo>
                <a:lnTo>
                  <a:pt x="0" y="0"/>
                </a:lnTo>
                <a:lnTo>
                  <a:pt x="0" y="426720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7412735" y="6782307"/>
            <a:ext cx="277495" cy="207645"/>
            <a:chOff x="7412735" y="6782307"/>
            <a:chExt cx="277495" cy="20764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635239" y="6782307"/>
              <a:ext cx="54863" cy="5181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412735" y="6834123"/>
              <a:ext cx="252984" cy="155447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780287" y="7041388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9"/>
                </a:moveTo>
                <a:lnTo>
                  <a:pt x="9137904" y="48769"/>
                </a:lnTo>
                <a:lnTo>
                  <a:pt x="9137904" y="0"/>
                </a:lnTo>
                <a:lnTo>
                  <a:pt x="0" y="0"/>
                </a:lnTo>
                <a:lnTo>
                  <a:pt x="0" y="4876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80287" y="6696964"/>
            <a:ext cx="6657340" cy="60960"/>
          </a:xfrm>
          <a:custGeom>
            <a:avLst/>
            <a:gdLst/>
            <a:ahLst/>
            <a:cxnLst/>
            <a:rect l="l" t="t" r="r" b="b"/>
            <a:pathLst>
              <a:path w="6657340" h="60959">
                <a:moveTo>
                  <a:pt x="0" y="60960"/>
                </a:moveTo>
                <a:lnTo>
                  <a:pt x="6656832" y="60960"/>
                </a:lnTo>
                <a:lnTo>
                  <a:pt x="6656832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354311" y="6696964"/>
            <a:ext cx="563880" cy="60960"/>
          </a:xfrm>
          <a:custGeom>
            <a:avLst/>
            <a:gdLst/>
            <a:ahLst/>
            <a:cxnLst/>
            <a:rect l="l" t="t" r="r" b="b"/>
            <a:pathLst>
              <a:path w="563879" h="60959">
                <a:moveTo>
                  <a:pt x="0" y="60960"/>
                </a:moveTo>
                <a:lnTo>
                  <a:pt x="563880" y="60960"/>
                </a:lnTo>
                <a:lnTo>
                  <a:pt x="563880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80287" y="6575043"/>
            <a:ext cx="6657340" cy="52069"/>
          </a:xfrm>
          <a:custGeom>
            <a:avLst/>
            <a:gdLst/>
            <a:ahLst/>
            <a:cxnLst/>
            <a:rect l="l" t="t" r="r" b="b"/>
            <a:pathLst>
              <a:path w="6657340" h="52070">
                <a:moveTo>
                  <a:pt x="0" y="51815"/>
                </a:moveTo>
                <a:lnTo>
                  <a:pt x="6656832" y="51815"/>
                </a:lnTo>
                <a:lnTo>
                  <a:pt x="6656832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354311" y="6575043"/>
            <a:ext cx="563880" cy="52069"/>
          </a:xfrm>
          <a:custGeom>
            <a:avLst/>
            <a:gdLst/>
            <a:ahLst/>
            <a:cxnLst/>
            <a:rect l="l" t="t" r="r" b="b"/>
            <a:pathLst>
              <a:path w="563879" h="52070">
                <a:moveTo>
                  <a:pt x="0" y="51815"/>
                </a:moveTo>
                <a:lnTo>
                  <a:pt x="563880" y="51815"/>
                </a:lnTo>
                <a:lnTo>
                  <a:pt x="563880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80288" y="5209539"/>
            <a:ext cx="9138285" cy="1313815"/>
          </a:xfrm>
          <a:custGeom>
            <a:avLst/>
            <a:gdLst/>
            <a:ahLst/>
            <a:cxnLst/>
            <a:rect l="l" t="t" r="r" b="b"/>
            <a:pathLst>
              <a:path w="9138285" h="1313815">
                <a:moveTo>
                  <a:pt x="9137904" y="0"/>
                </a:moveTo>
                <a:lnTo>
                  <a:pt x="0" y="0"/>
                </a:lnTo>
                <a:lnTo>
                  <a:pt x="0" y="1228344"/>
                </a:lnTo>
                <a:lnTo>
                  <a:pt x="0" y="1313688"/>
                </a:lnTo>
                <a:lnTo>
                  <a:pt x="9137904" y="1313688"/>
                </a:lnTo>
                <a:lnTo>
                  <a:pt x="9137904" y="1228344"/>
                </a:lnTo>
                <a:lnTo>
                  <a:pt x="91379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80287" y="5108955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8"/>
                </a:moveTo>
                <a:lnTo>
                  <a:pt x="9137904" y="48768"/>
                </a:lnTo>
                <a:lnTo>
                  <a:pt x="9137904" y="0"/>
                </a:lnTo>
                <a:lnTo>
                  <a:pt x="0" y="0"/>
                </a:lnTo>
                <a:lnTo>
                  <a:pt x="0" y="4876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80287" y="4987035"/>
            <a:ext cx="9138285" cy="60960"/>
          </a:xfrm>
          <a:custGeom>
            <a:avLst/>
            <a:gdLst/>
            <a:ahLst/>
            <a:cxnLst/>
            <a:rect l="l" t="t" r="r" b="b"/>
            <a:pathLst>
              <a:path w="9138285" h="60960">
                <a:moveTo>
                  <a:pt x="0" y="60959"/>
                </a:moveTo>
                <a:lnTo>
                  <a:pt x="9137904" y="60959"/>
                </a:lnTo>
                <a:lnTo>
                  <a:pt x="9137904" y="0"/>
                </a:lnTo>
                <a:lnTo>
                  <a:pt x="0" y="0"/>
                </a:lnTo>
                <a:lnTo>
                  <a:pt x="0" y="6095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80287" y="4895596"/>
            <a:ext cx="9138285" cy="9525"/>
          </a:xfrm>
          <a:custGeom>
            <a:avLst/>
            <a:gdLst/>
            <a:ahLst/>
            <a:cxnLst/>
            <a:rect l="l" t="t" r="r" b="b"/>
            <a:pathLst>
              <a:path w="9138285" h="9525">
                <a:moveTo>
                  <a:pt x="0" y="9143"/>
                </a:moveTo>
                <a:lnTo>
                  <a:pt x="9137904" y="9143"/>
                </a:lnTo>
                <a:lnTo>
                  <a:pt x="9137904" y="0"/>
                </a:lnTo>
                <a:lnTo>
                  <a:pt x="0" y="0"/>
                </a:lnTo>
                <a:lnTo>
                  <a:pt x="0" y="914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5" name="object 15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sp>
          <p:nvSpPr>
            <p:cNvPr id="16" name="object 16"/>
            <p:cNvSpPr/>
            <p:nvPr/>
          </p:nvSpPr>
          <p:spPr>
            <a:xfrm>
              <a:off x="780287" y="4703572"/>
              <a:ext cx="9138285" cy="18415"/>
            </a:xfrm>
            <a:custGeom>
              <a:avLst/>
              <a:gdLst/>
              <a:ahLst/>
              <a:cxnLst/>
              <a:rect l="l" t="t" r="r" b="b"/>
              <a:pathLst>
                <a:path w="9138285" h="18414">
                  <a:moveTo>
                    <a:pt x="0" y="18287"/>
                  </a:moveTo>
                  <a:lnTo>
                    <a:pt x="9137904" y="18287"/>
                  </a:lnTo>
                  <a:lnTo>
                    <a:pt x="9137904" y="0"/>
                  </a:lnTo>
                  <a:lnTo>
                    <a:pt x="0" y="0"/>
                  </a:lnTo>
                  <a:lnTo>
                    <a:pt x="0" y="1828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774191" y="4609084"/>
              <a:ext cx="9144000" cy="94615"/>
            </a:xfrm>
            <a:custGeom>
              <a:avLst/>
              <a:gdLst/>
              <a:ahLst/>
              <a:cxnLst/>
              <a:rect l="l" t="t" r="r" b="b"/>
              <a:pathLst>
                <a:path w="9144000" h="94614">
                  <a:moveTo>
                    <a:pt x="9144000" y="0"/>
                  </a:moveTo>
                  <a:lnTo>
                    <a:pt x="9144000" y="94488"/>
                  </a:lnTo>
                  <a:lnTo>
                    <a:pt x="0" y="944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774191" y="4703572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7"/>
                  </a:lnTo>
                  <a:lnTo>
                    <a:pt x="0" y="18287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7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774191" y="4721860"/>
              <a:ext cx="9144000" cy="91440"/>
            </a:xfrm>
            <a:custGeom>
              <a:avLst/>
              <a:gdLst/>
              <a:ahLst/>
              <a:cxnLst/>
              <a:rect l="l" t="t" r="r" b="b"/>
              <a:pathLst>
                <a:path w="9144000" h="91439">
                  <a:moveTo>
                    <a:pt x="9144000" y="0"/>
                  </a:moveTo>
                  <a:lnTo>
                    <a:pt x="9144000" y="91439"/>
                  </a:lnTo>
                  <a:lnTo>
                    <a:pt x="0" y="9143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774191" y="4813300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5"/>
                  </a:lnTo>
                  <a:lnTo>
                    <a:pt x="0" y="8229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774191" y="489559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774191" y="4904740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6"/>
                  </a:lnTo>
                  <a:lnTo>
                    <a:pt x="0" y="82296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774191" y="49870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774191" y="501751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774191" y="5047996"/>
              <a:ext cx="9144000" cy="60960"/>
            </a:xfrm>
            <a:custGeom>
              <a:avLst/>
              <a:gdLst/>
              <a:ahLst/>
              <a:cxnLst/>
              <a:rect l="l" t="t" r="r" b="b"/>
              <a:pathLst>
                <a:path w="9144000" h="60960">
                  <a:moveTo>
                    <a:pt x="9144000" y="0"/>
                  </a:moveTo>
                  <a:lnTo>
                    <a:pt x="9144000" y="60959"/>
                  </a:lnTo>
                  <a:lnTo>
                    <a:pt x="0" y="6095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774191" y="5108956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9144000" y="0"/>
                  </a:moveTo>
                  <a:lnTo>
                    <a:pt x="9144000" y="48768"/>
                  </a:lnTo>
                  <a:lnTo>
                    <a:pt x="0" y="4876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774191" y="5157724"/>
              <a:ext cx="9144000" cy="52069"/>
            </a:xfrm>
            <a:custGeom>
              <a:avLst/>
              <a:gdLst/>
              <a:ahLst/>
              <a:cxnLst/>
              <a:rect l="l" t="t" r="r" b="b"/>
              <a:pathLst>
                <a:path w="9144000" h="52070">
                  <a:moveTo>
                    <a:pt x="9144000" y="0"/>
                  </a:moveTo>
                  <a:lnTo>
                    <a:pt x="9144000" y="51815"/>
                  </a:lnTo>
                  <a:lnTo>
                    <a:pt x="0" y="5181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774191" y="5209540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774191" y="5218684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774191" y="5249164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4"/>
                  </a:lnTo>
                  <a:lnTo>
                    <a:pt x="0" y="3962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774191" y="5288788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9144000" y="0"/>
                  </a:moveTo>
                  <a:lnTo>
                    <a:pt x="9144000" y="42672"/>
                  </a:lnTo>
                  <a:lnTo>
                    <a:pt x="0" y="4267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774191" y="5331460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774191" y="5349748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9144000" y="0"/>
                  </a:moveTo>
                  <a:lnTo>
                    <a:pt x="9144000" y="12191"/>
                  </a:lnTo>
                  <a:lnTo>
                    <a:pt x="0" y="12191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774191" y="5361940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4"/>
                  </a:lnTo>
                  <a:lnTo>
                    <a:pt x="0" y="3962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774191" y="5401564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774191" y="541070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774191" y="544118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774191" y="547166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774191" y="5502148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3999" y="0"/>
                  </a:moveTo>
                  <a:lnTo>
                    <a:pt x="9144000" y="21335"/>
                  </a:lnTo>
                  <a:lnTo>
                    <a:pt x="0" y="21335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774191" y="5523484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1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774191" y="554177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774191" y="557225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774191" y="560273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774191" y="563321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774191" y="5663692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4"/>
                  </a:lnTo>
                  <a:lnTo>
                    <a:pt x="0" y="914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774192" y="5672836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40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21336"/>
                  </a:lnTo>
                  <a:lnTo>
                    <a:pt x="9144000" y="21336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774192" y="5694172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76017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601712" y="21336"/>
                  </a:lnTo>
                  <a:lnTo>
                    <a:pt x="7601712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774192" y="5715508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76017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601712" y="18288"/>
                  </a:lnTo>
                  <a:lnTo>
                    <a:pt x="7601712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774192" y="5733796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40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0" y="21336"/>
                  </a:lnTo>
                  <a:lnTo>
                    <a:pt x="9144000" y="21336"/>
                  </a:lnTo>
                  <a:lnTo>
                    <a:pt x="9144000" y="1524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774191" y="5755132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3999" y="0"/>
                  </a:moveTo>
                  <a:lnTo>
                    <a:pt x="9144000" y="21336"/>
                  </a:lnTo>
                  <a:lnTo>
                    <a:pt x="0" y="21336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774192" y="577646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0" y="30480"/>
                  </a:lnTo>
                  <a:lnTo>
                    <a:pt x="9144000" y="30480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774192" y="580694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774192" y="583742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774192" y="5867908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774192" y="5877052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774192" y="5898388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6662928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62928" y="18288"/>
                  </a:lnTo>
                  <a:lnTo>
                    <a:pt x="6662928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774192" y="591667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774192" y="5925820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42672"/>
                  </a:lnTo>
                  <a:lnTo>
                    <a:pt x="6662928" y="42672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4317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8580120" y="42672"/>
                  </a:lnTo>
                  <a:lnTo>
                    <a:pt x="9144000" y="42672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774192" y="5968492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774192" y="59776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774192" y="600811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3048"/>
                  </a:lnTo>
                  <a:lnTo>
                    <a:pt x="8580120" y="3048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774192" y="6017260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774192" y="603859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774192" y="606907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774192" y="6078220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774192" y="609955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774192" y="61300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367588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3675888" y="30480"/>
                  </a:lnTo>
                  <a:lnTo>
                    <a:pt x="3675888" y="0"/>
                  </a:lnTo>
                  <a:close/>
                </a:path>
                <a:path w="9144000" h="30479">
                  <a:moveTo>
                    <a:pt x="6662928" y="0"/>
                  </a:moveTo>
                  <a:lnTo>
                    <a:pt x="5398008" y="0"/>
                  </a:lnTo>
                  <a:lnTo>
                    <a:pt x="5398008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774192" y="6160516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666292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6662928" y="18288"/>
                  </a:lnTo>
                  <a:lnTo>
                    <a:pt x="6662928" y="3048"/>
                  </a:lnTo>
                  <a:lnTo>
                    <a:pt x="6662928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774192" y="6178804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774192" y="6200140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9624"/>
                  </a:lnTo>
                  <a:lnTo>
                    <a:pt x="6662928" y="39624"/>
                  </a:lnTo>
                  <a:lnTo>
                    <a:pt x="6662928" y="27432"/>
                  </a:lnTo>
                  <a:lnTo>
                    <a:pt x="8580120" y="27432"/>
                  </a:lnTo>
                  <a:lnTo>
                    <a:pt x="8580120" y="39624"/>
                  </a:lnTo>
                  <a:lnTo>
                    <a:pt x="9144000" y="39624"/>
                  </a:lnTo>
                  <a:lnTo>
                    <a:pt x="9144000" y="2743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774192" y="6239764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774192" y="6270244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27432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27432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2743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774192" y="6300724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46786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678680" y="12192"/>
                  </a:lnTo>
                  <a:lnTo>
                    <a:pt x="4678680" y="0"/>
                  </a:lnTo>
                  <a:close/>
                </a:path>
                <a:path w="9144000" h="12700">
                  <a:moveTo>
                    <a:pt x="6662928" y="0"/>
                  </a:moveTo>
                  <a:lnTo>
                    <a:pt x="5263896" y="0"/>
                  </a:lnTo>
                  <a:lnTo>
                    <a:pt x="5263896" y="12192"/>
                  </a:lnTo>
                  <a:lnTo>
                    <a:pt x="6662928" y="12192"/>
                  </a:lnTo>
                  <a:lnTo>
                    <a:pt x="6662928" y="0"/>
                  </a:lnTo>
                  <a:close/>
                </a:path>
                <a:path w="9144000" h="12700">
                  <a:moveTo>
                    <a:pt x="9144000" y="0"/>
                  </a:moveTo>
                  <a:lnTo>
                    <a:pt x="8580120" y="0"/>
                  </a:lnTo>
                  <a:lnTo>
                    <a:pt x="8580120" y="12192"/>
                  </a:lnTo>
                  <a:lnTo>
                    <a:pt x="9144000" y="1219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774192" y="631291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24384"/>
                  </a:lnTo>
                  <a:lnTo>
                    <a:pt x="8580120" y="24384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2438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774192" y="634339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774191" y="637387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3999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774191" y="6383021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0" y="0"/>
                  </a:moveTo>
                  <a:lnTo>
                    <a:pt x="9144000" y="0"/>
                  </a:lnTo>
                  <a:lnTo>
                    <a:pt x="9144000" y="48766"/>
                  </a:lnTo>
                  <a:lnTo>
                    <a:pt x="0" y="487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774191" y="6431788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9144000" y="0"/>
                  </a:moveTo>
                  <a:lnTo>
                    <a:pt x="9144000" y="12192"/>
                  </a:lnTo>
                  <a:lnTo>
                    <a:pt x="0" y="1219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774191" y="6443981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0" y="0"/>
                  </a:moveTo>
                  <a:lnTo>
                    <a:pt x="9144000" y="0"/>
                  </a:lnTo>
                  <a:lnTo>
                    <a:pt x="9144000" y="30478"/>
                  </a:lnTo>
                  <a:lnTo>
                    <a:pt x="0" y="3047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774191" y="6474460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3"/>
                  </a:lnTo>
                  <a:lnTo>
                    <a:pt x="0" y="3962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774191" y="6514084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3999" y="0"/>
                  </a:moveTo>
                  <a:lnTo>
                    <a:pt x="9144000" y="9144"/>
                  </a:lnTo>
                  <a:lnTo>
                    <a:pt x="0" y="9144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774191" y="6523228"/>
              <a:ext cx="9144000" cy="52069"/>
            </a:xfrm>
            <a:custGeom>
              <a:avLst/>
              <a:gdLst/>
              <a:ahLst/>
              <a:cxnLst/>
              <a:rect l="l" t="t" r="r" b="b"/>
              <a:pathLst>
                <a:path w="9144000" h="52070">
                  <a:moveTo>
                    <a:pt x="9144000" y="0"/>
                  </a:moveTo>
                  <a:lnTo>
                    <a:pt x="9144000" y="51816"/>
                  </a:lnTo>
                  <a:lnTo>
                    <a:pt x="0" y="51816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774191" y="6575044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3"/>
                  </a:lnTo>
                  <a:lnTo>
                    <a:pt x="0" y="3962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774191" y="6614669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0" y="0"/>
                  </a:moveTo>
                  <a:lnTo>
                    <a:pt x="9144000" y="0"/>
                  </a:lnTo>
                  <a:lnTo>
                    <a:pt x="9144000" y="12190"/>
                  </a:lnTo>
                  <a:lnTo>
                    <a:pt x="0" y="121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774191" y="6626860"/>
              <a:ext cx="9144000" cy="70485"/>
            </a:xfrm>
            <a:custGeom>
              <a:avLst/>
              <a:gdLst/>
              <a:ahLst/>
              <a:cxnLst/>
              <a:rect l="l" t="t" r="r" b="b"/>
              <a:pathLst>
                <a:path w="9144000" h="70484">
                  <a:moveTo>
                    <a:pt x="9144000" y="0"/>
                  </a:moveTo>
                  <a:lnTo>
                    <a:pt x="9144000" y="70104"/>
                  </a:lnTo>
                  <a:lnTo>
                    <a:pt x="0" y="7010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774191" y="6696964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5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774191" y="6715252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9144000" y="0"/>
                  </a:moveTo>
                  <a:lnTo>
                    <a:pt x="9144000" y="42672"/>
                  </a:lnTo>
                  <a:lnTo>
                    <a:pt x="0" y="4267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774191" y="6757924"/>
              <a:ext cx="9144000" cy="91440"/>
            </a:xfrm>
            <a:custGeom>
              <a:avLst/>
              <a:gdLst/>
              <a:ahLst/>
              <a:cxnLst/>
              <a:rect l="l" t="t" r="r" b="b"/>
              <a:pathLst>
                <a:path w="9144000" h="91440">
                  <a:moveTo>
                    <a:pt x="9144000" y="0"/>
                  </a:moveTo>
                  <a:lnTo>
                    <a:pt x="9144000" y="91439"/>
                  </a:lnTo>
                  <a:lnTo>
                    <a:pt x="0" y="9143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774191" y="6849364"/>
              <a:ext cx="9144000" cy="109855"/>
            </a:xfrm>
            <a:custGeom>
              <a:avLst/>
              <a:gdLst/>
              <a:ahLst/>
              <a:cxnLst/>
              <a:rect l="l" t="t" r="r" b="b"/>
              <a:pathLst>
                <a:path w="9144000" h="109854">
                  <a:moveTo>
                    <a:pt x="9144000" y="0"/>
                  </a:moveTo>
                  <a:lnTo>
                    <a:pt x="9144000" y="109727"/>
                  </a:lnTo>
                  <a:lnTo>
                    <a:pt x="0" y="109727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774191" y="6959092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5"/>
                  </a:lnTo>
                  <a:lnTo>
                    <a:pt x="0" y="8229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774191" y="7041389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0" y="0"/>
                  </a:moveTo>
                  <a:lnTo>
                    <a:pt x="9144000" y="0"/>
                  </a:lnTo>
                  <a:lnTo>
                    <a:pt x="9144000" y="48766"/>
                  </a:lnTo>
                  <a:lnTo>
                    <a:pt x="0" y="487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774191" y="7090157"/>
              <a:ext cx="9144000" cy="116205"/>
            </a:xfrm>
            <a:custGeom>
              <a:avLst/>
              <a:gdLst/>
              <a:ahLst/>
              <a:cxnLst/>
              <a:rect l="l" t="t" r="r" b="b"/>
              <a:pathLst>
                <a:path w="9144000" h="116204">
                  <a:moveTo>
                    <a:pt x="9144000" y="0"/>
                  </a:moveTo>
                  <a:lnTo>
                    <a:pt x="0" y="0"/>
                  </a:lnTo>
                  <a:lnTo>
                    <a:pt x="0" y="115822"/>
                  </a:lnTo>
                  <a:lnTo>
                    <a:pt x="9144000" y="11582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3" name="object 9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638544" y="6401308"/>
              <a:ext cx="829055" cy="216407"/>
            </a:xfrm>
            <a:prstGeom prst="rect">
              <a:avLst/>
            </a:prstGeom>
          </p:spPr>
        </p:pic>
        <p:pic>
          <p:nvPicPr>
            <p:cNvPr id="94" name="object 9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629400" y="6617717"/>
              <a:ext cx="844296" cy="131062"/>
            </a:xfrm>
            <a:prstGeom prst="rect">
              <a:avLst/>
            </a:prstGeom>
          </p:spPr>
        </p:pic>
        <p:pic>
          <p:nvPicPr>
            <p:cNvPr id="95" name="object 9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96" name="object 96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70" name="object 37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371" name="object 37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372" name="object 37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373" name="object 37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374" name="object 37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375" name="object 37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376" name="object 37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377" name="object 37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378" name="object 37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379" name="object 37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380" name="object 380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71" name="object 571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572" name="object 572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573" name="object 573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574" name="object 574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35" name="object 635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636" name="object 636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637" name="object 637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638" name="object 638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639" name="object 639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1" name="object 1021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1022" name="object 1022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96" name="object 1096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97" name="object 1097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98" name="object 1098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99" name="object 1099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16" name="object 1116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117" name="object 1117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118" name="object 1118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57" name="object 1257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258" name="object 1258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98" name="object 1398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99" name="object 1399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" name="object 1859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" name="object 1860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" name="object 1861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" name="object 1862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" name="object 1863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" name="object 1864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" name="object 1865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" name="object 1866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" name="object 1867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" name="object 1868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" name="object 1869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" name="object 1870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" name="object 1871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" name="object 1872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" name="object 1873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" name="object 1874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" name="object 1875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" name="object 1876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" name="object 1877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" name="object 1878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" name="object 1879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" name="object 1880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" name="object 1881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" name="object 1882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" name="object 1883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" name="object 1884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" name="object 1885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" name="object 1886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" name="object 1887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" name="object 1888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" name="object 1889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" name="object 1890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" name="object 1891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" name="object 1892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" name="object 1893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" name="object 1894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" name="object 1895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" name="object 1896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" name="object 1897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" name="object 1898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" name="object 1899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" name="object 1900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" name="object 1901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" name="object 1902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" name="object 1903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" name="object 1904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" name="object 1905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" name="object 1906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" name="object 1907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" name="object 1908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" name="object 1909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" name="object 1910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" name="object 1911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" name="object 1912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" name="object 1913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" name="object 1914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" name="object 1915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" name="object 1916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" name="object 1917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" name="object 1918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" name="object 1919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" name="object 1920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" name="object 1921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" name="object 1922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" name="object 1923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" name="object 1924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" name="object 1925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" name="object 1926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" name="object 1927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" name="object 1928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" name="object 1929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" name="object 1930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" name="object 1931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" name="object 1932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" name="object 1933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" name="object 1934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" name="object 1935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" name="object 1936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" name="object 1937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" name="object 1938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" name="object 1939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" name="object 1940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" name="object 1941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" name="object 1942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" name="object 1943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" name="object 1944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" name="object 1945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" name="object 1946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" name="object 1947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" name="object 1948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" name="object 1949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" name="object 1950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51" name="object 1951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952" name="object 1952"/>
          <p:cNvSpPr txBox="1"/>
          <p:nvPr/>
        </p:nvSpPr>
        <p:spPr>
          <a:xfrm>
            <a:off x="780287" y="5891785"/>
            <a:ext cx="744537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899160" indent="-344805">
              <a:lnSpc>
                <a:spcPct val="100000"/>
              </a:lnSpc>
              <a:spcBef>
                <a:spcPts val="105"/>
              </a:spcBef>
              <a:buClr>
                <a:srgbClr val="99FF99"/>
              </a:buClr>
              <a:buSzPct val="78125"/>
              <a:buFont typeface="Wingdings"/>
              <a:buChar char=""/>
              <a:tabLst>
                <a:tab pos="898525" algn="l"/>
                <a:tab pos="899160" algn="l"/>
              </a:tabLst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Pectinex Ultra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SP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is a multicomponent enzyme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preparation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containing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pr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activity</a:t>
            </a:r>
            <a:r>
              <a:rPr sz="1600" spc="-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wide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range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16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carbohydrases,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including</a:t>
            </a:r>
            <a:r>
              <a:rPr sz="16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pectinase,</a:t>
            </a:r>
            <a:r>
              <a:rPr sz="16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arabana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953" name="object 1953"/>
          <p:cNvSpPr txBox="1"/>
          <p:nvPr/>
        </p:nvSpPr>
        <p:spPr>
          <a:xfrm>
            <a:off x="7321295" y="5891785"/>
            <a:ext cx="258953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902969" marR="552450" indent="-22225">
              <a:lnSpc>
                <a:spcPct val="100000"/>
              </a:lnSpc>
              <a:spcBef>
                <a:spcPts val="105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otease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10" dirty="0">
                <a:solidFill>
                  <a:srgbClr val="FFFFFF"/>
                </a:solidFill>
                <a:latin typeface="Arial MT"/>
                <a:cs typeface="Arial MT"/>
              </a:rPr>
              <a:t>s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1600" spc="10" dirty="0">
                <a:solidFill>
                  <a:srgbClr val="FFFFFF"/>
                </a:solidFill>
                <a:latin typeface="Arial MT"/>
                <a:cs typeface="Arial MT"/>
              </a:rPr>
              <a:t>c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ll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u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l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600" spc="10" dirty="0">
                <a:solidFill>
                  <a:srgbClr val="FFFFFF"/>
                </a:solidFill>
                <a:latin typeface="Arial MT"/>
                <a:cs typeface="Arial MT"/>
              </a:rPr>
              <a:t>s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954" name="object 1954"/>
          <p:cNvSpPr txBox="1"/>
          <p:nvPr/>
        </p:nvSpPr>
        <p:spPr>
          <a:xfrm>
            <a:off x="1666748" y="6376415"/>
            <a:ext cx="4734560" cy="5124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hemicellulase,</a:t>
            </a:r>
            <a:r>
              <a:rPr sz="1600" spc="-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b-glucanase,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xylanase</a:t>
            </a:r>
            <a:r>
              <a:rPr sz="16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activities</a:t>
            </a:r>
            <a:r>
              <a:rPr sz="320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endParaRPr sz="3200">
              <a:latin typeface="Arial MT"/>
              <a:cs typeface="Arial MT"/>
            </a:endParaRPr>
          </a:p>
        </p:txBody>
      </p:sp>
      <p:pic>
        <p:nvPicPr>
          <p:cNvPr id="1955" name="object 1955"/>
          <p:cNvPicPr/>
          <p:nvPr/>
        </p:nvPicPr>
        <p:blipFill>
          <a:blip r:embed="rId32" cstate="print"/>
          <a:stretch>
            <a:fillRect/>
          </a:stretch>
        </p:blipFill>
        <p:spPr>
          <a:xfrm>
            <a:off x="2106167" y="610108"/>
            <a:ext cx="6324600" cy="5093208"/>
          </a:xfrm>
          <a:prstGeom prst="rect">
            <a:avLst/>
          </a:prstGeo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1453388" y="862583"/>
            <a:ext cx="778764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1" i="0" spc="5" dirty="0">
                <a:latin typeface="Arial"/>
                <a:cs typeface="Arial"/>
              </a:rPr>
              <a:t>LE</a:t>
            </a:r>
            <a:r>
              <a:rPr b="1" i="0" spc="-55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STRATEGIE</a:t>
            </a:r>
            <a:r>
              <a:rPr b="1" i="0" spc="-80" dirty="0">
                <a:latin typeface="Arial"/>
                <a:cs typeface="Arial"/>
              </a:rPr>
              <a:t> </a:t>
            </a:r>
            <a:r>
              <a:rPr b="1" i="0" spc="5" dirty="0">
                <a:latin typeface="Arial"/>
                <a:cs typeface="Arial"/>
              </a:rPr>
              <a:t>DI</a:t>
            </a:r>
            <a:r>
              <a:rPr b="1" i="0" spc="-30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INTERVENTO</a:t>
            </a:r>
          </a:p>
        </p:txBody>
      </p:sp>
      <p:sp>
        <p:nvSpPr>
          <p:cNvPr id="1861" name="object 1861"/>
          <p:cNvSpPr txBox="1"/>
          <p:nvPr/>
        </p:nvSpPr>
        <p:spPr>
          <a:xfrm>
            <a:off x="1310132" y="1898903"/>
            <a:ext cx="8197850" cy="398780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356870" marR="5080" indent="-344805">
              <a:lnSpc>
                <a:spcPts val="2300"/>
              </a:lnSpc>
              <a:spcBef>
                <a:spcPts val="660"/>
              </a:spcBef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Al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fine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di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sviluppare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biomateriali </a:t>
            </a:r>
            <a:r>
              <a:rPr sz="2400" spc="-5" dirty="0">
                <a:solidFill>
                  <a:srgbClr val="FF9933"/>
                </a:solidFill>
                <a:latin typeface="Arial MT"/>
                <a:cs typeface="Arial MT"/>
              </a:rPr>
              <a:t>polimerici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capaci di </a:t>
            </a:r>
            <a:r>
              <a:rPr sz="2400" spc="-5" dirty="0">
                <a:solidFill>
                  <a:srgbClr val="FF9933"/>
                </a:solidFill>
                <a:latin typeface="Arial MT"/>
                <a:cs typeface="Arial MT"/>
              </a:rPr>
              <a:t>inibire la </a:t>
            </a:r>
            <a:r>
              <a:rPr sz="2400" spc="-65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9933"/>
                </a:solidFill>
                <a:latin typeface="Arial MT"/>
                <a:cs typeface="Arial MT"/>
              </a:rPr>
              <a:t>colonizzazione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microbica e </a:t>
            </a:r>
            <a:r>
              <a:rPr sz="2400" spc="-5" dirty="0">
                <a:solidFill>
                  <a:srgbClr val="FF9933"/>
                </a:solidFill>
                <a:latin typeface="Arial MT"/>
                <a:cs typeface="Arial MT"/>
              </a:rPr>
              <a:t>la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formazione di biofilm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, sono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state</a:t>
            </a:r>
            <a:r>
              <a:rPr sz="24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messe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punto</a:t>
            </a:r>
            <a:r>
              <a:rPr sz="24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diverse</a:t>
            </a:r>
            <a:r>
              <a:rPr sz="2400" spc="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strategie.</a:t>
            </a:r>
            <a:endParaRPr sz="2400">
              <a:latin typeface="Arial MT"/>
              <a:cs typeface="Arial MT"/>
            </a:endParaRPr>
          </a:p>
          <a:p>
            <a:pPr marL="356870" marR="13970" indent="-344805">
              <a:lnSpc>
                <a:spcPts val="2300"/>
              </a:lnSpc>
              <a:spcBef>
                <a:spcPts val="585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L’adsorbimento su matrici polimeriche di uno o più agenti </a:t>
            </a:r>
            <a:r>
              <a:rPr sz="2400" spc="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antimicrobici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(rifampicina,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amoxicillina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e vancomicina)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o di </a:t>
            </a:r>
            <a:r>
              <a:rPr sz="2400" spc="-65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agenti</a:t>
            </a:r>
            <a:r>
              <a:rPr sz="2400" spc="-3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antifungini</a:t>
            </a:r>
            <a:r>
              <a:rPr sz="2400" spc="-3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(fluconazolo).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950">
              <a:latin typeface="Arial MT"/>
              <a:cs typeface="Arial MT"/>
            </a:endParaRPr>
          </a:p>
          <a:p>
            <a:pPr marL="356870" marR="744220" indent="-344805">
              <a:lnSpc>
                <a:spcPct val="80000"/>
              </a:lnSpc>
              <a:spcBef>
                <a:spcPts val="5"/>
              </a:spcBef>
            </a:pP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20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particolare,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polimeri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con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gruppi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funzionali</a:t>
            </a:r>
            <a:r>
              <a:rPr sz="2000" spc="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diversi</a:t>
            </a:r>
            <a:r>
              <a:rPr sz="20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(carbossilici,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amminici,</a:t>
            </a:r>
            <a:r>
              <a:rPr sz="2000" spc="-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solfato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idrossilici)</a:t>
            </a:r>
            <a:r>
              <a:rPr sz="20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sono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stati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adsorbiti</a:t>
            </a:r>
            <a:r>
              <a:rPr sz="20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antibiotici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opportunamente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selezionati,</a:t>
            </a:r>
            <a:r>
              <a:rPr sz="20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allo</a:t>
            </a:r>
            <a:r>
              <a:rPr sz="2000" spc="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scopo</a:t>
            </a:r>
            <a:r>
              <a:rPr sz="2000" spc="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di</a:t>
            </a:r>
            <a:r>
              <a:rPr sz="2000" spc="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instaurare</a:t>
            </a:r>
            <a:r>
              <a:rPr sz="2000" spc="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interazioni </a:t>
            </a:r>
            <a:r>
              <a:rPr sz="2000" spc="-5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chimico-fisiche</a:t>
            </a:r>
            <a:r>
              <a:rPr sz="2000" spc="-3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specifiche</a:t>
            </a:r>
            <a:r>
              <a:rPr sz="2000" spc="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tra</a:t>
            </a:r>
            <a:r>
              <a:rPr sz="2000" spc="-3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matrice</a:t>
            </a:r>
            <a:r>
              <a:rPr sz="2000" spc="-3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e 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farmaco.</a:t>
            </a:r>
            <a:endParaRPr sz="2000">
              <a:latin typeface="Arial MT"/>
              <a:cs typeface="Arial MT"/>
            </a:endParaRPr>
          </a:p>
          <a:p>
            <a:pPr marL="356870" marR="469265" indent="-262255">
              <a:lnSpc>
                <a:spcPts val="2300"/>
              </a:lnSpc>
              <a:spcBef>
                <a:spcPts val="540"/>
              </a:spcBef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In tal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modo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è stato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possibile 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ottimizzare sia le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quantità di </a:t>
            </a:r>
            <a:r>
              <a:rPr sz="2400" spc="-65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spc="5" dirty="0">
                <a:solidFill>
                  <a:srgbClr val="FFCC00"/>
                </a:solidFill>
                <a:latin typeface="Arial MT"/>
                <a:cs typeface="Arial MT"/>
              </a:rPr>
              <a:t>farmaco</a:t>
            </a:r>
            <a:r>
              <a:rPr sz="2400" spc="-9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adsorbito</a:t>
            </a:r>
            <a:r>
              <a:rPr sz="2400" spc="-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che</a:t>
            </a:r>
            <a:r>
              <a:rPr sz="2400" spc="-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quelle</a:t>
            </a:r>
            <a:r>
              <a:rPr sz="24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CC00"/>
                </a:solidFill>
                <a:latin typeface="Arial MT"/>
                <a:cs typeface="Arial MT"/>
              </a:rPr>
              <a:t>rilasciate</a:t>
            </a:r>
            <a:r>
              <a:rPr sz="24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nel</a:t>
            </a:r>
            <a:r>
              <a:rPr sz="2400" spc="-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tempo.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1686051"/>
            <a:ext cx="9144000" cy="5520055"/>
            <a:chOff x="774191" y="1686051"/>
            <a:chExt cx="9144000" cy="552005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49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1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1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19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1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3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7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1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1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19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1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3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699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1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5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699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1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099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7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3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19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099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7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5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19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3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5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19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3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299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1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3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299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1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09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3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499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3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09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3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499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49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5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19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1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1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5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2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69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899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2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69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899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499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6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8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099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499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6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8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099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1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7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1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6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0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6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0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3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49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29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49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29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499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5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499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699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89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69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89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5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699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89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69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89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89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89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299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299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699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699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7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299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299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5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19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3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5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1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3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1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5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099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899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09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899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09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29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29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39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49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69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899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3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49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69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899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29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4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8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29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4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8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4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69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8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3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4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69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8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69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1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19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69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69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499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69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3"/>
              <a:ext cx="210311" cy="143256"/>
            </a:xfrm>
            <a:prstGeom prst="rect">
              <a:avLst/>
            </a:prstGeom>
          </p:spPr>
        </p:pic>
        <p:sp>
          <p:nvSpPr>
            <p:cNvPr id="1860" name="object 1860"/>
            <p:cNvSpPr/>
            <p:nvPr/>
          </p:nvSpPr>
          <p:spPr>
            <a:xfrm>
              <a:off x="1167383" y="1686051"/>
              <a:ext cx="8239125" cy="3752215"/>
            </a:xfrm>
            <a:custGeom>
              <a:avLst/>
              <a:gdLst/>
              <a:ahLst/>
              <a:cxnLst/>
              <a:rect l="l" t="t" r="r" b="b"/>
              <a:pathLst>
                <a:path w="8239125" h="3752215">
                  <a:moveTo>
                    <a:pt x="8238744" y="0"/>
                  </a:moveTo>
                  <a:lnTo>
                    <a:pt x="0" y="0"/>
                  </a:lnTo>
                  <a:lnTo>
                    <a:pt x="0" y="3752088"/>
                  </a:lnTo>
                  <a:lnTo>
                    <a:pt x="8238744" y="3752088"/>
                  </a:lnTo>
                  <a:lnTo>
                    <a:pt x="8238744" y="3749040"/>
                  </a:lnTo>
                  <a:lnTo>
                    <a:pt x="9143" y="3749040"/>
                  </a:lnTo>
                  <a:lnTo>
                    <a:pt x="3048" y="3742944"/>
                  </a:lnTo>
                  <a:lnTo>
                    <a:pt x="9143" y="3742944"/>
                  </a:lnTo>
                  <a:lnTo>
                    <a:pt x="9143" y="9144"/>
                  </a:lnTo>
                  <a:lnTo>
                    <a:pt x="3047" y="9144"/>
                  </a:lnTo>
                  <a:lnTo>
                    <a:pt x="9143" y="6096"/>
                  </a:lnTo>
                  <a:lnTo>
                    <a:pt x="8238744" y="6096"/>
                  </a:lnTo>
                  <a:lnTo>
                    <a:pt x="8238744" y="0"/>
                  </a:lnTo>
                  <a:close/>
                </a:path>
                <a:path w="8239125" h="3752215">
                  <a:moveTo>
                    <a:pt x="9143" y="3742944"/>
                  </a:moveTo>
                  <a:lnTo>
                    <a:pt x="3048" y="3742944"/>
                  </a:lnTo>
                  <a:lnTo>
                    <a:pt x="9143" y="3749040"/>
                  </a:lnTo>
                  <a:lnTo>
                    <a:pt x="9143" y="3742944"/>
                  </a:lnTo>
                  <a:close/>
                </a:path>
                <a:path w="8239125" h="3752215">
                  <a:moveTo>
                    <a:pt x="8229600" y="3742944"/>
                  </a:moveTo>
                  <a:lnTo>
                    <a:pt x="9143" y="3742944"/>
                  </a:lnTo>
                  <a:lnTo>
                    <a:pt x="9143" y="3749040"/>
                  </a:lnTo>
                  <a:lnTo>
                    <a:pt x="8229600" y="3749040"/>
                  </a:lnTo>
                  <a:lnTo>
                    <a:pt x="8229600" y="3742944"/>
                  </a:lnTo>
                  <a:close/>
                </a:path>
                <a:path w="8239125" h="3752215">
                  <a:moveTo>
                    <a:pt x="8229600" y="6096"/>
                  </a:moveTo>
                  <a:lnTo>
                    <a:pt x="8229600" y="3749040"/>
                  </a:lnTo>
                  <a:lnTo>
                    <a:pt x="8232648" y="3742944"/>
                  </a:lnTo>
                  <a:lnTo>
                    <a:pt x="8238744" y="3742944"/>
                  </a:lnTo>
                  <a:lnTo>
                    <a:pt x="8238744" y="9144"/>
                  </a:lnTo>
                  <a:lnTo>
                    <a:pt x="8232648" y="9144"/>
                  </a:lnTo>
                  <a:lnTo>
                    <a:pt x="8229600" y="6096"/>
                  </a:lnTo>
                  <a:close/>
                </a:path>
                <a:path w="8239125" h="3752215">
                  <a:moveTo>
                    <a:pt x="8238744" y="3742944"/>
                  </a:moveTo>
                  <a:lnTo>
                    <a:pt x="8232648" y="3742944"/>
                  </a:lnTo>
                  <a:lnTo>
                    <a:pt x="8229600" y="3749040"/>
                  </a:lnTo>
                  <a:lnTo>
                    <a:pt x="8238744" y="3749040"/>
                  </a:lnTo>
                  <a:lnTo>
                    <a:pt x="8238744" y="3742944"/>
                  </a:lnTo>
                  <a:close/>
                </a:path>
                <a:path w="8239125" h="3752215">
                  <a:moveTo>
                    <a:pt x="9143" y="6096"/>
                  </a:moveTo>
                  <a:lnTo>
                    <a:pt x="3047" y="9144"/>
                  </a:lnTo>
                  <a:lnTo>
                    <a:pt x="9143" y="9144"/>
                  </a:lnTo>
                  <a:lnTo>
                    <a:pt x="9143" y="6096"/>
                  </a:lnTo>
                  <a:close/>
                </a:path>
                <a:path w="8239125" h="3752215">
                  <a:moveTo>
                    <a:pt x="8229600" y="6096"/>
                  </a:moveTo>
                  <a:lnTo>
                    <a:pt x="9143" y="6096"/>
                  </a:lnTo>
                  <a:lnTo>
                    <a:pt x="9143" y="9144"/>
                  </a:lnTo>
                  <a:lnTo>
                    <a:pt x="8229600" y="9144"/>
                  </a:lnTo>
                  <a:lnTo>
                    <a:pt x="8229600" y="6096"/>
                  </a:lnTo>
                  <a:close/>
                </a:path>
                <a:path w="8239125" h="3752215">
                  <a:moveTo>
                    <a:pt x="8238744" y="6096"/>
                  </a:moveTo>
                  <a:lnTo>
                    <a:pt x="8229600" y="6096"/>
                  </a:lnTo>
                  <a:lnTo>
                    <a:pt x="8232648" y="9144"/>
                  </a:lnTo>
                  <a:lnTo>
                    <a:pt x="8238744" y="9144"/>
                  </a:lnTo>
                  <a:lnTo>
                    <a:pt x="8238744" y="6096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61" name="object 1861"/>
          <p:cNvSpPr txBox="1">
            <a:spLocks noGrp="1"/>
          </p:cNvSpPr>
          <p:nvPr>
            <p:ph type="title"/>
          </p:nvPr>
        </p:nvSpPr>
        <p:spPr>
          <a:xfrm>
            <a:off x="1453388" y="862583"/>
            <a:ext cx="778764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1" i="0" spc="5" dirty="0">
                <a:latin typeface="Arial"/>
                <a:cs typeface="Arial"/>
              </a:rPr>
              <a:t>LE</a:t>
            </a:r>
            <a:r>
              <a:rPr b="1" i="0" spc="-55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STRATEGIE</a:t>
            </a:r>
            <a:r>
              <a:rPr b="1" i="0" spc="-80" dirty="0">
                <a:latin typeface="Arial"/>
                <a:cs typeface="Arial"/>
              </a:rPr>
              <a:t> </a:t>
            </a:r>
            <a:r>
              <a:rPr b="1" i="0" spc="5" dirty="0">
                <a:latin typeface="Arial"/>
                <a:cs typeface="Arial"/>
              </a:rPr>
              <a:t>DI</a:t>
            </a:r>
            <a:r>
              <a:rPr b="1" i="0" spc="-30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INTERVENTO</a:t>
            </a:r>
          </a:p>
        </p:txBody>
      </p:sp>
      <p:sp>
        <p:nvSpPr>
          <p:cNvPr id="1862" name="object 1862"/>
          <p:cNvSpPr txBox="1"/>
          <p:nvPr/>
        </p:nvSpPr>
        <p:spPr>
          <a:xfrm>
            <a:off x="1739900" y="1716023"/>
            <a:ext cx="717232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4320" marR="5080" indent="-262255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Al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momento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il migliore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sistema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è risultato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essere </a:t>
            </a:r>
            <a:r>
              <a:rPr sz="1800" b="1" dirty="0">
                <a:solidFill>
                  <a:srgbClr val="99FF99"/>
                </a:solidFill>
                <a:latin typeface="Arial"/>
                <a:cs typeface="Arial"/>
              </a:rPr>
              <a:t>un polimero basico </a:t>
            </a:r>
            <a:r>
              <a:rPr sz="1800" b="1" spc="-490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9FF99"/>
                </a:solidFill>
                <a:latin typeface="Arial"/>
                <a:cs typeface="Arial"/>
              </a:rPr>
              <a:t>(poliuretano)</a:t>
            </a:r>
            <a:r>
              <a:rPr sz="1800" b="1" spc="-7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9FF99"/>
                </a:solidFill>
                <a:latin typeface="Arial"/>
                <a:cs typeface="Arial"/>
              </a:rPr>
              <a:t>trattato</a:t>
            </a:r>
            <a:r>
              <a:rPr sz="1800" b="1" spc="-20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9FF99"/>
                </a:solidFill>
                <a:latin typeface="Arial"/>
                <a:cs typeface="Arial"/>
              </a:rPr>
              <a:t>con</a:t>
            </a:r>
            <a:r>
              <a:rPr sz="1800" b="1" spc="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9FF99"/>
                </a:solidFill>
                <a:latin typeface="Arial"/>
                <a:cs typeface="Arial"/>
              </a:rPr>
              <a:t>un</a:t>
            </a:r>
            <a:r>
              <a:rPr sz="1800" b="1" spc="-2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9FF99"/>
                </a:solidFill>
                <a:latin typeface="Arial"/>
                <a:cs typeface="Arial"/>
              </a:rPr>
              <a:t>antibiotico</a:t>
            </a:r>
            <a:r>
              <a:rPr sz="1800" b="1" spc="-40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9FF99"/>
                </a:solidFill>
                <a:latin typeface="Arial"/>
                <a:cs typeface="Arial"/>
              </a:rPr>
              <a:t>acido</a:t>
            </a:r>
            <a:r>
              <a:rPr sz="1800" b="1" spc="-20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9FF99"/>
                </a:solidFill>
                <a:latin typeface="Arial"/>
                <a:cs typeface="Arial"/>
              </a:rPr>
              <a:t>(rifampicina);</a:t>
            </a:r>
            <a:r>
              <a:rPr sz="1800" b="1" spc="-4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FFFF99"/>
                </a:solidFill>
                <a:latin typeface="Arial MT"/>
                <a:cs typeface="Arial MT"/>
              </a:rPr>
              <a:t>tale </a:t>
            </a:r>
            <a:r>
              <a:rPr sz="1800" spc="-484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99"/>
                </a:solidFill>
                <a:latin typeface="Arial MT"/>
                <a:cs typeface="Arial MT"/>
              </a:rPr>
              <a:t>sistema</a:t>
            </a:r>
            <a:r>
              <a:rPr sz="1800" spc="-90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99"/>
                </a:solidFill>
                <a:latin typeface="Arial MT"/>
                <a:cs typeface="Arial MT"/>
              </a:rPr>
              <a:t>inibisce</a:t>
            </a:r>
            <a:r>
              <a:rPr sz="1800" spc="-6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99"/>
                </a:solidFill>
                <a:latin typeface="Arial MT"/>
                <a:cs typeface="Arial MT"/>
              </a:rPr>
              <a:t>la</a:t>
            </a:r>
            <a:r>
              <a:rPr sz="1800" spc="-10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99"/>
                </a:solidFill>
                <a:latin typeface="Arial MT"/>
                <a:cs typeface="Arial MT"/>
              </a:rPr>
              <a:t>colonizzazione</a:t>
            </a:r>
            <a:r>
              <a:rPr sz="1800" spc="-40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99"/>
                </a:solidFill>
                <a:latin typeface="Arial MT"/>
                <a:cs typeface="Arial MT"/>
              </a:rPr>
              <a:t>di</a:t>
            </a:r>
            <a:r>
              <a:rPr sz="1800" spc="10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i="1" dirty="0">
                <a:solidFill>
                  <a:srgbClr val="FFFF99"/>
                </a:solidFill>
                <a:latin typeface="Arial"/>
                <a:cs typeface="Arial"/>
              </a:rPr>
              <a:t>Staphylococcus</a:t>
            </a:r>
            <a:r>
              <a:rPr sz="1800" i="1" spc="-65" dirty="0">
                <a:solidFill>
                  <a:srgbClr val="FFFF99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FFFF99"/>
                </a:solidFill>
                <a:latin typeface="Arial"/>
                <a:cs typeface="Arial"/>
              </a:rPr>
              <a:t>epidermidis</a:t>
            </a:r>
            <a:r>
              <a:rPr sz="1800" dirty="0">
                <a:solidFill>
                  <a:srgbClr val="FFFF99"/>
                </a:solidFill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863" name="object 1863"/>
          <p:cNvSpPr txBox="1"/>
          <p:nvPr/>
        </p:nvSpPr>
        <p:spPr>
          <a:xfrm>
            <a:off x="1249172" y="3385108"/>
            <a:ext cx="105410" cy="75692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800" spc="-10" dirty="0">
                <a:solidFill>
                  <a:srgbClr val="99FF99"/>
                </a:solidFill>
                <a:latin typeface="Wingdings"/>
                <a:cs typeface="Wingdings"/>
              </a:rPr>
              <a:t></a:t>
            </a:r>
            <a:endParaRPr sz="800">
              <a:latin typeface="Wingdings"/>
              <a:cs typeface="Wingdings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800" spc="-10" dirty="0">
                <a:solidFill>
                  <a:srgbClr val="99FF99"/>
                </a:solidFill>
                <a:latin typeface="Wingdings"/>
                <a:cs typeface="Wingdings"/>
              </a:rPr>
              <a:t></a:t>
            </a:r>
            <a:endParaRPr sz="800">
              <a:latin typeface="Wingdings"/>
              <a:cs typeface="Wingdings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800" spc="-10" dirty="0">
                <a:solidFill>
                  <a:srgbClr val="99FF99"/>
                </a:solidFill>
                <a:latin typeface="Wingdings"/>
                <a:cs typeface="Wingdings"/>
              </a:rPr>
              <a:t></a:t>
            </a:r>
            <a:endParaRPr sz="800">
              <a:latin typeface="Wingdings"/>
              <a:cs typeface="Wingdings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800" spc="-10" dirty="0">
                <a:solidFill>
                  <a:srgbClr val="99FF99"/>
                </a:solidFill>
                <a:latin typeface="Wingdings"/>
                <a:cs typeface="Wingdings"/>
              </a:rPr>
              <a:t></a:t>
            </a:r>
            <a:endParaRPr sz="800">
              <a:latin typeface="Wingdings"/>
              <a:cs typeface="Wingdings"/>
            </a:endParaRPr>
          </a:p>
        </p:txBody>
      </p:sp>
      <p:sp>
        <p:nvSpPr>
          <p:cNvPr id="1864" name="object 1864"/>
          <p:cNvSpPr txBox="1"/>
          <p:nvPr/>
        </p:nvSpPr>
        <p:spPr>
          <a:xfrm>
            <a:off x="1249172" y="2872435"/>
            <a:ext cx="8070850" cy="1732280"/>
          </a:xfrm>
          <a:prstGeom prst="rect">
            <a:avLst/>
          </a:prstGeom>
        </p:spPr>
        <p:txBody>
          <a:bodyPr vert="horz" wrap="square" lIns="0" tIns="42545" rIns="0" bIns="0" rtlCol="0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335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1000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 MT"/>
                <a:cs typeface="Arial MT"/>
              </a:rPr>
              <a:t>J</a:t>
            </a:r>
            <a:r>
              <a:rPr sz="1000" u="sng" spc="-4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 MT"/>
                <a:cs typeface="Arial MT"/>
              </a:rPr>
              <a:t> </a:t>
            </a:r>
            <a:r>
              <a:rPr sz="1000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 MT"/>
                <a:cs typeface="Arial MT"/>
              </a:rPr>
              <a:t>Che</a:t>
            </a:r>
            <a:r>
              <a:rPr sz="1000" u="sng" spc="2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 MT"/>
                <a:cs typeface="Arial MT"/>
              </a:rPr>
              <a:t>m</a:t>
            </a:r>
            <a:r>
              <a:rPr sz="1000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 MT"/>
                <a:cs typeface="Arial MT"/>
              </a:rPr>
              <a:t>o</a:t>
            </a:r>
            <a:r>
              <a:rPr sz="1000" u="sng" spc="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 MT"/>
                <a:cs typeface="Arial MT"/>
              </a:rPr>
              <a:t>t</a:t>
            </a:r>
            <a:r>
              <a:rPr sz="1000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 MT"/>
                <a:cs typeface="Arial MT"/>
              </a:rPr>
              <a:t>he</a:t>
            </a:r>
            <a:r>
              <a:rPr sz="1000" u="sng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 MT"/>
                <a:cs typeface="Arial MT"/>
              </a:rPr>
              <a:t>r</a:t>
            </a:r>
            <a:r>
              <a:rPr sz="1000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 MT"/>
                <a:cs typeface="Arial MT"/>
              </a:rPr>
              <a:t>.</a:t>
            </a:r>
            <a:r>
              <a:rPr sz="10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200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4 </a:t>
            </a:r>
            <a:r>
              <a:rPr sz="1000" spc="10" dirty="0">
                <a:solidFill>
                  <a:srgbClr val="FFFFFF"/>
                </a:solidFill>
                <a:latin typeface="Arial MT"/>
                <a:cs typeface="Arial MT"/>
              </a:rPr>
              <a:t>O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c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t;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16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(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5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)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: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446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-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52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endParaRPr sz="1000">
              <a:latin typeface="Arial MT"/>
              <a:cs typeface="Arial MT"/>
            </a:endParaRPr>
          </a:p>
          <a:p>
            <a:pPr marL="356870" marR="147955" indent="-344805">
              <a:lnSpc>
                <a:spcPct val="100000"/>
              </a:lnSpc>
              <a:spcBef>
                <a:spcPts val="240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1000" b="1" dirty="0">
                <a:solidFill>
                  <a:srgbClr val="FFFFFF"/>
                </a:solidFill>
                <a:latin typeface="Arial"/>
                <a:cs typeface="Arial"/>
              </a:rPr>
              <a:t>Polyurethanes</a:t>
            </a:r>
            <a:r>
              <a:rPr sz="1000" b="1" spc="-114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dirty="0">
                <a:solidFill>
                  <a:srgbClr val="FFFFFF"/>
                </a:solidFill>
                <a:latin typeface="Arial"/>
                <a:cs typeface="Arial"/>
              </a:rPr>
              <a:t>loaded</a:t>
            </a:r>
            <a:r>
              <a:rPr sz="10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spc="5" dirty="0">
                <a:solidFill>
                  <a:srgbClr val="FFFFFF"/>
                </a:solidFill>
                <a:latin typeface="Arial"/>
                <a:cs typeface="Arial"/>
              </a:rPr>
              <a:t>with</a:t>
            </a:r>
            <a:r>
              <a:rPr sz="10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dirty="0">
                <a:solidFill>
                  <a:srgbClr val="FFFFFF"/>
                </a:solidFill>
                <a:latin typeface="Arial"/>
                <a:cs typeface="Arial"/>
              </a:rPr>
              <a:t>antibiotics:</a:t>
            </a:r>
            <a:r>
              <a:rPr sz="10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dirty="0">
                <a:solidFill>
                  <a:srgbClr val="FFFFFF"/>
                </a:solidFill>
                <a:latin typeface="Arial"/>
                <a:cs typeface="Arial"/>
              </a:rPr>
              <a:t>influence</a:t>
            </a:r>
            <a:r>
              <a:rPr sz="1000" b="1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spc="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000" b="1" dirty="0">
                <a:solidFill>
                  <a:srgbClr val="FFFFFF"/>
                </a:solidFill>
                <a:latin typeface="Arial"/>
                <a:cs typeface="Arial"/>
              </a:rPr>
              <a:t> polymer-antibiotic</a:t>
            </a:r>
            <a:r>
              <a:rPr sz="1000" b="1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dirty="0">
                <a:solidFill>
                  <a:srgbClr val="FFFFFF"/>
                </a:solidFill>
                <a:latin typeface="Arial"/>
                <a:cs typeface="Arial"/>
              </a:rPr>
              <a:t>interactions</a:t>
            </a:r>
            <a:r>
              <a:rPr sz="1000" b="1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spc="5" dirty="0">
                <a:solidFill>
                  <a:srgbClr val="FFFFFF"/>
                </a:solidFill>
                <a:latin typeface="Arial"/>
                <a:cs typeface="Arial"/>
              </a:rPr>
              <a:t>on in</a:t>
            </a:r>
            <a:r>
              <a:rPr sz="10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dirty="0">
                <a:solidFill>
                  <a:srgbClr val="FFFFFF"/>
                </a:solidFill>
                <a:latin typeface="Arial"/>
                <a:cs typeface="Arial"/>
              </a:rPr>
              <a:t>vitro</a:t>
            </a:r>
            <a:r>
              <a:rPr sz="10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dirty="0">
                <a:solidFill>
                  <a:srgbClr val="FFFFFF"/>
                </a:solidFill>
                <a:latin typeface="Arial"/>
                <a:cs typeface="Arial"/>
              </a:rPr>
              <a:t>activity</a:t>
            </a:r>
            <a:r>
              <a:rPr sz="10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dirty="0">
                <a:solidFill>
                  <a:srgbClr val="FFFFFF"/>
                </a:solidFill>
                <a:latin typeface="Arial"/>
                <a:cs typeface="Arial"/>
              </a:rPr>
              <a:t>against</a:t>
            </a:r>
            <a:r>
              <a:rPr sz="10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dirty="0">
                <a:solidFill>
                  <a:srgbClr val="FFFFFF"/>
                </a:solidFill>
                <a:latin typeface="Arial"/>
                <a:cs typeface="Arial"/>
              </a:rPr>
              <a:t>Staphylococcus </a:t>
            </a:r>
            <a:r>
              <a:rPr sz="1000" b="1" spc="-2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dirty="0">
                <a:solidFill>
                  <a:srgbClr val="FFFFFF"/>
                </a:solidFill>
                <a:latin typeface="Arial"/>
                <a:cs typeface="Arial"/>
              </a:rPr>
              <a:t>epidermidis.</a:t>
            </a:r>
            <a:endParaRPr sz="1000">
              <a:latin typeface="Arial"/>
              <a:cs typeface="Arial"/>
            </a:endParaRPr>
          </a:p>
          <a:p>
            <a:pPr marL="356870">
              <a:lnSpc>
                <a:spcPct val="100000"/>
              </a:lnSpc>
              <a:spcBef>
                <a:spcPts val="240"/>
              </a:spcBef>
            </a:pPr>
            <a:r>
              <a:rPr sz="1000" u="sng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Piozzi</a:t>
            </a:r>
            <a:r>
              <a:rPr sz="1000" u="sng" spc="-75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 </a:t>
            </a:r>
            <a:r>
              <a:rPr sz="1000" u="sng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A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u="sng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Francolini</a:t>
            </a:r>
            <a:r>
              <a:rPr sz="1000" u="sng" spc="-45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 </a:t>
            </a:r>
            <a:r>
              <a:rPr sz="1000" u="sng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I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10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u="sng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Occhiaperti</a:t>
            </a:r>
            <a:r>
              <a:rPr sz="1000" u="sng" spc="-70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 </a:t>
            </a:r>
            <a:r>
              <a:rPr sz="1000" u="sng" spc="-5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L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, </a:t>
            </a:r>
            <a:r>
              <a:rPr sz="1000" u="sng" spc="-5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Di</a:t>
            </a:r>
            <a:r>
              <a:rPr sz="1000" u="sng" spc="5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 </a:t>
            </a:r>
            <a:r>
              <a:rPr sz="1000" u="sng" spc="-10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Rosa</a:t>
            </a:r>
            <a:r>
              <a:rPr sz="1000" u="sng" spc="30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 </a:t>
            </a:r>
            <a:r>
              <a:rPr sz="1000" u="sng" spc="-5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R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, </a:t>
            </a:r>
            <a:r>
              <a:rPr sz="1000" u="sng" spc="-5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Ruggeri</a:t>
            </a:r>
            <a:r>
              <a:rPr sz="1000" u="sng" spc="-20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 </a:t>
            </a:r>
            <a:r>
              <a:rPr sz="1000" u="sng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V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u="sng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Donelli</a:t>
            </a:r>
            <a:r>
              <a:rPr sz="1000" u="sng" spc="-45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 </a:t>
            </a:r>
            <a:r>
              <a:rPr sz="1000" u="sng" spc="5" dirty="0">
                <a:solidFill>
                  <a:srgbClr val="99FF99"/>
                </a:solidFill>
                <a:uFill>
                  <a:solidFill>
                    <a:srgbClr val="99FF99"/>
                  </a:solidFill>
                </a:uFill>
                <a:latin typeface="Arial MT"/>
                <a:cs typeface="Arial MT"/>
              </a:rPr>
              <a:t>G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endParaRPr sz="1000">
              <a:latin typeface="Arial MT"/>
              <a:cs typeface="Arial MT"/>
            </a:endParaRPr>
          </a:p>
          <a:p>
            <a:pPr marL="356870">
              <a:lnSpc>
                <a:spcPct val="100000"/>
              </a:lnSpc>
              <a:spcBef>
                <a:spcPts val="240"/>
              </a:spcBef>
            </a:pP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Department</a:t>
            </a:r>
            <a:r>
              <a:rPr sz="1000" spc="-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of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Chemistry,</a:t>
            </a:r>
            <a:r>
              <a:rPr sz="10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University</a:t>
            </a:r>
            <a:r>
              <a:rPr sz="10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10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Rome</a:t>
            </a:r>
            <a:r>
              <a:rPr sz="10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10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Sapienza,</a:t>
            </a:r>
            <a:r>
              <a:rPr sz="1000" spc="-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Piazzale</a:t>
            </a:r>
            <a:r>
              <a:rPr sz="1000" spc="-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Aldo</a:t>
            </a:r>
            <a:r>
              <a:rPr sz="10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Moro</a:t>
            </a:r>
            <a:r>
              <a:rPr sz="10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5,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00185</a:t>
            </a:r>
            <a:r>
              <a:rPr sz="10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Rome,</a:t>
            </a:r>
            <a:r>
              <a:rPr sz="10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Italy.</a:t>
            </a:r>
            <a:endParaRPr sz="1000">
              <a:latin typeface="Arial MT"/>
              <a:cs typeface="Arial MT"/>
            </a:endParaRPr>
          </a:p>
          <a:p>
            <a:pPr marL="356870">
              <a:lnSpc>
                <a:spcPct val="100000"/>
              </a:lnSpc>
              <a:spcBef>
                <a:spcPts val="240"/>
              </a:spcBef>
            </a:pPr>
            <a:r>
              <a:rPr sz="1000" b="1" spc="-5" dirty="0">
                <a:solidFill>
                  <a:srgbClr val="FFFFFF"/>
                </a:solidFill>
                <a:latin typeface="Arial"/>
                <a:cs typeface="Arial"/>
              </a:rPr>
              <a:t>Abstract</a:t>
            </a:r>
            <a:endParaRPr sz="1000">
              <a:latin typeface="Arial"/>
              <a:cs typeface="Arial"/>
            </a:endParaRPr>
          </a:p>
          <a:p>
            <a:pPr marL="356870" marR="5080">
              <a:lnSpc>
                <a:spcPct val="100000"/>
              </a:lnSpc>
              <a:spcBef>
                <a:spcPts val="240"/>
              </a:spcBef>
            </a:pP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Acidic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or basic polyurethanes 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were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loaded with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antibiotics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to develop materials to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prevent medical device-related infections.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A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correlation </a:t>
            </a:r>
            <a:r>
              <a:rPr sz="1000" spc="-2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between</a:t>
            </a:r>
            <a:r>
              <a:rPr sz="1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polymer-antibiotic</a:t>
            </a:r>
            <a:r>
              <a:rPr sz="1000" spc="-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interactions</a:t>
            </a:r>
            <a:r>
              <a:rPr sz="1000" spc="-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1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amount</a:t>
            </a:r>
            <a:r>
              <a:rPr sz="10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drug</a:t>
            </a:r>
            <a:r>
              <a:rPr sz="1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absorbed</a:t>
            </a:r>
            <a:r>
              <a:rPr sz="1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by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polymers</a:t>
            </a:r>
            <a:r>
              <a:rPr sz="10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released</a:t>
            </a:r>
            <a:r>
              <a:rPr sz="1000" spc="10" dirty="0">
                <a:solidFill>
                  <a:srgbClr val="FFFFFF"/>
                </a:solidFill>
                <a:latin typeface="Arial MT"/>
                <a:cs typeface="Arial MT"/>
              </a:rPr>
              <a:t> over</a:t>
            </a:r>
            <a:r>
              <a:rPr sz="10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10" dirty="0">
                <a:solidFill>
                  <a:srgbClr val="FFFFFF"/>
                </a:solidFill>
                <a:latin typeface="Arial MT"/>
                <a:cs typeface="Arial MT"/>
              </a:rPr>
              <a:t>time</a:t>
            </a:r>
            <a:r>
              <a:rPr sz="10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15" dirty="0">
                <a:solidFill>
                  <a:srgbClr val="FFFFFF"/>
                </a:solidFill>
                <a:latin typeface="Arial MT"/>
                <a:cs typeface="Arial MT"/>
              </a:rPr>
              <a:t>was</a:t>
            </a:r>
            <a:r>
              <a:rPr sz="1000" spc="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found.</a:t>
            </a:r>
            <a:r>
              <a:rPr sz="10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Since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10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employed </a:t>
            </a:r>
            <a:r>
              <a:rPr sz="1000" spc="-2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antibiotics,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i.e. amoxicillin,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cefamandole nafate, </a:t>
            </a:r>
            <a:r>
              <a:rPr sz="1000" spc="10" dirty="0">
                <a:solidFill>
                  <a:srgbClr val="FFFFFF"/>
                </a:solidFill>
                <a:latin typeface="Arial MT"/>
                <a:cs typeface="Arial MT"/>
              </a:rPr>
              <a:t>rifampin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and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vancomycin, </a:t>
            </a:r>
            <a:r>
              <a:rPr sz="1000" spc="-15" dirty="0">
                <a:solidFill>
                  <a:srgbClr val="FFFFFF"/>
                </a:solidFill>
                <a:latin typeface="Arial MT"/>
                <a:cs typeface="Arial MT"/>
              </a:rPr>
              <a:t>possessed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at least an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acidic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group </a:t>
            </a:r>
            <a:r>
              <a:rPr sz="1000" spc="10" dirty="0">
                <a:solidFill>
                  <a:srgbClr val="FFFFFF"/>
                </a:solidFill>
                <a:latin typeface="Arial MT"/>
                <a:cs typeface="Arial MT"/>
              </a:rPr>
              <a:t>in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their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structural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formula, </a:t>
            </a:r>
            <a:r>
              <a:rPr sz="1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10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introduction</a:t>
            </a:r>
            <a:r>
              <a:rPr sz="1000" spc="-9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basic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tertiary</a:t>
            </a:r>
            <a:r>
              <a:rPr sz="10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amines</a:t>
            </a:r>
            <a:r>
              <a:rPr sz="10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1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1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1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polyurethane</a:t>
            </a:r>
            <a:r>
              <a:rPr sz="10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side-chain</a:t>
            </a:r>
            <a:r>
              <a:rPr sz="1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resulted</a:t>
            </a:r>
            <a:r>
              <a:rPr sz="1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1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10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an</a:t>
            </a:r>
            <a:r>
              <a:rPr sz="1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increased</a:t>
            </a:r>
            <a:r>
              <a:rPr sz="10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polymer</a:t>
            </a:r>
            <a:r>
              <a:rPr sz="10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ability</a:t>
            </a:r>
            <a:r>
              <a:rPr sz="10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1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adsorb</a:t>
            </a:r>
            <a:r>
              <a:rPr sz="1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antibiotics.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1865" name="object 1865"/>
          <p:cNvSpPr txBox="1"/>
          <p:nvPr/>
        </p:nvSpPr>
        <p:spPr>
          <a:xfrm>
            <a:off x="1593596" y="4578096"/>
            <a:ext cx="770763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However, a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stronger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ionic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interaction 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between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this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polymer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and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the antibiotics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caused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a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release of 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lower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amount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of drug </a:t>
            </a:r>
            <a:r>
              <a:rPr sz="1000" spc="10" dirty="0">
                <a:solidFill>
                  <a:srgbClr val="FFFFFF"/>
                </a:solidFill>
                <a:latin typeface="Arial MT"/>
                <a:cs typeface="Arial MT"/>
              </a:rPr>
              <a:t>over time. </a:t>
            </a:r>
            <a:r>
              <a:rPr sz="1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Antibiotics</a:t>
            </a:r>
            <a:r>
              <a:rPr sz="1000" spc="-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released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from</a:t>
            </a:r>
            <a:r>
              <a:rPr sz="10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polymers</a:t>
            </a:r>
            <a:r>
              <a:rPr sz="1000" spc="-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inhibited</a:t>
            </a:r>
            <a:r>
              <a:rPr sz="1000" spc="-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Staphylococcus</a:t>
            </a:r>
            <a:r>
              <a:rPr sz="10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epidermidis</a:t>
            </a:r>
            <a:r>
              <a:rPr sz="1000" spc="-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growth</a:t>
            </a:r>
            <a:r>
              <a:rPr sz="1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agar.</a:t>
            </a:r>
            <a:r>
              <a:rPr sz="1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Antibiotic-loaded</a:t>
            </a:r>
            <a:r>
              <a:rPr sz="1000" spc="-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polyurethanes</a:t>
            </a:r>
            <a:r>
              <a:rPr sz="1000" spc="-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kept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1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10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water</a:t>
            </a:r>
            <a:r>
              <a:rPr sz="1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for </a:t>
            </a:r>
            <a:r>
              <a:rPr sz="1000" spc="-2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increasing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times 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were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still able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to 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show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inhibition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zones of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bacterial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growth.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The antibacterial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activity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lasted up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to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3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hours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for amoxicillin, </a:t>
            </a:r>
            <a:r>
              <a:rPr sz="1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24</a:t>
            </a:r>
            <a:r>
              <a:rPr sz="1000" spc="-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hours</a:t>
            </a:r>
            <a:r>
              <a:rPr sz="1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10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vancomycin,</a:t>
            </a:r>
            <a:r>
              <a:rPr sz="1000" spc="-1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8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days</a:t>
            </a:r>
            <a:r>
              <a:rPr sz="1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10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cefamandole</a:t>
            </a:r>
            <a:r>
              <a:rPr sz="1000" spc="-1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nafate</a:t>
            </a:r>
            <a:r>
              <a:rPr sz="1000" spc="-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10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8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months</a:t>
            </a:r>
            <a:r>
              <a:rPr sz="10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10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Arial MT"/>
                <a:cs typeface="Arial MT"/>
              </a:rPr>
              <a:t>rifampin.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1866" name="object 1866"/>
          <p:cNvSpPr txBox="1"/>
          <p:nvPr/>
        </p:nvSpPr>
        <p:spPr>
          <a:xfrm>
            <a:off x="1383283" y="5568695"/>
            <a:ext cx="787082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36575" marR="74295" indent="-52451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Per</a:t>
            </a: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quanto</a:t>
            </a:r>
            <a:r>
              <a:rPr sz="1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riguarda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AEE0FF"/>
                </a:solidFill>
                <a:latin typeface="Arial MT"/>
                <a:cs typeface="Arial MT"/>
              </a:rPr>
              <a:t>l’antifungino</a:t>
            </a:r>
            <a:r>
              <a:rPr sz="1800" spc="-65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AEE0FF"/>
                </a:solidFill>
                <a:latin typeface="Arial MT"/>
                <a:cs typeface="Arial MT"/>
              </a:rPr>
              <a:t>fluconazolo,</a:t>
            </a:r>
            <a:r>
              <a:rPr sz="1800" spc="-50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AEE0FF"/>
                </a:solidFill>
                <a:latin typeface="Arial MT"/>
                <a:cs typeface="Arial MT"/>
              </a:rPr>
              <a:t>dato il</a:t>
            </a:r>
            <a:r>
              <a:rPr sz="1800" spc="-5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AEE0FF"/>
                </a:solidFill>
                <a:latin typeface="Arial MT"/>
                <a:cs typeface="Arial MT"/>
              </a:rPr>
              <a:t>suo</a:t>
            </a:r>
            <a:r>
              <a:rPr sz="1800" dirty="0">
                <a:solidFill>
                  <a:srgbClr val="AEE0FF"/>
                </a:solidFill>
                <a:latin typeface="Arial MT"/>
                <a:cs typeface="Arial MT"/>
              </a:rPr>
              <a:t> carattere</a:t>
            </a:r>
            <a:r>
              <a:rPr sz="1800" spc="-50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AEE0FF"/>
                </a:solidFill>
                <a:latin typeface="Arial MT"/>
                <a:cs typeface="Arial MT"/>
              </a:rPr>
              <a:t>idrofobico, </a:t>
            </a:r>
            <a:r>
              <a:rPr sz="1800" spc="-484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AEE0FF"/>
                </a:solidFill>
                <a:latin typeface="Arial MT"/>
                <a:cs typeface="Arial MT"/>
              </a:rPr>
              <a:t>esso</a:t>
            </a:r>
            <a:r>
              <a:rPr sz="1800" spc="-65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AEE0FF"/>
                </a:solidFill>
                <a:latin typeface="Arial MT"/>
                <a:cs typeface="Arial MT"/>
              </a:rPr>
              <a:t>è</a:t>
            </a:r>
            <a:r>
              <a:rPr sz="1800" spc="5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AEE0FF"/>
                </a:solidFill>
                <a:latin typeface="Arial MT"/>
                <a:cs typeface="Arial MT"/>
              </a:rPr>
              <a:t>stato</a:t>
            </a:r>
            <a:r>
              <a:rPr sz="1800" spc="-40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AEE0FF"/>
                </a:solidFill>
                <a:latin typeface="Arial MT"/>
                <a:cs typeface="Arial MT"/>
              </a:rPr>
              <a:t>intrappolato</a:t>
            </a:r>
            <a:r>
              <a:rPr sz="1800" spc="-60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AEE0FF"/>
                </a:solidFill>
                <a:latin typeface="Arial MT"/>
                <a:cs typeface="Arial MT"/>
              </a:rPr>
              <a:t>in</a:t>
            </a:r>
            <a:r>
              <a:rPr sz="1800" spc="-15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AEE0FF"/>
                </a:solidFill>
                <a:latin typeface="Arial MT"/>
                <a:cs typeface="Arial MT"/>
              </a:rPr>
              <a:t>un</a:t>
            </a:r>
            <a:r>
              <a:rPr sz="1800" spc="-15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AEE0FF"/>
                </a:solidFill>
                <a:latin typeface="Arial MT"/>
                <a:cs typeface="Arial MT"/>
              </a:rPr>
              <a:t>polimero</a:t>
            </a:r>
            <a:r>
              <a:rPr sz="1800" spc="-65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AEE0FF"/>
                </a:solidFill>
                <a:latin typeface="Arial MT"/>
                <a:cs typeface="Arial MT"/>
              </a:rPr>
              <a:t>insieme</a:t>
            </a:r>
            <a:r>
              <a:rPr sz="1800" spc="-60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AEE0FF"/>
                </a:solidFill>
                <a:latin typeface="Arial MT"/>
                <a:cs typeface="Arial MT"/>
              </a:rPr>
              <a:t>ad</a:t>
            </a:r>
            <a:r>
              <a:rPr sz="1800" spc="5" dirty="0">
                <a:solidFill>
                  <a:srgbClr val="AEE0FF"/>
                </a:solidFill>
                <a:latin typeface="Arial MT"/>
                <a:cs typeface="Arial MT"/>
              </a:rPr>
              <a:t> albumina,</a:t>
            </a:r>
            <a:r>
              <a:rPr sz="1800" spc="-40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99"/>
                </a:solidFill>
                <a:latin typeface="Arial MT"/>
                <a:cs typeface="Arial MT"/>
              </a:rPr>
              <a:t>e</a:t>
            </a:r>
            <a:r>
              <a:rPr sz="1800" spc="5" dirty="0">
                <a:solidFill>
                  <a:srgbClr val="FFFF99"/>
                </a:solidFill>
                <a:latin typeface="Arial MT"/>
                <a:cs typeface="Arial MT"/>
              </a:rPr>
              <a:t> ciò</a:t>
            </a:r>
            <a:r>
              <a:rPr sz="1800" spc="-10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99"/>
                </a:solidFill>
                <a:latin typeface="Arial MT"/>
                <a:cs typeface="Arial MT"/>
              </a:rPr>
              <a:t>ha</a:t>
            </a:r>
            <a:endParaRPr sz="1800">
              <a:latin typeface="Arial MT"/>
              <a:cs typeface="Arial MT"/>
            </a:endParaRPr>
          </a:p>
          <a:p>
            <a:pPr marL="2679700" marR="5080" indent="-2395855">
              <a:lnSpc>
                <a:spcPct val="100000"/>
              </a:lnSpc>
            </a:pPr>
            <a:r>
              <a:rPr sz="1800" spc="5" dirty="0">
                <a:solidFill>
                  <a:srgbClr val="FFFF99"/>
                </a:solidFill>
                <a:latin typeface="Arial MT"/>
                <a:cs typeface="Arial MT"/>
              </a:rPr>
              <a:t>permesso</a:t>
            </a:r>
            <a:r>
              <a:rPr sz="1800" spc="-80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99"/>
                </a:solidFill>
                <a:latin typeface="Arial MT"/>
                <a:cs typeface="Arial MT"/>
              </a:rPr>
              <a:t>la</a:t>
            </a:r>
            <a:r>
              <a:rPr sz="1800" spc="-5" dirty="0">
                <a:solidFill>
                  <a:srgbClr val="FFFF99"/>
                </a:solidFill>
                <a:latin typeface="Arial MT"/>
                <a:cs typeface="Arial MT"/>
              </a:rPr>
              <a:t> realizzazione </a:t>
            </a:r>
            <a:r>
              <a:rPr sz="1800" dirty="0">
                <a:solidFill>
                  <a:srgbClr val="FFFF99"/>
                </a:solidFill>
                <a:latin typeface="Arial MT"/>
                <a:cs typeface="Arial MT"/>
              </a:rPr>
              <a:t>di</a:t>
            </a:r>
            <a:r>
              <a:rPr sz="1800" spc="-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99"/>
                </a:solidFill>
                <a:latin typeface="Arial MT"/>
                <a:cs typeface="Arial MT"/>
              </a:rPr>
              <a:t>biomateriale</a:t>
            </a:r>
            <a:r>
              <a:rPr sz="1800" spc="-8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99"/>
                </a:solidFill>
                <a:latin typeface="Arial MT"/>
                <a:cs typeface="Arial MT"/>
              </a:rPr>
              <a:t>capace</a:t>
            </a:r>
            <a:r>
              <a:rPr sz="1800" spc="-50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99"/>
                </a:solidFill>
                <a:latin typeface="Arial MT"/>
                <a:cs typeface="Arial MT"/>
              </a:rPr>
              <a:t>di</a:t>
            </a:r>
            <a:r>
              <a:rPr sz="1800" spc="1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99"/>
                </a:solidFill>
                <a:latin typeface="Arial MT"/>
                <a:cs typeface="Arial MT"/>
              </a:rPr>
              <a:t>inibire</a:t>
            </a:r>
            <a:r>
              <a:rPr sz="1800" spc="-5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99"/>
                </a:solidFill>
                <a:latin typeface="Arial MT"/>
                <a:cs typeface="Arial MT"/>
              </a:rPr>
              <a:t>la</a:t>
            </a:r>
            <a:r>
              <a:rPr sz="1800" spc="1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99"/>
                </a:solidFill>
                <a:latin typeface="Arial MT"/>
                <a:cs typeface="Arial MT"/>
              </a:rPr>
              <a:t>formazione</a:t>
            </a:r>
            <a:r>
              <a:rPr sz="1800" spc="-5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99"/>
                </a:solidFill>
                <a:latin typeface="Arial MT"/>
                <a:cs typeface="Arial MT"/>
              </a:rPr>
              <a:t>di </a:t>
            </a:r>
            <a:r>
              <a:rPr sz="1800" spc="-484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99"/>
                </a:solidFill>
                <a:latin typeface="Arial MT"/>
                <a:cs typeface="Arial MT"/>
              </a:rPr>
              <a:t>biofilm</a:t>
            </a:r>
            <a:r>
              <a:rPr sz="1800" spc="-5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99"/>
                </a:solidFill>
                <a:latin typeface="Arial MT"/>
                <a:cs typeface="Arial MT"/>
              </a:rPr>
              <a:t>di</a:t>
            </a:r>
            <a:r>
              <a:rPr sz="1800" spc="-1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1800" i="1" dirty="0">
                <a:solidFill>
                  <a:srgbClr val="FFFF99"/>
                </a:solidFill>
                <a:latin typeface="Arial"/>
                <a:cs typeface="Arial"/>
              </a:rPr>
              <a:t>Candida</a:t>
            </a:r>
            <a:r>
              <a:rPr sz="1800" i="1" spc="-35" dirty="0">
                <a:solidFill>
                  <a:srgbClr val="FFFF99"/>
                </a:solidFill>
                <a:latin typeface="Arial"/>
                <a:cs typeface="Arial"/>
              </a:rPr>
              <a:t> </a:t>
            </a:r>
            <a:r>
              <a:rPr sz="1800" i="1" spc="5" dirty="0">
                <a:solidFill>
                  <a:srgbClr val="FFFF99"/>
                </a:solidFill>
                <a:latin typeface="Arial"/>
                <a:cs typeface="Arial"/>
              </a:rPr>
              <a:t>albicans.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1453388" y="862583"/>
            <a:ext cx="778764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1" i="0" spc="5" dirty="0">
                <a:latin typeface="Arial"/>
                <a:cs typeface="Arial"/>
              </a:rPr>
              <a:t>LE</a:t>
            </a:r>
            <a:r>
              <a:rPr b="1" i="0" spc="-55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STRATEGIE</a:t>
            </a:r>
            <a:r>
              <a:rPr b="1" i="0" spc="-80" dirty="0">
                <a:latin typeface="Arial"/>
                <a:cs typeface="Arial"/>
              </a:rPr>
              <a:t> </a:t>
            </a:r>
            <a:r>
              <a:rPr b="1" i="0" spc="5" dirty="0">
                <a:latin typeface="Arial"/>
                <a:cs typeface="Arial"/>
              </a:rPr>
              <a:t>DI</a:t>
            </a:r>
            <a:r>
              <a:rPr b="1" i="0" spc="-30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INTERVENTO</a:t>
            </a:r>
          </a:p>
        </p:txBody>
      </p:sp>
      <p:sp>
        <p:nvSpPr>
          <p:cNvPr id="1861" name="object 1861"/>
          <p:cNvSpPr txBox="1"/>
          <p:nvPr/>
        </p:nvSpPr>
        <p:spPr>
          <a:xfrm>
            <a:off x="1352803" y="2191511"/>
            <a:ext cx="7867650" cy="3573779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6870" marR="5080" indent="-344805">
              <a:lnSpc>
                <a:spcPts val="2590"/>
              </a:lnSpc>
              <a:spcBef>
                <a:spcPts val="425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La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ricerca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si sta ora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focalizzando sullo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studio dei </a:t>
            </a:r>
            <a:r>
              <a:rPr sz="2400" spc="-5" dirty="0">
                <a:solidFill>
                  <a:srgbClr val="FF9933"/>
                </a:solidFill>
                <a:latin typeface="Arial MT"/>
                <a:cs typeface="Arial MT"/>
              </a:rPr>
              <a:t>geni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 differenzialmente espressi durante </a:t>
            </a:r>
            <a:r>
              <a:rPr sz="2400" spc="-5" dirty="0">
                <a:solidFill>
                  <a:srgbClr val="FF9933"/>
                </a:solidFill>
                <a:latin typeface="Arial MT"/>
                <a:cs typeface="Arial MT"/>
              </a:rPr>
              <a:t>le prime </a:t>
            </a:r>
            <a:r>
              <a:rPr sz="2400" spc="5" dirty="0">
                <a:solidFill>
                  <a:srgbClr val="FF9933"/>
                </a:solidFill>
                <a:latin typeface="Arial MT"/>
                <a:cs typeface="Arial MT"/>
              </a:rPr>
              <a:t>fasi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di </a:t>
            </a:r>
            <a:r>
              <a:rPr sz="2400" spc="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formazione dei biofilm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allo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scopo anche di poter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intervenire</a:t>
            </a:r>
            <a:r>
              <a:rPr sz="2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sull’inibizione</a:t>
            </a:r>
            <a:r>
              <a:rPr sz="24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della</a:t>
            </a:r>
            <a:r>
              <a:rPr sz="24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loro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espressione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impedendo</a:t>
            </a:r>
            <a:r>
              <a:rPr sz="2400" spc="-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così completamente</a:t>
            </a:r>
            <a:r>
              <a:rPr sz="2400" spc="-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l’instaurarsi</a:t>
            </a:r>
            <a:r>
              <a:rPr sz="24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dei</a:t>
            </a:r>
            <a:r>
              <a:rPr sz="2400" spc="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biofilm.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99FF99"/>
              </a:buClr>
              <a:buFont typeface="Wingdings"/>
              <a:buChar char=""/>
            </a:pPr>
            <a:endParaRPr sz="3250">
              <a:latin typeface="Arial MT"/>
              <a:cs typeface="Arial MT"/>
            </a:endParaRPr>
          </a:p>
          <a:p>
            <a:pPr marL="356870" marR="551180" indent="-344805">
              <a:lnSpc>
                <a:spcPts val="2590"/>
              </a:lnSpc>
              <a:spcBef>
                <a:spcPts val="5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La capacità di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diagnosticare le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infezioni da biofilm è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fondamentale.</a:t>
            </a:r>
            <a:endParaRPr sz="2400">
              <a:latin typeface="Arial MT"/>
              <a:cs typeface="Arial MT"/>
            </a:endParaRPr>
          </a:p>
          <a:p>
            <a:pPr marL="356870" marR="144780" indent="-344805">
              <a:lnSpc>
                <a:spcPts val="2590"/>
              </a:lnSpc>
              <a:spcBef>
                <a:spcPts val="580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4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farmacogenomica</a:t>
            </a:r>
            <a:r>
              <a:rPr sz="2400" spc="-4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sarà,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senza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dubbio,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lo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strumento </a:t>
            </a:r>
            <a:r>
              <a:rPr sz="2400" spc="-6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della</a:t>
            </a:r>
            <a:r>
              <a:rPr sz="2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terapia</a:t>
            </a:r>
            <a:r>
              <a:rPr sz="24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antibatterica</a:t>
            </a:r>
            <a:r>
              <a:rPr sz="24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del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futuro.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74191" y="347979"/>
            <a:ext cx="9144000" cy="4267200"/>
          </a:xfrm>
          <a:custGeom>
            <a:avLst/>
            <a:gdLst/>
            <a:ahLst/>
            <a:cxnLst/>
            <a:rect l="l" t="t" r="r" b="b"/>
            <a:pathLst>
              <a:path w="9144000" h="4267200">
                <a:moveTo>
                  <a:pt x="0" y="4267200"/>
                </a:moveTo>
                <a:lnTo>
                  <a:pt x="9144000" y="4267200"/>
                </a:lnTo>
                <a:lnTo>
                  <a:pt x="9144000" y="0"/>
                </a:lnTo>
                <a:lnTo>
                  <a:pt x="0" y="0"/>
                </a:lnTo>
                <a:lnTo>
                  <a:pt x="0" y="426720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7412735" y="6782307"/>
            <a:ext cx="277495" cy="207645"/>
            <a:chOff x="7412735" y="6782307"/>
            <a:chExt cx="277495" cy="20764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635239" y="6782307"/>
              <a:ext cx="54863" cy="5181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412735" y="6834123"/>
              <a:ext cx="252984" cy="155447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780287" y="7041388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9"/>
                </a:moveTo>
                <a:lnTo>
                  <a:pt x="9137904" y="48769"/>
                </a:lnTo>
                <a:lnTo>
                  <a:pt x="9137904" y="0"/>
                </a:lnTo>
                <a:lnTo>
                  <a:pt x="0" y="0"/>
                </a:lnTo>
                <a:lnTo>
                  <a:pt x="0" y="4876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80287" y="6696964"/>
            <a:ext cx="6657340" cy="60960"/>
          </a:xfrm>
          <a:custGeom>
            <a:avLst/>
            <a:gdLst/>
            <a:ahLst/>
            <a:cxnLst/>
            <a:rect l="l" t="t" r="r" b="b"/>
            <a:pathLst>
              <a:path w="6657340" h="60959">
                <a:moveTo>
                  <a:pt x="0" y="60960"/>
                </a:moveTo>
                <a:lnTo>
                  <a:pt x="6656832" y="60960"/>
                </a:lnTo>
                <a:lnTo>
                  <a:pt x="6656832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354311" y="6696964"/>
            <a:ext cx="563880" cy="60960"/>
          </a:xfrm>
          <a:custGeom>
            <a:avLst/>
            <a:gdLst/>
            <a:ahLst/>
            <a:cxnLst/>
            <a:rect l="l" t="t" r="r" b="b"/>
            <a:pathLst>
              <a:path w="563879" h="60959">
                <a:moveTo>
                  <a:pt x="0" y="60960"/>
                </a:moveTo>
                <a:lnTo>
                  <a:pt x="563880" y="60960"/>
                </a:lnTo>
                <a:lnTo>
                  <a:pt x="563880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80287" y="6575043"/>
            <a:ext cx="6657340" cy="52069"/>
          </a:xfrm>
          <a:custGeom>
            <a:avLst/>
            <a:gdLst/>
            <a:ahLst/>
            <a:cxnLst/>
            <a:rect l="l" t="t" r="r" b="b"/>
            <a:pathLst>
              <a:path w="6657340" h="52070">
                <a:moveTo>
                  <a:pt x="0" y="51815"/>
                </a:moveTo>
                <a:lnTo>
                  <a:pt x="6656832" y="51815"/>
                </a:lnTo>
                <a:lnTo>
                  <a:pt x="6656832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354311" y="6575043"/>
            <a:ext cx="563880" cy="52069"/>
          </a:xfrm>
          <a:custGeom>
            <a:avLst/>
            <a:gdLst/>
            <a:ahLst/>
            <a:cxnLst/>
            <a:rect l="l" t="t" r="r" b="b"/>
            <a:pathLst>
              <a:path w="563879" h="52070">
                <a:moveTo>
                  <a:pt x="0" y="51815"/>
                </a:moveTo>
                <a:lnTo>
                  <a:pt x="563880" y="51815"/>
                </a:lnTo>
                <a:lnTo>
                  <a:pt x="563880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80288" y="5209539"/>
            <a:ext cx="9138285" cy="1313815"/>
          </a:xfrm>
          <a:custGeom>
            <a:avLst/>
            <a:gdLst/>
            <a:ahLst/>
            <a:cxnLst/>
            <a:rect l="l" t="t" r="r" b="b"/>
            <a:pathLst>
              <a:path w="9138285" h="1313815">
                <a:moveTo>
                  <a:pt x="9137904" y="0"/>
                </a:moveTo>
                <a:lnTo>
                  <a:pt x="0" y="0"/>
                </a:lnTo>
                <a:lnTo>
                  <a:pt x="0" y="1228344"/>
                </a:lnTo>
                <a:lnTo>
                  <a:pt x="0" y="1313688"/>
                </a:lnTo>
                <a:lnTo>
                  <a:pt x="9137904" y="1313688"/>
                </a:lnTo>
                <a:lnTo>
                  <a:pt x="9137904" y="1228344"/>
                </a:lnTo>
                <a:lnTo>
                  <a:pt x="91379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80287" y="5108955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8"/>
                </a:moveTo>
                <a:lnTo>
                  <a:pt x="9137904" y="48768"/>
                </a:lnTo>
                <a:lnTo>
                  <a:pt x="9137904" y="0"/>
                </a:lnTo>
                <a:lnTo>
                  <a:pt x="0" y="0"/>
                </a:lnTo>
                <a:lnTo>
                  <a:pt x="0" y="4876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80287" y="4987035"/>
            <a:ext cx="9138285" cy="60960"/>
          </a:xfrm>
          <a:custGeom>
            <a:avLst/>
            <a:gdLst/>
            <a:ahLst/>
            <a:cxnLst/>
            <a:rect l="l" t="t" r="r" b="b"/>
            <a:pathLst>
              <a:path w="9138285" h="60960">
                <a:moveTo>
                  <a:pt x="0" y="60959"/>
                </a:moveTo>
                <a:lnTo>
                  <a:pt x="9137904" y="60959"/>
                </a:lnTo>
                <a:lnTo>
                  <a:pt x="9137904" y="0"/>
                </a:lnTo>
                <a:lnTo>
                  <a:pt x="0" y="0"/>
                </a:lnTo>
                <a:lnTo>
                  <a:pt x="0" y="6095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80287" y="4895596"/>
            <a:ext cx="9138285" cy="9525"/>
          </a:xfrm>
          <a:custGeom>
            <a:avLst/>
            <a:gdLst/>
            <a:ahLst/>
            <a:cxnLst/>
            <a:rect l="l" t="t" r="r" b="b"/>
            <a:pathLst>
              <a:path w="9138285" h="9525">
                <a:moveTo>
                  <a:pt x="0" y="9143"/>
                </a:moveTo>
                <a:lnTo>
                  <a:pt x="9137904" y="9143"/>
                </a:lnTo>
                <a:lnTo>
                  <a:pt x="9137904" y="0"/>
                </a:lnTo>
                <a:lnTo>
                  <a:pt x="0" y="0"/>
                </a:lnTo>
                <a:lnTo>
                  <a:pt x="0" y="914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5" name="object 15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sp>
          <p:nvSpPr>
            <p:cNvPr id="16" name="object 16"/>
            <p:cNvSpPr/>
            <p:nvPr/>
          </p:nvSpPr>
          <p:spPr>
            <a:xfrm>
              <a:off x="780287" y="4703572"/>
              <a:ext cx="9138285" cy="18415"/>
            </a:xfrm>
            <a:custGeom>
              <a:avLst/>
              <a:gdLst/>
              <a:ahLst/>
              <a:cxnLst/>
              <a:rect l="l" t="t" r="r" b="b"/>
              <a:pathLst>
                <a:path w="9138285" h="18414">
                  <a:moveTo>
                    <a:pt x="0" y="18287"/>
                  </a:moveTo>
                  <a:lnTo>
                    <a:pt x="9137904" y="18287"/>
                  </a:lnTo>
                  <a:lnTo>
                    <a:pt x="9137904" y="0"/>
                  </a:lnTo>
                  <a:lnTo>
                    <a:pt x="0" y="0"/>
                  </a:lnTo>
                  <a:lnTo>
                    <a:pt x="0" y="1828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774191" y="4609084"/>
              <a:ext cx="9144000" cy="94615"/>
            </a:xfrm>
            <a:custGeom>
              <a:avLst/>
              <a:gdLst/>
              <a:ahLst/>
              <a:cxnLst/>
              <a:rect l="l" t="t" r="r" b="b"/>
              <a:pathLst>
                <a:path w="9144000" h="94614">
                  <a:moveTo>
                    <a:pt x="9144000" y="0"/>
                  </a:moveTo>
                  <a:lnTo>
                    <a:pt x="9144000" y="94488"/>
                  </a:lnTo>
                  <a:lnTo>
                    <a:pt x="0" y="944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774191" y="4703572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7"/>
                  </a:lnTo>
                  <a:lnTo>
                    <a:pt x="0" y="18287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7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774191" y="4721860"/>
              <a:ext cx="9144000" cy="91440"/>
            </a:xfrm>
            <a:custGeom>
              <a:avLst/>
              <a:gdLst/>
              <a:ahLst/>
              <a:cxnLst/>
              <a:rect l="l" t="t" r="r" b="b"/>
              <a:pathLst>
                <a:path w="9144000" h="91439">
                  <a:moveTo>
                    <a:pt x="9144000" y="0"/>
                  </a:moveTo>
                  <a:lnTo>
                    <a:pt x="9144000" y="91439"/>
                  </a:lnTo>
                  <a:lnTo>
                    <a:pt x="0" y="9143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774191" y="4813300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5"/>
                  </a:lnTo>
                  <a:lnTo>
                    <a:pt x="0" y="8229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774191" y="489559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774191" y="4904740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6"/>
                  </a:lnTo>
                  <a:lnTo>
                    <a:pt x="0" y="82296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774191" y="49870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774191" y="501751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774191" y="5047996"/>
              <a:ext cx="9144000" cy="60960"/>
            </a:xfrm>
            <a:custGeom>
              <a:avLst/>
              <a:gdLst/>
              <a:ahLst/>
              <a:cxnLst/>
              <a:rect l="l" t="t" r="r" b="b"/>
              <a:pathLst>
                <a:path w="9144000" h="60960">
                  <a:moveTo>
                    <a:pt x="9144000" y="0"/>
                  </a:moveTo>
                  <a:lnTo>
                    <a:pt x="9144000" y="60959"/>
                  </a:lnTo>
                  <a:lnTo>
                    <a:pt x="0" y="6095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774191" y="5108956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9144000" y="0"/>
                  </a:moveTo>
                  <a:lnTo>
                    <a:pt x="9144000" y="48768"/>
                  </a:lnTo>
                  <a:lnTo>
                    <a:pt x="0" y="4876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774191" y="5157724"/>
              <a:ext cx="9144000" cy="52069"/>
            </a:xfrm>
            <a:custGeom>
              <a:avLst/>
              <a:gdLst/>
              <a:ahLst/>
              <a:cxnLst/>
              <a:rect l="l" t="t" r="r" b="b"/>
              <a:pathLst>
                <a:path w="9144000" h="52070">
                  <a:moveTo>
                    <a:pt x="9144000" y="0"/>
                  </a:moveTo>
                  <a:lnTo>
                    <a:pt x="9144000" y="51815"/>
                  </a:lnTo>
                  <a:lnTo>
                    <a:pt x="0" y="5181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774191" y="5209540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774191" y="5218684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774191" y="5249164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4"/>
                  </a:lnTo>
                  <a:lnTo>
                    <a:pt x="0" y="3962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774191" y="5288788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9144000" y="0"/>
                  </a:moveTo>
                  <a:lnTo>
                    <a:pt x="9144000" y="42672"/>
                  </a:lnTo>
                  <a:lnTo>
                    <a:pt x="0" y="4267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774191" y="5331460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774191" y="5349748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9144000" y="0"/>
                  </a:moveTo>
                  <a:lnTo>
                    <a:pt x="9144000" y="12191"/>
                  </a:lnTo>
                  <a:lnTo>
                    <a:pt x="0" y="12191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774191" y="5361940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4"/>
                  </a:lnTo>
                  <a:lnTo>
                    <a:pt x="0" y="3962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774191" y="5401564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774191" y="541070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774191" y="544118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774191" y="547166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774191" y="5502148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3999" y="0"/>
                  </a:moveTo>
                  <a:lnTo>
                    <a:pt x="9144000" y="21335"/>
                  </a:lnTo>
                  <a:lnTo>
                    <a:pt x="0" y="21335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774191" y="5523484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1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774191" y="554177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774191" y="557225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774191" y="560273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774191" y="563321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774191" y="5663692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4"/>
                  </a:lnTo>
                  <a:lnTo>
                    <a:pt x="0" y="914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774192" y="5672836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40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21336"/>
                  </a:lnTo>
                  <a:lnTo>
                    <a:pt x="9144000" y="21336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774192" y="5694172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76017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601712" y="21336"/>
                  </a:lnTo>
                  <a:lnTo>
                    <a:pt x="7601712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774192" y="5715508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76017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601712" y="18288"/>
                  </a:lnTo>
                  <a:lnTo>
                    <a:pt x="7601712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774192" y="5733796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40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0" y="21336"/>
                  </a:lnTo>
                  <a:lnTo>
                    <a:pt x="9144000" y="21336"/>
                  </a:lnTo>
                  <a:lnTo>
                    <a:pt x="9144000" y="1524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774191" y="5755132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3999" y="0"/>
                  </a:moveTo>
                  <a:lnTo>
                    <a:pt x="9144000" y="21336"/>
                  </a:lnTo>
                  <a:lnTo>
                    <a:pt x="0" y="21336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774192" y="577646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0" y="30480"/>
                  </a:lnTo>
                  <a:lnTo>
                    <a:pt x="9144000" y="30480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774192" y="580694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774192" y="583742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774192" y="5867908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774192" y="5877052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774192" y="5898388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6662928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62928" y="18288"/>
                  </a:lnTo>
                  <a:lnTo>
                    <a:pt x="6662928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774192" y="591667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774192" y="5925820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42672"/>
                  </a:lnTo>
                  <a:lnTo>
                    <a:pt x="6662928" y="42672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4317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8580120" y="42672"/>
                  </a:lnTo>
                  <a:lnTo>
                    <a:pt x="9144000" y="42672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774192" y="5968492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774192" y="59776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774192" y="600811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3048"/>
                  </a:lnTo>
                  <a:lnTo>
                    <a:pt x="8580120" y="3048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774192" y="6017260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774192" y="603859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774192" y="606907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774192" y="6078220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774192" y="609955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774192" y="61300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367588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3675888" y="30480"/>
                  </a:lnTo>
                  <a:lnTo>
                    <a:pt x="3675888" y="0"/>
                  </a:lnTo>
                  <a:close/>
                </a:path>
                <a:path w="9144000" h="30479">
                  <a:moveTo>
                    <a:pt x="6662928" y="0"/>
                  </a:moveTo>
                  <a:lnTo>
                    <a:pt x="5398008" y="0"/>
                  </a:lnTo>
                  <a:lnTo>
                    <a:pt x="5398008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774192" y="6160516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666292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6662928" y="18288"/>
                  </a:lnTo>
                  <a:lnTo>
                    <a:pt x="6662928" y="3048"/>
                  </a:lnTo>
                  <a:lnTo>
                    <a:pt x="6662928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774192" y="6178804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774192" y="6200140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9624"/>
                  </a:lnTo>
                  <a:lnTo>
                    <a:pt x="6662928" y="39624"/>
                  </a:lnTo>
                  <a:lnTo>
                    <a:pt x="6662928" y="27432"/>
                  </a:lnTo>
                  <a:lnTo>
                    <a:pt x="8580120" y="27432"/>
                  </a:lnTo>
                  <a:lnTo>
                    <a:pt x="8580120" y="39624"/>
                  </a:lnTo>
                  <a:lnTo>
                    <a:pt x="9144000" y="39624"/>
                  </a:lnTo>
                  <a:lnTo>
                    <a:pt x="9144000" y="2743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774192" y="6239764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774192" y="6270244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27432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27432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2743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774192" y="6300724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46786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678680" y="12192"/>
                  </a:lnTo>
                  <a:lnTo>
                    <a:pt x="4678680" y="0"/>
                  </a:lnTo>
                  <a:close/>
                </a:path>
                <a:path w="9144000" h="12700">
                  <a:moveTo>
                    <a:pt x="6662928" y="0"/>
                  </a:moveTo>
                  <a:lnTo>
                    <a:pt x="5263896" y="0"/>
                  </a:lnTo>
                  <a:lnTo>
                    <a:pt x="5263896" y="12192"/>
                  </a:lnTo>
                  <a:lnTo>
                    <a:pt x="6662928" y="12192"/>
                  </a:lnTo>
                  <a:lnTo>
                    <a:pt x="6662928" y="0"/>
                  </a:lnTo>
                  <a:close/>
                </a:path>
                <a:path w="9144000" h="12700">
                  <a:moveTo>
                    <a:pt x="9144000" y="0"/>
                  </a:moveTo>
                  <a:lnTo>
                    <a:pt x="8580120" y="0"/>
                  </a:lnTo>
                  <a:lnTo>
                    <a:pt x="8580120" y="12192"/>
                  </a:lnTo>
                  <a:lnTo>
                    <a:pt x="9144000" y="1219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774192" y="631291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24384"/>
                  </a:lnTo>
                  <a:lnTo>
                    <a:pt x="8580120" y="24384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2438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774192" y="634339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774191" y="637387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3999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774191" y="6383021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0" y="0"/>
                  </a:moveTo>
                  <a:lnTo>
                    <a:pt x="9144000" y="0"/>
                  </a:lnTo>
                  <a:lnTo>
                    <a:pt x="9144000" y="48766"/>
                  </a:lnTo>
                  <a:lnTo>
                    <a:pt x="0" y="487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774191" y="6431788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9144000" y="0"/>
                  </a:moveTo>
                  <a:lnTo>
                    <a:pt x="9144000" y="12192"/>
                  </a:lnTo>
                  <a:lnTo>
                    <a:pt x="0" y="1219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774191" y="6443981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0" y="0"/>
                  </a:moveTo>
                  <a:lnTo>
                    <a:pt x="9144000" y="0"/>
                  </a:lnTo>
                  <a:lnTo>
                    <a:pt x="9144000" y="30478"/>
                  </a:lnTo>
                  <a:lnTo>
                    <a:pt x="0" y="3047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774191" y="6474460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3"/>
                  </a:lnTo>
                  <a:lnTo>
                    <a:pt x="0" y="3962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774191" y="6514084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3999" y="0"/>
                  </a:moveTo>
                  <a:lnTo>
                    <a:pt x="9144000" y="9144"/>
                  </a:lnTo>
                  <a:lnTo>
                    <a:pt x="0" y="9144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774191" y="6523228"/>
              <a:ext cx="9144000" cy="52069"/>
            </a:xfrm>
            <a:custGeom>
              <a:avLst/>
              <a:gdLst/>
              <a:ahLst/>
              <a:cxnLst/>
              <a:rect l="l" t="t" r="r" b="b"/>
              <a:pathLst>
                <a:path w="9144000" h="52070">
                  <a:moveTo>
                    <a:pt x="9144000" y="0"/>
                  </a:moveTo>
                  <a:lnTo>
                    <a:pt x="9144000" y="51816"/>
                  </a:lnTo>
                  <a:lnTo>
                    <a:pt x="0" y="51816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774191" y="6575044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3"/>
                  </a:lnTo>
                  <a:lnTo>
                    <a:pt x="0" y="3962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774191" y="6614669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0" y="0"/>
                  </a:moveTo>
                  <a:lnTo>
                    <a:pt x="9144000" y="0"/>
                  </a:lnTo>
                  <a:lnTo>
                    <a:pt x="9144000" y="12190"/>
                  </a:lnTo>
                  <a:lnTo>
                    <a:pt x="0" y="121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774191" y="6626860"/>
              <a:ext cx="9144000" cy="70485"/>
            </a:xfrm>
            <a:custGeom>
              <a:avLst/>
              <a:gdLst/>
              <a:ahLst/>
              <a:cxnLst/>
              <a:rect l="l" t="t" r="r" b="b"/>
              <a:pathLst>
                <a:path w="9144000" h="70484">
                  <a:moveTo>
                    <a:pt x="9144000" y="0"/>
                  </a:moveTo>
                  <a:lnTo>
                    <a:pt x="9144000" y="70104"/>
                  </a:lnTo>
                  <a:lnTo>
                    <a:pt x="0" y="7010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774191" y="6696964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5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774191" y="6715252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9144000" y="0"/>
                  </a:moveTo>
                  <a:lnTo>
                    <a:pt x="9144000" y="42672"/>
                  </a:lnTo>
                  <a:lnTo>
                    <a:pt x="0" y="4267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774191" y="6757924"/>
              <a:ext cx="9144000" cy="91440"/>
            </a:xfrm>
            <a:custGeom>
              <a:avLst/>
              <a:gdLst/>
              <a:ahLst/>
              <a:cxnLst/>
              <a:rect l="l" t="t" r="r" b="b"/>
              <a:pathLst>
                <a:path w="9144000" h="91440">
                  <a:moveTo>
                    <a:pt x="9144000" y="0"/>
                  </a:moveTo>
                  <a:lnTo>
                    <a:pt x="9144000" y="91439"/>
                  </a:lnTo>
                  <a:lnTo>
                    <a:pt x="0" y="9143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774191" y="6849364"/>
              <a:ext cx="9144000" cy="109855"/>
            </a:xfrm>
            <a:custGeom>
              <a:avLst/>
              <a:gdLst/>
              <a:ahLst/>
              <a:cxnLst/>
              <a:rect l="l" t="t" r="r" b="b"/>
              <a:pathLst>
                <a:path w="9144000" h="109854">
                  <a:moveTo>
                    <a:pt x="9144000" y="0"/>
                  </a:moveTo>
                  <a:lnTo>
                    <a:pt x="9144000" y="109727"/>
                  </a:lnTo>
                  <a:lnTo>
                    <a:pt x="0" y="109727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774191" y="6959092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5"/>
                  </a:lnTo>
                  <a:lnTo>
                    <a:pt x="0" y="8229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774191" y="7041389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0" y="0"/>
                  </a:moveTo>
                  <a:lnTo>
                    <a:pt x="9144000" y="0"/>
                  </a:lnTo>
                  <a:lnTo>
                    <a:pt x="9144000" y="48766"/>
                  </a:lnTo>
                  <a:lnTo>
                    <a:pt x="0" y="487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774191" y="7090157"/>
              <a:ext cx="9144000" cy="116205"/>
            </a:xfrm>
            <a:custGeom>
              <a:avLst/>
              <a:gdLst/>
              <a:ahLst/>
              <a:cxnLst/>
              <a:rect l="l" t="t" r="r" b="b"/>
              <a:pathLst>
                <a:path w="9144000" h="116204">
                  <a:moveTo>
                    <a:pt x="9144000" y="0"/>
                  </a:moveTo>
                  <a:lnTo>
                    <a:pt x="0" y="0"/>
                  </a:lnTo>
                  <a:lnTo>
                    <a:pt x="0" y="115822"/>
                  </a:lnTo>
                  <a:lnTo>
                    <a:pt x="9144000" y="11582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3" name="object 9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638544" y="6401308"/>
              <a:ext cx="829055" cy="216407"/>
            </a:xfrm>
            <a:prstGeom prst="rect">
              <a:avLst/>
            </a:prstGeom>
          </p:spPr>
        </p:pic>
        <p:pic>
          <p:nvPicPr>
            <p:cNvPr id="94" name="object 9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629400" y="6617717"/>
              <a:ext cx="844296" cy="131062"/>
            </a:xfrm>
            <a:prstGeom prst="rect">
              <a:avLst/>
            </a:prstGeom>
          </p:spPr>
        </p:pic>
        <p:pic>
          <p:nvPicPr>
            <p:cNvPr id="95" name="object 9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96" name="object 96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70" name="object 37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371" name="object 37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372" name="object 37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373" name="object 37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374" name="object 37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375" name="object 37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376" name="object 37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377" name="object 37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378" name="object 37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379" name="object 37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380" name="object 380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71" name="object 571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572" name="object 572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573" name="object 573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574" name="object 574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35" name="object 635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636" name="object 636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637" name="object 637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638" name="object 638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639" name="object 639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1" name="object 1021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1022" name="object 1022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96" name="object 1096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97" name="object 1097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98" name="object 1098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99" name="object 1099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16" name="object 1116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117" name="object 1117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118" name="object 1118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57" name="object 1257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258" name="object 1258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98" name="object 1398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99" name="object 1399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" name="object 1859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" name="object 1860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" name="object 1861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" name="object 1862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" name="object 1863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" name="object 1864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" name="object 1865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" name="object 1866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" name="object 1867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" name="object 1868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" name="object 1869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" name="object 1870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" name="object 1871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" name="object 1872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" name="object 1873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" name="object 1874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" name="object 1875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" name="object 1876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" name="object 1877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" name="object 1878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" name="object 1879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" name="object 1880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" name="object 1881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" name="object 1882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" name="object 1883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" name="object 1884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" name="object 1885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" name="object 1886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" name="object 1887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" name="object 1888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" name="object 1889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" name="object 1890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" name="object 1891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" name="object 1892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" name="object 1893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" name="object 1894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" name="object 1895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" name="object 1896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" name="object 1897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" name="object 1898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" name="object 1899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" name="object 1900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" name="object 1901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" name="object 1902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" name="object 1903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" name="object 1904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" name="object 1905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" name="object 1906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" name="object 1907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" name="object 1908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" name="object 1909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" name="object 1910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" name="object 1911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" name="object 1912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" name="object 1913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" name="object 1914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" name="object 1915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" name="object 1916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" name="object 1917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" name="object 1918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" name="object 1919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" name="object 1920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" name="object 1921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" name="object 1922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" name="object 1923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" name="object 1924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" name="object 1925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" name="object 1926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" name="object 1927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" name="object 1928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" name="object 1929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" name="object 1930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" name="object 1931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" name="object 1932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" name="object 1933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" name="object 1934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" name="object 1935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" name="object 1936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" name="object 1937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" name="object 1938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" name="object 1939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" name="object 1940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" name="object 1941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" name="object 1942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" name="object 1943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" name="object 1944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" name="object 1945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" name="object 1946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" name="object 1947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" name="object 1948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" name="object 1949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" name="object 1950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51" name="object 1951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952" name="object 1952"/>
          <p:cNvSpPr txBox="1"/>
          <p:nvPr/>
        </p:nvSpPr>
        <p:spPr>
          <a:xfrm>
            <a:off x="1322324" y="530352"/>
            <a:ext cx="7996555" cy="54521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99415" marR="342900" indent="5715" algn="ctr">
              <a:lnSpc>
                <a:spcPct val="100000"/>
              </a:lnSpc>
              <a:spcBef>
                <a:spcPts val="105"/>
              </a:spcBef>
            </a:pPr>
            <a:r>
              <a:rPr sz="2800" b="1" spc="-5" dirty="0">
                <a:solidFill>
                  <a:srgbClr val="CCEBFF"/>
                </a:solidFill>
                <a:latin typeface="Arial"/>
                <a:cs typeface="Arial"/>
              </a:rPr>
              <a:t>PROBLEMATICHE</a:t>
            </a:r>
            <a:r>
              <a:rPr sz="2800" b="1" spc="5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2800" b="1" spc="-15" dirty="0">
                <a:solidFill>
                  <a:srgbClr val="CCEBFF"/>
                </a:solidFill>
                <a:latin typeface="Arial"/>
                <a:cs typeface="Arial"/>
              </a:rPr>
              <a:t>LEGATE</a:t>
            </a:r>
            <a:r>
              <a:rPr sz="2800" b="1" spc="55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2800" b="1" spc="-20" dirty="0">
                <a:solidFill>
                  <a:srgbClr val="CCEBFF"/>
                </a:solidFill>
                <a:latin typeface="Arial"/>
                <a:cs typeface="Arial"/>
              </a:rPr>
              <a:t>ALLA </a:t>
            </a:r>
            <a:r>
              <a:rPr sz="2800" b="1" spc="-15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CCEBFF"/>
                </a:solidFill>
                <a:latin typeface="Arial"/>
                <a:cs typeface="Arial"/>
              </a:rPr>
              <a:t>FORMAZIONE DI </a:t>
            </a:r>
            <a:r>
              <a:rPr sz="2800" b="1" dirty="0">
                <a:solidFill>
                  <a:srgbClr val="CCEBFF"/>
                </a:solidFill>
                <a:latin typeface="Arial"/>
                <a:cs typeface="Arial"/>
              </a:rPr>
              <a:t>BIOFILM </a:t>
            </a:r>
            <a:r>
              <a:rPr sz="2800" b="1" spc="-5" dirty="0">
                <a:solidFill>
                  <a:srgbClr val="CCEBFF"/>
                </a:solidFill>
                <a:latin typeface="Arial"/>
                <a:cs typeface="Arial"/>
              </a:rPr>
              <a:t>NEGLI IMPIANTI </a:t>
            </a:r>
            <a:r>
              <a:rPr sz="2800" b="1" spc="-765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2800" b="1" spc="-10" dirty="0">
                <a:solidFill>
                  <a:srgbClr val="CCEBFF"/>
                </a:solidFill>
                <a:latin typeface="Arial"/>
                <a:cs typeface="Arial"/>
              </a:rPr>
              <a:t>INDUSTRIALI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250">
              <a:latin typeface="Arial"/>
              <a:cs typeface="Arial"/>
            </a:endParaRPr>
          </a:p>
          <a:p>
            <a:pPr marL="356870" marR="430530" indent="-344805">
              <a:lnSpc>
                <a:spcPct val="100000"/>
              </a:lnSpc>
              <a:spcBef>
                <a:spcPts val="5"/>
              </a:spcBef>
            </a:pP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I biofilm </a:t>
            </a: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che si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sviluppano nelle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condutture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degli </a:t>
            </a:r>
            <a:r>
              <a:rPr sz="2800" spc="-7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impianti</a:t>
            </a:r>
            <a:r>
              <a:rPr sz="2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industriali,</a:t>
            </a:r>
            <a:r>
              <a:rPr sz="2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possono:</a:t>
            </a:r>
            <a:endParaRPr sz="2800">
              <a:latin typeface="Arial MT"/>
              <a:cs typeface="Arial MT"/>
            </a:endParaRPr>
          </a:p>
          <a:p>
            <a:pPr marL="356870" indent="-344805">
              <a:lnSpc>
                <a:spcPct val="100000"/>
              </a:lnSpc>
              <a:spcBef>
                <a:spcPts val="670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357505" algn="l"/>
              </a:tabLst>
            </a:pP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rallentare</a:t>
            </a:r>
            <a:r>
              <a:rPr sz="2800" spc="-4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9933"/>
                </a:solidFill>
                <a:latin typeface="Arial MT"/>
                <a:cs typeface="Arial MT"/>
              </a:rPr>
              <a:t>il</a:t>
            </a:r>
            <a:r>
              <a:rPr sz="2800" spc="5" dirty="0">
                <a:solidFill>
                  <a:srgbClr val="FF9933"/>
                </a:solidFill>
                <a:latin typeface="Arial MT"/>
                <a:cs typeface="Arial MT"/>
              </a:rPr>
              <a:t> flusso</a:t>
            </a:r>
            <a:r>
              <a:rPr sz="2800" spc="-6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dei</a:t>
            </a:r>
            <a:r>
              <a:rPr sz="2800" spc="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fluidi</a:t>
            </a:r>
            <a:r>
              <a:rPr sz="2800" spc="-1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spc="5" dirty="0">
                <a:solidFill>
                  <a:srgbClr val="FF9933"/>
                </a:solidFill>
                <a:latin typeface="Arial MT"/>
                <a:cs typeface="Arial MT"/>
              </a:rPr>
              <a:t>che</a:t>
            </a:r>
            <a:r>
              <a:rPr sz="2800" spc="-4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9933"/>
                </a:solidFill>
                <a:latin typeface="Arial MT"/>
                <a:cs typeface="Arial MT"/>
              </a:rPr>
              <a:t>li</a:t>
            </a:r>
            <a:r>
              <a:rPr sz="2800" spc="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percorrono</a:t>
            </a:r>
            <a:endParaRPr sz="2800">
              <a:latin typeface="Arial MT"/>
              <a:cs typeface="Arial MT"/>
            </a:endParaRPr>
          </a:p>
          <a:p>
            <a:pPr marL="356870" indent="-344805">
              <a:lnSpc>
                <a:spcPct val="100000"/>
              </a:lnSpc>
              <a:spcBef>
                <a:spcPts val="670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357505" algn="l"/>
                <a:tab pos="3326129" algn="l"/>
              </a:tabLst>
            </a:pP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compromettere</a:t>
            </a:r>
            <a:r>
              <a:rPr sz="2800" spc="-3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la	qualità</a:t>
            </a:r>
            <a:r>
              <a:rPr sz="2800" spc="-2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9933"/>
                </a:solidFill>
                <a:latin typeface="Arial MT"/>
                <a:cs typeface="Arial MT"/>
              </a:rPr>
              <a:t>delle</a:t>
            </a:r>
            <a:r>
              <a:rPr sz="2800" spc="-2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acque</a:t>
            </a:r>
            <a:r>
              <a:rPr sz="2800" spc="-2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potabili</a:t>
            </a:r>
            <a:endParaRPr sz="2800">
              <a:latin typeface="Arial MT"/>
              <a:cs typeface="Arial MT"/>
            </a:endParaRPr>
          </a:p>
          <a:p>
            <a:pPr marL="356870" marR="5080" indent="-344805">
              <a:lnSpc>
                <a:spcPct val="100000"/>
              </a:lnSpc>
              <a:spcBef>
                <a:spcPts val="675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357505" algn="l"/>
              </a:tabLst>
            </a:pP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aumentare la </a:t>
            </a:r>
            <a:r>
              <a:rPr sz="2800" spc="-5" dirty="0">
                <a:solidFill>
                  <a:srgbClr val="FF9933"/>
                </a:solidFill>
                <a:latin typeface="Arial MT"/>
                <a:cs typeface="Arial MT"/>
              </a:rPr>
              <a:t>velocità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dei </a:t>
            </a:r>
            <a:r>
              <a:rPr sz="2800" spc="5" dirty="0">
                <a:solidFill>
                  <a:srgbClr val="FF9933"/>
                </a:solidFill>
                <a:latin typeface="Arial MT"/>
                <a:cs typeface="Arial MT"/>
              </a:rPr>
              <a:t>processi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di corrosione, </a:t>
            </a:r>
            <a:r>
              <a:rPr sz="2800" spc="-76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non solo di tubature, ma anche di installazioni </a:t>
            </a:r>
            <a:r>
              <a:rPr sz="2800" spc="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sommerse come ad esempio piattaforme </a:t>
            </a:r>
            <a:r>
              <a:rPr sz="2800" spc="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petrolifere,</a:t>
            </a:r>
            <a:r>
              <a:rPr sz="2800" spc="-5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imbarcazioni</a:t>
            </a:r>
            <a:r>
              <a:rPr sz="2800" spc="-1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e</a:t>
            </a:r>
            <a:r>
              <a:rPr sz="2800" spc="-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installazioni</a:t>
            </a:r>
            <a:r>
              <a:rPr sz="2800" spc="-3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9933"/>
                </a:solidFill>
                <a:latin typeface="Arial MT"/>
                <a:cs typeface="Arial MT"/>
              </a:rPr>
              <a:t>costiere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2" name="object 20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203" name="object 20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204" name="object 20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205" name="object 205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6" name="object 26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267" name="object 26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268" name="object 26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269" name="object 26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270" name="object 270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52" name="object 652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653" name="object 653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27" name="object 727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728" name="object 728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29" name="object 729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730" name="object 730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47" name="object 747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748" name="object 748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749" name="object 749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88" name="object 888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889" name="object 88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9" name="object 1029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030" name="object 1030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82" name="object 1582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583" name="object 1583"/>
          <p:cNvSpPr txBox="1"/>
          <p:nvPr/>
        </p:nvSpPr>
        <p:spPr>
          <a:xfrm>
            <a:off x="1310132" y="530352"/>
            <a:ext cx="7936865" cy="51352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11480" marR="271145" indent="5715" algn="ctr">
              <a:lnSpc>
                <a:spcPct val="100000"/>
              </a:lnSpc>
              <a:spcBef>
                <a:spcPts val="105"/>
              </a:spcBef>
            </a:pPr>
            <a:r>
              <a:rPr sz="2800" b="1" spc="-5" dirty="0">
                <a:solidFill>
                  <a:srgbClr val="CCEBFF"/>
                </a:solidFill>
                <a:latin typeface="Arial"/>
                <a:cs typeface="Arial"/>
              </a:rPr>
              <a:t>PROBLEMATICHE</a:t>
            </a:r>
            <a:r>
              <a:rPr sz="2800" b="1" spc="5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2800" b="1" spc="-15" dirty="0">
                <a:solidFill>
                  <a:srgbClr val="CCEBFF"/>
                </a:solidFill>
                <a:latin typeface="Arial"/>
                <a:cs typeface="Arial"/>
              </a:rPr>
              <a:t>LEGATE</a:t>
            </a:r>
            <a:r>
              <a:rPr sz="2800" b="1" spc="55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2800" b="1" spc="-20" dirty="0">
                <a:solidFill>
                  <a:srgbClr val="CCEBFF"/>
                </a:solidFill>
                <a:latin typeface="Arial"/>
                <a:cs typeface="Arial"/>
              </a:rPr>
              <a:t>ALLA </a:t>
            </a:r>
            <a:r>
              <a:rPr sz="2800" b="1" spc="-15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CCEBFF"/>
                </a:solidFill>
                <a:latin typeface="Arial"/>
                <a:cs typeface="Arial"/>
              </a:rPr>
              <a:t>FORMAZIONE DI </a:t>
            </a:r>
            <a:r>
              <a:rPr sz="2800" b="1" dirty="0">
                <a:solidFill>
                  <a:srgbClr val="CCEBFF"/>
                </a:solidFill>
                <a:latin typeface="Arial"/>
                <a:cs typeface="Arial"/>
              </a:rPr>
              <a:t>BIOFILM </a:t>
            </a:r>
            <a:r>
              <a:rPr sz="2800" b="1" spc="-5" dirty="0">
                <a:solidFill>
                  <a:srgbClr val="CCEBFF"/>
                </a:solidFill>
                <a:latin typeface="Arial"/>
                <a:cs typeface="Arial"/>
              </a:rPr>
              <a:t>NEGLI IMPIANTI </a:t>
            </a:r>
            <a:r>
              <a:rPr sz="2800" b="1" spc="-765" dirty="0">
                <a:solidFill>
                  <a:srgbClr val="CCEBFF"/>
                </a:solidFill>
                <a:latin typeface="Arial"/>
                <a:cs typeface="Arial"/>
              </a:rPr>
              <a:t> </a:t>
            </a:r>
            <a:r>
              <a:rPr sz="2800" b="1" spc="-10" dirty="0">
                <a:solidFill>
                  <a:srgbClr val="CCEBFF"/>
                </a:solidFill>
                <a:latin typeface="Arial"/>
                <a:cs typeface="Arial"/>
              </a:rPr>
              <a:t>INDUSTRIALI</a:t>
            </a:r>
            <a:endParaRPr sz="2800">
              <a:latin typeface="Arial"/>
              <a:cs typeface="Arial"/>
            </a:endParaRPr>
          </a:p>
          <a:p>
            <a:pPr marL="356870" marR="1219200" indent="-344805">
              <a:lnSpc>
                <a:spcPct val="100000"/>
              </a:lnSpc>
              <a:spcBef>
                <a:spcPts val="1250"/>
              </a:spcBef>
            </a:pPr>
            <a:r>
              <a:rPr sz="2800" dirty="0">
                <a:solidFill>
                  <a:srgbClr val="FFCC00"/>
                </a:solidFill>
                <a:latin typeface="Arial MT"/>
                <a:cs typeface="Arial MT"/>
              </a:rPr>
              <a:t>La contaminazione da biofilm nell’industria </a:t>
            </a:r>
            <a:r>
              <a:rPr sz="2800" spc="-76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CC00"/>
                </a:solidFill>
                <a:latin typeface="Arial MT"/>
                <a:cs typeface="Arial MT"/>
              </a:rPr>
              <a:t>alimentare:</a:t>
            </a:r>
            <a:endParaRPr sz="2800">
              <a:latin typeface="Arial MT"/>
              <a:cs typeface="Arial MT"/>
            </a:endParaRPr>
          </a:p>
          <a:p>
            <a:pPr marL="356870" marR="5080" indent="-344805">
              <a:lnSpc>
                <a:spcPct val="100000"/>
              </a:lnSpc>
              <a:spcBef>
                <a:spcPts val="670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357505" algn="l"/>
                <a:tab pos="2316480" algn="l"/>
              </a:tabLst>
            </a:pP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comporta seri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problemi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per la salute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umana, per </a:t>
            </a:r>
            <a:r>
              <a:rPr sz="2800" spc="-7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8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possibile	contaminazione da patogeni a </a:t>
            </a: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 causa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delle ideali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condizioni di colonizzazione </a:t>
            </a: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 che</a:t>
            </a:r>
            <a:r>
              <a:rPr sz="2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si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verificano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durante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il</a:t>
            </a:r>
            <a:r>
              <a:rPr sz="28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ciclo</a:t>
            </a:r>
            <a:r>
              <a:rPr sz="2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produttivo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99FF99"/>
              </a:buClr>
              <a:buFont typeface="Wingdings"/>
              <a:buChar char=""/>
            </a:pPr>
            <a:endParaRPr sz="4050">
              <a:latin typeface="Arial MT"/>
              <a:cs typeface="Arial MT"/>
            </a:endParaRPr>
          </a:p>
          <a:p>
            <a:pPr marL="356870" indent="-344805">
              <a:lnSpc>
                <a:spcPct val="100000"/>
              </a:lnSpc>
              <a:spcBef>
                <a:spcPts val="5"/>
              </a:spcBef>
              <a:buClr>
                <a:srgbClr val="99FF99"/>
              </a:buClr>
              <a:buSzPct val="78571"/>
              <a:buFont typeface="Wingdings"/>
              <a:buChar char=""/>
              <a:tabLst>
                <a:tab pos="357505" algn="l"/>
              </a:tabLst>
            </a:pP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può</a:t>
            </a:r>
            <a:r>
              <a:rPr sz="2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compromettere</a:t>
            </a:r>
            <a:r>
              <a:rPr sz="28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l’intero</a:t>
            </a:r>
            <a:r>
              <a:rPr sz="2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5" dirty="0">
                <a:solidFill>
                  <a:srgbClr val="FFFFFF"/>
                </a:solidFill>
                <a:latin typeface="Arial MT"/>
                <a:cs typeface="Arial MT"/>
              </a:rPr>
              <a:t>ciclo</a:t>
            </a:r>
            <a:r>
              <a:rPr sz="2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2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produzione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9525" marR="5080" indent="5715" algn="ctr">
              <a:lnSpc>
                <a:spcPct val="100000"/>
              </a:lnSpc>
              <a:spcBef>
                <a:spcPts val="105"/>
              </a:spcBef>
            </a:pPr>
            <a:r>
              <a:rPr sz="2800" b="1" i="0" spc="-5" dirty="0">
                <a:latin typeface="Arial"/>
                <a:cs typeface="Arial"/>
              </a:rPr>
              <a:t>PROBLEMATICHE</a:t>
            </a:r>
            <a:r>
              <a:rPr sz="2800" b="1" i="0" spc="5" dirty="0">
                <a:latin typeface="Arial"/>
                <a:cs typeface="Arial"/>
              </a:rPr>
              <a:t> </a:t>
            </a:r>
            <a:r>
              <a:rPr sz="2800" b="1" i="0" spc="-15" dirty="0">
                <a:latin typeface="Arial"/>
                <a:cs typeface="Arial"/>
              </a:rPr>
              <a:t>LEGATE</a:t>
            </a:r>
            <a:r>
              <a:rPr sz="2800" b="1" i="0" spc="55" dirty="0">
                <a:latin typeface="Arial"/>
                <a:cs typeface="Arial"/>
              </a:rPr>
              <a:t> </a:t>
            </a:r>
            <a:r>
              <a:rPr sz="2800" b="1" i="0" spc="-20" dirty="0">
                <a:latin typeface="Arial"/>
                <a:cs typeface="Arial"/>
              </a:rPr>
              <a:t>ALLA </a:t>
            </a:r>
            <a:r>
              <a:rPr sz="2800" b="1" i="0" spc="-15" dirty="0">
                <a:latin typeface="Arial"/>
                <a:cs typeface="Arial"/>
              </a:rPr>
              <a:t> </a:t>
            </a:r>
            <a:r>
              <a:rPr sz="2800" b="1" i="0" spc="-5" dirty="0">
                <a:latin typeface="Arial"/>
                <a:cs typeface="Arial"/>
              </a:rPr>
              <a:t>FORMAZIONE DI </a:t>
            </a:r>
            <a:r>
              <a:rPr sz="2800" b="1" i="0" dirty="0">
                <a:latin typeface="Arial"/>
                <a:cs typeface="Arial"/>
              </a:rPr>
              <a:t>BIOFILM </a:t>
            </a:r>
            <a:r>
              <a:rPr sz="2800" b="1" i="0" spc="-5" dirty="0">
                <a:latin typeface="Arial"/>
                <a:cs typeface="Arial"/>
              </a:rPr>
              <a:t>NEGLI IMPIANTI </a:t>
            </a:r>
            <a:r>
              <a:rPr sz="2800" b="1" i="0" spc="-765" dirty="0">
                <a:latin typeface="Arial"/>
                <a:cs typeface="Arial"/>
              </a:rPr>
              <a:t> </a:t>
            </a:r>
            <a:r>
              <a:rPr sz="2800" b="1" i="0" spc="-10" dirty="0">
                <a:latin typeface="Arial"/>
                <a:cs typeface="Arial"/>
              </a:rPr>
              <a:t>INDUSTRIALI</a:t>
            </a:r>
            <a:endParaRPr sz="2800">
              <a:latin typeface="Arial"/>
              <a:cs typeface="Arial"/>
            </a:endParaRPr>
          </a:p>
        </p:txBody>
      </p:sp>
      <p:sp>
        <p:nvSpPr>
          <p:cNvPr id="1861" name="object 1861"/>
          <p:cNvSpPr txBox="1"/>
          <p:nvPr/>
        </p:nvSpPr>
        <p:spPr>
          <a:xfrm>
            <a:off x="1310132" y="1944624"/>
            <a:ext cx="7894320" cy="2371725"/>
          </a:xfrm>
          <a:prstGeom prst="rect">
            <a:avLst/>
          </a:prstGeom>
        </p:spPr>
        <p:txBody>
          <a:bodyPr vert="horz" wrap="square" lIns="0" tIns="46355" rIns="0" bIns="0" rtlCol="0">
            <a:spAutoFit/>
          </a:bodyPr>
          <a:lstStyle/>
          <a:p>
            <a:pPr marL="356870" marR="176530" indent="-344805">
              <a:lnSpc>
                <a:spcPts val="2160"/>
              </a:lnSpc>
              <a:spcBef>
                <a:spcPts val="365"/>
              </a:spcBef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Possibili</a:t>
            </a:r>
            <a:r>
              <a:rPr sz="20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strategie</a:t>
            </a:r>
            <a:r>
              <a:rPr sz="2000" spc="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d’intervento</a:t>
            </a:r>
            <a:r>
              <a:rPr sz="2000" spc="10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per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combattere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l’instaurarsi</a:t>
            </a:r>
            <a:r>
              <a:rPr sz="20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dei</a:t>
            </a:r>
            <a:r>
              <a:rPr sz="20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biofilm </a:t>
            </a:r>
            <a:r>
              <a:rPr sz="2000" spc="-5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nell’industria</a:t>
            </a:r>
            <a:r>
              <a:rPr sz="2000" spc="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alimentare,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prevedono</a:t>
            </a:r>
            <a:r>
              <a:rPr sz="20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l’uso:</a:t>
            </a:r>
            <a:endParaRPr sz="2000">
              <a:latin typeface="Arial MT"/>
              <a:cs typeface="Arial MT"/>
            </a:endParaRPr>
          </a:p>
          <a:p>
            <a:pPr marL="356870" marR="86995" indent="-344805">
              <a:lnSpc>
                <a:spcPts val="2160"/>
              </a:lnSpc>
              <a:spcBef>
                <a:spcPts val="480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b="1" spc="-5" dirty="0">
                <a:solidFill>
                  <a:srgbClr val="FF0000"/>
                </a:solidFill>
                <a:latin typeface="Arial"/>
                <a:cs typeface="Arial"/>
              </a:rPr>
              <a:t>di</a:t>
            </a:r>
            <a:r>
              <a:rPr sz="2000" b="1" spc="-3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0000"/>
                </a:solidFill>
                <a:latin typeface="Arial"/>
                <a:cs typeface="Arial"/>
              </a:rPr>
              <a:t>batteriocine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piccoli</a:t>
            </a:r>
            <a:r>
              <a:rPr sz="2000" spc="3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peptidi</a:t>
            </a:r>
            <a:r>
              <a:rPr sz="2000" spc="6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prodotti</a:t>
            </a:r>
            <a:r>
              <a:rPr sz="2000" spc="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da</a:t>
            </a:r>
            <a:r>
              <a:rPr sz="2000" spc="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microrganismi,</a:t>
            </a:r>
            <a:r>
              <a:rPr sz="2000" spc="-4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che 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inibiscono</a:t>
            </a:r>
            <a:r>
              <a:rPr sz="2000" spc="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la</a:t>
            </a:r>
            <a:r>
              <a:rPr sz="2000" spc="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crescita o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uccidono</a:t>
            </a:r>
            <a:r>
              <a:rPr sz="2000" spc="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specie</a:t>
            </a:r>
            <a:r>
              <a:rPr sz="2000" spc="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correlate</a:t>
            </a:r>
            <a:r>
              <a:rPr sz="2000" spc="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o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ceppi</a:t>
            </a:r>
            <a:r>
              <a:rPr sz="2000" spc="3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differenti </a:t>
            </a:r>
            <a:r>
              <a:rPr sz="2000" spc="-5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della</a:t>
            </a:r>
            <a:r>
              <a:rPr sz="20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stessa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 specie;</a:t>
            </a:r>
            <a:endParaRPr sz="2000">
              <a:latin typeface="Arial MT"/>
              <a:cs typeface="Arial MT"/>
            </a:endParaRPr>
          </a:p>
          <a:p>
            <a:pPr marL="356870" marR="5080" indent="-344805">
              <a:lnSpc>
                <a:spcPts val="2160"/>
              </a:lnSpc>
              <a:spcBef>
                <a:spcPts val="480"/>
              </a:spcBef>
            </a:pP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b="1" spc="-5" dirty="0">
                <a:solidFill>
                  <a:srgbClr val="99FF99"/>
                </a:solidFill>
                <a:latin typeface="Arial"/>
                <a:cs typeface="Arial"/>
              </a:rPr>
              <a:t>nisina</a:t>
            </a:r>
            <a:r>
              <a:rPr sz="2000" b="1" spc="1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è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una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delle</a:t>
            </a:r>
            <a:r>
              <a:rPr sz="2000" spc="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batteriocine</a:t>
            </a:r>
            <a:r>
              <a:rPr sz="20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più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usate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come</a:t>
            </a:r>
            <a:r>
              <a:rPr sz="2000" spc="-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conservante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 alimentare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per</a:t>
            </a:r>
            <a:r>
              <a:rPr sz="20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la</a:t>
            </a:r>
            <a:r>
              <a:rPr sz="2000" spc="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sua</a:t>
            </a:r>
            <a:r>
              <a:rPr sz="2000" spc="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forte</a:t>
            </a:r>
            <a:r>
              <a:rPr sz="2000" spc="-3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attività</a:t>
            </a:r>
            <a:r>
              <a:rPr sz="2000" spc="4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sull’inibizione</a:t>
            </a:r>
            <a:r>
              <a:rPr sz="2000" spc="9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della</a:t>
            </a:r>
            <a:r>
              <a:rPr sz="2000" spc="4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formazione</a:t>
            </a:r>
            <a:r>
              <a:rPr sz="2000" spc="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di </a:t>
            </a:r>
            <a:r>
              <a:rPr sz="2000" spc="-5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biofilm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1862" name="object 1862"/>
          <p:cNvSpPr txBox="1"/>
          <p:nvPr/>
        </p:nvSpPr>
        <p:spPr>
          <a:xfrm>
            <a:off x="1310132" y="5931408"/>
            <a:ext cx="8057515" cy="603885"/>
          </a:xfrm>
          <a:prstGeom prst="rect">
            <a:avLst/>
          </a:prstGeom>
        </p:spPr>
        <p:txBody>
          <a:bodyPr vert="horz" wrap="square" lIns="0" tIns="46355" rIns="0" bIns="0" rtlCol="0">
            <a:spAutoFit/>
          </a:bodyPr>
          <a:lstStyle/>
          <a:p>
            <a:pPr marL="356870" marR="5080" indent="-344805">
              <a:lnSpc>
                <a:spcPts val="2160"/>
              </a:lnSpc>
              <a:spcBef>
                <a:spcPts val="365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b="1" spc="-5" dirty="0">
                <a:solidFill>
                  <a:srgbClr val="FF0000"/>
                </a:solidFill>
                <a:latin typeface="Arial"/>
                <a:cs typeface="Arial"/>
              </a:rPr>
              <a:t>di</a:t>
            </a:r>
            <a:r>
              <a:rPr sz="2000" b="1" spc="-3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0000"/>
                </a:solidFill>
                <a:latin typeface="Arial"/>
                <a:cs typeface="Arial"/>
              </a:rPr>
              <a:t>una </a:t>
            </a:r>
            <a:r>
              <a:rPr sz="2000" b="1" spc="-10" dirty="0">
                <a:solidFill>
                  <a:srgbClr val="FF0000"/>
                </a:solidFill>
                <a:latin typeface="Arial"/>
                <a:cs typeface="Arial"/>
              </a:rPr>
              <a:t>miscela</a:t>
            </a:r>
            <a:r>
              <a:rPr sz="2000" b="1" spc="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0000"/>
                </a:solidFill>
                <a:latin typeface="Arial"/>
                <a:cs typeface="Arial"/>
              </a:rPr>
              <a:t>di</a:t>
            </a:r>
            <a:r>
              <a:rPr sz="2000" b="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0000"/>
                </a:solidFill>
                <a:latin typeface="Arial"/>
                <a:cs typeface="Arial"/>
              </a:rPr>
              <a:t>enzimi </a:t>
            </a:r>
            <a:r>
              <a:rPr sz="2000" b="1" spc="-10" dirty="0">
                <a:solidFill>
                  <a:srgbClr val="FF0000"/>
                </a:solidFill>
                <a:latin typeface="Arial"/>
                <a:cs typeface="Arial"/>
              </a:rPr>
              <a:t>(</a:t>
            </a:r>
            <a:r>
              <a:rPr sz="2000" b="1" spc="-10" dirty="0">
                <a:solidFill>
                  <a:srgbClr val="99FF99"/>
                </a:solidFill>
                <a:latin typeface="Arial"/>
                <a:cs typeface="Arial"/>
              </a:rPr>
              <a:t>α-amilasi</a:t>
            </a:r>
            <a:r>
              <a:rPr sz="2000" b="1" spc="-5" dirty="0">
                <a:solidFill>
                  <a:srgbClr val="99FF99"/>
                </a:solidFill>
                <a:latin typeface="Arial"/>
                <a:cs typeface="Arial"/>
              </a:rPr>
              <a:t> e</a:t>
            </a:r>
            <a:r>
              <a:rPr sz="2000" b="1" spc="-1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9FF99"/>
                </a:solidFill>
                <a:latin typeface="Arial"/>
                <a:cs typeface="Arial"/>
              </a:rPr>
              <a:t>β-glucanasi</a:t>
            </a:r>
            <a:r>
              <a:rPr sz="2000" b="1" spc="-5" dirty="0">
                <a:solidFill>
                  <a:srgbClr val="FF0000"/>
                </a:solidFill>
                <a:latin typeface="Arial"/>
                <a:cs typeface="Arial"/>
              </a:rPr>
              <a:t>)</a:t>
            </a:r>
            <a:r>
              <a:rPr sz="2000" b="1" spc="2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capaci</a:t>
            </a:r>
            <a:r>
              <a:rPr sz="2000" spc="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di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digerire</a:t>
            </a:r>
            <a:r>
              <a:rPr sz="2000" spc="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i</a:t>
            </a:r>
            <a:r>
              <a:rPr sz="20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polimeri</a:t>
            </a:r>
            <a:r>
              <a:rPr sz="2000" spc="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extracellulari</a:t>
            </a:r>
            <a:r>
              <a:rPr sz="2000" spc="6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di</a:t>
            </a:r>
            <a:r>
              <a:rPr sz="20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cui</a:t>
            </a:r>
            <a:r>
              <a:rPr sz="20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è</a:t>
            </a:r>
            <a:r>
              <a:rPr sz="2000" spc="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formata</a:t>
            </a:r>
            <a:r>
              <a:rPr sz="2000" spc="-5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la</a:t>
            </a:r>
            <a:r>
              <a:rPr sz="2000" spc="2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matrice</a:t>
            </a:r>
            <a:r>
              <a:rPr sz="2000" spc="-5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del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 biofilm.</a:t>
            </a:r>
            <a:endParaRPr sz="2000">
              <a:latin typeface="Arial MT"/>
              <a:cs typeface="Arial MT"/>
            </a:endParaRPr>
          </a:p>
        </p:txBody>
      </p:sp>
      <p:pic>
        <p:nvPicPr>
          <p:cNvPr id="1863" name="object 1863"/>
          <p:cNvPicPr/>
          <p:nvPr/>
        </p:nvPicPr>
        <p:blipFill>
          <a:blip r:embed="rId28" cstate="print"/>
          <a:stretch>
            <a:fillRect/>
          </a:stretch>
        </p:blipFill>
        <p:spPr>
          <a:xfrm>
            <a:off x="4123944" y="4282947"/>
            <a:ext cx="2983992" cy="1338071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1383283" y="862583"/>
            <a:ext cx="7928609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1" i="0" dirty="0">
                <a:latin typeface="Arial"/>
                <a:cs typeface="Arial"/>
              </a:rPr>
              <a:t>METODI</a:t>
            </a:r>
            <a:r>
              <a:rPr b="1" i="0" spc="-75" dirty="0">
                <a:latin typeface="Arial"/>
                <a:cs typeface="Arial"/>
              </a:rPr>
              <a:t> </a:t>
            </a:r>
            <a:r>
              <a:rPr b="1" i="0" spc="5" dirty="0">
                <a:latin typeface="Arial"/>
                <a:cs typeface="Arial"/>
              </a:rPr>
              <a:t>DI</a:t>
            </a:r>
            <a:r>
              <a:rPr b="1" i="0" spc="-20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STUDIO</a:t>
            </a:r>
            <a:r>
              <a:rPr b="1" i="0" spc="-35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DEI</a:t>
            </a:r>
            <a:r>
              <a:rPr b="1" i="0" spc="-20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BIOFILM</a:t>
            </a:r>
          </a:p>
        </p:txBody>
      </p:sp>
      <p:sp>
        <p:nvSpPr>
          <p:cNvPr id="1861" name="object 1861"/>
          <p:cNvSpPr txBox="1"/>
          <p:nvPr/>
        </p:nvSpPr>
        <p:spPr>
          <a:xfrm>
            <a:off x="774191" y="2218944"/>
            <a:ext cx="8498205" cy="3940810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892810" marR="146685" indent="-344805">
              <a:lnSpc>
                <a:spcPct val="80000"/>
              </a:lnSpc>
              <a:spcBef>
                <a:spcPts val="570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nostra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conoscenza</a:t>
            </a:r>
            <a:r>
              <a:rPr sz="20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dei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20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si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è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sviluppata</a:t>
            </a:r>
            <a:r>
              <a:rPr sz="20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con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l’evolversi</a:t>
            </a:r>
            <a:r>
              <a:rPr sz="2000" spc="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dei </a:t>
            </a:r>
            <a:r>
              <a:rPr sz="2000" spc="-5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metodi</a:t>
            </a:r>
            <a:r>
              <a:rPr sz="20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investigativi.</a:t>
            </a:r>
            <a:endParaRPr sz="2000">
              <a:latin typeface="Arial MT"/>
              <a:cs typeface="Arial MT"/>
            </a:endParaRPr>
          </a:p>
          <a:p>
            <a:pPr marL="892810" marR="1036955" indent="-344805">
              <a:lnSpc>
                <a:spcPts val="1920"/>
              </a:lnSpc>
              <a:spcBef>
                <a:spcPts val="465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Gran</a:t>
            </a:r>
            <a:r>
              <a:rPr sz="20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parte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dei</a:t>
            </a:r>
            <a:r>
              <a:rPr sz="2000" spc="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primi</a:t>
            </a:r>
            <a:r>
              <a:rPr sz="20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lavori</a:t>
            </a:r>
            <a:r>
              <a:rPr sz="20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si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sono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basati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sulla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9FF99"/>
                </a:solidFill>
                <a:latin typeface="Arial MT"/>
                <a:cs typeface="Arial MT"/>
              </a:rPr>
              <a:t>microscopia </a:t>
            </a:r>
            <a:r>
              <a:rPr sz="2000" spc="-54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9FF99"/>
                </a:solidFill>
                <a:latin typeface="Arial MT"/>
                <a:cs typeface="Arial MT"/>
              </a:rPr>
              <a:t>elettronica</a:t>
            </a:r>
            <a:r>
              <a:rPr sz="2000" spc="1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9FF99"/>
                </a:solidFill>
                <a:latin typeface="Arial MT"/>
                <a:cs typeface="Arial MT"/>
              </a:rPr>
              <a:t>a</a:t>
            </a:r>
            <a:r>
              <a:rPr sz="2000" spc="1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9FF99"/>
                </a:solidFill>
                <a:latin typeface="Arial MT"/>
                <a:cs typeface="Arial MT"/>
              </a:rPr>
              <a:t>scansione.</a:t>
            </a:r>
            <a:endParaRPr sz="2000">
              <a:latin typeface="Arial MT"/>
              <a:cs typeface="Arial MT"/>
            </a:endParaRPr>
          </a:p>
          <a:p>
            <a:pPr marL="892810" marR="527050" indent="-344805">
              <a:lnSpc>
                <a:spcPct val="80000"/>
              </a:lnSpc>
              <a:spcBef>
                <a:spcPts val="495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Questa</a:t>
            </a:r>
            <a:r>
              <a:rPr sz="20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99"/>
                </a:solidFill>
                <a:latin typeface="Arial MT"/>
                <a:cs typeface="Arial MT"/>
              </a:rPr>
              <a:t>tecnica</a:t>
            </a:r>
            <a:r>
              <a:rPr sz="2000" spc="1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99"/>
                </a:solidFill>
                <a:latin typeface="Arial MT"/>
                <a:cs typeface="Arial MT"/>
              </a:rPr>
              <a:t>utilizza</a:t>
            </a:r>
            <a:r>
              <a:rPr sz="2000" spc="8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99"/>
                </a:solidFill>
                <a:latin typeface="Arial MT"/>
                <a:cs typeface="Arial MT"/>
              </a:rPr>
              <a:t>solventi</a:t>
            </a:r>
            <a:r>
              <a:rPr sz="2000" spc="5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99"/>
                </a:solidFill>
                <a:latin typeface="Arial MT"/>
                <a:cs typeface="Arial MT"/>
              </a:rPr>
              <a:t>che </a:t>
            </a:r>
            <a:r>
              <a:rPr sz="2000" spc="-10" dirty="0">
                <a:solidFill>
                  <a:srgbClr val="FFFF99"/>
                </a:solidFill>
                <a:latin typeface="Arial MT"/>
                <a:cs typeface="Arial MT"/>
              </a:rPr>
              <a:t>disidratano</a:t>
            </a:r>
            <a:r>
              <a:rPr sz="2000" spc="6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99"/>
                </a:solidFill>
                <a:latin typeface="Arial MT"/>
                <a:cs typeface="Arial MT"/>
              </a:rPr>
              <a:t>gradualmente</a:t>
            </a:r>
            <a:r>
              <a:rPr sz="2000" spc="1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99"/>
                </a:solidFill>
                <a:latin typeface="Arial MT"/>
                <a:cs typeface="Arial MT"/>
              </a:rPr>
              <a:t>il </a:t>
            </a:r>
            <a:r>
              <a:rPr sz="2000" spc="-540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99"/>
                </a:solidFill>
                <a:latin typeface="Arial MT"/>
                <a:cs typeface="Arial MT"/>
              </a:rPr>
              <a:t>campione</a:t>
            </a:r>
            <a:r>
              <a:rPr sz="2000" spc="-40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prima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dell’esame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e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provocano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artefatti</a:t>
            </a:r>
            <a:r>
              <a:rPr sz="2000" spc="-5" dirty="0">
                <a:solidFill>
                  <a:srgbClr val="FFFF99"/>
                </a:solidFill>
                <a:latin typeface="Arial MT"/>
                <a:cs typeface="Arial MT"/>
              </a:rPr>
              <a:t>.</a:t>
            </a:r>
            <a:endParaRPr sz="2000">
              <a:latin typeface="Arial MT"/>
              <a:cs typeface="Arial MT"/>
            </a:endParaRPr>
          </a:p>
          <a:p>
            <a:pPr marL="892810" marR="52705" indent="-344805">
              <a:lnSpc>
                <a:spcPts val="1920"/>
              </a:lnSpc>
              <a:spcBef>
                <a:spcPts val="465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Le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sostanze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polimeriche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extracellulari,</a:t>
            </a:r>
            <a:r>
              <a:rPr sz="20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che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per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il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95%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sono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formate </a:t>
            </a:r>
            <a:r>
              <a:rPr sz="2000" spc="-5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da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acqua,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compaiono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più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come</a:t>
            </a:r>
            <a:r>
              <a:rPr sz="20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fibre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che 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come</a:t>
            </a:r>
            <a:r>
              <a:rPr sz="20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spessa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matrice 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gelatinosa</a:t>
            </a:r>
            <a:r>
              <a:rPr sz="20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che circonda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le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cellule.</a:t>
            </a:r>
            <a:endParaRPr sz="2000">
              <a:latin typeface="Arial MT"/>
              <a:cs typeface="Arial MT"/>
            </a:endParaRPr>
          </a:p>
          <a:p>
            <a:pPr marL="892810" marR="5080" indent="-344805">
              <a:lnSpc>
                <a:spcPts val="1920"/>
              </a:lnSpc>
              <a:spcBef>
                <a:spcPts val="480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959485" algn="l"/>
                <a:tab pos="960119" algn="l"/>
              </a:tabLst>
            </a:pPr>
            <a:r>
              <a:rPr dirty="0"/>
              <a:t>	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L'uso</a:t>
            </a:r>
            <a:r>
              <a:rPr sz="2000" spc="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della</a:t>
            </a:r>
            <a:r>
              <a:rPr sz="2000" spc="4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microscopia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elettronica</a:t>
            </a:r>
            <a:r>
              <a:rPr sz="2000" spc="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e</a:t>
            </a:r>
            <a:r>
              <a:rPr sz="2000" spc="-3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la</a:t>
            </a:r>
            <a:r>
              <a:rPr sz="2000" b="1" spc="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colorazione</a:t>
            </a:r>
            <a:r>
              <a:rPr sz="2000" b="1" spc="1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specifica</a:t>
            </a:r>
            <a:r>
              <a:rPr sz="2000" b="1" spc="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del </a:t>
            </a:r>
            <a:r>
              <a:rPr sz="2000" b="1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CC00"/>
                </a:solidFill>
                <a:latin typeface="Arial"/>
                <a:cs typeface="Arial"/>
              </a:rPr>
              <a:t>polisaccaride</a:t>
            </a:r>
            <a:r>
              <a:rPr sz="2000" b="1" spc="1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con</a:t>
            </a:r>
            <a:r>
              <a:rPr sz="2000" b="1" spc="3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rutenio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,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invece,</a:t>
            </a:r>
            <a:r>
              <a:rPr sz="2000" spc="4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hanno</a:t>
            </a:r>
            <a:r>
              <a:rPr sz="2000" spc="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consentito</a:t>
            </a:r>
            <a:r>
              <a:rPr sz="2000" spc="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di</a:t>
            </a:r>
            <a:r>
              <a:rPr sz="20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chiarire</a:t>
            </a:r>
            <a:r>
              <a:rPr sz="2000" spc="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la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 natura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delle</a:t>
            </a:r>
            <a:r>
              <a:rPr sz="2000" spc="4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fibre</a:t>
            </a:r>
            <a:r>
              <a:rPr sz="2000" spc="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extracellulari</a:t>
            </a:r>
            <a:r>
              <a:rPr sz="2000" spc="6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nei</a:t>
            </a:r>
            <a:r>
              <a:rPr sz="20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biofilm</a:t>
            </a:r>
            <a:r>
              <a:rPr sz="2000" spc="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e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la</a:t>
            </a:r>
            <a:r>
              <a:rPr sz="2000" spc="2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loro</a:t>
            </a:r>
            <a:r>
              <a:rPr sz="2000" spc="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associazione</a:t>
            </a:r>
            <a:r>
              <a:rPr sz="2000" spc="9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con </a:t>
            </a:r>
            <a:r>
              <a:rPr sz="2000" spc="-5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le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 cellule.</a:t>
            </a:r>
            <a:endParaRPr sz="2000">
              <a:latin typeface="Arial MT"/>
              <a:cs typeface="Arial MT"/>
            </a:endParaRPr>
          </a:p>
          <a:p>
            <a:pPr marL="892810" marR="163195" indent="-344805">
              <a:lnSpc>
                <a:spcPts val="1540"/>
              </a:lnSpc>
              <a:spcBef>
                <a:spcPts val="400"/>
              </a:spcBef>
              <a:buClr>
                <a:srgbClr val="99FF99"/>
              </a:buClr>
              <a:buSzPct val="78125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1600" spc="-5" dirty="0">
                <a:solidFill>
                  <a:srgbClr val="AEE0FF"/>
                </a:solidFill>
                <a:latin typeface="Arial MT"/>
                <a:cs typeface="Arial MT"/>
              </a:rPr>
              <a:t>La</a:t>
            </a:r>
            <a:r>
              <a:rPr sz="1600" spc="-20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spc="5" dirty="0">
                <a:solidFill>
                  <a:srgbClr val="AEE0FF"/>
                </a:solidFill>
                <a:latin typeface="Arial MT"/>
                <a:cs typeface="Arial MT"/>
              </a:rPr>
              <a:t>microscopia</a:t>
            </a:r>
            <a:r>
              <a:rPr sz="1600" spc="-85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AEE0FF"/>
                </a:solidFill>
                <a:latin typeface="Arial MT"/>
                <a:cs typeface="Arial MT"/>
              </a:rPr>
              <a:t>elettronica</a:t>
            </a:r>
            <a:r>
              <a:rPr sz="1600" spc="-45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AEE0FF"/>
                </a:solidFill>
                <a:latin typeface="Arial MT"/>
                <a:cs typeface="Arial MT"/>
              </a:rPr>
              <a:t>è</a:t>
            </a:r>
            <a:r>
              <a:rPr sz="1600" spc="-15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spc="5" dirty="0">
                <a:solidFill>
                  <a:srgbClr val="AEE0FF"/>
                </a:solidFill>
                <a:latin typeface="Arial MT"/>
                <a:cs typeface="Arial MT"/>
              </a:rPr>
              <a:t>stata</a:t>
            </a:r>
            <a:r>
              <a:rPr sz="1600" spc="-15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AEE0FF"/>
                </a:solidFill>
                <a:latin typeface="Arial MT"/>
                <a:cs typeface="Arial MT"/>
              </a:rPr>
              <a:t>usata</a:t>
            </a:r>
            <a:r>
              <a:rPr sz="1600" spc="-20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AEE0FF"/>
                </a:solidFill>
                <a:latin typeface="Arial MT"/>
                <a:cs typeface="Arial MT"/>
              </a:rPr>
              <a:t>per</a:t>
            </a:r>
            <a:r>
              <a:rPr sz="1600" spc="5" dirty="0">
                <a:solidFill>
                  <a:srgbClr val="AEE0FF"/>
                </a:solidFill>
                <a:latin typeface="Arial MT"/>
                <a:cs typeface="Arial MT"/>
              </a:rPr>
              <a:t> l'esame</a:t>
            </a:r>
            <a:r>
              <a:rPr sz="1600" spc="-65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AEE0FF"/>
                </a:solidFill>
                <a:latin typeface="Arial MT"/>
                <a:cs typeface="Arial MT"/>
              </a:rPr>
              <a:t>e</a:t>
            </a:r>
            <a:r>
              <a:rPr sz="1600" spc="-20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AEE0FF"/>
                </a:solidFill>
                <a:latin typeface="Arial MT"/>
                <a:cs typeface="Arial MT"/>
              </a:rPr>
              <a:t>la</a:t>
            </a:r>
            <a:r>
              <a:rPr sz="1600" spc="10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AEE0FF"/>
                </a:solidFill>
                <a:latin typeface="Arial MT"/>
                <a:cs typeface="Arial MT"/>
              </a:rPr>
              <a:t>descrizione</a:t>
            </a:r>
            <a:r>
              <a:rPr sz="1600" spc="-40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AEE0FF"/>
                </a:solidFill>
                <a:latin typeface="Arial MT"/>
                <a:cs typeface="Arial MT"/>
              </a:rPr>
              <a:t>dei</a:t>
            </a:r>
            <a:r>
              <a:rPr sz="1600" spc="-30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AEE0FF"/>
                </a:solidFill>
                <a:latin typeface="Arial MT"/>
                <a:cs typeface="Arial MT"/>
              </a:rPr>
              <a:t>biofilm</a:t>
            </a:r>
            <a:r>
              <a:rPr sz="1600" spc="-25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AEE0FF"/>
                </a:solidFill>
                <a:latin typeface="Arial MT"/>
                <a:cs typeface="Arial MT"/>
              </a:rPr>
              <a:t>sui </a:t>
            </a:r>
            <a:r>
              <a:rPr sz="1600" spc="-430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AEE0FF"/>
                </a:solidFill>
                <a:latin typeface="Arial MT"/>
                <a:cs typeface="Arial MT"/>
              </a:rPr>
              <a:t>dispositivi</a:t>
            </a:r>
            <a:r>
              <a:rPr sz="1600" spc="-85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spc="5" dirty="0">
                <a:solidFill>
                  <a:srgbClr val="AEE0FF"/>
                </a:solidFill>
                <a:latin typeface="Arial MT"/>
                <a:cs typeface="Arial MT"/>
              </a:rPr>
              <a:t>medici,</a:t>
            </a:r>
            <a:r>
              <a:rPr sz="1600" spc="-80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AEE0FF"/>
                </a:solidFill>
                <a:latin typeface="Arial MT"/>
                <a:cs typeface="Arial MT"/>
              </a:rPr>
              <a:t>nelle</a:t>
            </a:r>
            <a:r>
              <a:rPr sz="1600" spc="-20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AEE0FF"/>
                </a:solidFill>
                <a:latin typeface="Arial MT"/>
                <a:cs typeface="Arial MT"/>
              </a:rPr>
              <a:t>infezioni</a:t>
            </a:r>
            <a:r>
              <a:rPr sz="1600" spc="-15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AEE0FF"/>
                </a:solidFill>
                <a:latin typeface="Arial MT"/>
                <a:cs typeface="Arial MT"/>
              </a:rPr>
              <a:t>umane,</a:t>
            </a:r>
            <a:r>
              <a:rPr sz="1600" spc="-30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AEE0FF"/>
                </a:solidFill>
                <a:latin typeface="Arial MT"/>
                <a:cs typeface="Arial MT"/>
              </a:rPr>
              <a:t>negli</a:t>
            </a:r>
            <a:r>
              <a:rPr sz="1600" spc="-15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AEE0FF"/>
                </a:solidFill>
                <a:latin typeface="Arial MT"/>
                <a:cs typeface="Arial MT"/>
              </a:rPr>
              <a:t>impianti</a:t>
            </a:r>
            <a:r>
              <a:rPr sz="1600" spc="-60" dirty="0">
                <a:solidFill>
                  <a:srgbClr val="AEE0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AEE0FF"/>
                </a:solidFill>
                <a:latin typeface="Arial MT"/>
                <a:cs typeface="Arial MT"/>
              </a:rPr>
              <a:t>industriali.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1116075"/>
            <a:ext cx="9144000" cy="6090285"/>
            <a:chOff x="774191" y="1116075"/>
            <a:chExt cx="9144000" cy="609028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976871" y="6611619"/>
              <a:ext cx="146303" cy="975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395215" y="6596379"/>
              <a:ext cx="978408" cy="2285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614671" y="6669531"/>
              <a:ext cx="551688" cy="6705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529327" y="67182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4529327" y="687069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4529327" y="6946899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4529327" y="67182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4529327" y="687069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4529327" y="6946899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4639056" y="6794499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4639056" y="68706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4639056" y="69468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4639056" y="7023099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4639056" y="6794499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4639056" y="68706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4639056" y="69468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4639056" y="7023099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2" name="object 20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203" name="object 20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204" name="object 20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809744" y="6852411"/>
              <a:ext cx="143255" cy="97536"/>
            </a:xfrm>
            <a:prstGeom prst="rect">
              <a:avLst/>
            </a:prstGeom>
          </p:spPr>
        </p:pic>
        <p:sp>
          <p:nvSpPr>
            <p:cNvPr id="205" name="object 205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4873751" y="64896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4873751" y="66420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4879847" y="6416547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4873751" y="64896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4873751" y="66420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6" name="object 26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230624" y="6468363"/>
              <a:ext cx="1307592" cy="268223"/>
            </a:xfrm>
            <a:prstGeom prst="rect">
              <a:avLst/>
            </a:prstGeom>
          </p:spPr>
        </p:pic>
        <p:pic>
          <p:nvPicPr>
            <p:cNvPr id="267" name="object 26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268" name="object 26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269" name="object 26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081271" y="6425691"/>
              <a:ext cx="646176" cy="771144"/>
            </a:xfrm>
            <a:prstGeom prst="rect">
              <a:avLst/>
            </a:prstGeom>
          </p:spPr>
        </p:pic>
        <p:sp>
          <p:nvSpPr>
            <p:cNvPr id="270" name="object 270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5510783" y="679449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5510783" y="709929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5510783" y="679449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5510783" y="709929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5452871" y="6794499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5452871" y="6297675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5452871" y="6794499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450080" y="6108699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450080" y="618489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450080" y="648969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450080" y="656589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4450080" y="6108699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450080" y="618489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450080" y="648969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450080" y="656589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6013703" y="694689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6019800" y="6824979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6013703" y="694689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7437120" y="6337299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7443215" y="5749035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7437120" y="6337299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7321296" y="5727699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7321296" y="5727699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8381999" y="5681979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52" name="object 652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653" name="object 653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7927848" y="6815835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27" name="object 727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728" name="object 728"/>
            <p:cNvSpPr/>
            <p:nvPr/>
          </p:nvSpPr>
          <p:spPr>
            <a:xfrm>
              <a:off x="7833360" y="5986779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29" name="object 729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730" name="object 730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8016239" y="5956299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8022335" y="5892291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8016239" y="5956299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47" name="object 747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7854696" y="5992875"/>
              <a:ext cx="115824" cy="88392"/>
            </a:xfrm>
            <a:prstGeom prst="rect">
              <a:avLst/>
            </a:prstGeom>
          </p:spPr>
        </p:pic>
        <p:pic>
          <p:nvPicPr>
            <p:cNvPr id="748" name="object 748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7991856" y="6078219"/>
              <a:ext cx="822960" cy="505968"/>
            </a:xfrm>
            <a:prstGeom prst="rect">
              <a:avLst/>
            </a:prstGeom>
          </p:spPr>
        </p:pic>
        <p:sp>
          <p:nvSpPr>
            <p:cNvPr id="749" name="object 749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8037575" y="6453123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8043672" y="6111747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8095487" y="6145275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8089391" y="6139179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8162544" y="6187947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8220456" y="6221475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8214360" y="6215379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88" name="object 888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8290560" y="6261099"/>
              <a:ext cx="213360" cy="143256"/>
            </a:xfrm>
            <a:prstGeom prst="rect">
              <a:avLst/>
            </a:prstGeom>
          </p:spPr>
        </p:pic>
        <p:sp>
          <p:nvSpPr>
            <p:cNvPr id="889" name="object 889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9150096" y="5422899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9150096" y="549909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9150096" y="5422899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9150096" y="549909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08008" y="519429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14103" y="5148579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9208008" y="519429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9" name="object 1029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030" name="object 1030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9302496" y="5529579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9308591" y="5502147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9189720" y="527049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9189720" y="534669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9189720" y="5422899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9189720" y="5172963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9189720" y="527049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9189720" y="534669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9189720" y="5422899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9482327" y="519429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482327" y="52704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482327" y="54228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482327" y="5502147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482327" y="519429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482327" y="52704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482327" y="54228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53727" y="52704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53727" y="534669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253727" y="54228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259823" y="5203443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253727" y="5197347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253727" y="52704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253727" y="534669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253727" y="54228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311639" y="534669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311639" y="5450331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311639" y="5240019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311639" y="534669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348215" y="534669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354311" y="5270499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348215" y="534669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82" name="object 1582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9390887" y="5279643"/>
              <a:ext cx="210311" cy="143256"/>
            </a:xfrm>
            <a:prstGeom prst="rect">
              <a:avLst/>
            </a:prstGeom>
          </p:spPr>
        </p:pic>
        <p:pic>
          <p:nvPicPr>
            <p:cNvPr id="1583" name="object 1583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2648712" y="1116075"/>
              <a:ext cx="5702808" cy="4605528"/>
            </a:xfrm>
            <a:prstGeom prst="rect">
              <a:avLst/>
            </a:prstGeom>
          </p:spPr>
        </p:pic>
      </p:grpSp>
      <p:sp>
        <p:nvSpPr>
          <p:cNvPr id="1584" name="object 1584"/>
          <p:cNvSpPr txBox="1"/>
          <p:nvPr/>
        </p:nvSpPr>
        <p:spPr>
          <a:xfrm>
            <a:off x="780287" y="6035040"/>
            <a:ext cx="73990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78225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SEM</a:t>
            </a:r>
            <a:r>
              <a:rPr sz="18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74191" y="347979"/>
            <a:ext cx="9144000" cy="4267200"/>
          </a:xfrm>
          <a:custGeom>
            <a:avLst/>
            <a:gdLst/>
            <a:ahLst/>
            <a:cxnLst/>
            <a:rect l="l" t="t" r="r" b="b"/>
            <a:pathLst>
              <a:path w="9144000" h="4267200">
                <a:moveTo>
                  <a:pt x="0" y="4267200"/>
                </a:moveTo>
                <a:lnTo>
                  <a:pt x="9144000" y="4267200"/>
                </a:lnTo>
                <a:lnTo>
                  <a:pt x="9144000" y="0"/>
                </a:lnTo>
                <a:lnTo>
                  <a:pt x="0" y="0"/>
                </a:lnTo>
                <a:lnTo>
                  <a:pt x="0" y="426720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7412735" y="6782307"/>
            <a:ext cx="277495" cy="207645"/>
            <a:chOff x="7412735" y="6782307"/>
            <a:chExt cx="277495" cy="20764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635239" y="6782307"/>
              <a:ext cx="54863" cy="5181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412735" y="6834123"/>
              <a:ext cx="252984" cy="155447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780287" y="7041388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9"/>
                </a:moveTo>
                <a:lnTo>
                  <a:pt x="9137904" y="48769"/>
                </a:lnTo>
                <a:lnTo>
                  <a:pt x="9137904" y="0"/>
                </a:lnTo>
                <a:lnTo>
                  <a:pt x="0" y="0"/>
                </a:lnTo>
                <a:lnTo>
                  <a:pt x="0" y="4876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80287" y="6696964"/>
            <a:ext cx="6657340" cy="60960"/>
          </a:xfrm>
          <a:custGeom>
            <a:avLst/>
            <a:gdLst/>
            <a:ahLst/>
            <a:cxnLst/>
            <a:rect l="l" t="t" r="r" b="b"/>
            <a:pathLst>
              <a:path w="6657340" h="60959">
                <a:moveTo>
                  <a:pt x="0" y="60960"/>
                </a:moveTo>
                <a:lnTo>
                  <a:pt x="6656832" y="60960"/>
                </a:lnTo>
                <a:lnTo>
                  <a:pt x="6656832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354311" y="6696964"/>
            <a:ext cx="563880" cy="60960"/>
          </a:xfrm>
          <a:custGeom>
            <a:avLst/>
            <a:gdLst/>
            <a:ahLst/>
            <a:cxnLst/>
            <a:rect l="l" t="t" r="r" b="b"/>
            <a:pathLst>
              <a:path w="563879" h="60959">
                <a:moveTo>
                  <a:pt x="0" y="60960"/>
                </a:moveTo>
                <a:lnTo>
                  <a:pt x="563880" y="60960"/>
                </a:lnTo>
                <a:lnTo>
                  <a:pt x="563880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80287" y="6575043"/>
            <a:ext cx="6657340" cy="52069"/>
          </a:xfrm>
          <a:custGeom>
            <a:avLst/>
            <a:gdLst/>
            <a:ahLst/>
            <a:cxnLst/>
            <a:rect l="l" t="t" r="r" b="b"/>
            <a:pathLst>
              <a:path w="6657340" h="52070">
                <a:moveTo>
                  <a:pt x="0" y="51815"/>
                </a:moveTo>
                <a:lnTo>
                  <a:pt x="6656832" y="51815"/>
                </a:lnTo>
                <a:lnTo>
                  <a:pt x="6656832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354311" y="6575043"/>
            <a:ext cx="563880" cy="52069"/>
          </a:xfrm>
          <a:custGeom>
            <a:avLst/>
            <a:gdLst/>
            <a:ahLst/>
            <a:cxnLst/>
            <a:rect l="l" t="t" r="r" b="b"/>
            <a:pathLst>
              <a:path w="563879" h="52070">
                <a:moveTo>
                  <a:pt x="0" y="51815"/>
                </a:moveTo>
                <a:lnTo>
                  <a:pt x="563880" y="51815"/>
                </a:lnTo>
                <a:lnTo>
                  <a:pt x="563880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80288" y="5209539"/>
            <a:ext cx="9138285" cy="1313815"/>
          </a:xfrm>
          <a:custGeom>
            <a:avLst/>
            <a:gdLst/>
            <a:ahLst/>
            <a:cxnLst/>
            <a:rect l="l" t="t" r="r" b="b"/>
            <a:pathLst>
              <a:path w="9138285" h="1313815">
                <a:moveTo>
                  <a:pt x="9137904" y="0"/>
                </a:moveTo>
                <a:lnTo>
                  <a:pt x="0" y="0"/>
                </a:lnTo>
                <a:lnTo>
                  <a:pt x="0" y="1228344"/>
                </a:lnTo>
                <a:lnTo>
                  <a:pt x="0" y="1313688"/>
                </a:lnTo>
                <a:lnTo>
                  <a:pt x="9137904" y="1313688"/>
                </a:lnTo>
                <a:lnTo>
                  <a:pt x="9137904" y="1228344"/>
                </a:lnTo>
                <a:lnTo>
                  <a:pt x="91379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80287" y="5108955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8"/>
                </a:moveTo>
                <a:lnTo>
                  <a:pt x="9137904" y="48768"/>
                </a:lnTo>
                <a:lnTo>
                  <a:pt x="9137904" y="0"/>
                </a:lnTo>
                <a:lnTo>
                  <a:pt x="0" y="0"/>
                </a:lnTo>
                <a:lnTo>
                  <a:pt x="0" y="4876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80287" y="4987035"/>
            <a:ext cx="9138285" cy="60960"/>
          </a:xfrm>
          <a:custGeom>
            <a:avLst/>
            <a:gdLst/>
            <a:ahLst/>
            <a:cxnLst/>
            <a:rect l="l" t="t" r="r" b="b"/>
            <a:pathLst>
              <a:path w="9138285" h="60960">
                <a:moveTo>
                  <a:pt x="0" y="60959"/>
                </a:moveTo>
                <a:lnTo>
                  <a:pt x="9137904" y="60959"/>
                </a:lnTo>
                <a:lnTo>
                  <a:pt x="9137904" y="0"/>
                </a:lnTo>
                <a:lnTo>
                  <a:pt x="0" y="0"/>
                </a:lnTo>
                <a:lnTo>
                  <a:pt x="0" y="6095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80287" y="4895596"/>
            <a:ext cx="9138285" cy="9525"/>
          </a:xfrm>
          <a:custGeom>
            <a:avLst/>
            <a:gdLst/>
            <a:ahLst/>
            <a:cxnLst/>
            <a:rect l="l" t="t" r="r" b="b"/>
            <a:pathLst>
              <a:path w="9138285" h="9525">
                <a:moveTo>
                  <a:pt x="0" y="9143"/>
                </a:moveTo>
                <a:lnTo>
                  <a:pt x="9137904" y="9143"/>
                </a:lnTo>
                <a:lnTo>
                  <a:pt x="9137904" y="0"/>
                </a:lnTo>
                <a:lnTo>
                  <a:pt x="0" y="0"/>
                </a:lnTo>
                <a:lnTo>
                  <a:pt x="0" y="914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5" name="object 15"/>
          <p:cNvGrpSpPr/>
          <p:nvPr/>
        </p:nvGrpSpPr>
        <p:grpSpPr>
          <a:xfrm>
            <a:off x="774191" y="1475739"/>
            <a:ext cx="9144000" cy="5730240"/>
            <a:chOff x="774191" y="1475739"/>
            <a:chExt cx="9144000" cy="5730240"/>
          </a:xfrm>
        </p:grpSpPr>
        <p:sp>
          <p:nvSpPr>
            <p:cNvPr id="16" name="object 16"/>
            <p:cNvSpPr/>
            <p:nvPr/>
          </p:nvSpPr>
          <p:spPr>
            <a:xfrm>
              <a:off x="780287" y="4703572"/>
              <a:ext cx="9138285" cy="18415"/>
            </a:xfrm>
            <a:custGeom>
              <a:avLst/>
              <a:gdLst/>
              <a:ahLst/>
              <a:cxnLst/>
              <a:rect l="l" t="t" r="r" b="b"/>
              <a:pathLst>
                <a:path w="9138285" h="18414">
                  <a:moveTo>
                    <a:pt x="0" y="18287"/>
                  </a:moveTo>
                  <a:lnTo>
                    <a:pt x="9137904" y="18287"/>
                  </a:lnTo>
                  <a:lnTo>
                    <a:pt x="9137904" y="0"/>
                  </a:lnTo>
                  <a:lnTo>
                    <a:pt x="0" y="0"/>
                  </a:lnTo>
                  <a:lnTo>
                    <a:pt x="0" y="1828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774191" y="4609083"/>
              <a:ext cx="9144000" cy="94615"/>
            </a:xfrm>
            <a:custGeom>
              <a:avLst/>
              <a:gdLst/>
              <a:ahLst/>
              <a:cxnLst/>
              <a:rect l="l" t="t" r="r" b="b"/>
              <a:pathLst>
                <a:path w="9144000" h="94614">
                  <a:moveTo>
                    <a:pt x="9144000" y="0"/>
                  </a:moveTo>
                  <a:lnTo>
                    <a:pt x="9144000" y="94488"/>
                  </a:lnTo>
                  <a:lnTo>
                    <a:pt x="0" y="944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774191" y="4703572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7"/>
                  </a:lnTo>
                  <a:lnTo>
                    <a:pt x="0" y="18287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7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774191" y="4721860"/>
              <a:ext cx="9144000" cy="91440"/>
            </a:xfrm>
            <a:custGeom>
              <a:avLst/>
              <a:gdLst/>
              <a:ahLst/>
              <a:cxnLst/>
              <a:rect l="l" t="t" r="r" b="b"/>
              <a:pathLst>
                <a:path w="9144000" h="91439">
                  <a:moveTo>
                    <a:pt x="9144000" y="0"/>
                  </a:moveTo>
                  <a:lnTo>
                    <a:pt x="9144000" y="91439"/>
                  </a:lnTo>
                  <a:lnTo>
                    <a:pt x="0" y="9143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774191" y="4813299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5"/>
                  </a:lnTo>
                  <a:lnTo>
                    <a:pt x="0" y="8229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774191" y="4895595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774191" y="4904739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6"/>
                  </a:lnTo>
                  <a:lnTo>
                    <a:pt x="0" y="82296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774191" y="49870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774191" y="501751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774191" y="5047995"/>
              <a:ext cx="9144000" cy="60960"/>
            </a:xfrm>
            <a:custGeom>
              <a:avLst/>
              <a:gdLst/>
              <a:ahLst/>
              <a:cxnLst/>
              <a:rect l="l" t="t" r="r" b="b"/>
              <a:pathLst>
                <a:path w="9144000" h="60960">
                  <a:moveTo>
                    <a:pt x="9144000" y="0"/>
                  </a:moveTo>
                  <a:lnTo>
                    <a:pt x="9144000" y="60959"/>
                  </a:lnTo>
                  <a:lnTo>
                    <a:pt x="0" y="6095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774191" y="5108955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9144000" y="0"/>
                  </a:moveTo>
                  <a:lnTo>
                    <a:pt x="9144000" y="48768"/>
                  </a:lnTo>
                  <a:lnTo>
                    <a:pt x="0" y="4876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774191" y="5157724"/>
              <a:ext cx="9144000" cy="52069"/>
            </a:xfrm>
            <a:custGeom>
              <a:avLst/>
              <a:gdLst/>
              <a:ahLst/>
              <a:cxnLst/>
              <a:rect l="l" t="t" r="r" b="b"/>
              <a:pathLst>
                <a:path w="9144000" h="52070">
                  <a:moveTo>
                    <a:pt x="9144000" y="0"/>
                  </a:moveTo>
                  <a:lnTo>
                    <a:pt x="9144000" y="51815"/>
                  </a:lnTo>
                  <a:lnTo>
                    <a:pt x="0" y="5181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774191" y="5209539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774191" y="5218683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774191" y="5249163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4"/>
                  </a:lnTo>
                  <a:lnTo>
                    <a:pt x="0" y="3962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774191" y="5288787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9144000" y="0"/>
                  </a:moveTo>
                  <a:lnTo>
                    <a:pt x="9144000" y="42672"/>
                  </a:lnTo>
                  <a:lnTo>
                    <a:pt x="0" y="4267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774191" y="5331460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774191" y="5349748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9144000" y="0"/>
                  </a:moveTo>
                  <a:lnTo>
                    <a:pt x="9144000" y="12191"/>
                  </a:lnTo>
                  <a:lnTo>
                    <a:pt x="0" y="12191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774191" y="5361939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4"/>
                  </a:lnTo>
                  <a:lnTo>
                    <a:pt x="0" y="3962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774191" y="5401563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774191" y="5410707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774191" y="5441187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774191" y="547166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774191" y="5502148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3999" y="0"/>
                  </a:moveTo>
                  <a:lnTo>
                    <a:pt x="9144000" y="21335"/>
                  </a:lnTo>
                  <a:lnTo>
                    <a:pt x="0" y="21335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774191" y="5523483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1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774191" y="554177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774191" y="5572251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774191" y="5602731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774191" y="5633211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774191" y="5663692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4"/>
                  </a:lnTo>
                  <a:lnTo>
                    <a:pt x="0" y="914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774192" y="5672835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40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21336"/>
                  </a:lnTo>
                  <a:lnTo>
                    <a:pt x="9144000" y="21336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774192" y="5694172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76017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601712" y="21336"/>
                  </a:lnTo>
                  <a:lnTo>
                    <a:pt x="7601712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774192" y="5715507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76017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601712" y="18288"/>
                  </a:lnTo>
                  <a:lnTo>
                    <a:pt x="7601712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774192" y="5733795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40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0" y="21336"/>
                  </a:lnTo>
                  <a:lnTo>
                    <a:pt x="9144000" y="21336"/>
                  </a:lnTo>
                  <a:lnTo>
                    <a:pt x="9144000" y="1524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774191" y="5755131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3999" y="0"/>
                  </a:moveTo>
                  <a:lnTo>
                    <a:pt x="9144000" y="21336"/>
                  </a:lnTo>
                  <a:lnTo>
                    <a:pt x="0" y="21336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774192" y="5776467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0" y="30480"/>
                  </a:lnTo>
                  <a:lnTo>
                    <a:pt x="9144000" y="30480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774192" y="580694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774192" y="5837427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774192" y="5867907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774192" y="5877051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774192" y="5898387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6662928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62928" y="18288"/>
                  </a:lnTo>
                  <a:lnTo>
                    <a:pt x="6662928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774192" y="5916675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774192" y="5925819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42672"/>
                  </a:lnTo>
                  <a:lnTo>
                    <a:pt x="6662928" y="42672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4317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8580120" y="42672"/>
                  </a:lnTo>
                  <a:lnTo>
                    <a:pt x="9144000" y="42672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774192" y="5968491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774192" y="5977635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774192" y="6008116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3048"/>
                  </a:lnTo>
                  <a:lnTo>
                    <a:pt x="8580120" y="3048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774192" y="6017260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774192" y="6038595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774192" y="6069075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774192" y="6078219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774192" y="6099555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774192" y="6130035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367588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3675888" y="30480"/>
                  </a:lnTo>
                  <a:lnTo>
                    <a:pt x="3675888" y="0"/>
                  </a:lnTo>
                  <a:close/>
                </a:path>
                <a:path w="9144000" h="30479">
                  <a:moveTo>
                    <a:pt x="6662928" y="0"/>
                  </a:moveTo>
                  <a:lnTo>
                    <a:pt x="5398008" y="0"/>
                  </a:lnTo>
                  <a:lnTo>
                    <a:pt x="5398008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774192" y="6160516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666292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6662928" y="18288"/>
                  </a:lnTo>
                  <a:lnTo>
                    <a:pt x="6662928" y="3048"/>
                  </a:lnTo>
                  <a:lnTo>
                    <a:pt x="6662928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774192" y="6178804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774192" y="6200139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9624"/>
                  </a:lnTo>
                  <a:lnTo>
                    <a:pt x="6662928" y="39624"/>
                  </a:lnTo>
                  <a:lnTo>
                    <a:pt x="6662928" y="27432"/>
                  </a:lnTo>
                  <a:lnTo>
                    <a:pt x="8580120" y="27432"/>
                  </a:lnTo>
                  <a:lnTo>
                    <a:pt x="8580120" y="39624"/>
                  </a:lnTo>
                  <a:lnTo>
                    <a:pt x="9144000" y="39624"/>
                  </a:lnTo>
                  <a:lnTo>
                    <a:pt x="9144000" y="2743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774192" y="6239763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774192" y="6270243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27432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27432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2743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774192" y="6300723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46786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678680" y="12192"/>
                  </a:lnTo>
                  <a:lnTo>
                    <a:pt x="4678680" y="0"/>
                  </a:lnTo>
                  <a:close/>
                </a:path>
                <a:path w="9144000" h="12700">
                  <a:moveTo>
                    <a:pt x="6662928" y="0"/>
                  </a:moveTo>
                  <a:lnTo>
                    <a:pt x="5263896" y="0"/>
                  </a:lnTo>
                  <a:lnTo>
                    <a:pt x="5263896" y="12192"/>
                  </a:lnTo>
                  <a:lnTo>
                    <a:pt x="6662928" y="12192"/>
                  </a:lnTo>
                  <a:lnTo>
                    <a:pt x="6662928" y="0"/>
                  </a:lnTo>
                  <a:close/>
                </a:path>
                <a:path w="9144000" h="12700">
                  <a:moveTo>
                    <a:pt x="9144000" y="0"/>
                  </a:moveTo>
                  <a:lnTo>
                    <a:pt x="8580120" y="0"/>
                  </a:lnTo>
                  <a:lnTo>
                    <a:pt x="8580120" y="12192"/>
                  </a:lnTo>
                  <a:lnTo>
                    <a:pt x="9144000" y="1219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774192" y="631291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24384"/>
                  </a:lnTo>
                  <a:lnTo>
                    <a:pt x="8580120" y="24384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2438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774192" y="6343395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774191" y="6373875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3999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774191" y="6383021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0" y="0"/>
                  </a:moveTo>
                  <a:lnTo>
                    <a:pt x="9144000" y="0"/>
                  </a:lnTo>
                  <a:lnTo>
                    <a:pt x="9144000" y="48766"/>
                  </a:lnTo>
                  <a:lnTo>
                    <a:pt x="0" y="487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774191" y="6431787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9144000" y="0"/>
                  </a:moveTo>
                  <a:lnTo>
                    <a:pt x="9144000" y="12192"/>
                  </a:lnTo>
                  <a:lnTo>
                    <a:pt x="0" y="1219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774191" y="6443981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0" y="0"/>
                  </a:moveTo>
                  <a:lnTo>
                    <a:pt x="9144000" y="0"/>
                  </a:lnTo>
                  <a:lnTo>
                    <a:pt x="9144000" y="30478"/>
                  </a:lnTo>
                  <a:lnTo>
                    <a:pt x="0" y="3047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774191" y="6474460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3"/>
                  </a:lnTo>
                  <a:lnTo>
                    <a:pt x="0" y="3962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774191" y="6514083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3999" y="0"/>
                  </a:moveTo>
                  <a:lnTo>
                    <a:pt x="9144000" y="9144"/>
                  </a:lnTo>
                  <a:lnTo>
                    <a:pt x="0" y="9144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774191" y="6523227"/>
              <a:ext cx="9144000" cy="52069"/>
            </a:xfrm>
            <a:custGeom>
              <a:avLst/>
              <a:gdLst/>
              <a:ahLst/>
              <a:cxnLst/>
              <a:rect l="l" t="t" r="r" b="b"/>
              <a:pathLst>
                <a:path w="9144000" h="52070">
                  <a:moveTo>
                    <a:pt x="9144000" y="0"/>
                  </a:moveTo>
                  <a:lnTo>
                    <a:pt x="9144000" y="51816"/>
                  </a:lnTo>
                  <a:lnTo>
                    <a:pt x="0" y="51816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774191" y="6575043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3"/>
                  </a:lnTo>
                  <a:lnTo>
                    <a:pt x="0" y="3962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774191" y="6614669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0" y="0"/>
                  </a:moveTo>
                  <a:lnTo>
                    <a:pt x="9144000" y="0"/>
                  </a:lnTo>
                  <a:lnTo>
                    <a:pt x="9144000" y="12190"/>
                  </a:lnTo>
                  <a:lnTo>
                    <a:pt x="0" y="121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774191" y="6626860"/>
              <a:ext cx="9144000" cy="70485"/>
            </a:xfrm>
            <a:custGeom>
              <a:avLst/>
              <a:gdLst/>
              <a:ahLst/>
              <a:cxnLst/>
              <a:rect l="l" t="t" r="r" b="b"/>
              <a:pathLst>
                <a:path w="9144000" h="70484">
                  <a:moveTo>
                    <a:pt x="9144000" y="0"/>
                  </a:moveTo>
                  <a:lnTo>
                    <a:pt x="9144000" y="70104"/>
                  </a:lnTo>
                  <a:lnTo>
                    <a:pt x="0" y="7010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774191" y="6696963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5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774191" y="6715251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9144000" y="0"/>
                  </a:moveTo>
                  <a:lnTo>
                    <a:pt x="9144000" y="42672"/>
                  </a:lnTo>
                  <a:lnTo>
                    <a:pt x="0" y="4267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774191" y="6757924"/>
              <a:ext cx="9144000" cy="91440"/>
            </a:xfrm>
            <a:custGeom>
              <a:avLst/>
              <a:gdLst/>
              <a:ahLst/>
              <a:cxnLst/>
              <a:rect l="l" t="t" r="r" b="b"/>
              <a:pathLst>
                <a:path w="9144000" h="91440">
                  <a:moveTo>
                    <a:pt x="9144000" y="0"/>
                  </a:moveTo>
                  <a:lnTo>
                    <a:pt x="9144000" y="91439"/>
                  </a:lnTo>
                  <a:lnTo>
                    <a:pt x="0" y="9143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774191" y="6849363"/>
              <a:ext cx="9144000" cy="109855"/>
            </a:xfrm>
            <a:custGeom>
              <a:avLst/>
              <a:gdLst/>
              <a:ahLst/>
              <a:cxnLst/>
              <a:rect l="l" t="t" r="r" b="b"/>
              <a:pathLst>
                <a:path w="9144000" h="109854">
                  <a:moveTo>
                    <a:pt x="9144000" y="0"/>
                  </a:moveTo>
                  <a:lnTo>
                    <a:pt x="9144000" y="109727"/>
                  </a:lnTo>
                  <a:lnTo>
                    <a:pt x="0" y="109727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774191" y="6959092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5"/>
                  </a:lnTo>
                  <a:lnTo>
                    <a:pt x="0" y="8229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774191" y="7041389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0" y="0"/>
                  </a:moveTo>
                  <a:lnTo>
                    <a:pt x="9144000" y="0"/>
                  </a:lnTo>
                  <a:lnTo>
                    <a:pt x="9144000" y="48766"/>
                  </a:lnTo>
                  <a:lnTo>
                    <a:pt x="0" y="487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774191" y="7090157"/>
              <a:ext cx="9144000" cy="116205"/>
            </a:xfrm>
            <a:custGeom>
              <a:avLst/>
              <a:gdLst/>
              <a:ahLst/>
              <a:cxnLst/>
              <a:rect l="l" t="t" r="r" b="b"/>
              <a:pathLst>
                <a:path w="9144000" h="116204">
                  <a:moveTo>
                    <a:pt x="9144000" y="0"/>
                  </a:moveTo>
                  <a:lnTo>
                    <a:pt x="0" y="0"/>
                  </a:lnTo>
                  <a:lnTo>
                    <a:pt x="0" y="115822"/>
                  </a:lnTo>
                  <a:lnTo>
                    <a:pt x="9144000" y="11582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3" name="object 9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638544" y="6401307"/>
              <a:ext cx="829055" cy="216407"/>
            </a:xfrm>
            <a:prstGeom prst="rect">
              <a:avLst/>
            </a:prstGeom>
          </p:spPr>
        </p:pic>
        <p:pic>
          <p:nvPicPr>
            <p:cNvPr id="94" name="object 9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629400" y="6617717"/>
              <a:ext cx="844296" cy="131062"/>
            </a:xfrm>
            <a:prstGeom prst="rect">
              <a:avLst/>
            </a:prstGeom>
          </p:spPr>
        </p:pic>
        <p:pic>
          <p:nvPicPr>
            <p:cNvPr id="95" name="object 9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659880" y="6750049"/>
              <a:ext cx="786383" cy="166370"/>
            </a:xfrm>
            <a:prstGeom prst="rect">
              <a:avLst/>
            </a:prstGeom>
          </p:spPr>
        </p:pic>
        <p:sp>
          <p:nvSpPr>
            <p:cNvPr id="96" name="object 96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687312" y="6517131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687312" y="6593331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687312" y="6611619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687312" y="662076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687312" y="666038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687312" y="668781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687312" y="6727443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687312" y="675487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687312" y="683107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687312" y="6517131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687312" y="6593331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687312" y="6611619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687312" y="662076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687312" y="666038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687312" y="668781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687312" y="6727443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687312" y="675487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687312" y="683107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687312" y="6489699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775703" y="6593331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775703" y="667867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775703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775703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781800" y="6495795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775703" y="6489699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775703" y="6593331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775703" y="667867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775704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775704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839712" y="6642099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839712" y="6660387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839712" y="672744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839712" y="6742683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845807" y="6535419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839712" y="6642099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839712" y="6660387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839712" y="672744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891527" y="65933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891527" y="660247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891527" y="66695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891527" y="6678675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891527" y="6687819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897624" y="6575043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891527" y="65933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891527" y="660247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891527" y="666953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891527" y="6678675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891527" y="6687819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446520" y="6239763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446520" y="6337299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446520" y="634644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446520" y="6364731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446520" y="6239763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6446520" y="6337299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6446520" y="634644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6446520" y="6364731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6370320" y="657504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6370320" y="660247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6370320" y="664209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6370320" y="667867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6370320" y="66878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6370320" y="6727443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6370320" y="67365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6370320" y="67640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6370320" y="677316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6370320" y="6794499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6370320" y="68127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6370320" y="684936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6370320" y="6544563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6370320" y="657504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6370320" y="660247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6370320" y="664209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6370320" y="667867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6370320" y="66878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6370320" y="6727443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6370320" y="67365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6370320" y="67640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6370320" y="677316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6370320" y="6794499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6370320" y="6812787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6370320" y="684936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70" name="object 37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458712" y="6737349"/>
              <a:ext cx="1173480" cy="337566"/>
            </a:xfrm>
            <a:prstGeom prst="rect">
              <a:avLst/>
            </a:prstGeom>
          </p:spPr>
        </p:pic>
        <p:pic>
          <p:nvPicPr>
            <p:cNvPr id="371" name="object 37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443471" y="6297675"/>
              <a:ext cx="896112" cy="438911"/>
            </a:xfrm>
            <a:prstGeom prst="rect">
              <a:avLst/>
            </a:prstGeom>
          </p:spPr>
        </p:pic>
        <p:pic>
          <p:nvPicPr>
            <p:cNvPr id="372" name="object 37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373" name="object 37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6976871" y="6611619"/>
              <a:ext cx="146303" cy="97536"/>
            </a:xfrm>
            <a:prstGeom prst="rect">
              <a:avLst/>
            </a:prstGeom>
          </p:spPr>
        </p:pic>
        <p:pic>
          <p:nvPicPr>
            <p:cNvPr id="374" name="object 37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375" name="object 37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376" name="object 37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450080" y="6867651"/>
              <a:ext cx="859536" cy="131063"/>
            </a:xfrm>
            <a:prstGeom prst="rect">
              <a:avLst/>
            </a:prstGeom>
          </p:spPr>
        </p:pic>
        <p:pic>
          <p:nvPicPr>
            <p:cNvPr id="377" name="object 37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614671" y="6669531"/>
              <a:ext cx="551688" cy="67055"/>
            </a:xfrm>
            <a:prstGeom prst="rect">
              <a:avLst/>
            </a:prstGeom>
          </p:spPr>
        </p:pic>
        <p:pic>
          <p:nvPicPr>
            <p:cNvPr id="378" name="object 37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486656" y="6876795"/>
              <a:ext cx="801624" cy="283463"/>
            </a:xfrm>
            <a:prstGeom prst="rect">
              <a:avLst/>
            </a:prstGeom>
          </p:spPr>
        </p:pic>
        <p:pic>
          <p:nvPicPr>
            <p:cNvPr id="379" name="object 37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380" name="object 380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29327" y="67182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29327" y="687069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529327" y="6946899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529327" y="67182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529327" y="687069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529327" y="6946899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639056" y="6794499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639056" y="68706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639056" y="69468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639056" y="7023099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639056" y="6794499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4639056" y="68706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4639056" y="69468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4639056" y="7023099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71" name="object 571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721351" y="6791451"/>
              <a:ext cx="332232" cy="67055"/>
            </a:xfrm>
            <a:prstGeom prst="rect">
              <a:avLst/>
            </a:prstGeom>
          </p:spPr>
        </p:pic>
        <p:pic>
          <p:nvPicPr>
            <p:cNvPr id="572" name="object 572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4706112" y="6858507"/>
              <a:ext cx="359663" cy="143255"/>
            </a:xfrm>
            <a:prstGeom prst="rect">
              <a:avLst/>
            </a:prstGeom>
          </p:spPr>
        </p:pic>
        <p:pic>
          <p:nvPicPr>
            <p:cNvPr id="573" name="object 573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809744" y="6852411"/>
              <a:ext cx="143255" cy="97536"/>
            </a:xfrm>
            <a:prstGeom prst="rect">
              <a:avLst/>
            </a:prstGeom>
          </p:spPr>
        </p:pic>
        <p:sp>
          <p:nvSpPr>
            <p:cNvPr id="574" name="object 574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4873751" y="64896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4873751" y="66420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4873751" y="64896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4873751" y="66420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35" name="object 635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4230624" y="6468363"/>
              <a:ext cx="1307592" cy="268223"/>
            </a:xfrm>
            <a:prstGeom prst="rect">
              <a:avLst/>
            </a:prstGeom>
          </p:spPr>
        </p:pic>
        <p:pic>
          <p:nvPicPr>
            <p:cNvPr id="636" name="object 636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637" name="object 637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638" name="object 638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639" name="object 639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510783" y="679449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510783" y="709929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510783" y="679449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5510783" y="709929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5452871" y="6794499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5452871" y="6297675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5452871" y="6794499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4450080" y="6108699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4450080" y="618489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4450080" y="648969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4450080" y="656589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4456176" y="6114795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4450080" y="6108699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4450080" y="618489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4450080" y="648969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4450080" y="656589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6013703" y="694689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6013703" y="694689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7437120" y="6337299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7437120" y="6337299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7321296" y="5727699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7321296" y="5727699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1" name="object 1021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1022" name="object 1022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96" name="object 1096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802623" y="6096507"/>
              <a:ext cx="146303" cy="155447"/>
            </a:xfrm>
            <a:prstGeom prst="rect">
              <a:avLst/>
            </a:prstGeom>
          </p:spPr>
        </p:pic>
        <p:sp>
          <p:nvSpPr>
            <p:cNvPr id="1097" name="object 1097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98" name="object 1098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99" name="object 1099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016239" y="5956299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016239" y="5956299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16" name="object 1116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7854696" y="5992875"/>
              <a:ext cx="115824" cy="88392"/>
            </a:xfrm>
            <a:prstGeom prst="rect">
              <a:avLst/>
            </a:prstGeom>
          </p:spPr>
        </p:pic>
        <p:pic>
          <p:nvPicPr>
            <p:cNvPr id="1117" name="object 1117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7991856" y="6078219"/>
              <a:ext cx="822960" cy="505968"/>
            </a:xfrm>
            <a:prstGeom prst="rect">
              <a:avLst/>
            </a:prstGeom>
          </p:spPr>
        </p:pic>
        <p:sp>
          <p:nvSpPr>
            <p:cNvPr id="1118" name="object 1118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095487" y="6145275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8089391" y="6181851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8156448" y="6437883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8156448" y="6181851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8220456" y="6221475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57" name="object 1257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8290560" y="6261099"/>
              <a:ext cx="213360" cy="143256"/>
            </a:xfrm>
            <a:prstGeom prst="rect">
              <a:avLst/>
            </a:prstGeom>
          </p:spPr>
        </p:pic>
        <p:sp>
          <p:nvSpPr>
            <p:cNvPr id="1258" name="object 1258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150096" y="5422899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150096" y="549909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150096" y="5422899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150096" y="549909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208008" y="519429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208008" y="519429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98" name="object 1398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9732263" y="5209539"/>
              <a:ext cx="106679" cy="262128"/>
            </a:xfrm>
            <a:prstGeom prst="rect">
              <a:avLst/>
            </a:prstGeom>
          </p:spPr>
        </p:pic>
        <p:sp>
          <p:nvSpPr>
            <p:cNvPr id="1399" name="object 1399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27049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189720" y="534669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189720" y="5422899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189720" y="5172963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189720" y="527049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189720" y="534669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189720" y="5422899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19429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2704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482327" y="54228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482327" y="519429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482327" y="52704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482327" y="54228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2704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253727" y="534669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253727" y="54228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259823" y="5203443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253727" y="52704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253727" y="534669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253727" y="54228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11639" y="534669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11639" y="5450331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11639" y="5240019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11639" y="534669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" name="object 1859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" name="object 1860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" name="object 1861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" name="object 1862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" name="object 1863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" name="object 1864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" name="object 1865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" name="object 1866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" name="object 1867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" name="object 1868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" name="object 1869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" name="object 1870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" name="object 1871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" name="object 1872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" name="object 1873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" name="object 1874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" name="object 1875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" name="object 1876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" name="object 1877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" name="object 1878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" name="object 1879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" name="object 1880"/>
            <p:cNvSpPr/>
            <p:nvPr/>
          </p:nvSpPr>
          <p:spPr>
            <a:xfrm>
              <a:off x="9348215" y="534669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" name="object 1881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" name="object 1882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" name="object 1883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" name="object 1884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" name="object 1885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" name="object 1886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" name="object 1887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" name="object 1888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" name="object 1889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" name="object 1890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" name="object 1891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" name="object 1892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" name="object 1893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" name="object 1894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" name="object 1895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" name="object 1896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" name="object 1897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" name="object 1898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" name="object 1899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" name="object 1900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" name="object 1901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" name="object 1902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" name="object 1903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" name="object 1904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" name="object 1905"/>
            <p:cNvSpPr/>
            <p:nvPr/>
          </p:nvSpPr>
          <p:spPr>
            <a:xfrm>
              <a:off x="9354311" y="5270499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" name="object 1906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" name="object 1907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" name="object 1908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" name="object 1909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" name="object 1910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" name="object 1911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" name="object 1912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" name="object 1913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" name="object 1914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" name="object 1915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" name="object 1916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" name="object 1917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" name="object 1918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" name="object 1919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" name="object 1920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" name="object 1921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" name="object 1922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" name="object 1923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" name="object 1924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" name="object 1925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" name="object 1926"/>
            <p:cNvSpPr/>
            <p:nvPr/>
          </p:nvSpPr>
          <p:spPr>
            <a:xfrm>
              <a:off x="9348215" y="534669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" name="object 1927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" name="object 1928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" name="object 1929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" name="object 1930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" name="object 1931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" name="object 1932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" name="object 1933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" name="object 1934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" name="object 1935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" name="object 1936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" name="object 1937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" name="object 1938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" name="object 1939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" name="object 1940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" name="object 1941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" name="object 1942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" name="object 1943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" name="object 1944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" name="object 1945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" name="object 1946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" name="object 1947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" name="object 1948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" name="object 1949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" name="object 1950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51" name="object 1951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9390887" y="5279643"/>
              <a:ext cx="210311" cy="143256"/>
            </a:xfrm>
            <a:prstGeom prst="rect">
              <a:avLst/>
            </a:prstGeom>
          </p:spPr>
        </p:pic>
        <p:pic>
          <p:nvPicPr>
            <p:cNvPr id="1952" name="object 1952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2685287" y="1475739"/>
              <a:ext cx="5029200" cy="3953255"/>
            </a:xfrm>
            <a:prstGeom prst="rect">
              <a:avLst/>
            </a:prstGeom>
          </p:spPr>
        </p:pic>
      </p:grpSp>
      <p:sp>
        <p:nvSpPr>
          <p:cNvPr id="1953" name="object 1953"/>
          <p:cNvSpPr txBox="1"/>
          <p:nvPr/>
        </p:nvSpPr>
        <p:spPr>
          <a:xfrm>
            <a:off x="1913635" y="5891783"/>
            <a:ext cx="7156450" cy="6343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905" algn="ctr">
              <a:lnSpc>
                <a:spcPct val="100000"/>
              </a:lnSpc>
              <a:spcBef>
                <a:spcPts val="90"/>
              </a:spcBef>
            </a:pP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Micrografia</a:t>
            </a:r>
            <a:r>
              <a:rPr sz="2000" b="1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elettronica</a:t>
            </a:r>
            <a:r>
              <a:rPr sz="20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20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scansione</a:t>
            </a:r>
            <a:endParaRPr sz="20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di</a:t>
            </a:r>
            <a:r>
              <a:rPr sz="20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un</a:t>
            </a:r>
            <a:r>
              <a:rPr sz="20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biofilm</a:t>
            </a:r>
            <a:r>
              <a:rPr sz="20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sviluppatosi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20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un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Arial"/>
                <a:cs typeface="Arial"/>
              </a:rPr>
              <a:t>sistema</a:t>
            </a:r>
            <a:r>
              <a:rPr sz="2000" b="1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di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acque</a:t>
            </a:r>
            <a:r>
              <a:rPr sz="2000" b="1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industriali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1383283" y="862583"/>
            <a:ext cx="7928609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1" i="0" dirty="0">
                <a:latin typeface="Arial"/>
                <a:cs typeface="Arial"/>
              </a:rPr>
              <a:t>METODI</a:t>
            </a:r>
            <a:r>
              <a:rPr b="1" i="0" spc="-75" dirty="0">
                <a:latin typeface="Arial"/>
                <a:cs typeface="Arial"/>
              </a:rPr>
              <a:t> </a:t>
            </a:r>
            <a:r>
              <a:rPr b="1" i="0" spc="5" dirty="0">
                <a:latin typeface="Arial"/>
                <a:cs typeface="Arial"/>
              </a:rPr>
              <a:t>DI</a:t>
            </a:r>
            <a:r>
              <a:rPr b="1" i="0" spc="-20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STUDIO</a:t>
            </a:r>
            <a:r>
              <a:rPr b="1" i="0" spc="-35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DEI</a:t>
            </a:r>
            <a:r>
              <a:rPr b="1" i="0" spc="-20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BIOFILM</a:t>
            </a:r>
          </a:p>
        </p:txBody>
      </p:sp>
      <p:sp>
        <p:nvSpPr>
          <p:cNvPr id="1861" name="object 1861"/>
          <p:cNvSpPr txBox="1"/>
          <p:nvPr/>
        </p:nvSpPr>
        <p:spPr>
          <a:xfrm>
            <a:off x="1310132" y="1914144"/>
            <a:ext cx="8150859" cy="41700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ts val="2390"/>
              </a:lnSpc>
              <a:spcBef>
                <a:spcPts val="90"/>
              </a:spcBef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Lo</a:t>
            </a:r>
            <a:r>
              <a:rPr sz="20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sviluppo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della</a:t>
            </a:r>
            <a:endParaRPr sz="2000">
              <a:latin typeface="Arial MT"/>
              <a:cs typeface="Arial MT"/>
            </a:endParaRPr>
          </a:p>
          <a:p>
            <a:pPr marL="79375">
              <a:lnSpc>
                <a:spcPts val="2870"/>
              </a:lnSpc>
            </a:pP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microscopia</a:t>
            </a:r>
            <a:r>
              <a:rPr sz="2400" b="1" spc="-5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confocale</a:t>
            </a:r>
            <a:r>
              <a:rPr sz="2400" b="1" spc="-4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a</a:t>
            </a:r>
            <a:r>
              <a:rPr sz="2400" b="1" spc="-2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scansione</a:t>
            </a:r>
            <a:r>
              <a:rPr sz="2400" b="1" spc="-45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99FF99"/>
                </a:solidFill>
                <a:latin typeface="Arial"/>
                <a:cs typeface="Arial"/>
              </a:rPr>
              <a:t>laser</a:t>
            </a:r>
            <a:r>
              <a:rPr sz="2400" b="1" spc="-50" dirty="0">
                <a:solidFill>
                  <a:srgbClr val="99FF99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9FF99"/>
                </a:solidFill>
                <a:latin typeface="Arial"/>
                <a:cs typeface="Arial"/>
              </a:rPr>
              <a:t>(CLSM),</a:t>
            </a:r>
            <a:endParaRPr sz="2400">
              <a:latin typeface="Arial"/>
              <a:cs typeface="Arial"/>
            </a:endParaRPr>
          </a:p>
          <a:p>
            <a:pPr marL="356870" marR="5080" indent="-344805">
              <a:lnSpc>
                <a:spcPct val="80000"/>
              </a:lnSpc>
              <a:spcBef>
                <a:spcPts val="495"/>
              </a:spcBef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negli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anni</a:t>
            </a:r>
            <a:r>
              <a:rPr sz="2000" spc="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80,</a:t>
            </a:r>
            <a:r>
              <a:rPr sz="2000" spc="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ha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fornito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capacità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esaminare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i</a:t>
            </a:r>
            <a:r>
              <a:rPr sz="20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situ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senza</a:t>
            </a:r>
            <a:r>
              <a:rPr sz="20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le </a:t>
            </a:r>
            <a:r>
              <a:rPr sz="2000" spc="-5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limitazioni</a:t>
            </a:r>
            <a:r>
              <a:rPr sz="2000" spc="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incontrate</a:t>
            </a:r>
            <a:r>
              <a:rPr sz="2000" spc="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con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il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microscopio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elettronico</a:t>
            </a:r>
            <a:r>
              <a:rPr sz="20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scansione,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99"/>
                </a:solidFill>
                <a:latin typeface="Arial MT"/>
                <a:cs typeface="Arial MT"/>
              </a:rPr>
              <a:t>anche </a:t>
            </a:r>
            <a:r>
              <a:rPr sz="2000" dirty="0">
                <a:solidFill>
                  <a:srgbClr val="FFFF99"/>
                </a:solidFill>
                <a:latin typeface="Arial MT"/>
                <a:cs typeface="Arial MT"/>
              </a:rPr>
              <a:t>se</a:t>
            </a:r>
            <a:r>
              <a:rPr sz="2000" spc="-5" dirty="0">
                <a:solidFill>
                  <a:srgbClr val="FFFF99"/>
                </a:solidFill>
                <a:latin typeface="Arial MT"/>
                <a:cs typeface="Arial MT"/>
              </a:rPr>
              <a:t> a minore </a:t>
            </a:r>
            <a:r>
              <a:rPr sz="2000" spc="-10" dirty="0">
                <a:solidFill>
                  <a:srgbClr val="FFFF99"/>
                </a:solidFill>
                <a:latin typeface="Arial MT"/>
                <a:cs typeface="Arial MT"/>
              </a:rPr>
              <a:t>risoluzione.</a:t>
            </a:r>
            <a:endParaRPr sz="2000">
              <a:latin typeface="Arial MT"/>
              <a:cs typeface="Arial MT"/>
            </a:endParaRPr>
          </a:p>
          <a:p>
            <a:pPr marL="356870" marR="379730" indent="-344805">
              <a:lnSpc>
                <a:spcPts val="1920"/>
              </a:lnSpc>
              <a:spcBef>
                <a:spcPts val="465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La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diminuzione</a:t>
            </a:r>
            <a:r>
              <a:rPr sz="2000" spc="9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nella</a:t>
            </a:r>
            <a:r>
              <a:rPr sz="2000" spc="4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risoluzione</a:t>
            </a:r>
            <a:r>
              <a:rPr sz="2000" spc="9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è</a:t>
            </a:r>
            <a:r>
              <a:rPr sz="2000" spc="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stata</a:t>
            </a:r>
            <a:r>
              <a:rPr sz="2000" spc="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più</a:t>
            </a:r>
            <a:r>
              <a:rPr sz="2000" spc="2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che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compensata</a:t>
            </a:r>
            <a:r>
              <a:rPr sz="2000" spc="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dalla </a:t>
            </a:r>
            <a:r>
              <a:rPr sz="2000" spc="-5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possibilità</a:t>
            </a:r>
            <a:r>
              <a:rPr sz="2000" spc="6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di</a:t>
            </a:r>
            <a:r>
              <a:rPr sz="20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esaminare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la</a:t>
            </a:r>
            <a:r>
              <a:rPr sz="2000" spc="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matrice</a:t>
            </a:r>
            <a:r>
              <a:rPr sz="2000" spc="-5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del</a:t>
            </a:r>
            <a:r>
              <a:rPr sz="2000" spc="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biofilm</a:t>
            </a:r>
            <a:r>
              <a:rPr sz="2000" spc="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invariata</a:t>
            </a:r>
            <a:r>
              <a:rPr sz="2000" b="1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CC00"/>
                </a:solidFill>
                <a:latin typeface="Arial"/>
                <a:cs typeface="Arial"/>
              </a:rPr>
              <a:t>ed</a:t>
            </a:r>
            <a:r>
              <a:rPr sz="2000" b="1" spc="5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CC00"/>
                </a:solidFill>
                <a:latin typeface="Arial"/>
                <a:cs typeface="Arial"/>
              </a:rPr>
              <a:t>intatta.</a:t>
            </a:r>
            <a:endParaRPr sz="2000">
              <a:latin typeface="Arial"/>
              <a:cs typeface="Arial"/>
            </a:endParaRPr>
          </a:p>
          <a:p>
            <a:pPr marL="356870" marR="788035" indent="-344805">
              <a:lnSpc>
                <a:spcPct val="80000"/>
              </a:lnSpc>
              <a:spcBef>
                <a:spcPts val="495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L'uso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sia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della</a:t>
            </a:r>
            <a:r>
              <a:rPr sz="2000" spc="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CLSM</a:t>
            </a:r>
            <a:r>
              <a:rPr sz="20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sia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della</a:t>
            </a:r>
            <a:r>
              <a:rPr sz="2000" spc="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microscopia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ad</a:t>
            </a:r>
            <a:r>
              <a:rPr sz="20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epifluorescenza </a:t>
            </a:r>
            <a:r>
              <a:rPr sz="2000" spc="-5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richiede</a:t>
            </a:r>
            <a:r>
              <a:rPr sz="2000" spc="15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1CF4F"/>
                </a:solidFill>
                <a:latin typeface="Arial MT"/>
                <a:cs typeface="Arial MT"/>
              </a:rPr>
              <a:t>che</a:t>
            </a:r>
            <a:r>
              <a:rPr sz="200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gli</a:t>
            </a:r>
            <a:r>
              <a:rPr sz="2000" spc="3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1CF4F"/>
                </a:solidFill>
                <a:latin typeface="Arial MT"/>
                <a:cs typeface="Arial MT"/>
              </a:rPr>
              <a:t>organismi</a:t>
            </a:r>
            <a:r>
              <a:rPr sz="2000" spc="1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nei</a:t>
            </a:r>
            <a:r>
              <a:rPr sz="2000" spc="-15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biofilm</a:t>
            </a:r>
            <a:r>
              <a:rPr sz="2000" spc="4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1CF4F"/>
                </a:solidFill>
                <a:latin typeface="Arial MT"/>
                <a:cs typeface="Arial MT"/>
              </a:rPr>
              <a:t>siano</a:t>
            </a:r>
            <a:r>
              <a:rPr sz="2000" spc="15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1CF4F"/>
                </a:solidFill>
                <a:latin typeface="Arial MT"/>
                <a:cs typeface="Arial MT"/>
              </a:rPr>
              <a:t>resi</a:t>
            </a:r>
            <a:r>
              <a:rPr sz="2000" spc="10" dirty="0">
                <a:solidFill>
                  <a:srgbClr val="91CF4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1CF4F"/>
                </a:solidFill>
                <a:latin typeface="Arial MT"/>
                <a:cs typeface="Arial MT"/>
              </a:rPr>
              <a:t>fluorescenti.</a:t>
            </a:r>
            <a:endParaRPr sz="2000">
              <a:latin typeface="Arial MT"/>
              <a:cs typeface="Arial MT"/>
            </a:endParaRPr>
          </a:p>
          <a:p>
            <a:pPr marL="356870" marR="184785" indent="-344805" algn="just">
              <a:lnSpc>
                <a:spcPct val="80000"/>
              </a:lnSpc>
              <a:spcBef>
                <a:spcPts val="480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7505" algn="l"/>
              </a:tabLst>
            </a:pP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Alle tradizionali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tecniche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di </a:t>
            </a:r>
            <a:r>
              <a:rPr sz="2000" spc="-10" dirty="0">
                <a:solidFill>
                  <a:srgbClr val="AEE0FF"/>
                </a:solidFill>
                <a:latin typeface="Arial MT"/>
                <a:cs typeface="Arial MT"/>
              </a:rPr>
              <a:t>colorazioni </a:t>
            </a:r>
            <a:r>
              <a:rPr sz="2000" spc="-5" dirty="0">
                <a:solidFill>
                  <a:srgbClr val="AEE0FF"/>
                </a:solidFill>
                <a:latin typeface="Arial MT"/>
                <a:cs typeface="Arial MT"/>
              </a:rPr>
              <a:t>con </a:t>
            </a:r>
            <a:r>
              <a:rPr sz="2000" dirty="0">
                <a:solidFill>
                  <a:srgbClr val="AEE0FF"/>
                </a:solidFill>
                <a:latin typeface="Arial MT"/>
                <a:cs typeface="Arial MT"/>
              </a:rPr>
              <a:t>fluorocromi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si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è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aggiunta </a:t>
            </a:r>
            <a:r>
              <a:rPr sz="2000" spc="-5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una </a:t>
            </a:r>
            <a:r>
              <a:rPr sz="2000" spc="-5" dirty="0">
                <a:solidFill>
                  <a:srgbClr val="00AF4F"/>
                </a:solidFill>
                <a:latin typeface="Arial MT"/>
                <a:cs typeface="Arial MT"/>
              </a:rPr>
              <a:t>tecnica </a:t>
            </a:r>
            <a:r>
              <a:rPr sz="2000" spc="-15" dirty="0">
                <a:solidFill>
                  <a:srgbClr val="00AF4F"/>
                </a:solidFill>
                <a:latin typeface="Arial MT"/>
                <a:cs typeface="Arial MT"/>
              </a:rPr>
              <a:t>più </a:t>
            </a:r>
            <a:r>
              <a:rPr sz="2000" spc="-5" dirty="0">
                <a:solidFill>
                  <a:srgbClr val="00AF4F"/>
                </a:solidFill>
                <a:latin typeface="Arial MT"/>
                <a:cs typeface="Arial MT"/>
              </a:rPr>
              <a:t>moderna che </a:t>
            </a:r>
            <a:r>
              <a:rPr sz="2000" spc="-10" dirty="0">
                <a:solidFill>
                  <a:srgbClr val="00AF4F"/>
                </a:solidFill>
                <a:latin typeface="Arial MT"/>
                <a:cs typeface="Arial MT"/>
              </a:rPr>
              <a:t>prevede l’utilizzo di </a:t>
            </a:r>
            <a:r>
              <a:rPr sz="2000" spc="-5" dirty="0">
                <a:solidFill>
                  <a:srgbClr val="00AF4F"/>
                </a:solidFill>
                <a:latin typeface="Arial MT"/>
                <a:cs typeface="Arial MT"/>
              </a:rPr>
              <a:t>ceppi batterici che </a:t>
            </a:r>
            <a:r>
              <a:rPr sz="2000" spc="-545" dirty="0">
                <a:solidFill>
                  <a:srgbClr val="00AF4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00AF4F"/>
                </a:solidFill>
                <a:latin typeface="Arial MT"/>
                <a:cs typeface="Arial MT"/>
              </a:rPr>
              <a:t>esprimono </a:t>
            </a:r>
            <a:r>
              <a:rPr sz="2000" spc="-15" dirty="0">
                <a:solidFill>
                  <a:srgbClr val="00AF4F"/>
                </a:solidFill>
                <a:latin typeface="Arial MT"/>
                <a:cs typeface="Arial MT"/>
              </a:rPr>
              <a:t>la </a:t>
            </a:r>
            <a:r>
              <a:rPr sz="2000" spc="-10" dirty="0">
                <a:solidFill>
                  <a:srgbClr val="00AF4F"/>
                </a:solidFill>
                <a:latin typeface="Arial MT"/>
                <a:cs typeface="Arial MT"/>
              </a:rPr>
              <a:t>proteina </a:t>
            </a:r>
            <a:r>
              <a:rPr sz="2000" spc="-5" dirty="0">
                <a:solidFill>
                  <a:srgbClr val="00AF4F"/>
                </a:solidFill>
                <a:latin typeface="Arial MT"/>
                <a:cs typeface="Arial MT"/>
              </a:rPr>
              <a:t>fluorescente </a:t>
            </a:r>
            <a:r>
              <a:rPr sz="2000" spc="-10" dirty="0">
                <a:solidFill>
                  <a:srgbClr val="00AF4F"/>
                </a:solidFill>
                <a:latin typeface="Arial MT"/>
                <a:cs typeface="Arial MT"/>
              </a:rPr>
              <a:t>di </a:t>
            </a:r>
            <a:r>
              <a:rPr sz="2000" i="1" spc="-10" dirty="0">
                <a:solidFill>
                  <a:srgbClr val="00AF4F"/>
                </a:solidFill>
                <a:latin typeface="Arial"/>
                <a:cs typeface="Arial"/>
              </a:rPr>
              <a:t>Aequorea </a:t>
            </a:r>
            <a:r>
              <a:rPr sz="2000" i="1" spc="-5" dirty="0">
                <a:solidFill>
                  <a:srgbClr val="00AF4F"/>
                </a:solidFill>
                <a:latin typeface="Arial"/>
                <a:cs typeface="Arial"/>
              </a:rPr>
              <a:t>victoria </a:t>
            </a:r>
            <a:r>
              <a:rPr sz="2000" spc="-5" dirty="0">
                <a:solidFill>
                  <a:srgbClr val="00AF4F"/>
                </a:solidFill>
                <a:latin typeface="Arial MT"/>
                <a:cs typeface="Arial MT"/>
              </a:rPr>
              <a:t>denominata </a:t>
            </a:r>
            <a:r>
              <a:rPr sz="2000" spc="-545" dirty="0">
                <a:solidFill>
                  <a:srgbClr val="00AF4F"/>
                </a:solidFill>
                <a:latin typeface="Arial MT"/>
                <a:cs typeface="Arial MT"/>
              </a:rPr>
              <a:t> </a:t>
            </a:r>
            <a:r>
              <a:rPr sz="2000" b="1" spc="-5" dirty="0">
                <a:solidFill>
                  <a:srgbClr val="00AF4F"/>
                </a:solidFill>
                <a:latin typeface="Arial"/>
                <a:cs typeface="Arial"/>
              </a:rPr>
              <a:t>GFP</a:t>
            </a:r>
            <a:r>
              <a:rPr sz="2000" b="1" spc="-40" dirty="0">
                <a:solidFill>
                  <a:srgbClr val="00AF4F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00AF4F"/>
                </a:solidFill>
                <a:latin typeface="Arial"/>
                <a:cs typeface="Arial"/>
              </a:rPr>
              <a:t>(green</a:t>
            </a:r>
            <a:r>
              <a:rPr sz="2000" b="1" spc="20" dirty="0">
                <a:solidFill>
                  <a:srgbClr val="00AF4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00AF4F"/>
                </a:solidFill>
                <a:latin typeface="Arial"/>
                <a:cs typeface="Arial"/>
              </a:rPr>
              <a:t>fluorescent</a:t>
            </a:r>
            <a:r>
              <a:rPr sz="2000" b="1" spc="20" dirty="0">
                <a:solidFill>
                  <a:srgbClr val="00AF4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00AF4F"/>
                </a:solidFill>
                <a:latin typeface="Arial"/>
                <a:cs typeface="Arial"/>
              </a:rPr>
              <a:t>protein).</a:t>
            </a:r>
            <a:endParaRPr sz="2000">
              <a:latin typeface="Arial"/>
              <a:cs typeface="Arial"/>
            </a:endParaRPr>
          </a:p>
          <a:p>
            <a:pPr marL="356870" marR="821690" indent="-344805" algn="just">
              <a:lnSpc>
                <a:spcPts val="1920"/>
              </a:lnSpc>
              <a:spcBef>
                <a:spcPts val="465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7505" algn="l"/>
              </a:tabLst>
            </a:pP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Questa tecnica permette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di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esaminare i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biofilm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in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maniera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non </a:t>
            </a:r>
            <a:r>
              <a:rPr sz="2000" spc="-5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invasiva.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74191" y="347979"/>
            <a:ext cx="9144000" cy="4267200"/>
          </a:xfrm>
          <a:custGeom>
            <a:avLst/>
            <a:gdLst/>
            <a:ahLst/>
            <a:cxnLst/>
            <a:rect l="l" t="t" r="r" b="b"/>
            <a:pathLst>
              <a:path w="9144000" h="4267200">
                <a:moveTo>
                  <a:pt x="0" y="4267200"/>
                </a:moveTo>
                <a:lnTo>
                  <a:pt x="9144000" y="4267200"/>
                </a:lnTo>
                <a:lnTo>
                  <a:pt x="9144000" y="0"/>
                </a:lnTo>
                <a:lnTo>
                  <a:pt x="0" y="0"/>
                </a:lnTo>
                <a:lnTo>
                  <a:pt x="0" y="4267200"/>
                </a:lnTo>
                <a:close/>
              </a:path>
            </a:pathLst>
          </a:custGeom>
          <a:solidFill>
            <a:srgbClr val="0067AD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7412735" y="6782307"/>
            <a:ext cx="277495" cy="207645"/>
            <a:chOff x="7412735" y="6782307"/>
            <a:chExt cx="277495" cy="20764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635239" y="6782307"/>
              <a:ext cx="54863" cy="5181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412735" y="6834123"/>
              <a:ext cx="252984" cy="155447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780287" y="7041388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9"/>
                </a:moveTo>
                <a:lnTo>
                  <a:pt x="9137904" y="48769"/>
                </a:lnTo>
                <a:lnTo>
                  <a:pt x="9137904" y="0"/>
                </a:lnTo>
                <a:lnTo>
                  <a:pt x="0" y="0"/>
                </a:lnTo>
                <a:lnTo>
                  <a:pt x="0" y="4876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80287" y="6696964"/>
            <a:ext cx="6657340" cy="60960"/>
          </a:xfrm>
          <a:custGeom>
            <a:avLst/>
            <a:gdLst/>
            <a:ahLst/>
            <a:cxnLst/>
            <a:rect l="l" t="t" r="r" b="b"/>
            <a:pathLst>
              <a:path w="6657340" h="60959">
                <a:moveTo>
                  <a:pt x="0" y="60960"/>
                </a:moveTo>
                <a:lnTo>
                  <a:pt x="6656832" y="60960"/>
                </a:lnTo>
                <a:lnTo>
                  <a:pt x="6656832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354311" y="6696964"/>
            <a:ext cx="563880" cy="60960"/>
          </a:xfrm>
          <a:custGeom>
            <a:avLst/>
            <a:gdLst/>
            <a:ahLst/>
            <a:cxnLst/>
            <a:rect l="l" t="t" r="r" b="b"/>
            <a:pathLst>
              <a:path w="563879" h="60959">
                <a:moveTo>
                  <a:pt x="0" y="60960"/>
                </a:moveTo>
                <a:lnTo>
                  <a:pt x="563880" y="60960"/>
                </a:lnTo>
                <a:lnTo>
                  <a:pt x="563880" y="0"/>
                </a:lnTo>
                <a:lnTo>
                  <a:pt x="0" y="0"/>
                </a:lnTo>
                <a:lnTo>
                  <a:pt x="0" y="609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80287" y="6575043"/>
            <a:ext cx="6657340" cy="52069"/>
          </a:xfrm>
          <a:custGeom>
            <a:avLst/>
            <a:gdLst/>
            <a:ahLst/>
            <a:cxnLst/>
            <a:rect l="l" t="t" r="r" b="b"/>
            <a:pathLst>
              <a:path w="6657340" h="52070">
                <a:moveTo>
                  <a:pt x="0" y="51815"/>
                </a:moveTo>
                <a:lnTo>
                  <a:pt x="6656832" y="51815"/>
                </a:lnTo>
                <a:lnTo>
                  <a:pt x="6656832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354311" y="6575043"/>
            <a:ext cx="563880" cy="52069"/>
          </a:xfrm>
          <a:custGeom>
            <a:avLst/>
            <a:gdLst/>
            <a:ahLst/>
            <a:cxnLst/>
            <a:rect l="l" t="t" r="r" b="b"/>
            <a:pathLst>
              <a:path w="563879" h="52070">
                <a:moveTo>
                  <a:pt x="0" y="51815"/>
                </a:moveTo>
                <a:lnTo>
                  <a:pt x="563880" y="51815"/>
                </a:lnTo>
                <a:lnTo>
                  <a:pt x="563880" y="0"/>
                </a:lnTo>
                <a:lnTo>
                  <a:pt x="0" y="0"/>
                </a:lnTo>
                <a:lnTo>
                  <a:pt x="0" y="518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80288" y="5209539"/>
            <a:ext cx="9138285" cy="1313815"/>
          </a:xfrm>
          <a:custGeom>
            <a:avLst/>
            <a:gdLst/>
            <a:ahLst/>
            <a:cxnLst/>
            <a:rect l="l" t="t" r="r" b="b"/>
            <a:pathLst>
              <a:path w="9138285" h="1313815">
                <a:moveTo>
                  <a:pt x="9137904" y="0"/>
                </a:moveTo>
                <a:lnTo>
                  <a:pt x="0" y="0"/>
                </a:lnTo>
                <a:lnTo>
                  <a:pt x="0" y="1228344"/>
                </a:lnTo>
                <a:lnTo>
                  <a:pt x="0" y="1313688"/>
                </a:lnTo>
                <a:lnTo>
                  <a:pt x="9137904" y="1313688"/>
                </a:lnTo>
                <a:lnTo>
                  <a:pt x="9137904" y="1228344"/>
                </a:lnTo>
                <a:lnTo>
                  <a:pt x="91379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80287" y="5108955"/>
            <a:ext cx="9138285" cy="48895"/>
          </a:xfrm>
          <a:custGeom>
            <a:avLst/>
            <a:gdLst/>
            <a:ahLst/>
            <a:cxnLst/>
            <a:rect l="l" t="t" r="r" b="b"/>
            <a:pathLst>
              <a:path w="9138285" h="48895">
                <a:moveTo>
                  <a:pt x="0" y="48768"/>
                </a:moveTo>
                <a:lnTo>
                  <a:pt x="9137904" y="48768"/>
                </a:lnTo>
                <a:lnTo>
                  <a:pt x="9137904" y="0"/>
                </a:lnTo>
                <a:lnTo>
                  <a:pt x="0" y="0"/>
                </a:lnTo>
                <a:lnTo>
                  <a:pt x="0" y="4876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80287" y="4987035"/>
            <a:ext cx="9138285" cy="60960"/>
          </a:xfrm>
          <a:custGeom>
            <a:avLst/>
            <a:gdLst/>
            <a:ahLst/>
            <a:cxnLst/>
            <a:rect l="l" t="t" r="r" b="b"/>
            <a:pathLst>
              <a:path w="9138285" h="60960">
                <a:moveTo>
                  <a:pt x="0" y="60959"/>
                </a:moveTo>
                <a:lnTo>
                  <a:pt x="9137904" y="60959"/>
                </a:lnTo>
                <a:lnTo>
                  <a:pt x="9137904" y="0"/>
                </a:lnTo>
                <a:lnTo>
                  <a:pt x="0" y="0"/>
                </a:lnTo>
                <a:lnTo>
                  <a:pt x="0" y="6095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80287" y="4895596"/>
            <a:ext cx="9138285" cy="9525"/>
          </a:xfrm>
          <a:custGeom>
            <a:avLst/>
            <a:gdLst/>
            <a:ahLst/>
            <a:cxnLst/>
            <a:rect l="l" t="t" r="r" b="b"/>
            <a:pathLst>
              <a:path w="9138285" h="9525">
                <a:moveTo>
                  <a:pt x="0" y="9143"/>
                </a:moveTo>
                <a:lnTo>
                  <a:pt x="9137904" y="9143"/>
                </a:lnTo>
                <a:lnTo>
                  <a:pt x="9137904" y="0"/>
                </a:lnTo>
                <a:lnTo>
                  <a:pt x="0" y="0"/>
                </a:lnTo>
                <a:lnTo>
                  <a:pt x="0" y="914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5" name="object 15"/>
          <p:cNvGrpSpPr/>
          <p:nvPr/>
        </p:nvGrpSpPr>
        <p:grpSpPr>
          <a:xfrm>
            <a:off x="774191" y="463804"/>
            <a:ext cx="9144000" cy="6742430"/>
            <a:chOff x="774191" y="463804"/>
            <a:chExt cx="9144000" cy="6742430"/>
          </a:xfrm>
        </p:grpSpPr>
        <p:sp>
          <p:nvSpPr>
            <p:cNvPr id="16" name="object 16"/>
            <p:cNvSpPr/>
            <p:nvPr/>
          </p:nvSpPr>
          <p:spPr>
            <a:xfrm>
              <a:off x="780287" y="4703571"/>
              <a:ext cx="9138285" cy="18415"/>
            </a:xfrm>
            <a:custGeom>
              <a:avLst/>
              <a:gdLst/>
              <a:ahLst/>
              <a:cxnLst/>
              <a:rect l="l" t="t" r="r" b="b"/>
              <a:pathLst>
                <a:path w="9138285" h="18414">
                  <a:moveTo>
                    <a:pt x="0" y="18287"/>
                  </a:moveTo>
                  <a:lnTo>
                    <a:pt x="9137904" y="18287"/>
                  </a:lnTo>
                  <a:lnTo>
                    <a:pt x="9137904" y="0"/>
                  </a:lnTo>
                  <a:lnTo>
                    <a:pt x="0" y="0"/>
                  </a:lnTo>
                  <a:lnTo>
                    <a:pt x="0" y="1828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774191" y="4609083"/>
              <a:ext cx="9144000" cy="94615"/>
            </a:xfrm>
            <a:custGeom>
              <a:avLst/>
              <a:gdLst/>
              <a:ahLst/>
              <a:cxnLst/>
              <a:rect l="l" t="t" r="r" b="b"/>
              <a:pathLst>
                <a:path w="9144000" h="94614">
                  <a:moveTo>
                    <a:pt x="9144000" y="0"/>
                  </a:moveTo>
                  <a:lnTo>
                    <a:pt x="9144000" y="94488"/>
                  </a:lnTo>
                  <a:lnTo>
                    <a:pt x="0" y="944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774191" y="4703571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7"/>
                  </a:lnTo>
                  <a:lnTo>
                    <a:pt x="0" y="18287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7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774191" y="4721859"/>
              <a:ext cx="9144000" cy="91440"/>
            </a:xfrm>
            <a:custGeom>
              <a:avLst/>
              <a:gdLst/>
              <a:ahLst/>
              <a:cxnLst/>
              <a:rect l="l" t="t" r="r" b="b"/>
              <a:pathLst>
                <a:path w="9144000" h="91439">
                  <a:moveTo>
                    <a:pt x="9144000" y="0"/>
                  </a:moveTo>
                  <a:lnTo>
                    <a:pt x="9144000" y="91439"/>
                  </a:lnTo>
                  <a:lnTo>
                    <a:pt x="0" y="9143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774191" y="4813300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5"/>
                  </a:lnTo>
                  <a:lnTo>
                    <a:pt x="0" y="8229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774191" y="4895595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774191" y="4904739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6"/>
                  </a:lnTo>
                  <a:lnTo>
                    <a:pt x="0" y="82296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774191" y="49870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774191" y="5017515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774191" y="5047995"/>
              <a:ext cx="9144000" cy="60960"/>
            </a:xfrm>
            <a:custGeom>
              <a:avLst/>
              <a:gdLst/>
              <a:ahLst/>
              <a:cxnLst/>
              <a:rect l="l" t="t" r="r" b="b"/>
              <a:pathLst>
                <a:path w="9144000" h="60960">
                  <a:moveTo>
                    <a:pt x="9144000" y="0"/>
                  </a:moveTo>
                  <a:lnTo>
                    <a:pt x="9144000" y="60959"/>
                  </a:lnTo>
                  <a:lnTo>
                    <a:pt x="0" y="6095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774191" y="5108956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9144000" y="0"/>
                  </a:moveTo>
                  <a:lnTo>
                    <a:pt x="9144000" y="48768"/>
                  </a:lnTo>
                  <a:lnTo>
                    <a:pt x="0" y="4876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774191" y="5157724"/>
              <a:ext cx="9144000" cy="52069"/>
            </a:xfrm>
            <a:custGeom>
              <a:avLst/>
              <a:gdLst/>
              <a:ahLst/>
              <a:cxnLst/>
              <a:rect l="l" t="t" r="r" b="b"/>
              <a:pathLst>
                <a:path w="9144000" h="52070">
                  <a:moveTo>
                    <a:pt x="9144000" y="0"/>
                  </a:moveTo>
                  <a:lnTo>
                    <a:pt x="9144000" y="51815"/>
                  </a:lnTo>
                  <a:lnTo>
                    <a:pt x="0" y="5181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774191" y="5209539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774191" y="5218683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774191" y="5249163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4"/>
                  </a:lnTo>
                  <a:lnTo>
                    <a:pt x="0" y="3962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774191" y="5288788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9144000" y="0"/>
                  </a:moveTo>
                  <a:lnTo>
                    <a:pt x="9144000" y="42672"/>
                  </a:lnTo>
                  <a:lnTo>
                    <a:pt x="0" y="4267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774191" y="5331459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774191" y="5349748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9144000" y="0"/>
                  </a:moveTo>
                  <a:lnTo>
                    <a:pt x="9144000" y="12191"/>
                  </a:lnTo>
                  <a:lnTo>
                    <a:pt x="0" y="12191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774191" y="5361939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4"/>
                  </a:lnTo>
                  <a:lnTo>
                    <a:pt x="0" y="3962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774191" y="5401563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774191" y="5410707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774191" y="544118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774191" y="547166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774191" y="5502148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3999" y="0"/>
                  </a:moveTo>
                  <a:lnTo>
                    <a:pt x="9144000" y="21335"/>
                  </a:lnTo>
                  <a:lnTo>
                    <a:pt x="0" y="21335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774191" y="5523483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1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774191" y="5541771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79"/>
                  </a:lnTo>
                  <a:lnTo>
                    <a:pt x="0" y="3047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774191" y="5572251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774191" y="560273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774191" y="5633212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9144000" y="30480"/>
                  </a:lnTo>
                  <a:lnTo>
                    <a:pt x="0" y="30480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774191" y="5663692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9144000" y="9144"/>
                  </a:lnTo>
                  <a:lnTo>
                    <a:pt x="0" y="914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774192" y="5672836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40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21336"/>
                  </a:lnTo>
                  <a:lnTo>
                    <a:pt x="9144000" y="21336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774192" y="5694171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76017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601712" y="21336"/>
                  </a:lnTo>
                  <a:lnTo>
                    <a:pt x="7601712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774192" y="5715507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76017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601712" y="18288"/>
                  </a:lnTo>
                  <a:lnTo>
                    <a:pt x="7601712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774192" y="5733795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40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0" y="21336"/>
                  </a:lnTo>
                  <a:lnTo>
                    <a:pt x="9144000" y="21336"/>
                  </a:lnTo>
                  <a:lnTo>
                    <a:pt x="9144000" y="1524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774191" y="5755132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9143999" y="0"/>
                  </a:moveTo>
                  <a:lnTo>
                    <a:pt x="9144000" y="21336"/>
                  </a:lnTo>
                  <a:lnTo>
                    <a:pt x="0" y="21336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774192" y="577646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0" y="30480"/>
                  </a:lnTo>
                  <a:lnTo>
                    <a:pt x="9144000" y="30480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774192" y="5806948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774192" y="5837427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774192" y="5867907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774192" y="5877051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774192" y="5898387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6662928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62928" y="18288"/>
                  </a:lnTo>
                  <a:lnTo>
                    <a:pt x="6662928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774192" y="5916675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774192" y="5925819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42672"/>
                  </a:lnTo>
                  <a:lnTo>
                    <a:pt x="6662928" y="42672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4317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8580120" y="42672"/>
                  </a:lnTo>
                  <a:lnTo>
                    <a:pt x="9144000" y="42672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774192" y="5968492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774192" y="59776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774192" y="6008115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40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3048"/>
                  </a:lnTo>
                  <a:lnTo>
                    <a:pt x="8580120" y="3048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774192" y="6017259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774192" y="6038595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774192" y="6069075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9525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774192" y="6078219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774192" y="609955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9144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9144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914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774192" y="6130036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367588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3675888" y="30480"/>
                  </a:lnTo>
                  <a:lnTo>
                    <a:pt x="3675888" y="0"/>
                  </a:lnTo>
                  <a:close/>
                </a:path>
                <a:path w="9144000" h="30479">
                  <a:moveTo>
                    <a:pt x="6662928" y="0"/>
                  </a:moveTo>
                  <a:lnTo>
                    <a:pt x="5398008" y="0"/>
                  </a:lnTo>
                  <a:lnTo>
                    <a:pt x="5398008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774192" y="6160515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4">
                  <a:moveTo>
                    <a:pt x="666292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6662928" y="18288"/>
                  </a:lnTo>
                  <a:lnTo>
                    <a:pt x="6662928" y="3048"/>
                  </a:lnTo>
                  <a:lnTo>
                    <a:pt x="6662928" y="0"/>
                  </a:lnTo>
                  <a:close/>
                </a:path>
                <a:path w="9144000" h="18414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"/>
                  </a:lnTo>
                  <a:lnTo>
                    <a:pt x="8580120" y="18288"/>
                  </a:lnTo>
                  <a:lnTo>
                    <a:pt x="9144000" y="18288"/>
                  </a:lnTo>
                  <a:lnTo>
                    <a:pt x="9144000" y="30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774192" y="6178804"/>
              <a:ext cx="9144000" cy="21590"/>
            </a:xfrm>
            <a:custGeom>
              <a:avLst/>
              <a:gdLst/>
              <a:ahLst/>
              <a:cxnLst/>
              <a:rect l="l" t="t" r="r" b="b"/>
              <a:pathLst>
                <a:path w="9144000" h="21589">
                  <a:moveTo>
                    <a:pt x="666292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62928" y="21336"/>
                  </a:lnTo>
                  <a:lnTo>
                    <a:pt x="6662928" y="0"/>
                  </a:lnTo>
                  <a:close/>
                </a:path>
                <a:path w="9144000" h="21589">
                  <a:moveTo>
                    <a:pt x="9144000" y="0"/>
                  </a:moveTo>
                  <a:lnTo>
                    <a:pt x="8580120" y="0"/>
                  </a:lnTo>
                  <a:lnTo>
                    <a:pt x="8580120" y="21336"/>
                  </a:lnTo>
                  <a:lnTo>
                    <a:pt x="9144000" y="21336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774192" y="6200139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9624"/>
                  </a:lnTo>
                  <a:lnTo>
                    <a:pt x="6662928" y="39624"/>
                  </a:lnTo>
                  <a:lnTo>
                    <a:pt x="6662928" y="27432"/>
                  </a:lnTo>
                  <a:lnTo>
                    <a:pt x="8580120" y="27432"/>
                  </a:lnTo>
                  <a:lnTo>
                    <a:pt x="8580120" y="39624"/>
                  </a:lnTo>
                  <a:lnTo>
                    <a:pt x="9144000" y="39624"/>
                  </a:lnTo>
                  <a:lnTo>
                    <a:pt x="9144000" y="2743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774192" y="6239763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774192" y="6270243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27432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27432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2743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774192" y="6300724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46786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678680" y="12192"/>
                  </a:lnTo>
                  <a:lnTo>
                    <a:pt x="4678680" y="0"/>
                  </a:lnTo>
                  <a:close/>
                </a:path>
                <a:path w="9144000" h="12700">
                  <a:moveTo>
                    <a:pt x="6662928" y="0"/>
                  </a:moveTo>
                  <a:lnTo>
                    <a:pt x="5263896" y="0"/>
                  </a:lnTo>
                  <a:lnTo>
                    <a:pt x="5263896" y="12192"/>
                  </a:lnTo>
                  <a:lnTo>
                    <a:pt x="6662928" y="12192"/>
                  </a:lnTo>
                  <a:lnTo>
                    <a:pt x="6662928" y="0"/>
                  </a:lnTo>
                  <a:close/>
                </a:path>
                <a:path w="9144000" h="12700">
                  <a:moveTo>
                    <a:pt x="9144000" y="0"/>
                  </a:moveTo>
                  <a:lnTo>
                    <a:pt x="8580120" y="0"/>
                  </a:lnTo>
                  <a:lnTo>
                    <a:pt x="8580120" y="12192"/>
                  </a:lnTo>
                  <a:lnTo>
                    <a:pt x="9144000" y="1219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774192" y="6312915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9144000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24384"/>
                  </a:lnTo>
                  <a:lnTo>
                    <a:pt x="8580120" y="24384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24384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774192" y="6343395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6662928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62928" y="30480"/>
                  </a:lnTo>
                  <a:lnTo>
                    <a:pt x="6662928" y="0"/>
                  </a:lnTo>
                  <a:close/>
                </a:path>
                <a:path w="9144000" h="30479">
                  <a:moveTo>
                    <a:pt x="9144000" y="0"/>
                  </a:moveTo>
                  <a:lnTo>
                    <a:pt x="8580120" y="0"/>
                  </a:lnTo>
                  <a:lnTo>
                    <a:pt x="8580120" y="30480"/>
                  </a:lnTo>
                  <a:lnTo>
                    <a:pt x="9144000" y="3048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774191" y="6373875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3999" y="0"/>
                  </a:moveTo>
                  <a:lnTo>
                    <a:pt x="9144000" y="9143"/>
                  </a:lnTo>
                  <a:lnTo>
                    <a:pt x="0" y="9143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774191" y="6383021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0" y="0"/>
                  </a:moveTo>
                  <a:lnTo>
                    <a:pt x="9144000" y="0"/>
                  </a:lnTo>
                  <a:lnTo>
                    <a:pt x="9144000" y="48766"/>
                  </a:lnTo>
                  <a:lnTo>
                    <a:pt x="0" y="487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774191" y="6431788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9144000" y="0"/>
                  </a:moveTo>
                  <a:lnTo>
                    <a:pt x="9144000" y="12192"/>
                  </a:lnTo>
                  <a:lnTo>
                    <a:pt x="0" y="1219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774191" y="6443981"/>
              <a:ext cx="9144000" cy="30480"/>
            </a:xfrm>
            <a:custGeom>
              <a:avLst/>
              <a:gdLst/>
              <a:ahLst/>
              <a:cxnLst/>
              <a:rect l="l" t="t" r="r" b="b"/>
              <a:pathLst>
                <a:path w="9144000" h="30479">
                  <a:moveTo>
                    <a:pt x="0" y="0"/>
                  </a:moveTo>
                  <a:lnTo>
                    <a:pt x="9144000" y="0"/>
                  </a:lnTo>
                  <a:lnTo>
                    <a:pt x="9144000" y="30478"/>
                  </a:lnTo>
                  <a:lnTo>
                    <a:pt x="0" y="3047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774191" y="6474459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3"/>
                  </a:lnTo>
                  <a:lnTo>
                    <a:pt x="0" y="3962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774191" y="6514083"/>
              <a:ext cx="9144000" cy="9525"/>
            </a:xfrm>
            <a:custGeom>
              <a:avLst/>
              <a:gdLst/>
              <a:ahLst/>
              <a:cxnLst/>
              <a:rect l="l" t="t" r="r" b="b"/>
              <a:pathLst>
                <a:path w="9144000" h="9525">
                  <a:moveTo>
                    <a:pt x="9143999" y="0"/>
                  </a:moveTo>
                  <a:lnTo>
                    <a:pt x="9144000" y="9144"/>
                  </a:lnTo>
                  <a:lnTo>
                    <a:pt x="0" y="9144"/>
                  </a:lnTo>
                  <a:lnTo>
                    <a:pt x="0" y="0"/>
                  </a:lnTo>
                  <a:lnTo>
                    <a:pt x="914399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774191" y="6523227"/>
              <a:ext cx="9144000" cy="52069"/>
            </a:xfrm>
            <a:custGeom>
              <a:avLst/>
              <a:gdLst/>
              <a:ahLst/>
              <a:cxnLst/>
              <a:rect l="l" t="t" r="r" b="b"/>
              <a:pathLst>
                <a:path w="9144000" h="52070">
                  <a:moveTo>
                    <a:pt x="9144000" y="0"/>
                  </a:moveTo>
                  <a:lnTo>
                    <a:pt x="9144000" y="51816"/>
                  </a:lnTo>
                  <a:lnTo>
                    <a:pt x="0" y="51816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774191" y="6575044"/>
              <a:ext cx="9144000" cy="40005"/>
            </a:xfrm>
            <a:custGeom>
              <a:avLst/>
              <a:gdLst/>
              <a:ahLst/>
              <a:cxnLst/>
              <a:rect l="l" t="t" r="r" b="b"/>
              <a:pathLst>
                <a:path w="9144000" h="40004">
                  <a:moveTo>
                    <a:pt x="9144000" y="0"/>
                  </a:moveTo>
                  <a:lnTo>
                    <a:pt x="9144000" y="39623"/>
                  </a:lnTo>
                  <a:lnTo>
                    <a:pt x="0" y="39623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774191" y="6614669"/>
              <a:ext cx="9144000" cy="12700"/>
            </a:xfrm>
            <a:custGeom>
              <a:avLst/>
              <a:gdLst/>
              <a:ahLst/>
              <a:cxnLst/>
              <a:rect l="l" t="t" r="r" b="b"/>
              <a:pathLst>
                <a:path w="9144000" h="12700">
                  <a:moveTo>
                    <a:pt x="0" y="0"/>
                  </a:moveTo>
                  <a:lnTo>
                    <a:pt x="9144000" y="0"/>
                  </a:lnTo>
                  <a:lnTo>
                    <a:pt x="9144000" y="12190"/>
                  </a:lnTo>
                  <a:lnTo>
                    <a:pt x="0" y="121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774191" y="6626859"/>
              <a:ext cx="9144000" cy="70485"/>
            </a:xfrm>
            <a:custGeom>
              <a:avLst/>
              <a:gdLst/>
              <a:ahLst/>
              <a:cxnLst/>
              <a:rect l="l" t="t" r="r" b="b"/>
              <a:pathLst>
                <a:path w="9144000" h="70484">
                  <a:moveTo>
                    <a:pt x="9144000" y="0"/>
                  </a:moveTo>
                  <a:lnTo>
                    <a:pt x="9144000" y="70104"/>
                  </a:lnTo>
                  <a:lnTo>
                    <a:pt x="0" y="70104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774191" y="6696963"/>
              <a:ext cx="9144000" cy="18415"/>
            </a:xfrm>
            <a:custGeom>
              <a:avLst/>
              <a:gdLst/>
              <a:ahLst/>
              <a:cxnLst/>
              <a:rect l="l" t="t" r="r" b="b"/>
              <a:pathLst>
                <a:path w="9144000" h="18415">
                  <a:moveTo>
                    <a:pt x="9144000" y="0"/>
                  </a:moveTo>
                  <a:lnTo>
                    <a:pt x="9144000" y="18288"/>
                  </a:lnTo>
                  <a:lnTo>
                    <a:pt x="0" y="18288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774191" y="6715251"/>
              <a:ext cx="9144000" cy="43180"/>
            </a:xfrm>
            <a:custGeom>
              <a:avLst/>
              <a:gdLst/>
              <a:ahLst/>
              <a:cxnLst/>
              <a:rect l="l" t="t" r="r" b="b"/>
              <a:pathLst>
                <a:path w="9144000" h="43179">
                  <a:moveTo>
                    <a:pt x="9144000" y="0"/>
                  </a:moveTo>
                  <a:lnTo>
                    <a:pt x="9144000" y="42672"/>
                  </a:lnTo>
                  <a:lnTo>
                    <a:pt x="0" y="42672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774191" y="6757924"/>
              <a:ext cx="9144000" cy="91440"/>
            </a:xfrm>
            <a:custGeom>
              <a:avLst/>
              <a:gdLst/>
              <a:ahLst/>
              <a:cxnLst/>
              <a:rect l="l" t="t" r="r" b="b"/>
              <a:pathLst>
                <a:path w="9144000" h="91440">
                  <a:moveTo>
                    <a:pt x="9144000" y="0"/>
                  </a:moveTo>
                  <a:lnTo>
                    <a:pt x="9144000" y="91439"/>
                  </a:lnTo>
                  <a:lnTo>
                    <a:pt x="0" y="91439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774191" y="6849363"/>
              <a:ext cx="9144000" cy="109855"/>
            </a:xfrm>
            <a:custGeom>
              <a:avLst/>
              <a:gdLst/>
              <a:ahLst/>
              <a:cxnLst/>
              <a:rect l="l" t="t" r="r" b="b"/>
              <a:pathLst>
                <a:path w="9144000" h="109854">
                  <a:moveTo>
                    <a:pt x="9144000" y="0"/>
                  </a:moveTo>
                  <a:lnTo>
                    <a:pt x="9144000" y="109727"/>
                  </a:lnTo>
                  <a:lnTo>
                    <a:pt x="0" y="109727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774191" y="6959092"/>
              <a:ext cx="9144000" cy="82550"/>
            </a:xfrm>
            <a:custGeom>
              <a:avLst/>
              <a:gdLst/>
              <a:ahLst/>
              <a:cxnLst/>
              <a:rect l="l" t="t" r="r" b="b"/>
              <a:pathLst>
                <a:path w="9144000" h="82550">
                  <a:moveTo>
                    <a:pt x="9144000" y="0"/>
                  </a:moveTo>
                  <a:lnTo>
                    <a:pt x="9144000" y="82295"/>
                  </a:lnTo>
                  <a:lnTo>
                    <a:pt x="0" y="82295"/>
                  </a:lnTo>
                  <a:lnTo>
                    <a:pt x="0" y="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774191" y="7041389"/>
              <a:ext cx="9144000" cy="48895"/>
            </a:xfrm>
            <a:custGeom>
              <a:avLst/>
              <a:gdLst/>
              <a:ahLst/>
              <a:cxnLst/>
              <a:rect l="l" t="t" r="r" b="b"/>
              <a:pathLst>
                <a:path w="9144000" h="48895">
                  <a:moveTo>
                    <a:pt x="0" y="0"/>
                  </a:moveTo>
                  <a:lnTo>
                    <a:pt x="9144000" y="0"/>
                  </a:lnTo>
                  <a:lnTo>
                    <a:pt x="9144000" y="48766"/>
                  </a:lnTo>
                  <a:lnTo>
                    <a:pt x="0" y="487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774191" y="7090156"/>
              <a:ext cx="9144000" cy="116205"/>
            </a:xfrm>
            <a:custGeom>
              <a:avLst/>
              <a:gdLst/>
              <a:ahLst/>
              <a:cxnLst/>
              <a:rect l="l" t="t" r="r" b="b"/>
              <a:pathLst>
                <a:path w="9144000" h="116204">
                  <a:moveTo>
                    <a:pt x="9144000" y="0"/>
                  </a:moveTo>
                  <a:lnTo>
                    <a:pt x="0" y="0"/>
                  </a:lnTo>
                  <a:lnTo>
                    <a:pt x="0" y="115822"/>
                  </a:lnTo>
                  <a:lnTo>
                    <a:pt x="9144000" y="115822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3" name="object 9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638544" y="6401307"/>
              <a:ext cx="829055" cy="216407"/>
            </a:xfrm>
            <a:prstGeom prst="rect">
              <a:avLst/>
            </a:prstGeom>
          </p:spPr>
        </p:pic>
        <p:pic>
          <p:nvPicPr>
            <p:cNvPr id="94" name="object 9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629400" y="6617717"/>
              <a:ext cx="844296" cy="131062"/>
            </a:xfrm>
            <a:prstGeom prst="rect">
              <a:avLst/>
            </a:prstGeom>
          </p:spPr>
        </p:pic>
        <p:pic>
          <p:nvPicPr>
            <p:cNvPr id="95" name="object 9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96" name="object 96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687312" y="6611619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687312" y="662076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687312" y="668781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687312" y="675487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687312" y="683107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687312" y="6611619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687312" y="662076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687312" y="664819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687312" y="668781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687312" y="671525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687312" y="675487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687312" y="6782307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687312" y="6831075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775703" y="667867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775703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781800" y="6495795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775703" y="664819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775703" y="667867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775704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839712" y="6742683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845807" y="6535419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891527" y="660247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891527" y="6678675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891527" y="6687819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891527" y="660247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891527" y="6678675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891527" y="6687819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446520" y="6239763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446520" y="6474459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452615" y="6245859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39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446520" y="6239763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6370320" y="6474459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6370320" y="660247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6370320" y="667867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6370320" y="66878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6370320" y="67640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6370320" y="677316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6370320" y="684936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6376415" y="6550659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6370320" y="6544563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6370320" y="660247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6370320" y="667867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6370320" y="66878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6370320" y="6715251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6370320" y="676401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6370320" y="677316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6370320" y="684936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6370320" y="6876795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70" name="object 37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371" name="object 37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443471" y="6297675"/>
              <a:ext cx="896112" cy="438911"/>
            </a:xfrm>
            <a:prstGeom prst="rect">
              <a:avLst/>
            </a:prstGeom>
          </p:spPr>
        </p:pic>
        <p:pic>
          <p:nvPicPr>
            <p:cNvPr id="372" name="object 37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373" name="object 37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6976871" y="6611619"/>
              <a:ext cx="146303" cy="97536"/>
            </a:xfrm>
            <a:prstGeom prst="rect">
              <a:avLst/>
            </a:prstGeom>
          </p:spPr>
        </p:pic>
        <p:pic>
          <p:nvPicPr>
            <p:cNvPr id="374" name="object 37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375" name="object 37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376" name="object 37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450080" y="6867651"/>
              <a:ext cx="859536" cy="131063"/>
            </a:xfrm>
            <a:prstGeom prst="rect">
              <a:avLst/>
            </a:prstGeom>
          </p:spPr>
        </p:pic>
        <p:pic>
          <p:nvPicPr>
            <p:cNvPr id="377" name="object 37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378" name="object 37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486656" y="6876795"/>
              <a:ext cx="801624" cy="283463"/>
            </a:xfrm>
            <a:prstGeom prst="rect">
              <a:avLst/>
            </a:prstGeom>
          </p:spPr>
        </p:pic>
        <p:pic>
          <p:nvPicPr>
            <p:cNvPr id="379" name="object 37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380" name="object 380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535424" y="6693915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639056" y="7023099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4639056" y="7023099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71" name="object 571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721351" y="6791451"/>
              <a:ext cx="332232" cy="67055"/>
            </a:xfrm>
            <a:prstGeom prst="rect">
              <a:avLst/>
            </a:prstGeom>
          </p:spPr>
        </p:pic>
        <p:pic>
          <p:nvPicPr>
            <p:cNvPr id="572" name="object 572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4706112" y="6858507"/>
              <a:ext cx="359663" cy="143255"/>
            </a:xfrm>
            <a:prstGeom prst="rect">
              <a:avLst/>
            </a:prstGeom>
          </p:spPr>
        </p:pic>
        <p:pic>
          <p:nvPicPr>
            <p:cNvPr id="573" name="object 573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574" name="object 574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35" name="object 635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4230624" y="6468363"/>
              <a:ext cx="1307592" cy="268223"/>
            </a:xfrm>
            <a:prstGeom prst="rect">
              <a:avLst/>
            </a:prstGeom>
          </p:spPr>
        </p:pic>
        <p:pic>
          <p:nvPicPr>
            <p:cNvPr id="636" name="object 636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637" name="object 637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638" name="object 638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639" name="object 639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510783" y="709929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516880" y="6770115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5510783" y="709929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5458968" y="6303771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5452871" y="6297675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4456176" y="6114795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7327391" y="5694171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1" name="object 1021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9098280" y="6703059"/>
              <a:ext cx="124968" cy="100584"/>
            </a:xfrm>
            <a:prstGeom prst="rect">
              <a:avLst/>
            </a:prstGeom>
          </p:spPr>
        </p:pic>
        <p:sp>
          <p:nvSpPr>
            <p:cNvPr id="1022" name="object 1022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9247632" y="6151371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96" name="object 1096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802623" y="6096507"/>
              <a:ext cx="146303" cy="155447"/>
            </a:xfrm>
            <a:prstGeom prst="rect">
              <a:avLst/>
            </a:prstGeom>
          </p:spPr>
        </p:pic>
        <p:sp>
          <p:nvSpPr>
            <p:cNvPr id="1097" name="object 1097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98" name="object 1098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7680960" y="5922771"/>
              <a:ext cx="1441704" cy="844295"/>
            </a:xfrm>
            <a:prstGeom prst="rect">
              <a:avLst/>
            </a:prstGeom>
          </p:spPr>
        </p:pic>
        <p:sp>
          <p:nvSpPr>
            <p:cNvPr id="1099" name="object 1099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16" name="object 1116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7854696" y="5992875"/>
              <a:ext cx="115824" cy="88392"/>
            </a:xfrm>
            <a:prstGeom prst="rect">
              <a:avLst/>
            </a:prstGeom>
          </p:spPr>
        </p:pic>
        <p:pic>
          <p:nvPicPr>
            <p:cNvPr id="1117" name="object 1117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7991856" y="6078219"/>
              <a:ext cx="822960" cy="505968"/>
            </a:xfrm>
            <a:prstGeom prst="rect">
              <a:avLst/>
            </a:prstGeom>
          </p:spPr>
        </p:pic>
        <p:sp>
          <p:nvSpPr>
            <p:cNvPr id="1118" name="object 1118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095487" y="6145275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8089391" y="6181851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8156448" y="6437883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8156448" y="6181851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8220456" y="6221475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57" name="object 1257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258" name="object 1258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156191" y="5407659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208008" y="516077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208008" y="516991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208008" y="517905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208008" y="516077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208008" y="516991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208008" y="517905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98" name="object 1398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9732263" y="5209539"/>
              <a:ext cx="106679" cy="262128"/>
            </a:xfrm>
            <a:prstGeom prst="rect">
              <a:avLst/>
            </a:prstGeom>
          </p:spPr>
        </p:pic>
        <p:sp>
          <p:nvSpPr>
            <p:cNvPr id="1399" name="object 1399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2369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2461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25525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189720" y="531317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189720" y="532231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189720" y="533145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189720" y="53893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189720" y="53985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195815" y="5179059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189720" y="5172963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189720" y="52369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189720" y="52461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189720" y="525525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189720" y="531317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189720" y="532231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189720" y="533145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189720" y="53893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189720" y="53985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2461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2552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482327" y="531317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482327" y="53223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482327" y="533145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482327" y="538937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488423" y="5179059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482327" y="52461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482327" y="52552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482327" y="531317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482327" y="53223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482327" y="533145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482327" y="538937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3131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32231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33145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253727" y="539851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253727" y="53131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253727" y="532231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253727" y="533145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253727" y="539851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255259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11639" y="532231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11639" y="53314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11639" y="538937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11639" y="539851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17735" y="5246115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11639" y="5240019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11639" y="5255259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11639" y="532231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11639" y="53314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11639" y="538937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11639" y="539851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" name="object 1859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" name="object 1860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" name="object 1861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" name="object 1862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" name="object 1863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" name="object 1864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" name="object 1865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" name="object 1866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" name="object 1867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" name="object 1868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" name="object 1869"/>
            <p:cNvSpPr/>
            <p:nvPr/>
          </p:nvSpPr>
          <p:spPr>
            <a:xfrm>
              <a:off x="9348215" y="53131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" name="object 1870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" name="object 1871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" name="object 1872"/>
            <p:cNvSpPr/>
            <p:nvPr/>
          </p:nvSpPr>
          <p:spPr>
            <a:xfrm>
              <a:off x="9348215" y="53223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" name="object 1873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" name="object 1874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" name="object 1875"/>
            <p:cNvSpPr/>
            <p:nvPr/>
          </p:nvSpPr>
          <p:spPr>
            <a:xfrm>
              <a:off x="9348215" y="53314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" name="object 1876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" name="object 1877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" name="object 1878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" name="object 1879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" name="object 1880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" name="object 1881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" name="object 1882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" name="object 1883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" name="object 1884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" name="object 1885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" name="object 1886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" name="object 1887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" name="object 1888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" name="object 1889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" name="object 1890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" name="object 1891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" name="object 1892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" name="object 1893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" name="object 1894"/>
            <p:cNvSpPr/>
            <p:nvPr/>
          </p:nvSpPr>
          <p:spPr>
            <a:xfrm>
              <a:off x="9348215" y="53893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" name="object 1895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" name="object 1896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" name="object 1897"/>
            <p:cNvSpPr/>
            <p:nvPr/>
          </p:nvSpPr>
          <p:spPr>
            <a:xfrm>
              <a:off x="9348215" y="53985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" name="object 1898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" name="object 1899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" name="object 1900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" name="object 1901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" name="object 1902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" name="object 1903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" name="object 1904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" name="object 1905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" name="object 1906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" name="object 1907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" name="object 1908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" name="object 1909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" name="object 1910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" name="object 1911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" name="object 1912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" name="object 1913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" name="object 1914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" name="object 1915"/>
            <p:cNvSpPr/>
            <p:nvPr/>
          </p:nvSpPr>
          <p:spPr>
            <a:xfrm>
              <a:off x="9348215" y="53131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" name="object 1916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" name="object 1917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" name="object 1918"/>
            <p:cNvSpPr/>
            <p:nvPr/>
          </p:nvSpPr>
          <p:spPr>
            <a:xfrm>
              <a:off x="9348215" y="53223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" name="object 1919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" name="object 1920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" name="object 1921"/>
            <p:cNvSpPr/>
            <p:nvPr/>
          </p:nvSpPr>
          <p:spPr>
            <a:xfrm>
              <a:off x="9348215" y="53314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" name="object 1922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" name="object 1923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" name="object 1924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" name="object 1925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" name="object 1926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" name="object 1927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" name="object 1928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" name="object 1929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" name="object 1930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" name="object 1931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" name="object 1932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" name="object 1933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" name="object 1934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" name="object 1935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" name="object 1936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" name="object 1937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" name="object 1938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" name="object 1939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" name="object 1940"/>
            <p:cNvSpPr/>
            <p:nvPr/>
          </p:nvSpPr>
          <p:spPr>
            <a:xfrm>
              <a:off x="9348215" y="53893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" name="object 1941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" name="object 1942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" name="object 1943"/>
            <p:cNvSpPr/>
            <p:nvPr/>
          </p:nvSpPr>
          <p:spPr>
            <a:xfrm>
              <a:off x="9348215" y="53985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" name="object 1944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" name="object 1945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" name="object 1946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" name="object 1947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" name="object 1948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" name="object 1949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" name="object 1950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51" name="object 1951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pic>
          <p:nvPicPr>
            <p:cNvPr id="1952" name="object 1952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1386840" y="463804"/>
              <a:ext cx="3054096" cy="6050280"/>
            </a:xfrm>
            <a:prstGeom prst="rect">
              <a:avLst/>
            </a:prstGeom>
          </p:spPr>
        </p:pic>
        <p:sp>
          <p:nvSpPr>
            <p:cNvPr id="1953" name="object 1953"/>
            <p:cNvSpPr/>
            <p:nvPr/>
          </p:nvSpPr>
          <p:spPr>
            <a:xfrm>
              <a:off x="1956816" y="6556756"/>
              <a:ext cx="2100580" cy="472440"/>
            </a:xfrm>
            <a:custGeom>
              <a:avLst/>
              <a:gdLst/>
              <a:ahLst/>
              <a:cxnLst/>
              <a:rect l="l" t="t" r="r" b="b"/>
              <a:pathLst>
                <a:path w="2100579" h="472440">
                  <a:moveTo>
                    <a:pt x="2100072" y="0"/>
                  </a:moveTo>
                  <a:lnTo>
                    <a:pt x="0" y="0"/>
                  </a:lnTo>
                  <a:lnTo>
                    <a:pt x="0" y="472440"/>
                  </a:lnTo>
                  <a:lnTo>
                    <a:pt x="2100072" y="472440"/>
                  </a:lnTo>
                  <a:lnTo>
                    <a:pt x="2100072" y="466344"/>
                  </a:lnTo>
                  <a:lnTo>
                    <a:pt x="12191" y="466344"/>
                  </a:lnTo>
                  <a:lnTo>
                    <a:pt x="6095" y="460249"/>
                  </a:lnTo>
                  <a:lnTo>
                    <a:pt x="12191" y="460249"/>
                  </a:lnTo>
                  <a:lnTo>
                    <a:pt x="12191" y="9144"/>
                  </a:lnTo>
                  <a:lnTo>
                    <a:pt x="6095" y="9144"/>
                  </a:lnTo>
                  <a:lnTo>
                    <a:pt x="12191" y="3048"/>
                  </a:lnTo>
                  <a:lnTo>
                    <a:pt x="2100072" y="3048"/>
                  </a:lnTo>
                  <a:lnTo>
                    <a:pt x="2100072" y="0"/>
                  </a:lnTo>
                  <a:close/>
                </a:path>
                <a:path w="2100579" h="472440">
                  <a:moveTo>
                    <a:pt x="12191" y="460249"/>
                  </a:moveTo>
                  <a:lnTo>
                    <a:pt x="6095" y="460249"/>
                  </a:lnTo>
                  <a:lnTo>
                    <a:pt x="12191" y="466344"/>
                  </a:lnTo>
                  <a:lnTo>
                    <a:pt x="12191" y="460249"/>
                  </a:lnTo>
                  <a:close/>
                </a:path>
                <a:path w="2100579" h="472440">
                  <a:moveTo>
                    <a:pt x="2090928" y="460249"/>
                  </a:moveTo>
                  <a:lnTo>
                    <a:pt x="12191" y="460249"/>
                  </a:lnTo>
                  <a:lnTo>
                    <a:pt x="12191" y="466344"/>
                  </a:lnTo>
                  <a:lnTo>
                    <a:pt x="2090928" y="466344"/>
                  </a:lnTo>
                  <a:lnTo>
                    <a:pt x="2090928" y="460249"/>
                  </a:lnTo>
                  <a:close/>
                </a:path>
                <a:path w="2100579" h="472440">
                  <a:moveTo>
                    <a:pt x="2090928" y="3048"/>
                  </a:moveTo>
                  <a:lnTo>
                    <a:pt x="2090928" y="466344"/>
                  </a:lnTo>
                  <a:lnTo>
                    <a:pt x="2093975" y="460249"/>
                  </a:lnTo>
                  <a:lnTo>
                    <a:pt x="2100072" y="460249"/>
                  </a:lnTo>
                  <a:lnTo>
                    <a:pt x="2100072" y="9144"/>
                  </a:lnTo>
                  <a:lnTo>
                    <a:pt x="2093975" y="9144"/>
                  </a:lnTo>
                  <a:lnTo>
                    <a:pt x="2090928" y="3048"/>
                  </a:lnTo>
                  <a:close/>
                </a:path>
                <a:path w="2100579" h="472440">
                  <a:moveTo>
                    <a:pt x="2100072" y="460249"/>
                  </a:moveTo>
                  <a:lnTo>
                    <a:pt x="2093975" y="460249"/>
                  </a:lnTo>
                  <a:lnTo>
                    <a:pt x="2090928" y="466344"/>
                  </a:lnTo>
                  <a:lnTo>
                    <a:pt x="2100072" y="466344"/>
                  </a:lnTo>
                  <a:lnTo>
                    <a:pt x="2100072" y="460249"/>
                  </a:lnTo>
                  <a:close/>
                </a:path>
                <a:path w="2100579" h="472440">
                  <a:moveTo>
                    <a:pt x="12191" y="3048"/>
                  </a:moveTo>
                  <a:lnTo>
                    <a:pt x="6095" y="9144"/>
                  </a:lnTo>
                  <a:lnTo>
                    <a:pt x="12191" y="9144"/>
                  </a:lnTo>
                  <a:lnTo>
                    <a:pt x="12191" y="3048"/>
                  </a:lnTo>
                  <a:close/>
                </a:path>
                <a:path w="2100579" h="472440">
                  <a:moveTo>
                    <a:pt x="2090928" y="3048"/>
                  </a:moveTo>
                  <a:lnTo>
                    <a:pt x="12191" y="3048"/>
                  </a:lnTo>
                  <a:lnTo>
                    <a:pt x="12191" y="9144"/>
                  </a:lnTo>
                  <a:lnTo>
                    <a:pt x="2090928" y="9144"/>
                  </a:lnTo>
                  <a:lnTo>
                    <a:pt x="2090928" y="3048"/>
                  </a:lnTo>
                  <a:close/>
                </a:path>
                <a:path w="2100579" h="472440">
                  <a:moveTo>
                    <a:pt x="2100072" y="3048"/>
                  </a:moveTo>
                  <a:lnTo>
                    <a:pt x="2090928" y="3048"/>
                  </a:lnTo>
                  <a:lnTo>
                    <a:pt x="2093975" y="9144"/>
                  </a:lnTo>
                  <a:lnTo>
                    <a:pt x="2100072" y="9144"/>
                  </a:lnTo>
                  <a:lnTo>
                    <a:pt x="2100072" y="3048"/>
                  </a:lnTo>
                  <a:close/>
                </a:path>
              </a:pathLst>
            </a:custGeom>
            <a:solidFill>
              <a:srgbClr val="CCEB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54" name="object 1954"/>
          <p:cNvSpPr txBox="1"/>
          <p:nvPr/>
        </p:nvSpPr>
        <p:spPr>
          <a:xfrm>
            <a:off x="2562860" y="6583680"/>
            <a:ext cx="8896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CL</a:t>
            </a:r>
            <a:r>
              <a:rPr sz="2400" b="1" spc="5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955" name="object 1955"/>
          <p:cNvGrpSpPr/>
          <p:nvPr/>
        </p:nvGrpSpPr>
        <p:grpSpPr>
          <a:xfrm>
            <a:off x="5276088" y="683259"/>
            <a:ext cx="3959860" cy="6083935"/>
            <a:chOff x="5276088" y="683259"/>
            <a:chExt cx="3959860" cy="6083935"/>
          </a:xfrm>
        </p:grpSpPr>
        <p:pic>
          <p:nvPicPr>
            <p:cNvPr id="1956" name="object 1956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5276088" y="683259"/>
              <a:ext cx="3959352" cy="5465064"/>
            </a:xfrm>
            <a:prstGeom prst="rect">
              <a:avLst/>
            </a:prstGeom>
          </p:spPr>
        </p:pic>
        <p:sp>
          <p:nvSpPr>
            <p:cNvPr id="1957" name="object 1957"/>
            <p:cNvSpPr/>
            <p:nvPr/>
          </p:nvSpPr>
          <p:spPr>
            <a:xfrm>
              <a:off x="6135624" y="6294627"/>
              <a:ext cx="2097405" cy="472440"/>
            </a:xfrm>
            <a:custGeom>
              <a:avLst/>
              <a:gdLst/>
              <a:ahLst/>
              <a:cxnLst/>
              <a:rect l="l" t="t" r="r" b="b"/>
              <a:pathLst>
                <a:path w="2097404" h="472440">
                  <a:moveTo>
                    <a:pt x="2097024" y="0"/>
                  </a:moveTo>
                  <a:lnTo>
                    <a:pt x="0" y="0"/>
                  </a:lnTo>
                  <a:lnTo>
                    <a:pt x="0" y="472440"/>
                  </a:lnTo>
                  <a:lnTo>
                    <a:pt x="2097024" y="472440"/>
                  </a:lnTo>
                  <a:lnTo>
                    <a:pt x="2097024" y="466344"/>
                  </a:lnTo>
                  <a:lnTo>
                    <a:pt x="9143" y="466344"/>
                  </a:lnTo>
                  <a:lnTo>
                    <a:pt x="3048" y="463296"/>
                  </a:lnTo>
                  <a:lnTo>
                    <a:pt x="9143" y="463296"/>
                  </a:lnTo>
                  <a:lnTo>
                    <a:pt x="9143" y="9144"/>
                  </a:lnTo>
                  <a:lnTo>
                    <a:pt x="3048" y="9144"/>
                  </a:lnTo>
                  <a:lnTo>
                    <a:pt x="9143" y="6096"/>
                  </a:lnTo>
                  <a:lnTo>
                    <a:pt x="2097024" y="6096"/>
                  </a:lnTo>
                  <a:lnTo>
                    <a:pt x="2097024" y="0"/>
                  </a:lnTo>
                  <a:close/>
                </a:path>
                <a:path w="2097404" h="472440">
                  <a:moveTo>
                    <a:pt x="9143" y="463296"/>
                  </a:moveTo>
                  <a:lnTo>
                    <a:pt x="3048" y="463296"/>
                  </a:lnTo>
                  <a:lnTo>
                    <a:pt x="9143" y="466344"/>
                  </a:lnTo>
                  <a:lnTo>
                    <a:pt x="9143" y="463296"/>
                  </a:lnTo>
                  <a:close/>
                </a:path>
                <a:path w="2097404" h="472440">
                  <a:moveTo>
                    <a:pt x="2087879" y="463296"/>
                  </a:moveTo>
                  <a:lnTo>
                    <a:pt x="9143" y="463296"/>
                  </a:lnTo>
                  <a:lnTo>
                    <a:pt x="9143" y="466344"/>
                  </a:lnTo>
                  <a:lnTo>
                    <a:pt x="2087879" y="466344"/>
                  </a:lnTo>
                  <a:lnTo>
                    <a:pt x="2087879" y="463296"/>
                  </a:lnTo>
                  <a:close/>
                </a:path>
                <a:path w="2097404" h="472440">
                  <a:moveTo>
                    <a:pt x="2087879" y="6096"/>
                  </a:moveTo>
                  <a:lnTo>
                    <a:pt x="2087879" y="466344"/>
                  </a:lnTo>
                  <a:lnTo>
                    <a:pt x="2093976" y="463296"/>
                  </a:lnTo>
                  <a:lnTo>
                    <a:pt x="2097024" y="463296"/>
                  </a:lnTo>
                  <a:lnTo>
                    <a:pt x="2097024" y="9144"/>
                  </a:lnTo>
                  <a:lnTo>
                    <a:pt x="2093976" y="9144"/>
                  </a:lnTo>
                  <a:lnTo>
                    <a:pt x="2087879" y="6096"/>
                  </a:lnTo>
                  <a:close/>
                </a:path>
                <a:path w="2097404" h="472440">
                  <a:moveTo>
                    <a:pt x="2097024" y="463296"/>
                  </a:moveTo>
                  <a:lnTo>
                    <a:pt x="2093976" y="463296"/>
                  </a:lnTo>
                  <a:lnTo>
                    <a:pt x="2087879" y="466344"/>
                  </a:lnTo>
                  <a:lnTo>
                    <a:pt x="2097024" y="466344"/>
                  </a:lnTo>
                  <a:lnTo>
                    <a:pt x="2097024" y="463296"/>
                  </a:lnTo>
                  <a:close/>
                </a:path>
                <a:path w="2097404" h="472440">
                  <a:moveTo>
                    <a:pt x="9143" y="6096"/>
                  </a:moveTo>
                  <a:lnTo>
                    <a:pt x="3048" y="9144"/>
                  </a:lnTo>
                  <a:lnTo>
                    <a:pt x="9143" y="9144"/>
                  </a:lnTo>
                  <a:lnTo>
                    <a:pt x="9143" y="6096"/>
                  </a:lnTo>
                  <a:close/>
                </a:path>
                <a:path w="2097404" h="472440">
                  <a:moveTo>
                    <a:pt x="2087879" y="6096"/>
                  </a:moveTo>
                  <a:lnTo>
                    <a:pt x="9143" y="6096"/>
                  </a:lnTo>
                  <a:lnTo>
                    <a:pt x="9143" y="9144"/>
                  </a:lnTo>
                  <a:lnTo>
                    <a:pt x="2087879" y="9144"/>
                  </a:lnTo>
                  <a:lnTo>
                    <a:pt x="2087879" y="6096"/>
                  </a:lnTo>
                  <a:close/>
                </a:path>
                <a:path w="2097404" h="472440">
                  <a:moveTo>
                    <a:pt x="2097024" y="6096"/>
                  </a:moveTo>
                  <a:lnTo>
                    <a:pt x="2087879" y="6096"/>
                  </a:lnTo>
                  <a:lnTo>
                    <a:pt x="2093976" y="9144"/>
                  </a:lnTo>
                  <a:lnTo>
                    <a:pt x="2097024" y="9144"/>
                  </a:lnTo>
                  <a:lnTo>
                    <a:pt x="2097024" y="6096"/>
                  </a:lnTo>
                  <a:close/>
                </a:path>
              </a:pathLst>
            </a:custGeom>
            <a:solidFill>
              <a:srgbClr val="CCEB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58" name="object 1958"/>
          <p:cNvSpPr txBox="1"/>
          <p:nvPr/>
        </p:nvSpPr>
        <p:spPr>
          <a:xfrm>
            <a:off x="6820916" y="6321552"/>
            <a:ext cx="7207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F</a:t>
            </a:r>
            <a:r>
              <a:rPr sz="2400" b="1" spc="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SH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610108"/>
            <a:ext cx="9144000" cy="6596380"/>
            <a:chOff x="774191" y="610108"/>
            <a:chExt cx="9144000" cy="659638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976871" y="6611619"/>
              <a:ext cx="146303" cy="975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395215" y="6596379"/>
              <a:ext cx="978408" cy="2285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614671" y="6669531"/>
              <a:ext cx="551688" cy="6705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529327" y="67182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4529327" y="687069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4529327" y="6946899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4529327" y="67182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4529327" y="687069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4529327" y="6946899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4639056" y="6794499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4639056" y="68706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4639056" y="69468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4639056" y="7023099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4639056" y="6794499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4639056" y="68706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4639056" y="694689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4639056" y="7023099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2" name="object 20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203" name="object 20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204" name="object 20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809744" y="6852411"/>
              <a:ext cx="143255" cy="97536"/>
            </a:xfrm>
            <a:prstGeom prst="rect">
              <a:avLst/>
            </a:prstGeom>
          </p:spPr>
        </p:pic>
        <p:sp>
          <p:nvSpPr>
            <p:cNvPr id="205" name="object 205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4873751" y="64896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4873751" y="66420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4873751" y="64896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4873751" y="6642099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6" name="object 26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230624" y="6468363"/>
              <a:ext cx="1307592" cy="268223"/>
            </a:xfrm>
            <a:prstGeom prst="rect">
              <a:avLst/>
            </a:prstGeom>
          </p:spPr>
        </p:pic>
        <p:pic>
          <p:nvPicPr>
            <p:cNvPr id="267" name="object 26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268" name="object 26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269" name="object 26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270" name="object 270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5510783" y="679449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5510783" y="709929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5510783" y="679449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5510783" y="709929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5452871" y="6794499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5452871" y="6297675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5452871" y="6794499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450080" y="6108699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450080" y="618489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450080" y="648969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450080" y="656589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4450080" y="6108699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450080" y="618489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450080" y="648969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450080" y="656589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6013703" y="694689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6019800" y="6824979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6013703" y="694689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7437120" y="6337299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7437120" y="6337299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7321296" y="5727699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7321296" y="5727699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8381999" y="5681979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52" name="object 652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653" name="object 653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27" name="object 727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728" name="object 728"/>
            <p:cNvSpPr/>
            <p:nvPr/>
          </p:nvSpPr>
          <p:spPr>
            <a:xfrm>
              <a:off x="7833360" y="5986779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29" name="object 729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730" name="object 730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8016239" y="5956299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8016239" y="5956299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47" name="object 747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7854696" y="5992875"/>
              <a:ext cx="115824" cy="88392"/>
            </a:xfrm>
            <a:prstGeom prst="rect">
              <a:avLst/>
            </a:prstGeom>
          </p:spPr>
        </p:pic>
        <p:pic>
          <p:nvPicPr>
            <p:cNvPr id="748" name="object 748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7991856" y="6078219"/>
              <a:ext cx="822960" cy="505968"/>
            </a:xfrm>
            <a:prstGeom prst="rect">
              <a:avLst/>
            </a:prstGeom>
          </p:spPr>
        </p:pic>
        <p:sp>
          <p:nvSpPr>
            <p:cNvPr id="749" name="object 749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8037575" y="6453123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8095487" y="6145275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8089391" y="6139179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8220456" y="6221475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8214360" y="6215379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88" name="object 888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8290560" y="6261099"/>
              <a:ext cx="213360" cy="143256"/>
            </a:xfrm>
            <a:prstGeom prst="rect">
              <a:avLst/>
            </a:prstGeom>
          </p:spPr>
        </p:pic>
        <p:sp>
          <p:nvSpPr>
            <p:cNvPr id="889" name="object 889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9150096" y="5422899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9150096" y="549909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9150096" y="5422899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9150096" y="549909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08008" y="519429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14103" y="5148579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9208008" y="519429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9" name="object 1029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030" name="object 1030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9302496" y="5529579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9189720" y="527049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9189720" y="534669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9189720" y="5422899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9189720" y="5172963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9189720" y="527049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9189720" y="534669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9189720" y="5422899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9482327" y="519429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482327" y="52704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482327" y="54228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482327" y="519429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482327" y="52704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482327" y="542289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53727" y="52704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53727" y="534669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253727" y="54228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259823" y="5203443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253727" y="52704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253727" y="534669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253727" y="5422899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311639" y="534669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311639" y="5450331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311639" y="5240019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311639" y="534669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348215" y="534669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354311" y="5270499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348215" y="534669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82" name="object 1582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9390887" y="5279643"/>
              <a:ext cx="210311" cy="143256"/>
            </a:xfrm>
            <a:prstGeom prst="rect">
              <a:avLst/>
            </a:prstGeom>
          </p:spPr>
        </p:pic>
        <p:pic>
          <p:nvPicPr>
            <p:cNvPr id="1583" name="object 1583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2033016" y="610108"/>
              <a:ext cx="7123176" cy="5071872"/>
            </a:xfrm>
            <a:prstGeom prst="rect">
              <a:avLst/>
            </a:prstGeom>
          </p:spPr>
        </p:pic>
        <p:pic>
          <p:nvPicPr>
            <p:cNvPr id="1584" name="object 1584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1027175" y="5794755"/>
              <a:ext cx="8677656" cy="93573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9263" rIns="0" bIns="0" rtlCol="0">
            <a:spAutoFit/>
          </a:bodyPr>
          <a:lstStyle/>
          <a:p>
            <a:pPr marL="1593850" marR="5080" indent="-1557655">
              <a:lnSpc>
                <a:spcPct val="100000"/>
              </a:lnSpc>
              <a:spcBef>
                <a:spcPts val="105"/>
              </a:spcBef>
            </a:pPr>
            <a:r>
              <a:rPr sz="2800" b="1" i="0" dirty="0">
                <a:latin typeface="Arial"/>
                <a:cs typeface="Arial"/>
              </a:rPr>
              <a:t>EVOLUZIONE</a:t>
            </a:r>
            <a:r>
              <a:rPr sz="2800" b="1" i="0" spc="-80" dirty="0">
                <a:latin typeface="Arial"/>
                <a:cs typeface="Arial"/>
              </a:rPr>
              <a:t> </a:t>
            </a:r>
            <a:r>
              <a:rPr sz="2800" b="1" i="0" spc="-5" dirty="0">
                <a:latin typeface="Arial"/>
                <a:cs typeface="Arial"/>
              </a:rPr>
              <a:t>DELLA</a:t>
            </a:r>
            <a:r>
              <a:rPr sz="2800" b="1" i="0" spc="-20" dirty="0">
                <a:latin typeface="Arial"/>
                <a:cs typeface="Arial"/>
              </a:rPr>
              <a:t> </a:t>
            </a:r>
            <a:r>
              <a:rPr sz="2800" b="1" i="0" dirty="0">
                <a:latin typeface="Arial"/>
                <a:cs typeface="Arial"/>
              </a:rPr>
              <a:t>DEFINIZIONE</a:t>
            </a:r>
            <a:r>
              <a:rPr sz="2800" b="1" i="0" spc="-55" dirty="0">
                <a:latin typeface="Arial"/>
                <a:cs typeface="Arial"/>
              </a:rPr>
              <a:t> </a:t>
            </a:r>
            <a:r>
              <a:rPr sz="2800" b="1" i="0" spc="5" dirty="0">
                <a:latin typeface="Arial"/>
                <a:cs typeface="Arial"/>
              </a:rPr>
              <a:t>E</a:t>
            </a:r>
            <a:r>
              <a:rPr sz="2800" b="1" i="0" spc="-30" dirty="0">
                <a:latin typeface="Arial"/>
                <a:cs typeface="Arial"/>
              </a:rPr>
              <a:t> </a:t>
            </a:r>
            <a:r>
              <a:rPr sz="2800" b="1" i="0" spc="-5" dirty="0">
                <a:latin typeface="Arial"/>
                <a:cs typeface="Arial"/>
              </a:rPr>
              <a:t>DELLA </a:t>
            </a:r>
            <a:r>
              <a:rPr sz="2800" b="1" i="0" spc="-760" dirty="0">
                <a:latin typeface="Arial"/>
                <a:cs typeface="Arial"/>
              </a:rPr>
              <a:t> </a:t>
            </a:r>
            <a:r>
              <a:rPr sz="2800" b="1" i="0" spc="-5" dirty="0">
                <a:latin typeface="Arial"/>
                <a:cs typeface="Arial"/>
              </a:rPr>
              <a:t>STRUTTURA DEI</a:t>
            </a:r>
            <a:r>
              <a:rPr sz="2800" b="1" i="0" spc="-30" dirty="0">
                <a:latin typeface="Arial"/>
                <a:cs typeface="Arial"/>
              </a:rPr>
              <a:t> </a:t>
            </a:r>
            <a:r>
              <a:rPr sz="2800" b="1" i="0" dirty="0">
                <a:latin typeface="Arial"/>
                <a:cs typeface="Arial"/>
              </a:rPr>
              <a:t>BIOFILM</a:t>
            </a:r>
            <a:endParaRPr sz="2800">
              <a:latin typeface="Arial"/>
              <a:cs typeface="Arial"/>
            </a:endParaRPr>
          </a:p>
        </p:txBody>
      </p:sp>
      <p:sp>
        <p:nvSpPr>
          <p:cNvPr id="1861" name="object 1861"/>
          <p:cNvSpPr txBox="1"/>
          <p:nvPr/>
        </p:nvSpPr>
        <p:spPr>
          <a:xfrm>
            <a:off x="774191" y="1914144"/>
            <a:ext cx="8581390" cy="43529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548005">
              <a:lnSpc>
                <a:spcPct val="100000"/>
              </a:lnSpc>
              <a:spcBef>
                <a:spcPts val="90"/>
              </a:spcBef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definizione</a:t>
            </a:r>
            <a:r>
              <a:rPr sz="2000" spc="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si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è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evoluta</a:t>
            </a:r>
            <a:r>
              <a:rPr sz="20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durante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gli</a:t>
            </a:r>
            <a:r>
              <a:rPr sz="20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ultimi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25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anni.</a:t>
            </a:r>
            <a:endParaRPr sz="2000">
              <a:latin typeface="Arial MT"/>
              <a:cs typeface="Arial MT"/>
            </a:endParaRPr>
          </a:p>
          <a:p>
            <a:pPr marL="892810" marR="143510" indent="-344805">
              <a:lnSpc>
                <a:spcPct val="80000"/>
              </a:lnSpc>
              <a:spcBef>
                <a:spcPts val="480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000" spc="-10" dirty="0">
                <a:solidFill>
                  <a:srgbClr val="FF0000"/>
                </a:solidFill>
                <a:latin typeface="Arial MT"/>
                <a:cs typeface="Arial MT"/>
              </a:rPr>
              <a:t>il</a:t>
            </a:r>
            <a:r>
              <a:rPr sz="200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0000"/>
                </a:solidFill>
                <a:latin typeface="Arial MT"/>
                <a:cs typeface="Arial MT"/>
              </a:rPr>
              <a:t>biofilm</a:t>
            </a:r>
            <a:r>
              <a:rPr sz="2000" spc="4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0000"/>
                </a:solidFill>
                <a:latin typeface="Arial MT"/>
                <a:cs typeface="Arial MT"/>
              </a:rPr>
              <a:t>consiste</a:t>
            </a:r>
            <a:r>
              <a:rPr sz="2000" spc="2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0000"/>
                </a:solidFill>
                <a:latin typeface="Arial MT"/>
                <a:cs typeface="Arial MT"/>
              </a:rPr>
              <a:t>di</a:t>
            </a:r>
            <a:r>
              <a:rPr sz="2000" spc="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0000"/>
                </a:solidFill>
                <a:latin typeface="Arial MT"/>
                <a:cs typeface="Arial MT"/>
              </a:rPr>
              <a:t>cellule</a:t>
            </a:r>
            <a:r>
              <a:rPr sz="2000" spc="7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0000"/>
                </a:solidFill>
                <a:latin typeface="Arial MT"/>
                <a:cs typeface="Arial MT"/>
              </a:rPr>
              <a:t>e microcolonie,</a:t>
            </a:r>
            <a:r>
              <a:rPr sz="2000" spc="2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0000"/>
                </a:solidFill>
                <a:latin typeface="Arial MT"/>
                <a:cs typeface="Arial MT"/>
              </a:rPr>
              <a:t>interamente</a:t>
            </a:r>
            <a:r>
              <a:rPr sz="2000" spc="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0000"/>
                </a:solidFill>
                <a:latin typeface="Arial MT"/>
                <a:cs typeface="Arial MT"/>
              </a:rPr>
              <a:t>incastonate </a:t>
            </a:r>
            <a:r>
              <a:rPr sz="2000" spc="-54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0000"/>
                </a:solidFill>
                <a:latin typeface="Arial MT"/>
                <a:cs typeface="Arial MT"/>
              </a:rPr>
              <a:t>in</a:t>
            </a:r>
            <a:r>
              <a:rPr sz="2000" spc="-10" dirty="0">
                <a:solidFill>
                  <a:srgbClr val="FF0000"/>
                </a:solidFill>
                <a:latin typeface="Arial MT"/>
                <a:cs typeface="Arial MT"/>
              </a:rPr>
              <a:t> una</a:t>
            </a:r>
            <a:r>
              <a:rPr sz="2000" spc="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0000"/>
                </a:solidFill>
                <a:latin typeface="Arial MT"/>
                <a:cs typeface="Arial MT"/>
              </a:rPr>
              <a:t>matrice</a:t>
            </a:r>
            <a:r>
              <a:rPr sz="2000" spc="-3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0000"/>
                </a:solidFill>
                <a:latin typeface="Arial MT"/>
                <a:cs typeface="Arial MT"/>
              </a:rPr>
              <a:t>esopolimerica</a:t>
            </a:r>
            <a:r>
              <a:rPr sz="2000" spc="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0000"/>
                </a:solidFill>
                <a:latin typeface="Arial MT"/>
                <a:cs typeface="Arial MT"/>
              </a:rPr>
              <a:t>altamente</a:t>
            </a:r>
            <a:r>
              <a:rPr sz="2000" spc="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0000"/>
                </a:solidFill>
                <a:latin typeface="Arial MT"/>
                <a:cs typeface="Arial MT"/>
              </a:rPr>
              <a:t>idratata</a:t>
            </a:r>
            <a:r>
              <a:rPr sz="2000" spc="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0000"/>
                </a:solidFill>
                <a:latin typeface="Arial MT"/>
                <a:cs typeface="Arial MT"/>
              </a:rPr>
              <a:t>e</a:t>
            </a:r>
            <a:r>
              <a:rPr sz="2000" spc="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0000"/>
                </a:solidFill>
                <a:latin typeface="Arial MT"/>
                <a:cs typeface="Arial MT"/>
              </a:rPr>
              <a:t>anionica</a:t>
            </a:r>
            <a:endParaRPr sz="2000">
              <a:latin typeface="Arial MT"/>
              <a:cs typeface="Arial MT"/>
            </a:endParaRPr>
          </a:p>
          <a:p>
            <a:pPr marL="892810" marR="5080" indent="-344805">
              <a:lnSpc>
                <a:spcPct val="80000"/>
              </a:lnSpc>
              <a:spcBef>
                <a:spcPts val="480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Altre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funzioni</a:t>
            </a:r>
            <a:r>
              <a:rPr sz="2000" spc="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che definiscono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i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biofilm, sono</a:t>
            </a:r>
            <a:r>
              <a:rPr sz="20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9933"/>
                </a:solidFill>
                <a:latin typeface="Arial MT"/>
                <a:cs typeface="Arial MT"/>
              </a:rPr>
              <a:t>le</a:t>
            </a:r>
            <a:r>
              <a:rPr sz="2000" spc="1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caratteristiche</a:t>
            </a:r>
            <a:r>
              <a:rPr sz="2000" spc="2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di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eterogeneità</a:t>
            </a:r>
            <a:r>
              <a:rPr sz="2000" spc="5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e</a:t>
            </a:r>
            <a:r>
              <a:rPr sz="2000" spc="1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di</a:t>
            </a:r>
            <a:r>
              <a:rPr sz="2000" spc="2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organizzazione</a:t>
            </a:r>
            <a:r>
              <a:rPr sz="2000" spc="10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9933"/>
                </a:solidFill>
                <a:latin typeface="Arial MT"/>
                <a:cs typeface="Arial MT"/>
              </a:rPr>
              <a:t>spaziale</a:t>
            </a:r>
            <a:r>
              <a:rPr sz="2000" spc="10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e</a:t>
            </a:r>
            <a:r>
              <a:rPr sz="2000" spc="3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temporale</a:t>
            </a:r>
            <a:r>
              <a:rPr sz="2000" spc="1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9933"/>
                </a:solidFill>
                <a:latin typeface="Arial MT"/>
                <a:cs typeface="Arial MT"/>
              </a:rPr>
              <a:t>delle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 sostanze</a:t>
            </a:r>
            <a:r>
              <a:rPr sz="2000" spc="1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inorganiche</a:t>
            </a:r>
            <a:r>
              <a:rPr sz="2000" spc="7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o</a:t>
            </a:r>
            <a:r>
              <a:rPr sz="2000" spc="2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abiotiche</a:t>
            </a:r>
            <a:r>
              <a:rPr sz="2000" spc="4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contenute</a:t>
            </a:r>
            <a:r>
              <a:rPr sz="2000" spc="4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9933"/>
                </a:solidFill>
                <a:latin typeface="Arial MT"/>
                <a:cs typeface="Arial MT"/>
              </a:rPr>
              <a:t>nella</a:t>
            </a:r>
            <a:r>
              <a:rPr sz="2000" spc="4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9933"/>
                </a:solidFill>
                <a:latin typeface="Arial MT"/>
                <a:cs typeface="Arial MT"/>
              </a:rPr>
              <a:t>matrice</a:t>
            </a:r>
            <a:r>
              <a:rPr sz="2000" spc="-2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del</a:t>
            </a:r>
            <a:r>
              <a:rPr sz="2000" spc="3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biofilm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99FF99"/>
              </a:buClr>
              <a:buFont typeface="Wingdings"/>
              <a:buChar char=""/>
            </a:pPr>
            <a:endParaRPr sz="2450">
              <a:latin typeface="Arial MT"/>
              <a:cs typeface="Arial MT"/>
            </a:endParaRPr>
          </a:p>
          <a:p>
            <a:pPr marL="892810" marR="143510" indent="-344805">
              <a:lnSpc>
                <a:spcPts val="1920"/>
              </a:lnSpc>
            </a:pPr>
            <a:r>
              <a:rPr sz="2000" spc="-10" dirty="0">
                <a:solidFill>
                  <a:srgbClr val="99FF99"/>
                </a:solidFill>
                <a:latin typeface="Arial MT"/>
                <a:cs typeface="Arial MT"/>
              </a:rPr>
              <a:t>L'adesione</a:t>
            </a:r>
            <a:r>
              <a:rPr sz="2000" spc="4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9FF99"/>
                </a:solidFill>
                <a:latin typeface="Arial MT"/>
                <a:cs typeface="Arial MT"/>
              </a:rPr>
              <a:t>induce</a:t>
            </a:r>
            <a:r>
              <a:rPr sz="2000" spc="5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9FF99"/>
                </a:solidFill>
                <a:latin typeface="Arial MT"/>
                <a:cs typeface="Arial MT"/>
              </a:rPr>
              <a:t>l'espressione</a:t>
            </a:r>
            <a:r>
              <a:rPr sz="2000" spc="4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9FF99"/>
                </a:solidFill>
                <a:latin typeface="Arial MT"/>
                <a:cs typeface="Arial MT"/>
              </a:rPr>
              <a:t>dei</a:t>
            </a:r>
            <a:r>
              <a:rPr sz="2000" spc="1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9FF99"/>
                </a:solidFill>
                <a:latin typeface="Arial MT"/>
                <a:cs typeface="Arial MT"/>
              </a:rPr>
              <a:t>geni</a:t>
            </a:r>
            <a:r>
              <a:rPr sz="2000" spc="3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9FF99"/>
                </a:solidFill>
                <a:latin typeface="Arial MT"/>
                <a:cs typeface="Arial MT"/>
              </a:rPr>
              <a:t>coinvolti</a:t>
            </a:r>
            <a:r>
              <a:rPr sz="2000" spc="9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99FF99"/>
                </a:solidFill>
                <a:latin typeface="Arial MT"/>
                <a:cs typeface="Arial MT"/>
              </a:rPr>
              <a:t>nella</a:t>
            </a:r>
            <a:r>
              <a:rPr sz="2000" spc="4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9FF99"/>
                </a:solidFill>
                <a:latin typeface="Arial MT"/>
                <a:cs typeface="Arial MT"/>
              </a:rPr>
              <a:t>formazione</a:t>
            </a:r>
            <a:r>
              <a:rPr sz="2000" spc="2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99FF99"/>
                </a:solidFill>
                <a:latin typeface="Arial MT"/>
                <a:cs typeface="Arial MT"/>
              </a:rPr>
              <a:t>del </a:t>
            </a:r>
            <a:r>
              <a:rPr sz="2000" spc="-54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9FF99"/>
                </a:solidFill>
                <a:latin typeface="Arial MT"/>
                <a:cs typeface="Arial MT"/>
              </a:rPr>
              <a:t>biofilm.</a:t>
            </a:r>
            <a:endParaRPr sz="2000">
              <a:latin typeface="Arial MT"/>
              <a:cs typeface="Arial MT"/>
            </a:endParaRPr>
          </a:p>
          <a:p>
            <a:pPr marL="892810" marR="135890" indent="-344805">
              <a:lnSpc>
                <a:spcPct val="80000"/>
              </a:lnSpc>
              <a:spcBef>
                <a:spcPts val="500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Per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esempio,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negli</a:t>
            </a:r>
            <a:r>
              <a:rPr sz="2000" spc="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studi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su</a:t>
            </a:r>
            <a:r>
              <a:rPr sz="20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i="1" spc="-10" dirty="0">
                <a:solidFill>
                  <a:srgbClr val="FFFF99"/>
                </a:solidFill>
                <a:latin typeface="Arial"/>
                <a:cs typeface="Arial"/>
              </a:rPr>
              <a:t>Pseudomonas</a:t>
            </a:r>
            <a:r>
              <a:rPr sz="2000" i="1" spc="75" dirty="0">
                <a:solidFill>
                  <a:srgbClr val="FFFF99"/>
                </a:solidFill>
                <a:latin typeface="Arial"/>
                <a:cs typeface="Arial"/>
              </a:rPr>
              <a:t> </a:t>
            </a:r>
            <a:r>
              <a:rPr sz="2000" i="1" spc="-10" dirty="0">
                <a:solidFill>
                  <a:srgbClr val="FFFF99"/>
                </a:solidFill>
                <a:latin typeface="Arial"/>
                <a:cs typeface="Arial"/>
              </a:rPr>
              <a:t>aeruginosa</a:t>
            </a:r>
            <a:r>
              <a:rPr sz="2000" spc="-10" dirty="0">
                <a:solidFill>
                  <a:srgbClr val="FFFF99"/>
                </a:solidFill>
                <a:latin typeface="Arial MT"/>
                <a:cs typeface="Arial MT"/>
              </a:rPr>
              <a:t>,</a:t>
            </a:r>
            <a:r>
              <a:rPr sz="2000" spc="40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il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gene</a:t>
            </a:r>
            <a:r>
              <a:rPr sz="20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i="1" spc="-15" dirty="0">
                <a:solidFill>
                  <a:srgbClr val="FFFF99"/>
                </a:solidFill>
                <a:latin typeface="Arial"/>
                <a:cs typeface="Arial"/>
              </a:rPr>
              <a:t>alg</a:t>
            </a:r>
            <a:r>
              <a:rPr sz="2000" spc="-15" dirty="0">
                <a:solidFill>
                  <a:srgbClr val="FFFF99"/>
                </a:solidFill>
                <a:latin typeface="Arial MT"/>
                <a:cs typeface="Arial MT"/>
              </a:rPr>
              <a:t>C </a:t>
            </a:r>
            <a:r>
              <a:rPr sz="2000" spc="-540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controlla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000" spc="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sintesi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dell’alginato</a:t>
            </a:r>
            <a:r>
              <a:rPr sz="2000" spc="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(esopolisaccaride),</a:t>
            </a:r>
            <a:r>
              <a:rPr sz="2000" spc="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ed</a:t>
            </a:r>
            <a:r>
              <a:rPr sz="2000" spc="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è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attivato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dall’adesione</a:t>
            </a:r>
            <a:r>
              <a:rPr sz="20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ad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una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superficie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solida</a:t>
            </a:r>
            <a:endParaRPr sz="2000">
              <a:latin typeface="Arial MT"/>
              <a:cs typeface="Arial MT"/>
            </a:endParaRPr>
          </a:p>
          <a:p>
            <a:pPr marL="892810" marR="88900" indent="-344805">
              <a:lnSpc>
                <a:spcPts val="1920"/>
              </a:lnSpc>
              <a:spcBef>
                <a:spcPts val="459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Studi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recenti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hanno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indicato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che i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geni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i="1" spc="-15" dirty="0">
                <a:solidFill>
                  <a:srgbClr val="FFFF99"/>
                </a:solidFill>
                <a:latin typeface="Arial"/>
                <a:cs typeface="Arial"/>
              </a:rPr>
              <a:t>alg</a:t>
            </a:r>
            <a:r>
              <a:rPr sz="2000" spc="-15" dirty="0">
                <a:solidFill>
                  <a:srgbClr val="FFFF99"/>
                </a:solidFill>
                <a:latin typeface="Arial MT"/>
                <a:cs typeface="Arial MT"/>
              </a:rPr>
              <a:t>D,</a:t>
            </a:r>
            <a:r>
              <a:rPr sz="2000" spc="20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i="1" spc="-15" dirty="0">
                <a:solidFill>
                  <a:srgbClr val="FFFF99"/>
                </a:solidFill>
                <a:latin typeface="Arial"/>
                <a:cs typeface="Arial"/>
              </a:rPr>
              <a:t>alg</a:t>
            </a:r>
            <a:r>
              <a:rPr sz="2000" spc="-15" dirty="0">
                <a:solidFill>
                  <a:srgbClr val="FFFF99"/>
                </a:solidFill>
                <a:latin typeface="Arial MT"/>
                <a:cs typeface="Arial MT"/>
              </a:rPr>
              <a:t>U,</a:t>
            </a:r>
            <a:r>
              <a:rPr sz="2000" spc="50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i="1" spc="-10" dirty="0">
                <a:solidFill>
                  <a:srgbClr val="FFFF99"/>
                </a:solidFill>
                <a:latin typeface="Arial"/>
                <a:cs typeface="Arial"/>
              </a:rPr>
              <a:t>rpo</a:t>
            </a:r>
            <a:r>
              <a:rPr sz="2000" spc="-10" dirty="0">
                <a:solidFill>
                  <a:srgbClr val="FFFF99"/>
                </a:solidFill>
                <a:latin typeface="Arial MT"/>
                <a:cs typeface="Arial MT"/>
              </a:rPr>
              <a:t>S</a:t>
            </a:r>
            <a:r>
              <a:rPr sz="2000" spc="1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99"/>
                </a:solidFill>
                <a:latin typeface="Arial MT"/>
                <a:cs typeface="Arial MT"/>
              </a:rPr>
              <a:t>e</a:t>
            </a:r>
            <a:r>
              <a:rPr sz="2000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99"/>
                </a:solidFill>
                <a:latin typeface="Arial MT"/>
                <a:cs typeface="Arial MT"/>
              </a:rPr>
              <a:t>i</a:t>
            </a:r>
            <a:r>
              <a:rPr sz="2000" spc="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99"/>
                </a:solidFill>
                <a:latin typeface="Arial MT"/>
                <a:cs typeface="Arial MT"/>
              </a:rPr>
              <a:t>geni</a:t>
            </a:r>
            <a:r>
              <a:rPr sz="2000" spc="3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99"/>
                </a:solidFill>
                <a:latin typeface="Arial MT"/>
                <a:cs typeface="Arial MT"/>
              </a:rPr>
              <a:t>che </a:t>
            </a:r>
            <a:r>
              <a:rPr sz="2000" spc="-540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99"/>
                </a:solidFill>
                <a:latin typeface="Arial MT"/>
                <a:cs typeface="Arial MT"/>
              </a:rPr>
              <a:t>controllano</a:t>
            </a:r>
            <a:r>
              <a:rPr sz="2000" spc="3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99"/>
                </a:solidFill>
                <a:latin typeface="Arial MT"/>
                <a:cs typeface="Arial MT"/>
              </a:rPr>
              <a:t>la</a:t>
            </a:r>
            <a:r>
              <a:rPr sz="2000" spc="1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99"/>
                </a:solidFill>
                <a:latin typeface="Arial MT"/>
                <a:cs typeface="Arial MT"/>
              </a:rPr>
              <a:t>sintesi</a:t>
            </a:r>
            <a:r>
              <a:rPr sz="2000" spc="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99"/>
                </a:solidFill>
                <a:latin typeface="Arial MT"/>
                <a:cs typeface="Arial MT"/>
              </a:rPr>
              <a:t>di</a:t>
            </a:r>
            <a:r>
              <a:rPr sz="2000" spc="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99"/>
                </a:solidFill>
                <a:latin typeface="Arial MT"/>
                <a:cs typeface="Arial MT"/>
              </a:rPr>
              <a:t>chinasi</a:t>
            </a:r>
            <a:r>
              <a:rPr sz="2000" spc="5" dirty="0">
                <a:solidFill>
                  <a:srgbClr val="FFFF99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sono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tutti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coinvolti</a:t>
            </a:r>
            <a:r>
              <a:rPr sz="2000" spc="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nella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formazione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che</a:t>
            </a:r>
            <a:r>
              <a:rPr sz="20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almeno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45</a:t>
            </a:r>
            <a:r>
              <a:rPr sz="2000" spc="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geni</a:t>
            </a:r>
            <a:r>
              <a:rPr sz="20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sono</a:t>
            </a:r>
            <a:r>
              <a:rPr sz="2000" spc="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differenzialmente</a:t>
            </a:r>
            <a:r>
              <a:rPr sz="2000" spc="4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espressi 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nelle</a:t>
            </a:r>
            <a:r>
              <a:rPr sz="20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cellule</a:t>
            </a:r>
            <a:r>
              <a:rPr sz="2000" spc="6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sessili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sp>
          <p:nvSpPr>
            <p:cNvPr id="481" name="object 481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2" name="object 542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6" name="object 546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8" name="object 928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29" name="object 929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3" name="object 1003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4" name="object 1004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5" name="object 1005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6" name="object 100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3" name="object 1023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5" name="object 1025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4" name="object 1164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5" name="object 1165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5" name="object 130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6" name="object 1306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8" name="object 1858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59" name="object 185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9446" rIns="0" bIns="0" rtlCol="0">
            <a:spAutoFit/>
          </a:bodyPr>
          <a:lstStyle/>
          <a:p>
            <a:pPr marL="551815" marR="5080" indent="-329565">
              <a:lnSpc>
                <a:spcPct val="100000"/>
              </a:lnSpc>
              <a:spcBef>
                <a:spcPts val="90"/>
              </a:spcBef>
            </a:pPr>
            <a:r>
              <a:rPr sz="3200" b="1" i="0" spc="-10" dirty="0">
                <a:latin typeface="Arial"/>
                <a:cs typeface="Arial"/>
              </a:rPr>
              <a:t>EVOLUZIONE</a:t>
            </a:r>
            <a:r>
              <a:rPr sz="3200" b="1" i="0" spc="35" dirty="0">
                <a:latin typeface="Arial"/>
                <a:cs typeface="Arial"/>
              </a:rPr>
              <a:t> </a:t>
            </a:r>
            <a:r>
              <a:rPr sz="3200" b="1" i="0" spc="-5" dirty="0">
                <a:latin typeface="Arial"/>
                <a:cs typeface="Arial"/>
              </a:rPr>
              <a:t>DELLA</a:t>
            </a:r>
            <a:r>
              <a:rPr sz="3200" b="1" i="0" spc="-15" dirty="0">
                <a:latin typeface="Arial"/>
                <a:cs typeface="Arial"/>
              </a:rPr>
              <a:t> </a:t>
            </a:r>
            <a:r>
              <a:rPr sz="3200" b="1" i="0" spc="-10" dirty="0">
                <a:latin typeface="Arial"/>
                <a:cs typeface="Arial"/>
              </a:rPr>
              <a:t>DEFINIZIONE</a:t>
            </a:r>
            <a:r>
              <a:rPr sz="3200" b="1" i="0" spc="40" dirty="0">
                <a:latin typeface="Arial"/>
                <a:cs typeface="Arial"/>
              </a:rPr>
              <a:t> </a:t>
            </a:r>
            <a:r>
              <a:rPr sz="3200" b="1" i="0" spc="-10" dirty="0">
                <a:latin typeface="Arial"/>
                <a:cs typeface="Arial"/>
              </a:rPr>
              <a:t>E </a:t>
            </a:r>
            <a:r>
              <a:rPr sz="3200" b="1" i="0" spc="-875" dirty="0">
                <a:latin typeface="Arial"/>
                <a:cs typeface="Arial"/>
              </a:rPr>
              <a:t> </a:t>
            </a:r>
            <a:r>
              <a:rPr sz="3200" b="1" i="0" spc="-10" dirty="0">
                <a:latin typeface="Arial"/>
                <a:cs typeface="Arial"/>
              </a:rPr>
              <a:t>DELLA</a:t>
            </a:r>
            <a:r>
              <a:rPr sz="3200" b="1" i="0" spc="-15" dirty="0">
                <a:latin typeface="Arial"/>
                <a:cs typeface="Arial"/>
              </a:rPr>
              <a:t> </a:t>
            </a:r>
            <a:r>
              <a:rPr sz="3200" b="1" i="0" spc="-10" dirty="0">
                <a:latin typeface="Arial"/>
                <a:cs typeface="Arial"/>
              </a:rPr>
              <a:t>STRUTTURA</a:t>
            </a:r>
            <a:r>
              <a:rPr sz="3200" b="1" i="0" spc="35" dirty="0">
                <a:latin typeface="Arial"/>
                <a:cs typeface="Arial"/>
              </a:rPr>
              <a:t> </a:t>
            </a:r>
            <a:r>
              <a:rPr sz="3200" b="1" i="0" spc="-5" dirty="0">
                <a:latin typeface="Arial"/>
                <a:cs typeface="Arial"/>
              </a:rPr>
              <a:t>DEI</a:t>
            </a:r>
            <a:r>
              <a:rPr sz="3200" b="1" i="0" spc="-10" dirty="0">
                <a:latin typeface="Arial"/>
                <a:cs typeface="Arial"/>
              </a:rPr>
              <a:t> BIOFILM</a:t>
            </a:r>
            <a:endParaRPr sz="3200">
              <a:latin typeface="Arial"/>
              <a:cs typeface="Arial"/>
            </a:endParaRPr>
          </a:p>
        </p:txBody>
      </p:sp>
      <p:sp>
        <p:nvSpPr>
          <p:cNvPr id="1860" name="object 1860"/>
          <p:cNvSpPr txBox="1"/>
          <p:nvPr/>
        </p:nvSpPr>
        <p:spPr>
          <a:xfrm>
            <a:off x="1322324" y="1798319"/>
            <a:ext cx="8152765" cy="3255645"/>
          </a:xfrm>
          <a:prstGeom prst="rect">
            <a:avLst/>
          </a:prstGeom>
        </p:spPr>
        <p:txBody>
          <a:bodyPr vert="horz" wrap="square" lIns="0" tIns="70485" rIns="0" bIns="0" rtlCol="0">
            <a:spAutoFit/>
          </a:bodyPr>
          <a:lstStyle/>
          <a:p>
            <a:pPr marL="356870" marR="487045" indent="-344805" algn="just">
              <a:lnSpc>
                <a:spcPts val="1920"/>
              </a:lnSpc>
              <a:spcBef>
                <a:spcPts val="555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7505" algn="l"/>
              </a:tabLst>
            </a:pPr>
            <a:r>
              <a:rPr sz="2000" spc="-5" dirty="0">
                <a:solidFill>
                  <a:srgbClr val="FF0000"/>
                </a:solidFill>
                <a:latin typeface="Arial MT"/>
                <a:cs typeface="Arial MT"/>
              </a:rPr>
              <a:t>I </a:t>
            </a:r>
            <a:r>
              <a:rPr sz="2000" spc="-10" dirty="0">
                <a:solidFill>
                  <a:srgbClr val="FF0000"/>
                </a:solidFill>
                <a:latin typeface="Arial MT"/>
                <a:cs typeface="Arial MT"/>
              </a:rPr>
              <a:t>biofilm </a:t>
            </a:r>
            <a:r>
              <a:rPr sz="2000" spc="-5" dirty="0">
                <a:solidFill>
                  <a:srgbClr val="FF0000"/>
                </a:solidFill>
                <a:latin typeface="Arial MT"/>
                <a:cs typeface="Arial MT"/>
              </a:rPr>
              <a:t>sono </a:t>
            </a:r>
            <a:r>
              <a:rPr sz="2000" spc="-10" dirty="0">
                <a:solidFill>
                  <a:srgbClr val="FF0000"/>
                </a:solidFill>
                <a:latin typeface="Arial MT"/>
                <a:cs typeface="Arial MT"/>
              </a:rPr>
              <a:t>quindi colonie batteriche </a:t>
            </a:r>
            <a:r>
              <a:rPr sz="2000" spc="-5" dirty="0">
                <a:solidFill>
                  <a:srgbClr val="FF0000"/>
                </a:solidFill>
                <a:latin typeface="Arial MT"/>
                <a:cs typeface="Arial MT"/>
              </a:rPr>
              <a:t>circondate </a:t>
            </a:r>
            <a:r>
              <a:rPr sz="2000" spc="-10" dirty="0">
                <a:solidFill>
                  <a:srgbClr val="FF0000"/>
                </a:solidFill>
                <a:latin typeface="Arial MT"/>
                <a:cs typeface="Arial MT"/>
              </a:rPr>
              <a:t>da una </a:t>
            </a:r>
            <a:r>
              <a:rPr sz="2000" dirty="0">
                <a:solidFill>
                  <a:srgbClr val="FF0000"/>
                </a:solidFill>
                <a:latin typeface="Arial MT"/>
                <a:cs typeface="Arial MT"/>
              </a:rPr>
              <a:t>matrice </a:t>
            </a:r>
            <a:r>
              <a:rPr sz="2000" spc="-54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0000"/>
                </a:solidFill>
                <a:latin typeface="Arial MT"/>
                <a:cs typeface="Arial MT"/>
              </a:rPr>
              <a:t>organica</a:t>
            </a:r>
            <a:r>
              <a:rPr sz="2000" spc="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0000"/>
                </a:solidFill>
                <a:latin typeface="Arial MT"/>
                <a:cs typeface="Arial MT"/>
              </a:rPr>
              <a:t>il</a:t>
            </a:r>
            <a:r>
              <a:rPr sz="2000" spc="1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0000"/>
                </a:solidFill>
                <a:latin typeface="Arial MT"/>
                <a:cs typeface="Arial MT"/>
              </a:rPr>
              <a:t>cui</a:t>
            </a:r>
            <a:r>
              <a:rPr sz="2000" spc="1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0000"/>
                </a:solidFill>
                <a:latin typeface="Arial MT"/>
                <a:cs typeface="Arial MT"/>
              </a:rPr>
              <a:t>scheletro</a:t>
            </a:r>
            <a:r>
              <a:rPr sz="2000" spc="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0000"/>
                </a:solidFill>
                <a:latin typeface="Arial MT"/>
                <a:cs typeface="Arial MT"/>
              </a:rPr>
              <a:t>è</a:t>
            </a:r>
            <a:r>
              <a:rPr sz="200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0000"/>
                </a:solidFill>
                <a:latin typeface="Arial MT"/>
                <a:cs typeface="Arial MT"/>
              </a:rPr>
              <a:t>costituito</a:t>
            </a:r>
            <a:r>
              <a:rPr sz="2000" spc="4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0000"/>
                </a:solidFill>
                <a:latin typeface="Arial MT"/>
                <a:cs typeface="Arial MT"/>
              </a:rPr>
              <a:t>da</a:t>
            </a:r>
            <a:r>
              <a:rPr sz="2000" spc="-4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0000"/>
                </a:solidFill>
                <a:latin typeface="Arial MT"/>
                <a:cs typeface="Arial MT"/>
              </a:rPr>
              <a:t>esopolisaccaridi</a:t>
            </a:r>
            <a:r>
              <a:rPr sz="2000" spc="7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0000"/>
                </a:solidFill>
                <a:latin typeface="Arial MT"/>
                <a:cs typeface="Arial MT"/>
              </a:rPr>
              <a:t>(EPS).</a:t>
            </a:r>
            <a:endParaRPr sz="2000">
              <a:latin typeface="Arial MT"/>
              <a:cs typeface="Arial MT"/>
            </a:endParaRPr>
          </a:p>
          <a:p>
            <a:pPr marL="356870" marR="45085" indent="-344805" algn="just">
              <a:lnSpc>
                <a:spcPct val="80000"/>
              </a:lnSpc>
              <a:spcBef>
                <a:spcPts val="495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7505" algn="l"/>
              </a:tabLst>
            </a:pPr>
            <a:r>
              <a:rPr sz="2000" spc="-15" dirty="0">
                <a:solidFill>
                  <a:srgbClr val="FF9933"/>
                </a:solidFill>
                <a:latin typeface="Arial MT"/>
                <a:cs typeface="Arial MT"/>
              </a:rPr>
              <a:t>L’EPS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può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essere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caratterizzato da diverse proprietà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chimico-fisiche, </a:t>
            </a:r>
            <a:r>
              <a:rPr sz="2000" spc="-54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10" dirty="0">
                <a:solidFill>
                  <a:srgbClr val="FF9933"/>
                </a:solidFill>
                <a:latin typeface="Arial MT"/>
                <a:cs typeface="Arial MT"/>
              </a:rPr>
              <a:t>ma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il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suo componente primario è </a:t>
            </a:r>
            <a:r>
              <a:rPr sz="2000" dirty="0">
                <a:solidFill>
                  <a:srgbClr val="FF9933"/>
                </a:solidFill>
                <a:latin typeface="Arial MT"/>
                <a:cs typeface="Arial MT"/>
              </a:rPr>
              <a:t>sempre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un esopolisaccaride neutro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o,</a:t>
            </a:r>
            <a:r>
              <a:rPr sz="2000" spc="-3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5" dirty="0">
                <a:solidFill>
                  <a:srgbClr val="FF9933"/>
                </a:solidFill>
                <a:latin typeface="Arial MT"/>
                <a:cs typeface="Arial MT"/>
              </a:rPr>
              <a:t>come</a:t>
            </a:r>
            <a:r>
              <a:rPr sz="2000" spc="-3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nei</a:t>
            </a:r>
            <a:r>
              <a:rPr sz="2000" spc="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9933"/>
                </a:solidFill>
                <a:latin typeface="Arial MT"/>
                <a:cs typeface="Arial MT"/>
              </a:rPr>
              <a:t>batteri</a:t>
            </a:r>
            <a:r>
              <a:rPr sz="2000" spc="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Gram-negativi,</a:t>
            </a:r>
            <a:r>
              <a:rPr sz="2000" spc="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9933"/>
                </a:solidFill>
                <a:latin typeface="Arial MT"/>
                <a:cs typeface="Arial MT"/>
              </a:rPr>
              <a:t>polianionico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endParaRPr sz="2000">
              <a:latin typeface="Arial MT"/>
              <a:cs typeface="Arial MT"/>
            </a:endParaRPr>
          </a:p>
          <a:p>
            <a:pPr marL="356870" marR="364490" indent="-344805">
              <a:lnSpc>
                <a:spcPct val="80000"/>
              </a:lnSpc>
              <a:spcBef>
                <a:spcPts val="480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Le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caratteristiche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più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importanti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della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matrice</a:t>
            </a:r>
            <a:r>
              <a:rPr sz="20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sono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correlate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alla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 composizione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alla</a:t>
            </a:r>
            <a:r>
              <a:rPr sz="20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struttura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del</a:t>
            </a:r>
            <a:r>
              <a:rPr sz="20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polisaccaride</a:t>
            </a:r>
            <a:r>
              <a:rPr sz="20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che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determinano</a:t>
            </a:r>
            <a:r>
              <a:rPr sz="2000" spc="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Arial MT"/>
                <a:cs typeface="Arial MT"/>
              </a:rPr>
              <a:t>la </a:t>
            </a:r>
            <a:r>
              <a:rPr sz="2000" spc="-5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conformazione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primaria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del</a:t>
            </a:r>
            <a:r>
              <a:rPr sz="20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biofilm.</a:t>
            </a:r>
            <a:endParaRPr sz="2000">
              <a:latin typeface="Arial MT"/>
              <a:cs typeface="Arial MT"/>
            </a:endParaRPr>
          </a:p>
          <a:p>
            <a:pPr marL="356870" marR="731520" indent="-344805">
              <a:lnSpc>
                <a:spcPts val="1920"/>
              </a:lnSpc>
              <a:spcBef>
                <a:spcPts val="465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Infatti,</a:t>
            </a:r>
            <a:r>
              <a:rPr sz="20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la</a:t>
            </a:r>
            <a:r>
              <a:rPr sz="2000" spc="1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quantità</a:t>
            </a:r>
            <a:r>
              <a:rPr sz="2000" spc="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di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EPS</a:t>
            </a:r>
            <a:r>
              <a:rPr sz="2000" spc="3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varia</a:t>
            </a:r>
            <a:r>
              <a:rPr sz="2000" spc="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a seconda</a:t>
            </a:r>
            <a:r>
              <a:rPr sz="2000" spc="1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dell’organismo</a:t>
            </a:r>
            <a:r>
              <a:rPr sz="2000" spc="4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e </a:t>
            </a:r>
            <a:r>
              <a:rPr sz="200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l’ammontare</a:t>
            </a:r>
            <a:r>
              <a:rPr sz="2000" spc="-4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di</a:t>
            </a:r>
            <a:r>
              <a:rPr sz="2000" spc="2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EPS</a:t>
            </a:r>
            <a:r>
              <a:rPr sz="2000" spc="5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aumenta</a:t>
            </a:r>
            <a:r>
              <a:rPr sz="2000" spc="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all’aumentare</a:t>
            </a:r>
            <a:r>
              <a:rPr sz="2000" spc="8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FFCC00"/>
                </a:solidFill>
                <a:latin typeface="Arial MT"/>
                <a:cs typeface="Arial MT"/>
              </a:rPr>
              <a:t>dell’età</a:t>
            </a:r>
            <a:r>
              <a:rPr sz="2000" spc="80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CC00"/>
                </a:solidFill>
                <a:latin typeface="Arial MT"/>
                <a:cs typeface="Arial MT"/>
              </a:rPr>
              <a:t>del</a:t>
            </a:r>
            <a:r>
              <a:rPr sz="2000" spc="-5" dirty="0">
                <a:solidFill>
                  <a:srgbClr val="FFCC00"/>
                </a:solidFill>
                <a:latin typeface="Arial MT"/>
                <a:cs typeface="Arial MT"/>
              </a:rPr>
              <a:t> biofilm.</a:t>
            </a:r>
            <a:endParaRPr sz="2000">
              <a:latin typeface="Arial MT"/>
              <a:cs typeface="Arial MT"/>
            </a:endParaRPr>
          </a:p>
          <a:p>
            <a:pPr marL="356870" marR="5080" indent="-344805">
              <a:lnSpc>
                <a:spcPct val="80000"/>
              </a:lnSpc>
              <a:spcBef>
                <a:spcPts val="495"/>
              </a:spcBef>
              <a:buClr>
                <a:srgbClr val="99FF99"/>
              </a:buClr>
              <a:buSzPct val="80000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La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matrice</a:t>
            </a:r>
            <a:r>
              <a:rPr sz="2000" spc="-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del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è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costituita</a:t>
            </a:r>
            <a:r>
              <a:rPr sz="20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oltre</a:t>
            </a:r>
            <a:r>
              <a:rPr sz="20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che</a:t>
            </a:r>
            <a:r>
              <a:rPr sz="20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da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esopolisaccaridi,</a:t>
            </a:r>
            <a:r>
              <a:rPr sz="20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anche </a:t>
            </a:r>
            <a:r>
              <a:rPr sz="2000" spc="-5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da proteine</a:t>
            </a:r>
            <a:r>
              <a:rPr sz="20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e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da</a:t>
            </a:r>
            <a:r>
              <a:rPr sz="20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DNA</a:t>
            </a:r>
            <a:r>
              <a:rPr sz="20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 MT"/>
                <a:cs typeface="Arial MT"/>
              </a:rPr>
              <a:t>extracellulare.</a:t>
            </a:r>
            <a:endParaRPr sz="2000">
              <a:latin typeface="Arial MT"/>
              <a:cs typeface="Arial MT"/>
            </a:endParaRPr>
          </a:p>
        </p:txBody>
      </p:sp>
      <p:pic>
        <p:nvPicPr>
          <p:cNvPr id="1861" name="object 1861"/>
          <p:cNvPicPr/>
          <p:nvPr/>
        </p:nvPicPr>
        <p:blipFill>
          <a:blip r:embed="rId27" cstate="print"/>
          <a:stretch>
            <a:fillRect/>
          </a:stretch>
        </p:blipFill>
        <p:spPr>
          <a:xfrm>
            <a:off x="3834384" y="5148579"/>
            <a:ext cx="3346704" cy="1914144"/>
          </a:xfrm>
          <a:prstGeom prst="rect">
            <a:avLst/>
          </a:prstGeom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252472" y="2265172"/>
            <a:ext cx="3429000" cy="396240"/>
          </a:xfrm>
          <a:prstGeom prst="rect">
            <a:avLst/>
          </a:prstGeom>
          <a:solidFill>
            <a:srgbClr val="009999"/>
          </a:solidFill>
          <a:ln w="12191">
            <a:solidFill>
              <a:srgbClr val="000000"/>
            </a:solidFill>
          </a:ln>
        </p:spPr>
        <p:txBody>
          <a:bodyPr vert="horz" wrap="square" lIns="0" tIns="38100" rIns="0" bIns="0" rtlCol="0">
            <a:spAutoFit/>
          </a:bodyPr>
          <a:lstStyle/>
          <a:p>
            <a:pPr marL="1051560">
              <a:lnSpc>
                <a:spcPct val="100000"/>
              </a:lnSpc>
              <a:spcBef>
                <a:spcPts val="300"/>
              </a:spcBef>
            </a:pPr>
            <a:r>
              <a:rPr sz="2000" b="1" spc="-35" dirty="0">
                <a:solidFill>
                  <a:srgbClr val="FF0000"/>
                </a:solidFill>
                <a:latin typeface="Times New Roman"/>
                <a:cs typeface="Times New Roman"/>
              </a:rPr>
              <a:t>SOSTANZE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681471" y="2265172"/>
            <a:ext cx="3337560" cy="396240"/>
          </a:xfrm>
          <a:prstGeom prst="rect">
            <a:avLst/>
          </a:prstGeom>
          <a:solidFill>
            <a:srgbClr val="009999"/>
          </a:solidFill>
          <a:ln w="12192">
            <a:solidFill>
              <a:srgbClr val="000000"/>
            </a:solidFill>
          </a:ln>
        </p:spPr>
        <p:txBody>
          <a:bodyPr vert="horz" wrap="square" lIns="0" tIns="381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0"/>
              </a:spcBef>
            </a:pPr>
            <a:r>
              <a:rPr sz="2000" b="1" spc="-10" dirty="0">
                <a:solidFill>
                  <a:srgbClr val="FF0000"/>
                </a:solidFill>
                <a:latin typeface="Times New Roman"/>
                <a:cs typeface="Times New Roman"/>
              </a:rPr>
              <a:t>%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252472" y="2661411"/>
            <a:ext cx="3429000" cy="396240"/>
          </a:xfrm>
          <a:prstGeom prst="rect">
            <a:avLst/>
          </a:prstGeom>
          <a:solidFill>
            <a:srgbClr val="009999"/>
          </a:solidFill>
          <a:ln w="12191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5"/>
              </a:spcBef>
            </a:pPr>
            <a:r>
              <a:rPr sz="20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Acqua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81471" y="2661411"/>
            <a:ext cx="3337560" cy="396240"/>
          </a:xfrm>
          <a:prstGeom prst="rect">
            <a:avLst/>
          </a:prstGeom>
          <a:solidFill>
            <a:srgbClr val="009999"/>
          </a:solidFill>
          <a:ln w="12192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5"/>
              </a:spcBef>
            </a:pPr>
            <a:r>
              <a:rPr sz="2000" b="1" spc="-505" dirty="0">
                <a:solidFill>
                  <a:srgbClr val="FFFFFF"/>
                </a:solidFill>
                <a:latin typeface="Constantia"/>
                <a:cs typeface="Constantia"/>
              </a:rPr>
              <a:t>&gt;</a:t>
            </a:r>
            <a:r>
              <a:rPr sz="2000" b="1" spc="10" dirty="0">
                <a:solidFill>
                  <a:srgbClr val="FFFFFF"/>
                </a:solidFill>
                <a:latin typeface="Constantia"/>
                <a:cs typeface="Constantia"/>
              </a:rPr>
              <a:t> </a:t>
            </a:r>
            <a:r>
              <a:rPr sz="2000" b="1" spc="5" dirty="0">
                <a:solidFill>
                  <a:srgbClr val="FFFFFF"/>
                </a:solidFill>
                <a:latin typeface="Times New Roman"/>
                <a:cs typeface="Times New Roman"/>
              </a:rPr>
              <a:t>9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7</a:t>
            </a:r>
            <a:r>
              <a:rPr sz="20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 %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252472" y="3057651"/>
            <a:ext cx="3429000" cy="396240"/>
          </a:xfrm>
          <a:prstGeom prst="rect">
            <a:avLst/>
          </a:prstGeom>
          <a:solidFill>
            <a:srgbClr val="009999"/>
          </a:solidFill>
          <a:ln w="12191">
            <a:solidFill>
              <a:srgbClr val="000000"/>
            </a:solidFill>
          </a:ln>
        </p:spPr>
        <p:txBody>
          <a:bodyPr vert="horz" wrap="square" lIns="0" tIns="38100" rIns="0" bIns="0" rtlCol="0">
            <a:spAutoFit/>
          </a:bodyPr>
          <a:lstStyle/>
          <a:p>
            <a:pPr marL="752475">
              <a:lnSpc>
                <a:spcPct val="100000"/>
              </a:lnSpc>
              <a:spcBef>
                <a:spcPts val="300"/>
              </a:spcBef>
            </a:pP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Cellule</a:t>
            </a:r>
            <a:r>
              <a:rPr sz="2000" b="1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batteriche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681471" y="3057651"/>
            <a:ext cx="3337560" cy="396240"/>
          </a:xfrm>
          <a:prstGeom prst="rect">
            <a:avLst/>
          </a:prstGeom>
          <a:solidFill>
            <a:srgbClr val="009999"/>
          </a:solidFill>
          <a:ln w="12192">
            <a:solidFill>
              <a:srgbClr val="000000"/>
            </a:solidFill>
          </a:ln>
        </p:spPr>
        <p:txBody>
          <a:bodyPr vert="horz" wrap="square" lIns="0" tIns="38100" rIns="0" bIns="0" rtlCol="0">
            <a:spAutoFit/>
          </a:bodyPr>
          <a:lstStyle/>
          <a:p>
            <a:pPr marL="694690">
              <a:lnSpc>
                <a:spcPct val="100000"/>
              </a:lnSpc>
              <a:spcBef>
                <a:spcPts val="300"/>
              </a:spcBef>
            </a:pPr>
            <a:r>
              <a:rPr sz="2000" b="1" dirty="0">
                <a:solidFill>
                  <a:srgbClr val="FFFFFF"/>
                </a:solidFill>
                <a:latin typeface="Times New Roman"/>
                <a:cs typeface="Times New Roman"/>
              </a:rPr>
              <a:t>2-5</a:t>
            </a:r>
            <a:r>
              <a:rPr sz="2000" b="1" spc="-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%</a:t>
            </a:r>
            <a:r>
              <a:rPr sz="2000" b="1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(più</a:t>
            </a:r>
            <a:r>
              <a:rPr sz="20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 specie)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252472" y="3453891"/>
            <a:ext cx="3429000" cy="396240"/>
          </a:xfrm>
          <a:prstGeom prst="rect">
            <a:avLst/>
          </a:prstGeom>
          <a:solidFill>
            <a:srgbClr val="009999"/>
          </a:solidFill>
          <a:ln w="12191">
            <a:solidFill>
              <a:srgbClr val="000000"/>
            </a:solidFill>
          </a:ln>
        </p:spPr>
        <p:txBody>
          <a:bodyPr vert="horz" wrap="square" lIns="0" tIns="38100" rIns="0" bIns="0" rtlCol="0">
            <a:spAutoFit/>
          </a:bodyPr>
          <a:lstStyle/>
          <a:p>
            <a:pPr marL="1014730">
              <a:lnSpc>
                <a:spcPct val="100000"/>
              </a:lnSpc>
              <a:spcBef>
                <a:spcPts val="300"/>
              </a:spcBef>
            </a:pP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Polisaccaridi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681471" y="3453891"/>
            <a:ext cx="3337560" cy="396240"/>
          </a:xfrm>
          <a:prstGeom prst="rect">
            <a:avLst/>
          </a:prstGeom>
          <a:solidFill>
            <a:srgbClr val="009999"/>
          </a:solidFill>
          <a:ln w="12192">
            <a:solidFill>
              <a:srgbClr val="000000"/>
            </a:solidFill>
          </a:ln>
        </p:spPr>
        <p:txBody>
          <a:bodyPr vert="horz" wrap="square" lIns="0" tIns="38100" rIns="0" bIns="0" rtlCol="0">
            <a:spAutoFit/>
          </a:bodyPr>
          <a:lstStyle/>
          <a:p>
            <a:pPr marL="133985">
              <a:lnSpc>
                <a:spcPct val="100000"/>
              </a:lnSpc>
              <a:spcBef>
                <a:spcPts val="300"/>
              </a:spcBef>
            </a:pPr>
            <a:r>
              <a:rPr sz="2000" b="1" dirty="0">
                <a:solidFill>
                  <a:srgbClr val="FFFFFF"/>
                </a:solidFill>
                <a:latin typeface="Times New Roman"/>
                <a:cs typeface="Times New Roman"/>
              </a:rPr>
              <a:t>1-2</a:t>
            </a:r>
            <a:r>
              <a:rPr sz="2000" b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% 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(neutri o</a:t>
            </a:r>
            <a:r>
              <a:rPr sz="2000" b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polianionici)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252472" y="3850132"/>
            <a:ext cx="3429000" cy="701040"/>
          </a:xfrm>
          <a:prstGeom prst="rect">
            <a:avLst/>
          </a:prstGeom>
          <a:solidFill>
            <a:srgbClr val="009999"/>
          </a:solidFill>
          <a:ln w="12191">
            <a:solidFill>
              <a:srgbClr val="000000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1209675" marR="363855" indent="-838200">
              <a:lnSpc>
                <a:spcPct val="101000"/>
              </a:lnSpc>
              <a:spcBef>
                <a:spcPts val="254"/>
              </a:spcBef>
            </a:pPr>
            <a:r>
              <a:rPr sz="20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Proteine (prodotte da 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lisi </a:t>
            </a:r>
            <a:r>
              <a:rPr sz="2000" b="1" spc="-48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cellulare)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681471" y="3850132"/>
            <a:ext cx="3337560" cy="701040"/>
          </a:xfrm>
          <a:prstGeom prst="rect">
            <a:avLst/>
          </a:prstGeom>
          <a:solidFill>
            <a:srgbClr val="009999"/>
          </a:solidFill>
          <a:ln w="12192">
            <a:solidFill>
              <a:srgbClr val="000000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1270635" marR="503555" indent="-762000">
              <a:lnSpc>
                <a:spcPts val="2380"/>
              </a:lnSpc>
              <a:spcBef>
                <a:spcPts val="400"/>
              </a:spcBef>
            </a:pPr>
            <a:r>
              <a:rPr sz="2000" b="1" spc="-505" dirty="0">
                <a:solidFill>
                  <a:srgbClr val="FFFFFF"/>
                </a:solidFill>
                <a:latin typeface="Constantia"/>
                <a:cs typeface="Constantia"/>
              </a:rPr>
              <a:t>&lt;</a:t>
            </a:r>
            <a:r>
              <a:rPr sz="2000" b="1" spc="10" dirty="0">
                <a:solidFill>
                  <a:srgbClr val="FFFFFF"/>
                </a:solidFill>
                <a:latin typeface="Constantia"/>
                <a:cs typeface="Constantia"/>
              </a:rPr>
              <a:t> </a:t>
            </a:r>
            <a:r>
              <a:rPr sz="2000" b="1" spc="5" dirty="0">
                <a:solidFill>
                  <a:srgbClr val="FFFFFF"/>
                </a:solidFill>
                <a:latin typeface="Times New Roman"/>
                <a:cs typeface="Times New Roman"/>
              </a:rPr>
              <a:t>1</a:t>
            </a:r>
            <a:r>
              <a:rPr sz="2000" b="1" dirty="0">
                <a:solidFill>
                  <a:srgbClr val="FFFFFF"/>
                </a:solidFill>
                <a:latin typeface="Times New Roman"/>
                <a:cs typeface="Times New Roman"/>
              </a:rPr>
              <a:t>-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2</a:t>
            </a:r>
            <a:r>
              <a:rPr sz="2000" b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%</a:t>
            </a:r>
            <a:r>
              <a:rPr sz="2000" b="1" spc="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FFFF"/>
                </a:solidFill>
                <a:latin typeface="Times New Roman"/>
                <a:cs typeface="Times New Roman"/>
              </a:rPr>
              <a:t>(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c</a:t>
            </a:r>
            <a:r>
              <a:rPr sz="2000" b="1" spc="5" dirty="0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2000" b="1" spc="-60" dirty="0">
                <a:solidFill>
                  <a:srgbClr val="FFFFFF"/>
                </a:solidFill>
                <a:latin typeface="Times New Roman"/>
                <a:cs typeface="Times New Roman"/>
              </a:rPr>
              <a:t>m</a:t>
            </a:r>
            <a:r>
              <a:rPr sz="20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p</a:t>
            </a:r>
            <a:r>
              <a:rPr sz="2000" b="1" spc="-50" dirty="0">
                <a:solidFill>
                  <a:srgbClr val="FFFFFF"/>
                </a:solidFill>
                <a:latin typeface="Times New Roman"/>
                <a:cs typeface="Times New Roman"/>
              </a:rPr>
              <a:t>r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2000" b="1" spc="-15" dirty="0">
                <a:solidFill>
                  <a:srgbClr val="FFFFFF"/>
                </a:solidFill>
                <a:latin typeface="Times New Roman"/>
                <a:cs typeface="Times New Roman"/>
              </a:rPr>
              <a:t>s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i</a:t>
            </a:r>
            <a:r>
              <a:rPr sz="2000" b="1" spc="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5" dirty="0">
                <a:solidFill>
                  <a:srgbClr val="FFFFFF"/>
                </a:solidFill>
                <a:latin typeface="Times New Roman"/>
                <a:cs typeface="Times New Roman"/>
              </a:rPr>
              <a:t>g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li  </a:t>
            </a:r>
            <a:r>
              <a:rPr sz="2000" b="1" spc="-15" dirty="0">
                <a:solidFill>
                  <a:srgbClr val="FFFFFF"/>
                </a:solidFill>
                <a:latin typeface="Times New Roman"/>
                <a:cs typeface="Times New Roman"/>
              </a:rPr>
              <a:t>enzimi)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258567" y="4557267"/>
            <a:ext cx="3416935" cy="338455"/>
          </a:xfrm>
          <a:prstGeom prst="rect">
            <a:avLst/>
          </a:prstGeom>
          <a:solidFill>
            <a:srgbClr val="009999"/>
          </a:solidFill>
        </p:spPr>
        <p:txBody>
          <a:bodyPr vert="horz" wrap="square" lIns="0" tIns="184785" rIns="0" bIns="0" rtlCol="0">
            <a:spAutoFit/>
          </a:bodyPr>
          <a:lstStyle/>
          <a:p>
            <a:pPr marL="1054100">
              <a:lnSpc>
                <a:spcPts val="1210"/>
              </a:lnSpc>
              <a:spcBef>
                <a:spcPts val="1455"/>
              </a:spcBef>
            </a:pPr>
            <a:r>
              <a:rPr sz="2000" b="1" spc="-15" dirty="0">
                <a:solidFill>
                  <a:srgbClr val="FFFFFF"/>
                </a:solidFill>
                <a:latin typeface="Times New Roman"/>
                <a:cs typeface="Times New Roman"/>
              </a:rPr>
              <a:t>DN</a:t>
            </a:r>
            <a:r>
              <a:rPr sz="20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2000" b="1" spc="-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2000" b="1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-15" dirty="0">
                <a:solidFill>
                  <a:srgbClr val="FFFFFF"/>
                </a:solidFill>
                <a:latin typeface="Times New Roman"/>
                <a:cs typeface="Times New Roman"/>
              </a:rPr>
              <a:t>RNA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687567" y="4557267"/>
            <a:ext cx="3325495" cy="338455"/>
          </a:xfrm>
          <a:prstGeom prst="rect">
            <a:avLst/>
          </a:prstGeom>
          <a:solidFill>
            <a:srgbClr val="009999"/>
          </a:solidFill>
        </p:spPr>
        <p:txBody>
          <a:bodyPr vert="horz" wrap="square" lIns="0" tIns="32384" rIns="0" bIns="0" rtlCol="0">
            <a:spAutoFit/>
          </a:bodyPr>
          <a:lstStyle/>
          <a:p>
            <a:pPr marL="365125">
              <a:lnSpc>
                <a:spcPct val="100000"/>
              </a:lnSpc>
              <a:spcBef>
                <a:spcPts val="254"/>
              </a:spcBef>
            </a:pPr>
            <a:r>
              <a:rPr sz="2000" b="1" spc="-505" dirty="0">
                <a:solidFill>
                  <a:srgbClr val="FFFFFF"/>
                </a:solidFill>
                <a:latin typeface="Constantia"/>
                <a:cs typeface="Constantia"/>
              </a:rPr>
              <a:t>&lt;</a:t>
            </a:r>
            <a:r>
              <a:rPr sz="2000" b="1" spc="10" dirty="0">
                <a:solidFill>
                  <a:srgbClr val="FFFFFF"/>
                </a:solidFill>
                <a:latin typeface="Constantia"/>
                <a:cs typeface="Constantia"/>
              </a:rPr>
              <a:t> </a:t>
            </a:r>
            <a:r>
              <a:rPr sz="2000" b="1" spc="5" dirty="0">
                <a:solidFill>
                  <a:srgbClr val="FFFFFF"/>
                </a:solidFill>
                <a:latin typeface="Times New Roman"/>
                <a:cs typeface="Times New Roman"/>
              </a:rPr>
              <a:t>1</a:t>
            </a:r>
            <a:r>
              <a:rPr sz="2000" b="1" dirty="0">
                <a:solidFill>
                  <a:srgbClr val="FFFFFF"/>
                </a:solidFill>
                <a:latin typeface="Times New Roman"/>
                <a:cs typeface="Times New Roman"/>
              </a:rPr>
              <a:t>-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2</a:t>
            </a:r>
            <a:r>
              <a:rPr sz="2000" b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%</a:t>
            </a:r>
            <a:r>
              <a:rPr sz="2000" b="1" spc="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FFFF"/>
                </a:solidFill>
                <a:latin typeface="Times New Roman"/>
                <a:cs typeface="Times New Roman"/>
              </a:rPr>
              <a:t>(</a:t>
            </a:r>
            <a:r>
              <a:rPr sz="20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p</a:t>
            </a:r>
            <a:r>
              <a:rPr sz="2000" b="1" spc="-50" dirty="0">
                <a:solidFill>
                  <a:srgbClr val="FFFFFF"/>
                </a:solidFill>
                <a:latin typeface="Times New Roman"/>
                <a:cs typeface="Times New Roman"/>
              </a:rPr>
              <a:t>r</a:t>
            </a:r>
            <a:r>
              <a:rPr sz="2000" b="1" spc="5" dirty="0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20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d</a:t>
            </a:r>
            <a:r>
              <a:rPr sz="2000" b="1" spc="5" dirty="0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2000" b="1" dirty="0">
                <a:solidFill>
                  <a:srgbClr val="FFFFFF"/>
                </a:solidFill>
                <a:latin typeface="Times New Roman"/>
                <a:cs typeface="Times New Roman"/>
              </a:rPr>
              <a:t>tt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i</a:t>
            </a:r>
            <a:r>
              <a:rPr sz="2000" b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d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2000" b="1" spc="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li</a:t>
            </a:r>
            <a:r>
              <a:rPr sz="2000" b="1" spc="-15" dirty="0">
                <a:solidFill>
                  <a:srgbClr val="FFFFFF"/>
                </a:solidFill>
                <a:latin typeface="Times New Roman"/>
                <a:cs typeface="Times New Roman"/>
              </a:rPr>
              <a:t>s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i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687567" y="4879847"/>
            <a:ext cx="3325495" cy="3295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0"/>
              </a:spcBef>
            </a:pPr>
            <a:r>
              <a:rPr sz="20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cellulare)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252472" y="5252211"/>
            <a:ext cx="3429000" cy="396240"/>
          </a:xfrm>
          <a:prstGeom prst="rect">
            <a:avLst/>
          </a:prstGeom>
          <a:solidFill>
            <a:srgbClr val="009999"/>
          </a:solidFill>
          <a:ln w="12191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5"/>
              </a:spcBef>
            </a:pP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Ioni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681471" y="5252211"/>
            <a:ext cx="3337560" cy="396240"/>
          </a:xfrm>
          <a:prstGeom prst="rect">
            <a:avLst/>
          </a:prstGeom>
          <a:solidFill>
            <a:srgbClr val="009999"/>
          </a:solidFill>
          <a:ln w="12192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marL="908050">
              <a:lnSpc>
                <a:spcPct val="100000"/>
              </a:lnSpc>
              <a:spcBef>
                <a:spcPts val="305"/>
              </a:spcBef>
            </a:pP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Legati</a:t>
            </a:r>
            <a:r>
              <a:rPr sz="2000" b="1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20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liberi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2255011" y="1060704"/>
            <a:ext cx="6613525" cy="4533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800" b="1" i="0" spc="-5" dirty="0">
                <a:solidFill>
                  <a:srgbClr val="FFFFFF"/>
                </a:solidFill>
                <a:latin typeface="Arial"/>
                <a:cs typeface="Arial"/>
              </a:rPr>
              <a:t>Composizione</a:t>
            </a:r>
            <a:r>
              <a:rPr sz="2800" b="1" i="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i="0" dirty="0">
                <a:solidFill>
                  <a:srgbClr val="FFFFFF"/>
                </a:solidFill>
                <a:latin typeface="Arial"/>
                <a:cs typeface="Arial"/>
              </a:rPr>
              <a:t>della</a:t>
            </a:r>
            <a:r>
              <a:rPr sz="2800" b="1" i="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i="0" dirty="0">
                <a:solidFill>
                  <a:srgbClr val="FFFFFF"/>
                </a:solidFill>
                <a:latin typeface="Arial"/>
                <a:cs typeface="Arial"/>
              </a:rPr>
              <a:t>matrice</a:t>
            </a:r>
            <a:r>
              <a:rPr sz="2800" b="1" i="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i="0" spc="-5" dirty="0">
                <a:solidFill>
                  <a:srgbClr val="FFFFFF"/>
                </a:solidFill>
                <a:latin typeface="Arial"/>
                <a:cs typeface="Arial"/>
              </a:rPr>
              <a:t>del</a:t>
            </a:r>
            <a:r>
              <a:rPr sz="2800" b="1" i="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i="0" dirty="0">
                <a:solidFill>
                  <a:srgbClr val="FFFFFF"/>
                </a:solidFill>
                <a:latin typeface="Arial"/>
                <a:cs typeface="Arial"/>
              </a:rPr>
              <a:t>biofilm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12192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507223" y="6389116"/>
              <a:ext cx="692150" cy="222885"/>
            </a:xfrm>
            <a:custGeom>
              <a:avLst/>
              <a:gdLst/>
              <a:ahLst/>
              <a:cxnLst/>
              <a:rect l="l" t="t" r="r" b="b"/>
              <a:pathLst>
                <a:path w="692150" h="222884">
                  <a:moveTo>
                    <a:pt x="0" y="222504"/>
                  </a:moveTo>
                  <a:lnTo>
                    <a:pt x="691896" y="222504"/>
                  </a:lnTo>
                  <a:lnTo>
                    <a:pt x="691896" y="0"/>
                  </a:lnTo>
                  <a:lnTo>
                    <a:pt x="0" y="0"/>
                  </a:lnTo>
                  <a:lnTo>
                    <a:pt x="0" y="222504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143256"/>
                  </a:lnTo>
                  <a:lnTo>
                    <a:pt x="0" y="259080"/>
                  </a:lnTo>
                  <a:lnTo>
                    <a:pt x="877824" y="259080"/>
                  </a:lnTo>
                  <a:lnTo>
                    <a:pt x="877824" y="143256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1581403" y="929639"/>
            <a:ext cx="7527925" cy="5124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3200" b="1" i="0" spc="-10" dirty="0">
                <a:solidFill>
                  <a:srgbClr val="FFFFFF"/>
                </a:solidFill>
                <a:latin typeface="Arial"/>
                <a:cs typeface="Arial"/>
              </a:rPr>
              <a:t>Composizione</a:t>
            </a:r>
            <a:r>
              <a:rPr sz="3200" b="1" i="0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i="0" spc="-10" dirty="0">
                <a:solidFill>
                  <a:srgbClr val="FFFFFF"/>
                </a:solidFill>
                <a:latin typeface="Arial"/>
                <a:cs typeface="Arial"/>
              </a:rPr>
              <a:t>della</a:t>
            </a:r>
            <a:r>
              <a:rPr sz="3200" b="1" i="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i="0" spc="-10" dirty="0">
                <a:solidFill>
                  <a:srgbClr val="FFFFFF"/>
                </a:solidFill>
                <a:latin typeface="Arial"/>
                <a:cs typeface="Arial"/>
              </a:rPr>
              <a:t>matrice</a:t>
            </a:r>
            <a:r>
              <a:rPr sz="3200" b="1" i="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i="0" spc="-10" dirty="0">
                <a:solidFill>
                  <a:srgbClr val="FFFFFF"/>
                </a:solidFill>
                <a:latin typeface="Arial"/>
                <a:cs typeface="Arial"/>
              </a:rPr>
              <a:t>del</a:t>
            </a:r>
            <a:r>
              <a:rPr sz="3200" b="1" i="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i="0" spc="-10" dirty="0">
                <a:solidFill>
                  <a:srgbClr val="FFFFFF"/>
                </a:solidFill>
                <a:latin typeface="Arial"/>
                <a:cs typeface="Arial"/>
              </a:rPr>
              <a:t>biofilm</a:t>
            </a:r>
            <a:endParaRPr sz="3200">
              <a:latin typeface="Arial"/>
              <a:cs typeface="Arial"/>
            </a:endParaRPr>
          </a:p>
        </p:txBody>
      </p:sp>
      <p:sp>
        <p:nvSpPr>
          <p:cNvPr id="1861" name="object 1861"/>
          <p:cNvSpPr txBox="1"/>
          <p:nvPr/>
        </p:nvSpPr>
        <p:spPr>
          <a:xfrm>
            <a:off x="774191" y="1935479"/>
            <a:ext cx="9144000" cy="390271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892810" marR="581660" indent="-344805">
              <a:lnSpc>
                <a:spcPts val="2590"/>
              </a:lnSpc>
              <a:spcBef>
                <a:spcPts val="425"/>
              </a:spcBef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Alcuni</a:t>
            </a:r>
            <a:r>
              <a:rPr sz="24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batteri,</a:t>
            </a:r>
            <a:r>
              <a:rPr sz="2400" spc="-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tra</a:t>
            </a:r>
            <a:r>
              <a:rPr sz="2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cui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i="1" dirty="0">
                <a:solidFill>
                  <a:srgbClr val="FFFF99"/>
                </a:solidFill>
                <a:latin typeface="Arial"/>
                <a:cs typeface="Arial"/>
              </a:rPr>
              <a:t>Pseudomonas</a:t>
            </a:r>
            <a:r>
              <a:rPr sz="2400" i="1" spc="-10" dirty="0">
                <a:solidFill>
                  <a:srgbClr val="FFFF99"/>
                </a:solidFill>
                <a:latin typeface="Arial"/>
                <a:cs typeface="Arial"/>
              </a:rPr>
              <a:t> </a:t>
            </a:r>
            <a:r>
              <a:rPr sz="2400" i="1" dirty="0">
                <a:solidFill>
                  <a:srgbClr val="FFFF99"/>
                </a:solidFill>
                <a:latin typeface="Arial"/>
                <a:cs typeface="Arial"/>
              </a:rPr>
              <a:t>aeruginosa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24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producono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una </a:t>
            </a:r>
            <a:r>
              <a:rPr sz="2400" spc="-5" dirty="0">
                <a:solidFill>
                  <a:srgbClr val="FF9933"/>
                </a:solidFill>
                <a:latin typeface="Arial MT"/>
                <a:cs typeface="Arial MT"/>
              </a:rPr>
              <a:t>considerevole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quantità di </a:t>
            </a:r>
            <a:r>
              <a:rPr sz="2400" spc="-5" dirty="0">
                <a:solidFill>
                  <a:srgbClr val="FF9933"/>
                </a:solidFill>
                <a:latin typeface="Arial MT"/>
                <a:cs typeface="Arial MT"/>
              </a:rPr>
              <a:t>DNA extracellulare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attraverso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un meccanismo indipendente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dalla lisi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cellulare. Esso, infatti, sembra essere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trasportato </a:t>
            </a:r>
            <a:r>
              <a:rPr sz="2400" spc="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all’esterno</a:t>
            </a:r>
            <a:r>
              <a:rPr sz="2400" spc="-4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9933"/>
                </a:solidFill>
                <a:latin typeface="Arial MT"/>
                <a:cs typeface="Arial MT"/>
              </a:rPr>
              <a:t>della</a:t>
            </a:r>
            <a:r>
              <a:rPr sz="2400" spc="1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spc="5" dirty="0">
                <a:solidFill>
                  <a:srgbClr val="FF9933"/>
                </a:solidFill>
                <a:latin typeface="Arial MT"/>
                <a:cs typeface="Arial MT"/>
              </a:rPr>
              <a:t>membrana</a:t>
            </a:r>
            <a:r>
              <a:rPr sz="2400" spc="-6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per</a:t>
            </a:r>
            <a:r>
              <a:rPr sz="2400" spc="-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esocitosi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250">
              <a:latin typeface="Arial MT"/>
              <a:cs typeface="Arial MT"/>
            </a:endParaRPr>
          </a:p>
          <a:p>
            <a:pPr marL="892810" marR="902969" indent="-344805">
              <a:lnSpc>
                <a:spcPts val="2590"/>
              </a:lnSpc>
              <a:spcBef>
                <a:spcPts val="5"/>
              </a:spcBef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In </a:t>
            </a:r>
            <a:r>
              <a:rPr sz="2400" i="1" dirty="0">
                <a:solidFill>
                  <a:srgbClr val="FFFFFF"/>
                </a:solidFill>
                <a:latin typeface="Arial"/>
                <a:cs typeface="Arial"/>
              </a:rPr>
              <a:t>P. aeruginosa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,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il DNA extracellulare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ha probabilmente,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un</a:t>
            </a:r>
            <a:r>
              <a:rPr sz="24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ruolo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funzionale</a:t>
            </a:r>
            <a:r>
              <a:rPr sz="24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nel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biofilm.</a:t>
            </a:r>
            <a:endParaRPr sz="2400">
              <a:latin typeface="Arial MT"/>
              <a:cs typeface="Arial MT"/>
            </a:endParaRPr>
          </a:p>
          <a:p>
            <a:pPr marL="892810" marR="775970" indent="-344805">
              <a:lnSpc>
                <a:spcPts val="2590"/>
              </a:lnSpc>
              <a:spcBef>
                <a:spcPts val="580"/>
              </a:spcBef>
            </a:pP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Aggiungendo 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DNasi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I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al 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mezzo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di coltura, infatti, si ha una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forte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inibizione della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formazione di biofilm;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inoltre, la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Arial MT"/>
                <a:cs typeface="Arial MT"/>
              </a:rPr>
              <a:t>DNasi</a:t>
            </a:r>
            <a:r>
              <a:rPr sz="2400" spc="-1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0000"/>
                </a:solidFill>
                <a:latin typeface="Arial MT"/>
                <a:cs typeface="Arial MT"/>
              </a:rPr>
              <a:t>I</a:t>
            </a:r>
            <a:r>
              <a:rPr sz="240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può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dissolvere</a:t>
            </a:r>
            <a:r>
              <a:rPr sz="24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24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maturi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1862" name="object 1862"/>
          <p:cNvSpPr/>
          <p:nvPr/>
        </p:nvSpPr>
        <p:spPr>
          <a:xfrm>
            <a:off x="2685288" y="6300723"/>
            <a:ext cx="4822190" cy="454659"/>
          </a:xfrm>
          <a:custGeom>
            <a:avLst/>
            <a:gdLst/>
            <a:ahLst/>
            <a:cxnLst/>
            <a:rect l="l" t="t" r="r" b="b"/>
            <a:pathLst>
              <a:path w="4822190" h="454659">
                <a:moveTo>
                  <a:pt x="4821936" y="0"/>
                </a:moveTo>
                <a:lnTo>
                  <a:pt x="0" y="0"/>
                </a:lnTo>
                <a:lnTo>
                  <a:pt x="0" y="454152"/>
                </a:lnTo>
                <a:lnTo>
                  <a:pt x="4821936" y="454152"/>
                </a:lnTo>
                <a:lnTo>
                  <a:pt x="482193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3" name="object 1863"/>
          <p:cNvSpPr txBox="1"/>
          <p:nvPr/>
        </p:nvSpPr>
        <p:spPr>
          <a:xfrm>
            <a:off x="774191" y="6321553"/>
            <a:ext cx="7425055" cy="438784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907539">
              <a:lnSpc>
                <a:spcPct val="100000"/>
              </a:lnSpc>
              <a:spcBef>
                <a:spcPts val="110"/>
              </a:spcBef>
            </a:pPr>
            <a:r>
              <a:rPr sz="900" b="1" dirty="0">
                <a:solidFill>
                  <a:srgbClr val="666666"/>
                </a:solidFill>
                <a:latin typeface="Arial"/>
                <a:cs typeface="Arial"/>
              </a:rPr>
              <a:t>Extracellular</a:t>
            </a:r>
            <a:r>
              <a:rPr sz="900" b="1" spc="-100" dirty="0">
                <a:solidFill>
                  <a:srgbClr val="666666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666666"/>
                </a:solidFill>
                <a:latin typeface="Arial"/>
                <a:cs typeface="Arial"/>
              </a:rPr>
              <a:t>DNA</a:t>
            </a:r>
            <a:r>
              <a:rPr sz="900" b="1" spc="10" dirty="0">
                <a:solidFill>
                  <a:srgbClr val="666666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666666"/>
                </a:solidFill>
                <a:latin typeface="Arial"/>
                <a:cs typeface="Arial"/>
              </a:rPr>
              <a:t>Required</a:t>
            </a:r>
            <a:r>
              <a:rPr sz="900" b="1" spc="-30" dirty="0">
                <a:solidFill>
                  <a:srgbClr val="666666"/>
                </a:solidFill>
                <a:latin typeface="Arial"/>
                <a:cs typeface="Arial"/>
              </a:rPr>
              <a:t> </a:t>
            </a:r>
            <a:r>
              <a:rPr sz="900" b="1" spc="5" dirty="0">
                <a:solidFill>
                  <a:srgbClr val="666666"/>
                </a:solidFill>
                <a:latin typeface="Arial"/>
                <a:cs typeface="Arial"/>
              </a:rPr>
              <a:t>for</a:t>
            </a:r>
            <a:r>
              <a:rPr sz="900" b="1" spc="-20" dirty="0">
                <a:solidFill>
                  <a:srgbClr val="666666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666666"/>
                </a:solidFill>
                <a:latin typeface="Arial"/>
                <a:cs typeface="Arial"/>
              </a:rPr>
              <a:t>Bacterial</a:t>
            </a:r>
            <a:r>
              <a:rPr sz="900" b="1" spc="-45" dirty="0">
                <a:solidFill>
                  <a:srgbClr val="666666"/>
                </a:solidFill>
                <a:latin typeface="Arial"/>
                <a:cs typeface="Arial"/>
              </a:rPr>
              <a:t> </a:t>
            </a:r>
            <a:r>
              <a:rPr sz="900" b="1" spc="5" dirty="0">
                <a:solidFill>
                  <a:srgbClr val="666666"/>
                </a:solidFill>
                <a:latin typeface="Arial"/>
                <a:cs typeface="Arial"/>
              </a:rPr>
              <a:t>Biofilm</a:t>
            </a:r>
            <a:r>
              <a:rPr sz="900" b="1" spc="-45" dirty="0">
                <a:solidFill>
                  <a:srgbClr val="666666"/>
                </a:solidFill>
                <a:latin typeface="Arial"/>
                <a:cs typeface="Arial"/>
              </a:rPr>
              <a:t> </a:t>
            </a:r>
            <a:r>
              <a:rPr sz="900" b="1" spc="5" dirty="0">
                <a:solidFill>
                  <a:srgbClr val="666666"/>
                </a:solidFill>
                <a:latin typeface="Arial"/>
                <a:cs typeface="Arial"/>
              </a:rPr>
              <a:t>Formation</a:t>
            </a:r>
            <a:endParaRPr sz="900">
              <a:latin typeface="Arial"/>
              <a:cs typeface="Arial"/>
            </a:endParaRPr>
          </a:p>
          <a:p>
            <a:pPr marL="1948814" indent="-41910">
              <a:lnSpc>
                <a:spcPct val="100000"/>
              </a:lnSpc>
              <a:buSzPct val="88888"/>
              <a:buChar char="•"/>
              <a:tabLst>
                <a:tab pos="1949450" algn="l"/>
              </a:tabLst>
            </a:pPr>
            <a:r>
              <a:rPr sz="900" spc="60" dirty="0">
                <a:solidFill>
                  <a:srgbClr val="212121"/>
                </a:solidFill>
                <a:latin typeface="Arial MT"/>
                <a:cs typeface="Arial MT"/>
              </a:rPr>
              <a:t>W</a:t>
            </a:r>
            <a:r>
              <a:rPr sz="900" dirty="0">
                <a:solidFill>
                  <a:srgbClr val="212121"/>
                </a:solidFill>
                <a:latin typeface="Arial MT"/>
                <a:cs typeface="Arial MT"/>
              </a:rPr>
              <a:t>h</a:t>
            </a:r>
            <a:r>
              <a:rPr sz="900" spc="10" dirty="0">
                <a:solidFill>
                  <a:srgbClr val="212121"/>
                </a:solidFill>
                <a:latin typeface="Arial MT"/>
                <a:cs typeface="Arial MT"/>
              </a:rPr>
              <a:t>i</a:t>
            </a:r>
            <a:r>
              <a:rPr sz="900" spc="-15" dirty="0">
                <a:solidFill>
                  <a:srgbClr val="212121"/>
                </a:solidFill>
                <a:latin typeface="Arial MT"/>
                <a:cs typeface="Arial MT"/>
              </a:rPr>
              <a:t>t</a:t>
            </a:r>
            <a:r>
              <a:rPr sz="900" spc="5" dirty="0">
                <a:solidFill>
                  <a:srgbClr val="212121"/>
                </a:solidFill>
                <a:latin typeface="Arial MT"/>
                <a:cs typeface="Arial MT"/>
              </a:rPr>
              <a:t>c</a:t>
            </a:r>
            <a:r>
              <a:rPr sz="900" dirty="0">
                <a:solidFill>
                  <a:srgbClr val="212121"/>
                </a:solidFill>
                <a:latin typeface="Arial MT"/>
                <a:cs typeface="Arial MT"/>
              </a:rPr>
              <a:t>h</a:t>
            </a:r>
            <a:r>
              <a:rPr sz="900" spc="-25" dirty="0">
                <a:solidFill>
                  <a:srgbClr val="212121"/>
                </a:solidFill>
                <a:latin typeface="Arial MT"/>
                <a:cs typeface="Arial MT"/>
              </a:rPr>
              <a:t>u</a:t>
            </a:r>
            <a:r>
              <a:rPr sz="900" spc="5" dirty="0">
                <a:solidFill>
                  <a:srgbClr val="212121"/>
                </a:solidFill>
                <a:latin typeface="Arial MT"/>
                <a:cs typeface="Arial MT"/>
              </a:rPr>
              <a:t>rc</a:t>
            </a:r>
            <a:r>
              <a:rPr sz="900" dirty="0">
                <a:solidFill>
                  <a:srgbClr val="212121"/>
                </a:solidFill>
                <a:latin typeface="Arial MT"/>
                <a:cs typeface="Arial MT"/>
              </a:rPr>
              <a:t>h,</a:t>
            </a:r>
            <a:r>
              <a:rPr sz="900" spc="-1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212121"/>
                </a:solidFill>
                <a:latin typeface="Arial MT"/>
                <a:cs typeface="Arial MT"/>
              </a:rPr>
              <a:t>e</a:t>
            </a:r>
            <a:r>
              <a:rPr sz="900" dirty="0">
                <a:solidFill>
                  <a:srgbClr val="212121"/>
                </a:solidFill>
                <a:latin typeface="Arial MT"/>
                <a:cs typeface="Arial MT"/>
              </a:rPr>
              <a:t>t</a:t>
            </a:r>
            <a:r>
              <a:rPr sz="900" spc="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12121"/>
                </a:solidFill>
                <a:latin typeface="Arial MT"/>
                <a:cs typeface="Arial MT"/>
              </a:rPr>
              <a:t>a</a:t>
            </a:r>
            <a:r>
              <a:rPr sz="900" spc="10" dirty="0">
                <a:solidFill>
                  <a:srgbClr val="212121"/>
                </a:solidFill>
                <a:latin typeface="Arial MT"/>
                <a:cs typeface="Arial MT"/>
              </a:rPr>
              <a:t>l</a:t>
            </a:r>
            <a:r>
              <a:rPr sz="900" dirty="0">
                <a:solidFill>
                  <a:srgbClr val="212121"/>
                </a:solidFill>
                <a:latin typeface="Arial MT"/>
                <a:cs typeface="Arial MT"/>
              </a:rPr>
              <a:t>.</a:t>
            </a:r>
            <a:endParaRPr sz="900">
              <a:latin typeface="Arial MT"/>
              <a:cs typeface="Arial MT"/>
            </a:endParaRPr>
          </a:p>
          <a:p>
            <a:pPr marL="1907539">
              <a:lnSpc>
                <a:spcPct val="100000"/>
              </a:lnSpc>
            </a:pPr>
            <a:r>
              <a:rPr sz="900" dirty="0">
                <a:solidFill>
                  <a:srgbClr val="212121"/>
                </a:solidFill>
                <a:latin typeface="Arial MT"/>
                <a:cs typeface="Arial MT"/>
              </a:rPr>
              <a:t>Science</a:t>
            </a:r>
            <a:r>
              <a:rPr sz="900" spc="-4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12121"/>
                </a:solidFill>
                <a:latin typeface="Arial MT"/>
                <a:cs typeface="Arial MT"/>
              </a:rPr>
              <a:t>22</a:t>
            </a:r>
            <a:r>
              <a:rPr sz="900" spc="-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12121"/>
                </a:solidFill>
                <a:latin typeface="Arial MT"/>
                <a:cs typeface="Arial MT"/>
              </a:rPr>
              <a:t>February</a:t>
            </a:r>
            <a:r>
              <a:rPr sz="9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12121"/>
                </a:solidFill>
                <a:latin typeface="Arial MT"/>
                <a:cs typeface="Arial MT"/>
              </a:rPr>
              <a:t>2002:</a:t>
            </a:r>
            <a:r>
              <a:rPr sz="9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12121"/>
                </a:solidFill>
                <a:latin typeface="Arial MT"/>
                <a:cs typeface="Arial MT"/>
              </a:rPr>
              <a:t>1487.DOI:10.1126/science.295.5559.1487</a:t>
            </a:r>
            <a:endParaRPr sz="9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3338067"/>
            <a:ext cx="9144000" cy="3868420"/>
            <a:chOff x="774191" y="3338067"/>
            <a:chExt cx="9144000" cy="386842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7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79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3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5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39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699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5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19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7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1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3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19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7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1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7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39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3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3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3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3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5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1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3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59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3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3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3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5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3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79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3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5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1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7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3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1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5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5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5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79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3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5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79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59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5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7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79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1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5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19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3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7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5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79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1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3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7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1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5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79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79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39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79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7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3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7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7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19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3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pic>
          <p:nvPicPr>
            <p:cNvPr id="1860" name="object 1860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2033016" y="3338067"/>
              <a:ext cx="6483096" cy="3249169"/>
            </a:xfrm>
            <a:prstGeom prst="rect">
              <a:avLst/>
            </a:prstGeom>
          </p:spPr>
        </p:pic>
      </p:grpSp>
      <p:sp>
        <p:nvSpPr>
          <p:cNvPr id="1861" name="object 1861"/>
          <p:cNvSpPr txBox="1">
            <a:spLocks noGrp="1"/>
          </p:cNvSpPr>
          <p:nvPr>
            <p:ph type="title"/>
          </p:nvPr>
        </p:nvSpPr>
        <p:spPr>
          <a:xfrm>
            <a:off x="1581403" y="929639"/>
            <a:ext cx="7527925" cy="5124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3200" b="1" i="0" spc="-10" dirty="0">
                <a:solidFill>
                  <a:srgbClr val="FFFFFF"/>
                </a:solidFill>
                <a:latin typeface="Arial"/>
                <a:cs typeface="Arial"/>
              </a:rPr>
              <a:t>Composizione</a:t>
            </a:r>
            <a:r>
              <a:rPr sz="3200" b="1" i="0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i="0" spc="-10" dirty="0">
                <a:solidFill>
                  <a:srgbClr val="FFFFFF"/>
                </a:solidFill>
                <a:latin typeface="Arial"/>
                <a:cs typeface="Arial"/>
              </a:rPr>
              <a:t>della</a:t>
            </a:r>
            <a:r>
              <a:rPr sz="3200" b="1" i="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i="0" spc="-10" dirty="0">
                <a:solidFill>
                  <a:srgbClr val="FFFFFF"/>
                </a:solidFill>
                <a:latin typeface="Arial"/>
                <a:cs typeface="Arial"/>
              </a:rPr>
              <a:t>matrice</a:t>
            </a:r>
            <a:r>
              <a:rPr sz="3200" b="1" i="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i="0" spc="-10" dirty="0">
                <a:solidFill>
                  <a:srgbClr val="FFFFFF"/>
                </a:solidFill>
                <a:latin typeface="Arial"/>
                <a:cs typeface="Arial"/>
              </a:rPr>
              <a:t>del</a:t>
            </a:r>
            <a:r>
              <a:rPr sz="3200" b="1" i="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i="0" spc="-10" dirty="0">
                <a:solidFill>
                  <a:srgbClr val="FFFFFF"/>
                </a:solidFill>
                <a:latin typeface="Arial"/>
                <a:cs typeface="Arial"/>
              </a:rPr>
              <a:t>biofilm</a:t>
            </a:r>
            <a:endParaRPr sz="3200">
              <a:latin typeface="Arial"/>
              <a:cs typeface="Arial"/>
            </a:endParaRPr>
          </a:p>
        </p:txBody>
      </p:sp>
      <p:sp>
        <p:nvSpPr>
          <p:cNvPr id="1862" name="object 1862"/>
          <p:cNvSpPr txBox="1"/>
          <p:nvPr/>
        </p:nvSpPr>
        <p:spPr>
          <a:xfrm>
            <a:off x="1322324" y="1661159"/>
            <a:ext cx="7640320" cy="1562100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30"/>
              </a:spcBef>
            </a:pP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La</a:t>
            </a:r>
            <a:r>
              <a:rPr sz="1800" b="1" spc="-6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matrice</a:t>
            </a:r>
            <a:r>
              <a:rPr sz="1800" b="1" spc="-3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dei</a:t>
            </a:r>
            <a:r>
              <a:rPr sz="1800" b="1" spc="-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biofilm:</a:t>
            </a:r>
            <a:endParaRPr sz="1800">
              <a:latin typeface="Arial"/>
              <a:cs typeface="Arial"/>
            </a:endParaRPr>
          </a:p>
          <a:p>
            <a:pPr marL="356870" marR="5080" indent="-344805">
              <a:lnSpc>
                <a:spcPct val="100000"/>
              </a:lnSpc>
              <a:spcBef>
                <a:spcPts val="434"/>
              </a:spcBef>
              <a:buClr>
                <a:srgbClr val="99FF99"/>
              </a:buClr>
              <a:buSzPct val="80555"/>
              <a:buFont typeface="Wingdings"/>
              <a:buChar char=""/>
              <a:tabLst>
                <a:tab pos="417830" algn="l"/>
                <a:tab pos="418465" algn="l"/>
              </a:tabLst>
            </a:pPr>
            <a:r>
              <a:rPr dirty="0"/>
              <a:t>	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è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un</a:t>
            </a:r>
            <a:r>
              <a:rPr sz="18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ambiente</a:t>
            </a:r>
            <a:r>
              <a:rPr sz="1800" b="1" spc="-4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dinamico</a:t>
            </a:r>
            <a:r>
              <a:rPr sz="1800" b="1" spc="-3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dove</a:t>
            </a: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possono</a:t>
            </a:r>
            <a:r>
              <a:rPr sz="18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accumularsi</a:t>
            </a:r>
            <a:r>
              <a:rPr sz="1800" spc="-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nutrienti</a:t>
            </a:r>
            <a:r>
              <a:rPr sz="18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dove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le </a:t>
            </a:r>
            <a:r>
              <a:rPr sz="1800" spc="-4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cellule</a:t>
            </a:r>
            <a:r>
              <a:rPr sz="1800" spc="-8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microbiche</a:t>
            </a:r>
            <a:r>
              <a:rPr sz="18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mantengono</a:t>
            </a:r>
            <a:r>
              <a:rPr sz="1800" spc="-9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il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giusto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grado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di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omeostasi.</a:t>
            </a:r>
            <a:endParaRPr sz="1800">
              <a:latin typeface="Arial MT"/>
              <a:cs typeface="Arial MT"/>
            </a:endParaRPr>
          </a:p>
          <a:p>
            <a:pPr marL="356870" marR="365125" indent="-344805">
              <a:lnSpc>
                <a:spcPct val="100000"/>
              </a:lnSpc>
              <a:spcBef>
                <a:spcPts val="430"/>
              </a:spcBef>
              <a:buClr>
                <a:srgbClr val="99FF99"/>
              </a:buClr>
              <a:buSzPct val="80555"/>
              <a:buFont typeface="Wingdings"/>
              <a:buChar char=""/>
              <a:tabLst>
                <a:tab pos="356870" algn="l"/>
                <a:tab pos="357505" algn="l"/>
              </a:tabLst>
            </a:pP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mostra</a:t>
            </a:r>
            <a:r>
              <a:rPr sz="18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un</a:t>
            </a: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alto</a:t>
            </a:r>
            <a:r>
              <a:rPr sz="18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grado</a:t>
            </a:r>
            <a:r>
              <a:rPr sz="1800" b="1" spc="1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di</a:t>
            </a:r>
            <a:r>
              <a:rPr sz="1800" b="1" spc="-20" dirty="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CC00"/>
                </a:solidFill>
                <a:latin typeface="Arial"/>
                <a:cs typeface="Arial"/>
              </a:rPr>
              <a:t>eterogeneità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infatti</a:t>
            </a:r>
            <a:r>
              <a:rPr sz="18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al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suo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interno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possono </a:t>
            </a:r>
            <a:r>
              <a:rPr sz="1800" spc="-4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coesistere</a:t>
            </a:r>
            <a:r>
              <a:rPr sz="1800" spc="-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diversi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microambienti.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4609084"/>
            <a:ext cx="9144000" cy="2597150"/>
            <a:chOff x="774191" y="4609084"/>
            <a:chExt cx="9144000" cy="25971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8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80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2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6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6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80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8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6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80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6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2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2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4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2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4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2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8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4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2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8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2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8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2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4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8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8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60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60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40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4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6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2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60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6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2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80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8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60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60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6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2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2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8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6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6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6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40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4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</p:grpSp>
      <p:sp>
        <p:nvSpPr>
          <p:cNvPr id="1860" name="object 1860"/>
          <p:cNvSpPr txBox="1">
            <a:spLocks noGrp="1"/>
          </p:cNvSpPr>
          <p:nvPr>
            <p:ph type="title"/>
          </p:nvPr>
        </p:nvSpPr>
        <p:spPr>
          <a:xfrm>
            <a:off x="1581403" y="929639"/>
            <a:ext cx="7527925" cy="5124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3200" b="1" i="0" spc="-10" dirty="0">
                <a:solidFill>
                  <a:srgbClr val="FFFFFF"/>
                </a:solidFill>
                <a:latin typeface="Arial"/>
                <a:cs typeface="Arial"/>
              </a:rPr>
              <a:t>Composizione</a:t>
            </a:r>
            <a:r>
              <a:rPr sz="3200" b="1" i="0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i="0" spc="-10" dirty="0">
                <a:solidFill>
                  <a:srgbClr val="FFFFFF"/>
                </a:solidFill>
                <a:latin typeface="Arial"/>
                <a:cs typeface="Arial"/>
              </a:rPr>
              <a:t>della</a:t>
            </a:r>
            <a:r>
              <a:rPr sz="3200" b="1" i="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i="0" spc="-10" dirty="0">
                <a:solidFill>
                  <a:srgbClr val="FFFFFF"/>
                </a:solidFill>
                <a:latin typeface="Arial"/>
                <a:cs typeface="Arial"/>
              </a:rPr>
              <a:t>matrice</a:t>
            </a:r>
            <a:r>
              <a:rPr sz="3200" b="1" i="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i="0" spc="-10" dirty="0">
                <a:solidFill>
                  <a:srgbClr val="FFFFFF"/>
                </a:solidFill>
                <a:latin typeface="Arial"/>
                <a:cs typeface="Arial"/>
              </a:rPr>
              <a:t>del</a:t>
            </a:r>
            <a:r>
              <a:rPr sz="3200" b="1" i="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i="0" spc="-10" dirty="0">
                <a:solidFill>
                  <a:srgbClr val="FFFFFF"/>
                </a:solidFill>
                <a:latin typeface="Arial"/>
                <a:cs typeface="Arial"/>
              </a:rPr>
              <a:t>biofilm</a:t>
            </a:r>
            <a:endParaRPr sz="3200">
              <a:latin typeface="Arial"/>
              <a:cs typeface="Arial"/>
            </a:endParaRPr>
          </a:p>
        </p:txBody>
      </p:sp>
      <p:sp>
        <p:nvSpPr>
          <p:cNvPr id="1861" name="object 1861"/>
          <p:cNvSpPr txBox="1"/>
          <p:nvPr/>
        </p:nvSpPr>
        <p:spPr>
          <a:xfrm>
            <a:off x="774191" y="1898903"/>
            <a:ext cx="8599170" cy="448818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892810" marR="9525" indent="-344805">
              <a:lnSpc>
                <a:spcPts val="2300"/>
              </a:lnSpc>
              <a:spcBef>
                <a:spcPts val="660"/>
              </a:spcBef>
            </a:pP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La</a:t>
            </a:r>
            <a:r>
              <a:rPr sz="2400" spc="-4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natura</a:t>
            </a:r>
            <a:r>
              <a:rPr sz="2400" spc="-2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della</a:t>
            </a:r>
            <a:r>
              <a:rPr sz="2400" spc="-1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matrice</a:t>
            </a:r>
            <a:r>
              <a:rPr sz="2400" spc="-20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polimerica,</a:t>
            </a:r>
            <a:r>
              <a:rPr sz="2400" spc="-5" dirty="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oltre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ad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essere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correlata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alle</a:t>
            </a:r>
            <a:r>
              <a:rPr sz="2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strutture</a:t>
            </a:r>
            <a:r>
              <a:rPr sz="24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esopolisaccaridiche,dipende</a:t>
            </a:r>
            <a:r>
              <a:rPr sz="24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anche</a:t>
            </a:r>
            <a:r>
              <a:rPr sz="24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da:</a:t>
            </a:r>
            <a:endParaRPr sz="2400">
              <a:latin typeface="Arial MT"/>
              <a:cs typeface="Arial MT"/>
            </a:endParaRPr>
          </a:p>
          <a:p>
            <a:pPr marL="892810" marR="851535" indent="-344805">
              <a:lnSpc>
                <a:spcPts val="2300"/>
              </a:lnSpc>
              <a:spcBef>
                <a:spcPts val="580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diversi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fattori</a:t>
            </a:r>
            <a:r>
              <a:rPr sz="2400" spc="-55" dirty="0">
                <a:solidFill>
                  <a:srgbClr val="FFCC00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estrinseci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2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come</a:t>
            </a:r>
            <a:r>
              <a:rPr sz="2400" spc="-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le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proprietà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chimico-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fisiche</a:t>
            </a:r>
            <a:r>
              <a:rPr sz="24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dell’ambiente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dove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il</a:t>
            </a:r>
            <a:r>
              <a:rPr sz="2400" spc="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biofilm</a:t>
            </a:r>
            <a:r>
              <a:rPr sz="24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è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localizzato</a:t>
            </a:r>
            <a:endParaRPr sz="2400">
              <a:latin typeface="Arial MT"/>
              <a:cs typeface="Arial MT"/>
            </a:endParaRPr>
          </a:p>
          <a:p>
            <a:pPr marL="892810" marR="5080" indent="-344805">
              <a:lnSpc>
                <a:spcPct val="80000"/>
              </a:lnSpc>
              <a:spcBef>
                <a:spcPts val="605"/>
              </a:spcBef>
              <a:buClr>
                <a:srgbClr val="99FF99"/>
              </a:buClr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e da </a:t>
            </a:r>
            <a:r>
              <a:rPr sz="2400" dirty="0">
                <a:solidFill>
                  <a:srgbClr val="FFCC00"/>
                </a:solidFill>
                <a:latin typeface="Arial MT"/>
                <a:cs typeface="Arial MT"/>
              </a:rPr>
              <a:t>fattori intrinseci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, come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il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genotipo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delle cellule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che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lo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compongono.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99FF99"/>
              </a:buClr>
              <a:buFont typeface="Wingdings"/>
              <a:buChar char=""/>
            </a:pPr>
            <a:endParaRPr sz="2950">
              <a:latin typeface="Arial MT"/>
              <a:cs typeface="Arial MT"/>
            </a:endParaRPr>
          </a:p>
          <a:p>
            <a:pPr marL="892810" marR="277495" indent="-344805">
              <a:lnSpc>
                <a:spcPts val="2300"/>
              </a:lnSpc>
            </a:pP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Ne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consegue che </a:t>
            </a:r>
            <a:r>
              <a:rPr sz="2400" spc="-5" dirty="0">
                <a:solidFill>
                  <a:srgbClr val="FF9933"/>
                </a:solidFill>
                <a:latin typeface="Arial MT"/>
                <a:cs typeface="Arial MT"/>
              </a:rPr>
              <a:t>la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struttura </a:t>
            </a:r>
            <a:r>
              <a:rPr sz="2400" spc="-5" dirty="0">
                <a:solidFill>
                  <a:srgbClr val="FF9933"/>
                </a:solidFill>
                <a:latin typeface="Arial MT"/>
                <a:cs typeface="Arial MT"/>
              </a:rPr>
              <a:t>della </a:t>
            </a:r>
            <a:r>
              <a:rPr sz="2400" dirty="0">
                <a:solidFill>
                  <a:srgbClr val="FF9933"/>
                </a:solidFill>
                <a:latin typeface="Arial MT"/>
                <a:cs typeface="Arial MT"/>
              </a:rPr>
              <a:t>matrice del biofilm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può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variare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a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seconda:</a:t>
            </a:r>
            <a:endParaRPr sz="2400">
              <a:latin typeface="Arial MT"/>
              <a:cs typeface="Arial MT"/>
            </a:endParaRPr>
          </a:p>
          <a:p>
            <a:pPr marL="892810" indent="-345440">
              <a:lnSpc>
                <a:spcPct val="100000"/>
              </a:lnSpc>
              <a:spcBef>
                <a:spcPts val="25"/>
              </a:spcBef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dello</a:t>
            </a:r>
            <a:r>
              <a:rPr sz="2400" spc="-1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stato</a:t>
            </a:r>
            <a:r>
              <a:rPr sz="2400" spc="-4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fisiologico</a:t>
            </a:r>
            <a:r>
              <a:rPr sz="2400" spc="1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delle</a:t>
            </a:r>
            <a:r>
              <a:rPr sz="2400" spc="-1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cellule,</a:t>
            </a:r>
            <a:endParaRPr sz="2400">
              <a:latin typeface="Arial MT"/>
              <a:cs typeface="Arial MT"/>
            </a:endParaRPr>
          </a:p>
          <a:p>
            <a:pPr marL="892810" indent="-345440">
              <a:lnSpc>
                <a:spcPct val="100000"/>
              </a:lnSpc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della</a:t>
            </a:r>
            <a:r>
              <a:rPr sz="2400" spc="-2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disponibilità</a:t>
            </a:r>
            <a:r>
              <a:rPr sz="2400" spc="-2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di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nutrienti,</a:t>
            </a:r>
            <a:endParaRPr sz="2400">
              <a:latin typeface="Arial MT"/>
              <a:cs typeface="Arial MT"/>
            </a:endParaRPr>
          </a:p>
          <a:p>
            <a:pPr marL="892810" indent="-345440">
              <a:lnSpc>
                <a:spcPct val="100000"/>
              </a:lnSpc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dell’ambiente</a:t>
            </a:r>
            <a:r>
              <a:rPr sz="2400" spc="-7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in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cui</a:t>
            </a:r>
            <a:r>
              <a:rPr sz="2400" spc="-1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si</a:t>
            </a:r>
            <a:r>
              <a:rPr sz="2400" spc="-1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5" dirty="0">
                <a:solidFill>
                  <a:srgbClr val="99FF99"/>
                </a:solidFill>
                <a:latin typeface="Arial MT"/>
                <a:cs typeface="Arial MT"/>
              </a:rPr>
              <a:t>forma,</a:t>
            </a:r>
            <a:endParaRPr sz="2400">
              <a:latin typeface="Arial MT"/>
              <a:cs typeface="Arial MT"/>
            </a:endParaRPr>
          </a:p>
          <a:p>
            <a:pPr marL="892810" indent="-345440">
              <a:lnSpc>
                <a:spcPct val="100000"/>
              </a:lnSpc>
              <a:buSzPct val="79166"/>
              <a:buFont typeface="Wingdings"/>
              <a:buChar char=""/>
              <a:tabLst>
                <a:tab pos="892810" algn="l"/>
                <a:tab pos="893444" algn="l"/>
              </a:tabLst>
            </a:pP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delle</a:t>
            </a:r>
            <a:r>
              <a:rPr sz="2400" spc="-2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specie</a:t>
            </a:r>
            <a:r>
              <a:rPr sz="2400" spc="-15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microbiche</a:t>
            </a:r>
            <a:r>
              <a:rPr sz="2400" spc="-2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che</a:t>
            </a:r>
            <a:r>
              <a:rPr sz="2400" spc="-20" dirty="0">
                <a:solidFill>
                  <a:srgbClr val="99FF99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99FF99"/>
                </a:solidFill>
                <a:latin typeface="Arial MT"/>
                <a:cs typeface="Arial MT"/>
              </a:rPr>
              <a:t>lo </a:t>
            </a:r>
            <a:r>
              <a:rPr sz="2400" dirty="0">
                <a:solidFill>
                  <a:srgbClr val="99FF99"/>
                </a:solidFill>
                <a:latin typeface="Arial MT"/>
                <a:cs typeface="Arial MT"/>
              </a:rPr>
              <a:t>compongono.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969772"/>
            <a:ext cx="9144000" cy="6236335"/>
            <a:chOff x="774191" y="969772"/>
            <a:chExt cx="9144000" cy="623633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187183" y="6255004"/>
              <a:ext cx="152400" cy="4876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976871" y="6611619"/>
              <a:ext cx="146303" cy="975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395215" y="6596380"/>
              <a:ext cx="978408" cy="2285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376927" y="6636004"/>
              <a:ext cx="1011936" cy="55778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450080" y="6867651"/>
              <a:ext cx="859536" cy="13106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614671" y="6669531"/>
              <a:ext cx="551688" cy="6705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486656" y="6876795"/>
              <a:ext cx="801624" cy="28346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4535424" y="6693916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4529327" y="6687819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4529327" y="673658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4529327" y="6748780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4529327" y="677011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4529327" y="67884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4529328" y="6794499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4529327" y="6812787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4529327" y="682802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4529327" y="68341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4529327" y="68402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4529327" y="68463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4529327" y="685241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4529327" y="686460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4529327" y="687679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4529327" y="6882892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4529327" y="68920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4529327" y="689813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4529327" y="6910324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4529327" y="69164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4529327" y="69225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4529327" y="692861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4529327" y="6934707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4529327" y="695604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4529327" y="696823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4529327" y="697433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4529327" y="6980427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4529327" y="6992619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4529327" y="699871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4529327" y="7004812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4529327" y="7026148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4529327" y="7044436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4529327" y="706272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4529327" y="7074916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4556759" y="6700012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4556759" y="674573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4556759" y="676401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4556759" y="6788404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4556759" y="6818883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4556759" y="684021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4556759" y="685241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4556759" y="685850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4556759" y="6876795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4556759" y="6882892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4556759" y="6895083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4556759" y="691337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4556759" y="693166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4556759" y="694385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4556759" y="6949948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4556759" y="6971283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4556759" y="697738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4556759" y="7001763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4556759" y="702614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4556759" y="7044436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4639056" y="6733539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4639056" y="67579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4639056" y="6773163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4639056" y="678230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4639056" y="68097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4639056" y="6815836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4639056" y="6828027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4639056" y="68402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4639056" y="684326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4639056" y="68493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4639056" y="68524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4639056" y="68585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4639056" y="68676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4639056" y="6876795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4639056" y="688289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4639056" y="68859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4639056" y="689203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4639056" y="690118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4639056" y="690422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4639056" y="6910324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4639056" y="691641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4639056" y="6925563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4639056" y="6928612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4639056" y="6934707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4639056" y="694385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4639056" y="695299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4639056" y="696213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4639056" y="6968236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4639056" y="697128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4639056" y="698652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4639056" y="7001763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4639056" y="701395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2" name="object 20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721351" y="6791451"/>
              <a:ext cx="332232" cy="67055"/>
            </a:xfrm>
            <a:prstGeom prst="rect">
              <a:avLst/>
            </a:prstGeom>
          </p:spPr>
        </p:pic>
        <p:pic>
          <p:nvPicPr>
            <p:cNvPr id="203" name="object 20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706112" y="6858507"/>
              <a:ext cx="359663" cy="143255"/>
            </a:xfrm>
            <a:prstGeom prst="rect">
              <a:avLst/>
            </a:prstGeom>
          </p:spPr>
        </p:pic>
        <p:pic>
          <p:nvPicPr>
            <p:cNvPr id="204" name="object 20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809744" y="6852412"/>
              <a:ext cx="143255" cy="97536"/>
            </a:xfrm>
            <a:prstGeom prst="rect">
              <a:avLst/>
            </a:prstGeom>
          </p:spPr>
        </p:pic>
        <p:sp>
          <p:nvSpPr>
            <p:cNvPr id="205" name="object 205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4879847" y="6416548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4873751" y="6410451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4873751" y="6443980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4873751" y="6453124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4873751" y="6465316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4873751" y="648055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4873751" y="649274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4873751" y="6501892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4873751" y="650798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4873751" y="651713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4873751" y="6526275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4873751" y="6532372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4873751" y="653541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4873751" y="6541516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4873751" y="6544563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4873751" y="656285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4873751" y="657199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4873751" y="6581139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4873751" y="6599427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4873751" y="6605524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4873751" y="660857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4873751" y="661771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4873751" y="6626860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4873751" y="6645148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4873751" y="667867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4873751" y="6687819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6" name="object 26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230624" y="6468363"/>
              <a:ext cx="1307592" cy="268223"/>
            </a:xfrm>
            <a:prstGeom prst="rect">
              <a:avLst/>
            </a:prstGeom>
          </p:spPr>
        </p:pic>
        <p:pic>
          <p:nvPicPr>
            <p:cNvPr id="267" name="object 26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268" name="object 26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269" name="object 26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081271" y="6425692"/>
              <a:ext cx="646176" cy="771144"/>
            </a:xfrm>
            <a:prstGeom prst="rect">
              <a:avLst/>
            </a:prstGeom>
          </p:spPr>
        </p:pic>
        <p:sp>
          <p:nvSpPr>
            <p:cNvPr id="270" name="object 270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5516880" y="6770116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5510783" y="6764019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5510783" y="6800595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5510783" y="6818883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5510783" y="683717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5510783" y="68493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5510783" y="68554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5510783" y="686155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5510783" y="68737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5510783" y="6879843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5510783" y="6892036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5510783" y="690118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5510783" y="690727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5510783" y="692556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5510783" y="693166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5510783" y="693775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5510783" y="69438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5510783" y="69499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5510783" y="69560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5510783" y="696213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5510783" y="696823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5510783" y="69743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5510783" y="69804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5510783" y="6986524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5510784" y="6989572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5510783" y="6998716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5510783" y="700481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5510783" y="7010907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5510783" y="702005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5510783" y="702614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5510783" y="703224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5510783" y="703833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5510783" y="705053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5510783" y="705662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5510783" y="706272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5510783" y="7068819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5510783" y="7081012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5510783" y="711149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5510783" y="7117587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5510783" y="7129780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5458968" y="6303772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5452871" y="6297675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5452871" y="637082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5452871" y="6392163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5452871" y="6431787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5452871" y="6480556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5452871" y="6523227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5452871" y="654151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5452871" y="6550660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5452871" y="6584187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5452871" y="660857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5452871" y="662686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5452871" y="6632956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5452871" y="6651243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5452871" y="667258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5452871" y="6693916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5452871" y="6696963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5452871" y="671525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5452871" y="673353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5452871" y="675487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5452871" y="676401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5452871" y="677011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5452871" y="6791451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5452871" y="6812787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5452871" y="682498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5452871" y="683107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5452871" y="6852412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5452871" y="685850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5452871" y="687374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5452871" y="688898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5452871" y="6898131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5452871" y="6913372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5452871" y="6937756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5452872" y="6943851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5452871" y="6977380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5452871" y="7001763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5452871" y="7032243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5452871" y="7041387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5452871" y="7081012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5452871" y="7111492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5452871" y="7151116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4456176" y="6114795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450080" y="616356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450080" y="6215380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450080" y="6248907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450080" y="627938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450080" y="629158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450080" y="630072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450080" y="632206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450080" y="633120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450080" y="6343395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450080" y="636473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450080" y="6373875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450080" y="6386068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450080" y="639521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450080" y="640740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450080" y="641654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450080" y="642873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450080" y="643788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450080" y="645921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450080" y="646836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450080" y="6480556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450080" y="650189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450080" y="6532372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450080" y="654456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450080" y="657504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450080" y="659638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450080" y="662686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450080" y="663905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450080" y="6669531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450080" y="6700012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450080" y="6721348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450080" y="6754875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6019800" y="6824980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6013703" y="6818883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6013703" y="68524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6013703" y="6864604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6013703" y="6882892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6013703" y="6898131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6013703" y="69164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6013703" y="69225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6013703" y="6928612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6013703" y="6949948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6013703" y="69621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6013703" y="696823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6013703" y="697433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6013703" y="69804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6013703" y="69865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6013703" y="699261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6013703" y="699871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6013703" y="7004812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6013703" y="7013956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6013703" y="7020051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6013703" y="702614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6013703" y="70322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6013703" y="703833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6013703" y="7044436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6013703" y="705662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6013703" y="706272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6013703" y="7068819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6013703" y="7077963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6013704" y="7090156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6013703" y="710844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6013703" y="7114539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6013703" y="712978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6013703" y="7160260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6013703" y="7178548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3593591" y="6178804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7443215" y="5749036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7437120" y="5742939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7437120" y="5782563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7437120" y="5785612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7437120" y="6011163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7437120" y="6227572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7437120" y="6660387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7327391" y="5694172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7321296" y="5688075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7321296" y="5730748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7321296" y="5959348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7321296" y="6178804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7321296" y="6288531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7321296" y="6389116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7321296" y="6611619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8381999" y="5681980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8375903" y="5675883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8375903" y="574903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8375903" y="5816092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8375903" y="5819139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8375903" y="5849619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8375903" y="588619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8375903" y="5916675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8375903" y="5947156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8375904" y="5950204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8375903" y="5962395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8375903" y="6023356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52" name="object 652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9098280" y="6703060"/>
              <a:ext cx="124968" cy="100584"/>
            </a:xfrm>
            <a:prstGeom prst="rect">
              <a:avLst/>
            </a:prstGeom>
          </p:spPr>
        </p:pic>
        <p:sp>
          <p:nvSpPr>
            <p:cNvPr id="653" name="object 653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7927848" y="6815836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7921751" y="6809739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7921751" y="68341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7921751" y="684326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7921751" y="685546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7921751" y="6864604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7921751" y="687679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7921751" y="6885939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7921751" y="6898131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7921751" y="6907275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7921751" y="6910324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7921751" y="6928612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7921751" y="6949948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7921751" y="696213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7921751" y="6971283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9247632" y="6151372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9241535" y="6145275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9241535" y="6215380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9241535" y="62428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9241535" y="62763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9241535" y="6309868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9241535" y="6319012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9241535" y="6352539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9241535" y="63769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9241535" y="6428739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9241535" y="6443980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9241535" y="6453124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9241535" y="6486651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9241535" y="65049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9241535" y="6538468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9241535" y="6581139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9241535" y="6614668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9241535" y="6639051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27" name="object 727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8802623" y="6096507"/>
              <a:ext cx="146303" cy="155447"/>
            </a:xfrm>
            <a:prstGeom prst="rect">
              <a:avLst/>
            </a:prstGeom>
          </p:spPr>
        </p:pic>
        <p:sp>
          <p:nvSpPr>
            <p:cNvPr id="728" name="object 728"/>
            <p:cNvSpPr/>
            <p:nvPr/>
          </p:nvSpPr>
          <p:spPr>
            <a:xfrm>
              <a:off x="7833360" y="5986780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29" name="object 729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7680960" y="5922772"/>
              <a:ext cx="1441704" cy="844295"/>
            </a:xfrm>
            <a:prstGeom prst="rect">
              <a:avLst/>
            </a:prstGeom>
          </p:spPr>
        </p:pic>
        <p:sp>
          <p:nvSpPr>
            <p:cNvPr id="730" name="object 730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8022335" y="5892292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8016239" y="5886195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8016239" y="5895339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8016240" y="5898387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8016239" y="5916675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8016239" y="5934963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8016239" y="5950204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8016239" y="5974587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47" name="object 747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7854696" y="5992875"/>
              <a:ext cx="115824" cy="88392"/>
            </a:xfrm>
            <a:prstGeom prst="rect">
              <a:avLst/>
            </a:prstGeom>
          </p:spPr>
        </p:pic>
        <p:pic>
          <p:nvPicPr>
            <p:cNvPr id="748" name="object 748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7991856" y="6078219"/>
              <a:ext cx="822960" cy="505968"/>
            </a:xfrm>
            <a:prstGeom prst="rect">
              <a:avLst/>
            </a:prstGeom>
          </p:spPr>
        </p:pic>
        <p:sp>
          <p:nvSpPr>
            <p:cNvPr id="749" name="object 749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8037575" y="6453124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8043672" y="6111748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8037575" y="6105651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8037575" y="6120892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8037575" y="6123939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8037575" y="6126987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8037575" y="6209283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8037575" y="6291580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8037575" y="6331204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8037575" y="6364731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8037576" y="6139180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8089391" y="6480556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8095487" y="6145275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8089391" y="6139180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8089391" y="6190995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8089391" y="6206236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8089391" y="6230619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8089391" y="6255004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8089391" y="6258051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8089391" y="6282436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8089391" y="628853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8089391" y="6300724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8089391" y="6315963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8089391" y="6334251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8089391" y="6346443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8089391" y="6352539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8089391" y="6370827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8089391" y="6373875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8089391" y="6386068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8089391" y="6410451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8089391" y="6437883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8089391" y="6462268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8089391" y="6181851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8156448" y="6437883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8162544" y="6187948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8156448" y="6181851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8156448" y="6218427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8156448" y="623061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8156448" y="6248907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8156448" y="627024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8156448" y="628853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8156448" y="62976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8156448" y="6300724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8156448" y="63159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8156448" y="63190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8156448" y="6328156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8156448" y="634034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8156448" y="63555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8156448" y="63616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8156448" y="636778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8156448" y="63860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8156448" y="6389116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8156448" y="640740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8156448" y="6425692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8156448" y="6215380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8220456" y="6221475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8214360" y="6215380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8214360" y="6248907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8214360" y="625805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8214360" y="627329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8214360" y="6285483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8214360" y="629158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8214360" y="6303772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8214360" y="6306819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8214360" y="6312916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8214360" y="6334251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8214360" y="6343395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8214360" y="6346443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8214360" y="6355587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8214360" y="6364731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8214360" y="6379972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8214360" y="6398260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8214360" y="641045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8214360" y="6422643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88" name="object 888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889" name="object 889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9156191" y="5407660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9150096" y="5401563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9150096" y="5413756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9150096" y="54320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9150096" y="54350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9150096" y="54381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9150096" y="54411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9150096" y="544423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9150096" y="54503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9150096" y="54533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9150096" y="54564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9150096" y="54594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9150096" y="546252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9150096" y="546557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9150096" y="54686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9150096" y="54716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9150096" y="547471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9150096" y="547776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9150096" y="548081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9150096" y="548386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9150096" y="548690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9150096" y="548995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9150096" y="549300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9150096" y="549605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9150096" y="550214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9150096" y="550519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9150096" y="550824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9150096" y="551129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9150096" y="551433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9150096" y="551738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150096" y="552043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150096" y="552348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150096" y="552653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150096" y="552958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150096" y="553262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150096" y="553567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150096" y="5538724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150096" y="554481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150096" y="554786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150096" y="5550916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150096" y="5557012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14103" y="5148580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9208008" y="515772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9208008" y="516381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9208008" y="516686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9208008" y="516991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9208008" y="517296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9208008" y="517601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9208008" y="517906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9208008" y="518210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9208008" y="518515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9208008" y="518820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9208008" y="519125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9208008" y="519734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9208008" y="520039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9208008" y="520344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9208008" y="520649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9208008" y="520953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9208008" y="521258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9208008" y="521563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9208008" y="521868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9208008" y="522173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9208008" y="522478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9208008" y="52278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9208008" y="5233924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9" name="object 1029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9732263" y="5209539"/>
              <a:ext cx="106679" cy="262128"/>
            </a:xfrm>
            <a:prstGeom prst="rect">
              <a:avLst/>
            </a:prstGeom>
          </p:spPr>
        </p:pic>
        <p:sp>
          <p:nvSpPr>
            <p:cNvPr id="1030" name="object 1030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9302496" y="5529580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9308591" y="5502148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9302496" y="549605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9302496" y="550519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9302496" y="550824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9302496" y="551129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9302496" y="5514339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9302496" y="551738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9302496" y="552043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9302496" y="5523483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9302496" y="552653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9195815" y="5179060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9189720" y="5172963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9189720" y="5191251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9189720" y="520039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9189720" y="520953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9189720" y="521563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9189720" y="52247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9189720" y="52278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9189720" y="52369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9189720" y="52430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9189720" y="52461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9189720" y="52522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9189720" y="525526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9189720" y="526135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9189720" y="52644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9189720" y="527659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9189720" y="527964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9189720" y="52857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9189720" y="528878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9189720" y="529488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9189720" y="529793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9189720" y="530402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9189720" y="530707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9189720" y="53101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9189720" y="531317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9189720" y="531621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9189720" y="53192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9189720" y="532231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9189720" y="532536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9189720" y="53284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9189720" y="533146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9189720" y="533450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9189720" y="534060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9189720" y="534365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9189720" y="534974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9189720" y="535279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9189720" y="535889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9189720" y="536193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9189720" y="536498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9189720" y="536803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9189720" y="537108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9189720" y="537718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9189720" y="5380227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9189720" y="538632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9189720" y="538937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9189720" y="539546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9189720" y="539851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9189720" y="540461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9189720" y="540766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9189720" y="541680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9189720" y="543813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9189720" y="5447283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9189720" y="5456427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9189720" y="5465572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482327" y="5502148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488423" y="5179060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482327" y="5172963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482327" y="520344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482327" y="52156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482327" y="521868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482327" y="523087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482327" y="523392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482327" y="52461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482327" y="52522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482327" y="52552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482327" y="526135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482327" y="526745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482327" y="527659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482327" y="52826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482327" y="52887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482327" y="52918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482327" y="529488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482327" y="529793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482327" y="530402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482327" y="530707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482327" y="531317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482327" y="531926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482327" y="532231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482327" y="532841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482327" y="533146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482327" y="533450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482327" y="53375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482327" y="534060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482327" y="534365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482327" y="534974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482327" y="535584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482327" y="535889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482327" y="536498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482327" y="536803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482327" y="53710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482327" y="537718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482327" y="538022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482327" y="538632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482327" y="538937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482327" y="539241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482327" y="539546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482327" y="540156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482327" y="540766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482327" y="541375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482327" y="541680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482327" y="542899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482327" y="543204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482327" y="5438139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482327" y="544728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482327" y="5453380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482327" y="5468619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482327" y="5480812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482327" y="5489956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53728" y="5197348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253727" y="5489956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259823" y="5203443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253727" y="5197348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253727" y="521563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253727" y="5224780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253727" y="5233924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253727" y="5243068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253727" y="52583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253727" y="5261356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253727" y="52765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253727" y="52796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253727" y="52857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253727" y="528878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253727" y="529488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253727" y="53009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253727" y="5304027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253727" y="531012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253727" y="53131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253727" y="53192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253727" y="532231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253727" y="532841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253727" y="533146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253727" y="53345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253727" y="533755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253727" y="534060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253727" y="534974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253727" y="53527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253727" y="535584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253727" y="535889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253727" y="53619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253727" y="536498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253727" y="536803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253727" y="537108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253727" y="537413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253727" y="537718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253727" y="538022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253727" y="538327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253727" y="538632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253727" y="539241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253727" y="539546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253727" y="539851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253727" y="540156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253727" y="540461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253727" y="541070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253727" y="5413756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253727" y="541985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253727" y="542899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253727" y="543204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253727" y="543813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253727" y="544118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253727" y="545033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253727" y="545642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253727" y="546557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253727" y="547166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253727" y="548081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253728" y="5240019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311639" y="5450331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317735" y="5246116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311639" y="5240019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311639" y="5255260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311639" y="526135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311639" y="526745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311639" y="527354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311639" y="527964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311639" y="52826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311639" y="52887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311639" y="52918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311639" y="52948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311639" y="52979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311639" y="53009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311639" y="53040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311639" y="53070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311639" y="531012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311639" y="53162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311639" y="53192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311639" y="532231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311639" y="532536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311639" y="53284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311639" y="53314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311639" y="533450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311639" y="533755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311639" y="53406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311639" y="534365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311639" y="534974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311639" y="535279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311639" y="535584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311639" y="536193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311639" y="536498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311639" y="536803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311639" y="537108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311639" y="537413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311639" y="537718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311639" y="538022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311639" y="538327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311639" y="538632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311639" y="538937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311639" y="539241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311639" y="539546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311639" y="539851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311639" y="540461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311639" y="540766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311639" y="541070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311639" y="541680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311639" y="5419851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311639" y="542899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311639" y="543509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311639" y="5441187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311640" y="5264404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348215" y="5264404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348215" y="5276595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348215" y="5285739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348215" y="52948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348215" y="52979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348215" y="53009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348215" y="53040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348215" y="53070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348215" y="53101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348215" y="53131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348215" y="53162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348215" y="53192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348215" y="53223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348215" y="53253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348215" y="53284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348215" y="53314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348215" y="533450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348215" y="533755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348215" y="53406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348215" y="534365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348215" y="534974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348215" y="535279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348215" y="535584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348215" y="535889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348215" y="536193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348215" y="536498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348215" y="536803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348215" y="537108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348215" y="537413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348215" y="537718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348215" y="538022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348215" y="538327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348215" y="538632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348215" y="538937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348215" y="539241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348215" y="539546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348215" y="539851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348215" y="540156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348215" y="540461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348215" y="540766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348215" y="5410707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348215" y="541680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348215" y="5419851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348215" y="5428995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82" name="object 1582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9390887" y="5279643"/>
              <a:ext cx="210311" cy="143256"/>
            </a:xfrm>
            <a:prstGeom prst="rect">
              <a:avLst/>
            </a:prstGeom>
          </p:spPr>
        </p:pic>
        <p:pic>
          <p:nvPicPr>
            <p:cNvPr id="1583" name="object 1583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2179319" y="969772"/>
              <a:ext cx="5769863" cy="511149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4191" y="1911350"/>
            <a:ext cx="9144000" cy="5294630"/>
            <a:chOff x="774191" y="1911350"/>
            <a:chExt cx="9144000" cy="529463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6750050"/>
              <a:ext cx="786383" cy="1663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687312" y="6843267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693407" y="6443979"/>
              <a:ext cx="716280" cy="439420"/>
            </a:xfrm>
            <a:custGeom>
              <a:avLst/>
              <a:gdLst/>
              <a:ahLst/>
              <a:cxnLst/>
              <a:rect l="l" t="t" r="r" b="b"/>
              <a:pathLst>
                <a:path w="716279" h="439420">
                  <a:moveTo>
                    <a:pt x="356616" y="0"/>
                  </a:moveTo>
                  <a:lnTo>
                    <a:pt x="298487" y="2935"/>
                  </a:lnTo>
                  <a:lnTo>
                    <a:pt x="243449" y="11411"/>
                  </a:lnTo>
                  <a:lnTo>
                    <a:pt x="192216" y="24935"/>
                  </a:lnTo>
                  <a:lnTo>
                    <a:pt x="145499" y="43013"/>
                  </a:lnTo>
                  <a:lnTo>
                    <a:pt x="104013" y="65151"/>
                  </a:lnTo>
                  <a:lnTo>
                    <a:pt x="68470" y="90855"/>
                  </a:lnTo>
                  <a:lnTo>
                    <a:pt x="39584" y="119631"/>
                  </a:lnTo>
                  <a:lnTo>
                    <a:pt x="4636" y="184426"/>
                  </a:lnTo>
                  <a:lnTo>
                    <a:pt x="0" y="219457"/>
                  </a:lnTo>
                  <a:lnTo>
                    <a:pt x="4636" y="255228"/>
                  </a:lnTo>
                  <a:lnTo>
                    <a:pt x="39584" y="320625"/>
                  </a:lnTo>
                  <a:lnTo>
                    <a:pt x="68470" y="349374"/>
                  </a:lnTo>
                  <a:lnTo>
                    <a:pt x="104012" y="374904"/>
                  </a:lnTo>
                  <a:lnTo>
                    <a:pt x="145499" y="396776"/>
                  </a:lnTo>
                  <a:lnTo>
                    <a:pt x="192216" y="414552"/>
                  </a:lnTo>
                  <a:lnTo>
                    <a:pt x="243449" y="427792"/>
                  </a:lnTo>
                  <a:lnTo>
                    <a:pt x="298487" y="436059"/>
                  </a:lnTo>
                  <a:lnTo>
                    <a:pt x="356616" y="438912"/>
                  </a:lnTo>
                  <a:lnTo>
                    <a:pt x="414829" y="436059"/>
                  </a:lnTo>
                  <a:lnTo>
                    <a:pt x="470099" y="427792"/>
                  </a:lnTo>
                  <a:lnTo>
                    <a:pt x="521674" y="414552"/>
                  </a:lnTo>
                  <a:lnTo>
                    <a:pt x="568805" y="396776"/>
                  </a:lnTo>
                  <a:lnTo>
                    <a:pt x="610743" y="374904"/>
                  </a:lnTo>
                  <a:lnTo>
                    <a:pt x="646736" y="349374"/>
                  </a:lnTo>
                  <a:lnTo>
                    <a:pt x="676037" y="320625"/>
                  </a:lnTo>
                  <a:lnTo>
                    <a:pt x="697894" y="289097"/>
                  </a:lnTo>
                  <a:lnTo>
                    <a:pt x="716280" y="219457"/>
                  </a:lnTo>
                  <a:lnTo>
                    <a:pt x="711558" y="184426"/>
                  </a:lnTo>
                  <a:lnTo>
                    <a:pt x="676037" y="119631"/>
                  </a:lnTo>
                  <a:lnTo>
                    <a:pt x="646736" y="90855"/>
                  </a:lnTo>
                  <a:lnTo>
                    <a:pt x="610743" y="65151"/>
                  </a:lnTo>
                  <a:lnTo>
                    <a:pt x="568805" y="43013"/>
                  </a:lnTo>
                  <a:lnTo>
                    <a:pt x="521674" y="24935"/>
                  </a:lnTo>
                  <a:lnTo>
                    <a:pt x="470099" y="11411"/>
                  </a:lnTo>
                  <a:lnTo>
                    <a:pt x="414829" y="2935"/>
                  </a:lnTo>
                  <a:lnTo>
                    <a:pt x="356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687312" y="6437884"/>
              <a:ext cx="728980" cy="45720"/>
            </a:xfrm>
            <a:custGeom>
              <a:avLst/>
              <a:gdLst/>
              <a:ahLst/>
              <a:cxnLst/>
              <a:rect l="l" t="t" r="r" b="b"/>
              <a:pathLst>
                <a:path w="728979" h="45720">
                  <a:moveTo>
                    <a:pt x="728472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728472" y="4571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687312" y="6483603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687312" y="649579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687312" y="6517132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687312" y="6538467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687312" y="65506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687312" y="65567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687312" y="6571996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687312" y="6578091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687312" y="6593332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87312" y="6605523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687312" y="6611620"/>
              <a:ext cx="728980" cy="9525"/>
            </a:xfrm>
            <a:custGeom>
              <a:avLst/>
              <a:gdLst/>
              <a:ahLst/>
              <a:cxnLst/>
              <a:rect l="l" t="t" r="r" b="b"/>
              <a:pathLst>
                <a:path w="728979" h="9525">
                  <a:moveTo>
                    <a:pt x="72847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8472" y="9143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687312" y="6620764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687312" y="6626859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687312" y="6632955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687312" y="664819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687312" y="6660388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8472" y="12191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687312" y="6672579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8472" y="15240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687312" y="6687820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687312" y="6693915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687312" y="6715252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687312" y="6721347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8472" y="609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687312" y="6727444"/>
              <a:ext cx="728980" cy="15240"/>
            </a:xfrm>
            <a:custGeom>
              <a:avLst/>
              <a:gdLst/>
              <a:ahLst/>
              <a:cxnLst/>
              <a:rect l="l" t="t" r="r" b="b"/>
              <a:pathLst>
                <a:path w="728979" h="15240">
                  <a:moveTo>
                    <a:pt x="72847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28472" y="15239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687312" y="6742684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687312" y="6754876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28472" y="2133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687312" y="6776211"/>
              <a:ext cx="728980" cy="6350"/>
            </a:xfrm>
            <a:custGeom>
              <a:avLst/>
              <a:gdLst/>
              <a:ahLst/>
              <a:cxnLst/>
              <a:rect l="l" t="t" r="r" b="b"/>
              <a:pathLst>
                <a:path w="728979" h="6350">
                  <a:moveTo>
                    <a:pt x="72847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8472" y="6096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687312" y="6782308"/>
              <a:ext cx="728980" cy="27940"/>
            </a:xfrm>
            <a:custGeom>
              <a:avLst/>
              <a:gdLst/>
              <a:ahLst/>
              <a:cxnLst/>
              <a:rect l="l" t="t" r="r" b="b"/>
              <a:pathLst>
                <a:path w="728979" h="27940">
                  <a:moveTo>
                    <a:pt x="728472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728472" y="2743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687312" y="6809740"/>
              <a:ext cx="728980" cy="21590"/>
            </a:xfrm>
            <a:custGeom>
              <a:avLst/>
              <a:gdLst/>
              <a:ahLst/>
              <a:cxnLst/>
              <a:rect l="l" t="t" r="r" b="b"/>
              <a:pathLst>
                <a:path w="728979" h="21590">
                  <a:moveTo>
                    <a:pt x="72847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728472" y="21335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687312" y="6831076"/>
              <a:ext cx="728980" cy="12700"/>
            </a:xfrm>
            <a:custGeom>
              <a:avLst/>
              <a:gdLst/>
              <a:ahLst/>
              <a:cxnLst/>
              <a:rect l="l" t="t" r="r" b="b"/>
              <a:pathLst>
                <a:path w="728979" h="12700">
                  <a:moveTo>
                    <a:pt x="72847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28472" y="12192"/>
                  </a:lnTo>
                  <a:lnTo>
                    <a:pt x="72847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687312" y="6489700"/>
              <a:ext cx="728980" cy="399415"/>
            </a:xfrm>
            <a:custGeom>
              <a:avLst/>
              <a:gdLst/>
              <a:ahLst/>
              <a:cxnLst/>
              <a:rect l="l" t="t" r="r" b="b"/>
              <a:pathLst>
                <a:path w="728979" h="399415">
                  <a:moveTo>
                    <a:pt x="646176" y="0"/>
                  </a:moveTo>
                  <a:lnTo>
                    <a:pt x="88392" y="0"/>
                  </a:lnTo>
                  <a:lnTo>
                    <a:pt x="88392" y="45720"/>
                  </a:lnTo>
                  <a:lnTo>
                    <a:pt x="646176" y="45720"/>
                  </a:lnTo>
                  <a:lnTo>
                    <a:pt x="646176" y="0"/>
                  </a:lnTo>
                  <a:close/>
                </a:path>
                <a:path w="728979" h="399415">
                  <a:moveTo>
                    <a:pt x="728472" y="353568"/>
                  </a:moveTo>
                  <a:lnTo>
                    <a:pt x="0" y="353568"/>
                  </a:lnTo>
                  <a:lnTo>
                    <a:pt x="0" y="399288"/>
                  </a:lnTo>
                  <a:lnTo>
                    <a:pt x="728472" y="399288"/>
                  </a:lnTo>
                  <a:lnTo>
                    <a:pt x="728472" y="35356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775703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775703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781800" y="6495796"/>
              <a:ext cx="546100" cy="329565"/>
            </a:xfrm>
            <a:custGeom>
              <a:avLst/>
              <a:gdLst/>
              <a:ahLst/>
              <a:cxnLst/>
              <a:rect l="l" t="t" r="r" b="b"/>
              <a:pathLst>
                <a:path w="546100" h="329565">
                  <a:moveTo>
                    <a:pt x="271272" y="0"/>
                  </a:moveTo>
                  <a:lnTo>
                    <a:pt x="216735" y="3321"/>
                  </a:lnTo>
                  <a:lnTo>
                    <a:pt x="165877" y="12858"/>
                  </a:lnTo>
                  <a:lnTo>
                    <a:pt x="119806" y="27967"/>
                  </a:lnTo>
                  <a:lnTo>
                    <a:pt x="79629" y="48005"/>
                  </a:lnTo>
                  <a:lnTo>
                    <a:pt x="46452" y="72330"/>
                  </a:lnTo>
                  <a:lnTo>
                    <a:pt x="5530" y="131266"/>
                  </a:lnTo>
                  <a:lnTo>
                    <a:pt x="0" y="164591"/>
                  </a:lnTo>
                  <a:lnTo>
                    <a:pt x="5530" y="197917"/>
                  </a:lnTo>
                  <a:lnTo>
                    <a:pt x="46452" y="256853"/>
                  </a:lnTo>
                  <a:lnTo>
                    <a:pt x="79628" y="281177"/>
                  </a:lnTo>
                  <a:lnTo>
                    <a:pt x="119806" y="301216"/>
                  </a:lnTo>
                  <a:lnTo>
                    <a:pt x="165877" y="316325"/>
                  </a:lnTo>
                  <a:lnTo>
                    <a:pt x="216735" y="325862"/>
                  </a:lnTo>
                  <a:lnTo>
                    <a:pt x="271272" y="329183"/>
                  </a:lnTo>
                  <a:lnTo>
                    <a:pt x="326814" y="325862"/>
                  </a:lnTo>
                  <a:lnTo>
                    <a:pt x="378428" y="316325"/>
                  </a:lnTo>
                  <a:lnTo>
                    <a:pt x="425041" y="301216"/>
                  </a:lnTo>
                  <a:lnTo>
                    <a:pt x="465581" y="281177"/>
                  </a:lnTo>
                  <a:lnTo>
                    <a:pt x="498979" y="256853"/>
                  </a:lnTo>
                  <a:lnTo>
                    <a:pt x="540055" y="197917"/>
                  </a:lnTo>
                  <a:lnTo>
                    <a:pt x="545592" y="164591"/>
                  </a:lnTo>
                  <a:lnTo>
                    <a:pt x="540055" y="131266"/>
                  </a:lnTo>
                  <a:lnTo>
                    <a:pt x="498979" y="72330"/>
                  </a:lnTo>
                  <a:lnTo>
                    <a:pt x="465582" y="48005"/>
                  </a:lnTo>
                  <a:lnTo>
                    <a:pt x="425041" y="27967"/>
                  </a:lnTo>
                  <a:lnTo>
                    <a:pt x="378428" y="12858"/>
                  </a:lnTo>
                  <a:lnTo>
                    <a:pt x="326814" y="3321"/>
                  </a:lnTo>
                  <a:lnTo>
                    <a:pt x="2712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775703" y="6489700"/>
              <a:ext cx="558165" cy="45720"/>
            </a:xfrm>
            <a:custGeom>
              <a:avLst/>
              <a:gdLst/>
              <a:ahLst/>
              <a:cxnLst/>
              <a:rect l="l" t="t" r="r" b="b"/>
              <a:pathLst>
                <a:path w="558165" h="45720">
                  <a:moveTo>
                    <a:pt x="557784" y="0"/>
                  </a:moveTo>
                  <a:lnTo>
                    <a:pt x="0" y="0"/>
                  </a:lnTo>
                  <a:lnTo>
                    <a:pt x="0" y="45719"/>
                  </a:lnTo>
                  <a:lnTo>
                    <a:pt x="557784" y="4571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775703" y="6535420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57784" y="15239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775703" y="655065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775703" y="6571996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57784" y="2133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775703" y="6593332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775703" y="6596379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775703" y="66177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775703" y="66238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775703" y="6632955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775703" y="664819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1"/>
                  </a:lnTo>
                  <a:lnTo>
                    <a:pt x="557784" y="1524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775703" y="6663437"/>
              <a:ext cx="558165" cy="12700"/>
            </a:xfrm>
            <a:custGeom>
              <a:avLst/>
              <a:gdLst/>
              <a:ahLst/>
              <a:cxnLst/>
              <a:rect l="l" t="t" r="r" b="b"/>
              <a:pathLst>
                <a:path w="558165" h="12700">
                  <a:moveTo>
                    <a:pt x="55778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557784" y="1219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775703" y="6675628"/>
              <a:ext cx="558165" cy="3175"/>
            </a:xfrm>
            <a:custGeom>
              <a:avLst/>
              <a:gdLst/>
              <a:ahLst/>
              <a:cxnLst/>
              <a:rect l="l" t="t" r="r" b="b"/>
              <a:pathLst>
                <a:path w="558165" h="3175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775703" y="6678676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55778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775703" y="6693915"/>
              <a:ext cx="558165" cy="6350"/>
            </a:xfrm>
            <a:custGeom>
              <a:avLst/>
              <a:gdLst/>
              <a:ahLst/>
              <a:cxnLst/>
              <a:rect l="l" t="t" r="r" b="b"/>
              <a:pathLst>
                <a:path w="558165" h="6350">
                  <a:moveTo>
                    <a:pt x="55778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57784" y="6095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775703" y="6700011"/>
              <a:ext cx="558165" cy="9525"/>
            </a:xfrm>
            <a:custGeom>
              <a:avLst/>
              <a:gdLst/>
              <a:ahLst/>
              <a:cxnLst/>
              <a:rect l="l" t="t" r="r" b="b"/>
              <a:pathLst>
                <a:path w="558165" h="9525">
                  <a:moveTo>
                    <a:pt x="5577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57784" y="9144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775703" y="6709155"/>
              <a:ext cx="558165" cy="21590"/>
            </a:xfrm>
            <a:custGeom>
              <a:avLst/>
              <a:gdLst/>
              <a:ahLst/>
              <a:cxnLst/>
              <a:rect l="l" t="t" r="r" b="b"/>
              <a:pathLst>
                <a:path w="558165" h="21590">
                  <a:moveTo>
                    <a:pt x="557784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57784" y="21336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775703" y="6730491"/>
              <a:ext cx="558165" cy="27940"/>
            </a:xfrm>
            <a:custGeom>
              <a:avLst/>
              <a:gdLst/>
              <a:ahLst/>
              <a:cxnLst/>
              <a:rect l="l" t="t" r="r" b="b"/>
              <a:pathLst>
                <a:path w="558165" h="27940">
                  <a:moveTo>
                    <a:pt x="557784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557784" y="27431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775703" y="6757923"/>
              <a:ext cx="558165" cy="18415"/>
            </a:xfrm>
            <a:custGeom>
              <a:avLst/>
              <a:gdLst/>
              <a:ahLst/>
              <a:cxnLst/>
              <a:rect l="l" t="t" r="r" b="b"/>
              <a:pathLst>
                <a:path w="558165" h="18415">
                  <a:moveTo>
                    <a:pt x="55778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57784" y="18287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775704" y="6776211"/>
              <a:ext cx="558165" cy="15240"/>
            </a:xfrm>
            <a:custGeom>
              <a:avLst/>
              <a:gdLst/>
              <a:ahLst/>
              <a:cxnLst/>
              <a:rect l="l" t="t" r="r" b="b"/>
              <a:pathLst>
                <a:path w="558165" h="15240">
                  <a:moveTo>
                    <a:pt x="6400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4008" y="15240"/>
                  </a:lnTo>
                  <a:lnTo>
                    <a:pt x="64008" y="0"/>
                  </a:lnTo>
                  <a:close/>
                </a:path>
                <a:path w="558165" h="15240">
                  <a:moveTo>
                    <a:pt x="557784" y="0"/>
                  </a:moveTo>
                  <a:lnTo>
                    <a:pt x="490728" y="0"/>
                  </a:lnTo>
                  <a:lnTo>
                    <a:pt x="490728" y="15240"/>
                  </a:lnTo>
                  <a:lnTo>
                    <a:pt x="557784" y="15240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775704" y="6791452"/>
              <a:ext cx="558165" cy="40005"/>
            </a:xfrm>
            <a:custGeom>
              <a:avLst/>
              <a:gdLst/>
              <a:ahLst/>
              <a:cxnLst/>
              <a:rect l="l" t="t" r="r" b="b"/>
              <a:pathLst>
                <a:path w="558165" h="40004">
                  <a:moveTo>
                    <a:pt x="55778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39624"/>
                  </a:lnTo>
                  <a:lnTo>
                    <a:pt x="557784" y="39624"/>
                  </a:lnTo>
                  <a:lnTo>
                    <a:pt x="557784" y="3048"/>
                  </a:lnTo>
                  <a:lnTo>
                    <a:pt x="55778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839712" y="6742684"/>
              <a:ext cx="426720" cy="52069"/>
            </a:xfrm>
            <a:custGeom>
              <a:avLst/>
              <a:gdLst/>
              <a:ahLst/>
              <a:cxnLst/>
              <a:rect l="l" t="t" r="r" b="b"/>
              <a:pathLst>
                <a:path w="426720" h="52070">
                  <a:moveTo>
                    <a:pt x="426720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426720" y="51816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845807" y="6535420"/>
              <a:ext cx="414655" cy="250190"/>
            </a:xfrm>
            <a:custGeom>
              <a:avLst/>
              <a:gdLst/>
              <a:ahLst/>
              <a:cxnLst/>
              <a:rect l="l" t="t" r="r" b="b"/>
              <a:pathLst>
                <a:path w="414654" h="250190">
                  <a:moveTo>
                    <a:pt x="207264" y="0"/>
                  </a:moveTo>
                  <a:lnTo>
                    <a:pt x="151694" y="4388"/>
                  </a:lnTo>
                  <a:lnTo>
                    <a:pt x="102051" y="16820"/>
                  </a:lnTo>
                  <a:lnTo>
                    <a:pt x="60198" y="36194"/>
                  </a:lnTo>
                  <a:lnTo>
                    <a:pt x="27996" y="61411"/>
                  </a:lnTo>
                  <a:lnTo>
                    <a:pt x="0" y="124967"/>
                  </a:lnTo>
                  <a:lnTo>
                    <a:pt x="7309" y="158566"/>
                  </a:lnTo>
                  <a:lnTo>
                    <a:pt x="60198" y="213740"/>
                  </a:lnTo>
                  <a:lnTo>
                    <a:pt x="102051" y="233115"/>
                  </a:lnTo>
                  <a:lnTo>
                    <a:pt x="151694" y="245547"/>
                  </a:lnTo>
                  <a:lnTo>
                    <a:pt x="207264" y="249935"/>
                  </a:lnTo>
                  <a:lnTo>
                    <a:pt x="262833" y="245547"/>
                  </a:lnTo>
                  <a:lnTo>
                    <a:pt x="312476" y="233115"/>
                  </a:lnTo>
                  <a:lnTo>
                    <a:pt x="354329" y="213740"/>
                  </a:lnTo>
                  <a:lnTo>
                    <a:pt x="386531" y="188524"/>
                  </a:lnTo>
                  <a:lnTo>
                    <a:pt x="414527" y="124967"/>
                  </a:lnTo>
                  <a:lnTo>
                    <a:pt x="407218" y="91369"/>
                  </a:lnTo>
                  <a:lnTo>
                    <a:pt x="354330" y="36194"/>
                  </a:lnTo>
                  <a:lnTo>
                    <a:pt x="312476" y="16820"/>
                  </a:lnTo>
                  <a:lnTo>
                    <a:pt x="262833" y="4388"/>
                  </a:lnTo>
                  <a:lnTo>
                    <a:pt x="20726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839712" y="6529323"/>
              <a:ext cx="426720" cy="48895"/>
            </a:xfrm>
            <a:custGeom>
              <a:avLst/>
              <a:gdLst/>
              <a:ahLst/>
              <a:cxnLst/>
              <a:rect l="l" t="t" r="r" b="b"/>
              <a:pathLst>
                <a:path w="426720" h="48895">
                  <a:moveTo>
                    <a:pt x="426720" y="0"/>
                  </a:moveTo>
                  <a:lnTo>
                    <a:pt x="0" y="0"/>
                  </a:lnTo>
                  <a:lnTo>
                    <a:pt x="0" y="48767"/>
                  </a:lnTo>
                  <a:lnTo>
                    <a:pt x="426720" y="4876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839712" y="6578091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839712" y="6599428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839712" y="6614667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839712" y="6642100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839712" y="6645147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839712" y="6660388"/>
              <a:ext cx="426720" cy="21590"/>
            </a:xfrm>
            <a:custGeom>
              <a:avLst/>
              <a:gdLst/>
              <a:ahLst/>
              <a:cxnLst/>
              <a:rect l="l" t="t" r="r" b="b"/>
              <a:pathLst>
                <a:path w="426720" h="21590">
                  <a:moveTo>
                    <a:pt x="4267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26720" y="21335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839712" y="6681723"/>
              <a:ext cx="426720" cy="3175"/>
            </a:xfrm>
            <a:custGeom>
              <a:avLst/>
              <a:gdLst/>
              <a:ahLst/>
              <a:cxnLst/>
              <a:rect l="l" t="t" r="r" b="b"/>
              <a:pathLst>
                <a:path w="426720" h="3175">
                  <a:moveTo>
                    <a:pt x="42672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6720" y="3047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839712" y="6684771"/>
              <a:ext cx="426720" cy="27940"/>
            </a:xfrm>
            <a:custGeom>
              <a:avLst/>
              <a:gdLst/>
              <a:ahLst/>
              <a:cxnLst/>
              <a:rect l="l" t="t" r="r" b="b"/>
              <a:pathLst>
                <a:path w="426720" h="27940">
                  <a:moveTo>
                    <a:pt x="42672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426720" y="27431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839712" y="6712203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26720" y="15240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839712" y="6727444"/>
              <a:ext cx="426720" cy="15240"/>
            </a:xfrm>
            <a:custGeom>
              <a:avLst/>
              <a:gdLst/>
              <a:ahLst/>
              <a:cxnLst/>
              <a:rect l="l" t="t" r="r" b="b"/>
              <a:pathLst>
                <a:path w="426720" h="15240">
                  <a:moveTo>
                    <a:pt x="42672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26720" y="15239"/>
                  </a:lnTo>
                  <a:lnTo>
                    <a:pt x="4267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839712" y="6568947"/>
              <a:ext cx="426720" cy="226060"/>
            </a:xfrm>
            <a:custGeom>
              <a:avLst/>
              <a:gdLst/>
              <a:ahLst/>
              <a:cxnLst/>
              <a:rect l="l" t="t" r="r" b="b"/>
              <a:pathLst>
                <a:path w="426720" h="226059">
                  <a:moveTo>
                    <a:pt x="368808" y="0"/>
                  </a:moveTo>
                  <a:lnTo>
                    <a:pt x="51816" y="0"/>
                  </a:lnTo>
                  <a:lnTo>
                    <a:pt x="51816" y="24384"/>
                  </a:lnTo>
                  <a:lnTo>
                    <a:pt x="368808" y="24384"/>
                  </a:lnTo>
                  <a:lnTo>
                    <a:pt x="368808" y="0"/>
                  </a:lnTo>
                  <a:close/>
                </a:path>
                <a:path w="426720" h="226059">
                  <a:moveTo>
                    <a:pt x="426720" y="173736"/>
                  </a:moveTo>
                  <a:lnTo>
                    <a:pt x="0" y="173736"/>
                  </a:lnTo>
                  <a:lnTo>
                    <a:pt x="0" y="225552"/>
                  </a:lnTo>
                  <a:lnTo>
                    <a:pt x="426720" y="225552"/>
                  </a:lnTo>
                  <a:lnTo>
                    <a:pt x="426720" y="1737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891527" y="6730491"/>
              <a:ext cx="317500" cy="21590"/>
            </a:xfrm>
            <a:custGeom>
              <a:avLst/>
              <a:gdLst/>
              <a:ahLst/>
              <a:cxnLst/>
              <a:rect l="l" t="t" r="r" b="b"/>
              <a:pathLst>
                <a:path w="317500" h="21590">
                  <a:moveTo>
                    <a:pt x="31699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316992" y="21335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897624" y="6575044"/>
              <a:ext cx="304800" cy="170815"/>
            </a:xfrm>
            <a:custGeom>
              <a:avLst/>
              <a:gdLst/>
              <a:ahLst/>
              <a:cxnLst/>
              <a:rect l="l" t="t" r="r" b="b"/>
              <a:pathLst>
                <a:path w="304800" h="170815">
                  <a:moveTo>
                    <a:pt x="152400" y="0"/>
                  </a:moveTo>
                  <a:lnTo>
                    <a:pt x="93868" y="6905"/>
                  </a:lnTo>
                  <a:lnTo>
                    <a:pt x="45339" y="25526"/>
                  </a:lnTo>
                  <a:lnTo>
                    <a:pt x="12239" y="52720"/>
                  </a:lnTo>
                  <a:lnTo>
                    <a:pt x="0" y="85343"/>
                  </a:lnTo>
                  <a:lnTo>
                    <a:pt x="12239" y="117967"/>
                  </a:lnTo>
                  <a:lnTo>
                    <a:pt x="45339" y="145161"/>
                  </a:lnTo>
                  <a:lnTo>
                    <a:pt x="93868" y="163782"/>
                  </a:lnTo>
                  <a:lnTo>
                    <a:pt x="152400" y="170687"/>
                  </a:lnTo>
                  <a:lnTo>
                    <a:pt x="212217" y="163782"/>
                  </a:lnTo>
                  <a:lnTo>
                    <a:pt x="260604" y="145161"/>
                  </a:lnTo>
                  <a:lnTo>
                    <a:pt x="292989" y="117967"/>
                  </a:lnTo>
                  <a:lnTo>
                    <a:pt x="304800" y="85343"/>
                  </a:lnTo>
                  <a:lnTo>
                    <a:pt x="292988" y="52720"/>
                  </a:lnTo>
                  <a:lnTo>
                    <a:pt x="260603" y="25526"/>
                  </a:lnTo>
                  <a:lnTo>
                    <a:pt x="212217" y="690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891527" y="6568947"/>
              <a:ext cx="317500" cy="24765"/>
            </a:xfrm>
            <a:custGeom>
              <a:avLst/>
              <a:gdLst/>
              <a:ahLst/>
              <a:cxnLst/>
              <a:rect l="l" t="t" r="r" b="b"/>
              <a:pathLst>
                <a:path w="317500" h="24765">
                  <a:moveTo>
                    <a:pt x="31699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316992" y="2438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891527" y="65933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891527" y="6602476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891527" y="661466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891527" y="6623811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891527" y="6636003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891527" y="6645147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891527" y="6657340"/>
              <a:ext cx="317500" cy="6350"/>
            </a:xfrm>
            <a:custGeom>
              <a:avLst/>
              <a:gdLst/>
              <a:ahLst/>
              <a:cxnLst/>
              <a:rect l="l" t="t" r="r" b="b"/>
              <a:pathLst>
                <a:path w="317500" h="6350">
                  <a:moveTo>
                    <a:pt x="316992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316992" y="609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891527" y="6663437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316992" y="3046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891527" y="6666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891527" y="666953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891527" y="6678676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891527" y="6687820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16992" y="12191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891527" y="6700011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891527" y="6709155"/>
              <a:ext cx="317500" cy="12700"/>
            </a:xfrm>
            <a:custGeom>
              <a:avLst/>
              <a:gdLst/>
              <a:ahLst/>
              <a:cxnLst/>
              <a:rect l="l" t="t" r="r" b="b"/>
              <a:pathLst>
                <a:path w="317500" h="12700">
                  <a:moveTo>
                    <a:pt x="3169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16992" y="12192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891527" y="6721347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446520" y="6239764"/>
              <a:ext cx="762000" cy="512445"/>
            </a:xfrm>
            <a:custGeom>
              <a:avLst/>
              <a:gdLst/>
              <a:ahLst/>
              <a:cxnLst/>
              <a:rect l="l" t="t" r="r" b="b"/>
              <a:pathLst>
                <a:path w="762000" h="512445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  <a:path w="762000" h="512445">
                  <a:moveTo>
                    <a:pt x="762000" y="490728"/>
                  </a:moveTo>
                  <a:lnTo>
                    <a:pt x="445008" y="490728"/>
                  </a:lnTo>
                  <a:lnTo>
                    <a:pt x="445008" y="512064"/>
                  </a:lnTo>
                  <a:lnTo>
                    <a:pt x="762000" y="512064"/>
                  </a:lnTo>
                  <a:lnTo>
                    <a:pt x="762000" y="490728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446520" y="6474459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618744" y="3352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452615" y="6245859"/>
              <a:ext cx="607060" cy="256540"/>
            </a:xfrm>
            <a:custGeom>
              <a:avLst/>
              <a:gdLst/>
              <a:ahLst/>
              <a:cxnLst/>
              <a:rect l="l" t="t" r="r" b="b"/>
              <a:pathLst>
                <a:path w="607059" h="256539">
                  <a:moveTo>
                    <a:pt x="606552" y="0"/>
                  </a:moveTo>
                  <a:lnTo>
                    <a:pt x="597408" y="0"/>
                  </a:lnTo>
                  <a:lnTo>
                    <a:pt x="408432" y="21335"/>
                  </a:lnTo>
                  <a:lnTo>
                    <a:pt x="246887" y="57911"/>
                  </a:lnTo>
                  <a:lnTo>
                    <a:pt x="103632" y="134111"/>
                  </a:lnTo>
                  <a:lnTo>
                    <a:pt x="45720" y="170687"/>
                  </a:lnTo>
                  <a:lnTo>
                    <a:pt x="0" y="219455"/>
                  </a:lnTo>
                  <a:lnTo>
                    <a:pt x="0" y="256031"/>
                  </a:lnTo>
                  <a:lnTo>
                    <a:pt x="39624" y="210311"/>
                  </a:lnTo>
                  <a:lnTo>
                    <a:pt x="94487" y="161543"/>
                  </a:lnTo>
                  <a:lnTo>
                    <a:pt x="161543" y="121919"/>
                  </a:lnTo>
                  <a:lnTo>
                    <a:pt x="237743" y="85343"/>
                  </a:lnTo>
                  <a:lnTo>
                    <a:pt x="408432" y="39623"/>
                  </a:lnTo>
                  <a:lnTo>
                    <a:pt x="597408" y="21335"/>
                  </a:lnTo>
                  <a:lnTo>
                    <a:pt x="606552" y="21335"/>
                  </a:lnTo>
                  <a:lnTo>
                    <a:pt x="6065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446520" y="6239764"/>
              <a:ext cx="619125" cy="33655"/>
            </a:xfrm>
            <a:custGeom>
              <a:avLst/>
              <a:gdLst/>
              <a:ahLst/>
              <a:cxnLst/>
              <a:rect l="l" t="t" r="r" b="b"/>
              <a:pathLst>
                <a:path w="619125" h="33654">
                  <a:moveTo>
                    <a:pt x="618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618744" y="3352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446520" y="62732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446520" y="6285484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446520" y="6300723"/>
              <a:ext cx="619125" cy="21590"/>
            </a:xfrm>
            <a:custGeom>
              <a:avLst/>
              <a:gdLst/>
              <a:ahLst/>
              <a:cxnLst/>
              <a:rect l="l" t="t" r="r" b="b"/>
              <a:pathLst>
                <a:path w="619125" h="21589">
                  <a:moveTo>
                    <a:pt x="618744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18744" y="2133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446520" y="6322059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18744" y="15239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446520" y="6337300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18744" y="9143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446520" y="634644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446520" y="6349491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446520" y="6361684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18744" y="3047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446520" y="6364732"/>
              <a:ext cx="619125" cy="9525"/>
            </a:xfrm>
            <a:custGeom>
              <a:avLst/>
              <a:gdLst/>
              <a:ahLst/>
              <a:cxnLst/>
              <a:rect l="l" t="t" r="r" b="b"/>
              <a:pathLst>
                <a:path w="619125" h="9525">
                  <a:moveTo>
                    <a:pt x="618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18744" y="9144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446520" y="6373876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18744" y="12192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446520" y="63860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446520" y="6398259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18744" y="6095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446520" y="6404355"/>
              <a:ext cx="619125" cy="6350"/>
            </a:xfrm>
            <a:custGeom>
              <a:avLst/>
              <a:gdLst/>
              <a:ahLst/>
              <a:cxnLst/>
              <a:rect l="l" t="t" r="r" b="b"/>
              <a:pathLst>
                <a:path w="619125" h="6350">
                  <a:moveTo>
                    <a:pt x="61874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18744" y="6096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446520" y="6410452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446520" y="6425691"/>
              <a:ext cx="619125" cy="3175"/>
            </a:xfrm>
            <a:custGeom>
              <a:avLst/>
              <a:gdLst/>
              <a:ahLst/>
              <a:cxnLst/>
              <a:rect l="l" t="t" r="r" b="b"/>
              <a:pathLst>
                <a:path w="619125" h="3175">
                  <a:moveTo>
                    <a:pt x="61874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18744" y="304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446520" y="6428740"/>
              <a:ext cx="619125" cy="15240"/>
            </a:xfrm>
            <a:custGeom>
              <a:avLst/>
              <a:gdLst/>
              <a:ahLst/>
              <a:cxnLst/>
              <a:rect l="l" t="t" r="r" b="b"/>
              <a:pathLst>
                <a:path w="619125" h="15239">
                  <a:moveTo>
                    <a:pt x="618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618744" y="15240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446520" y="6443979"/>
              <a:ext cx="619125" cy="18415"/>
            </a:xfrm>
            <a:custGeom>
              <a:avLst/>
              <a:gdLst/>
              <a:ahLst/>
              <a:cxnLst/>
              <a:rect l="l" t="t" r="r" b="b"/>
              <a:pathLst>
                <a:path w="619125" h="18414">
                  <a:moveTo>
                    <a:pt x="618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18744" y="18288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46520" y="6462267"/>
              <a:ext cx="619125" cy="12700"/>
            </a:xfrm>
            <a:custGeom>
              <a:avLst/>
              <a:gdLst/>
              <a:ahLst/>
              <a:cxnLst/>
              <a:rect l="l" t="t" r="r" b="b"/>
              <a:pathLst>
                <a:path w="619125" h="12700">
                  <a:moveTo>
                    <a:pt x="61874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18744" y="12191"/>
                  </a:lnTo>
                  <a:lnTo>
                    <a:pt x="618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70320" y="6474459"/>
              <a:ext cx="695325" cy="100965"/>
            </a:xfrm>
            <a:custGeom>
              <a:avLst/>
              <a:gdLst/>
              <a:ahLst/>
              <a:cxnLst/>
              <a:rect l="l" t="t" r="r" b="b"/>
              <a:pathLst>
                <a:path w="695325" h="100965">
                  <a:moveTo>
                    <a:pt x="152400" y="70104"/>
                  </a:moveTo>
                  <a:lnTo>
                    <a:pt x="0" y="70104"/>
                  </a:lnTo>
                  <a:lnTo>
                    <a:pt x="0" y="100584"/>
                  </a:lnTo>
                  <a:lnTo>
                    <a:pt x="152400" y="100584"/>
                  </a:lnTo>
                  <a:lnTo>
                    <a:pt x="152400" y="70104"/>
                  </a:lnTo>
                  <a:close/>
                </a:path>
                <a:path w="695325" h="100965">
                  <a:moveTo>
                    <a:pt x="694944" y="0"/>
                  </a:moveTo>
                  <a:lnTo>
                    <a:pt x="76200" y="0"/>
                  </a:lnTo>
                  <a:lnTo>
                    <a:pt x="76200" y="33528"/>
                  </a:lnTo>
                  <a:lnTo>
                    <a:pt x="694944" y="33528"/>
                  </a:lnTo>
                  <a:lnTo>
                    <a:pt x="6949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376415" y="6550659"/>
              <a:ext cx="140335" cy="341630"/>
            </a:xfrm>
            <a:custGeom>
              <a:avLst/>
              <a:gdLst/>
              <a:ahLst/>
              <a:cxnLst/>
              <a:rect l="l" t="t" r="r" b="b"/>
              <a:pathLst>
                <a:path w="140334" h="341629">
                  <a:moveTo>
                    <a:pt x="48768" y="0"/>
                  </a:moveTo>
                  <a:lnTo>
                    <a:pt x="18287" y="0"/>
                  </a:lnTo>
                  <a:lnTo>
                    <a:pt x="0" y="45720"/>
                  </a:lnTo>
                  <a:lnTo>
                    <a:pt x="0" y="103632"/>
                  </a:lnTo>
                  <a:lnTo>
                    <a:pt x="9144" y="170688"/>
                  </a:lnTo>
                  <a:lnTo>
                    <a:pt x="27432" y="228600"/>
                  </a:lnTo>
                  <a:lnTo>
                    <a:pt x="67056" y="286512"/>
                  </a:lnTo>
                  <a:lnTo>
                    <a:pt x="112775" y="341376"/>
                  </a:lnTo>
                  <a:lnTo>
                    <a:pt x="140208" y="341376"/>
                  </a:lnTo>
                  <a:lnTo>
                    <a:pt x="94487" y="286512"/>
                  </a:lnTo>
                  <a:lnTo>
                    <a:pt x="57912" y="228600"/>
                  </a:lnTo>
                  <a:lnTo>
                    <a:pt x="27432" y="170688"/>
                  </a:lnTo>
                  <a:lnTo>
                    <a:pt x="18287" y="103632"/>
                  </a:lnTo>
                  <a:lnTo>
                    <a:pt x="27432" y="45720"/>
                  </a:lnTo>
                  <a:lnTo>
                    <a:pt x="487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370320" y="6544564"/>
              <a:ext cx="152400" cy="30480"/>
            </a:xfrm>
            <a:custGeom>
              <a:avLst/>
              <a:gdLst/>
              <a:ahLst/>
              <a:cxnLst/>
              <a:rect l="l" t="t" r="r" b="b"/>
              <a:pathLst>
                <a:path w="152400" h="30479">
                  <a:moveTo>
                    <a:pt x="15240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52400" y="3048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370320" y="657504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52400" y="1219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370320" y="6587237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152400" y="1523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370320" y="6602476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370320" y="6617715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52400" y="1828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370320" y="6636003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370320" y="6642100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370320" y="6645147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370320" y="665734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370320" y="6663437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370320" y="666648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370320" y="6678676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370320" y="6684771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370320" y="66878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370320" y="669391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70320" y="670001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152400" y="609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70320" y="670610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6"/>
                  </a:lnTo>
                  <a:lnTo>
                    <a:pt x="152400" y="304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370320" y="6709155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370320" y="6715252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370320" y="6727444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370320" y="6730491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370320" y="67365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370320" y="674268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370320" y="6748779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52400" y="3048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70320" y="6751828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370320" y="6764020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370320" y="6770115"/>
              <a:ext cx="152400" cy="3175"/>
            </a:xfrm>
            <a:custGeom>
              <a:avLst/>
              <a:gdLst/>
              <a:ahLst/>
              <a:cxnLst/>
              <a:rect l="l" t="t" r="r" b="b"/>
              <a:pathLst>
                <a:path w="152400" h="3175">
                  <a:moveTo>
                    <a:pt x="15240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52400" y="3047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370320" y="6773164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370320" y="6779259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52400" y="6096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370320" y="6785355"/>
              <a:ext cx="152400" cy="9525"/>
            </a:xfrm>
            <a:custGeom>
              <a:avLst/>
              <a:gdLst/>
              <a:ahLst/>
              <a:cxnLst/>
              <a:rect l="l" t="t" r="r" b="b"/>
              <a:pathLst>
                <a:path w="152400" h="9525">
                  <a:moveTo>
                    <a:pt x="15240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52400" y="9144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370320" y="6794500"/>
              <a:ext cx="152400" cy="18415"/>
            </a:xfrm>
            <a:custGeom>
              <a:avLst/>
              <a:gdLst/>
              <a:ahLst/>
              <a:cxnLst/>
              <a:rect l="l" t="t" r="r" b="b"/>
              <a:pathLst>
                <a:path w="152400" h="18415">
                  <a:moveTo>
                    <a:pt x="15240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52400" y="18288"/>
                  </a:lnTo>
                  <a:lnTo>
                    <a:pt x="152400" y="12192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370320" y="6812788"/>
              <a:ext cx="152400" cy="6350"/>
            </a:xfrm>
            <a:custGeom>
              <a:avLst/>
              <a:gdLst/>
              <a:ahLst/>
              <a:cxnLst/>
              <a:rect l="l" t="t" r="r" b="b"/>
              <a:pathLst>
                <a:path w="152400" h="6350">
                  <a:moveTo>
                    <a:pt x="15240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52400" y="609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370320" y="6818884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370320" y="6834123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52400" y="15239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370320" y="6849364"/>
              <a:ext cx="152400" cy="12700"/>
            </a:xfrm>
            <a:custGeom>
              <a:avLst/>
              <a:gdLst/>
              <a:ahLst/>
              <a:cxnLst/>
              <a:rect l="l" t="t" r="r" b="b"/>
              <a:pathLst>
                <a:path w="152400" h="12700">
                  <a:moveTo>
                    <a:pt x="15240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52400" y="12191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370320" y="6861555"/>
              <a:ext cx="152400" cy="15240"/>
            </a:xfrm>
            <a:custGeom>
              <a:avLst/>
              <a:gdLst/>
              <a:ahLst/>
              <a:cxnLst/>
              <a:rect l="l" t="t" r="r" b="b"/>
              <a:pathLst>
                <a:path w="152400" h="15240">
                  <a:moveTo>
                    <a:pt x="15240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52400" y="152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370320" y="6876796"/>
              <a:ext cx="152400" cy="24765"/>
            </a:xfrm>
            <a:custGeom>
              <a:avLst/>
              <a:gdLst/>
              <a:ahLst/>
              <a:cxnLst/>
              <a:rect l="l" t="t" r="r" b="b"/>
              <a:pathLst>
                <a:path w="152400" h="24765">
                  <a:moveTo>
                    <a:pt x="15240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52400" y="24383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8" name="object 27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58712" y="6737350"/>
              <a:ext cx="1173480" cy="337566"/>
            </a:xfrm>
            <a:prstGeom prst="rect">
              <a:avLst/>
            </a:prstGeom>
          </p:spPr>
        </p:pic>
        <p:pic>
          <p:nvPicPr>
            <p:cNvPr id="279" name="object 2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43471" y="6297676"/>
              <a:ext cx="896112" cy="438911"/>
            </a:xfrm>
            <a:prstGeom prst="rect">
              <a:avLst/>
            </a:prstGeom>
          </p:spPr>
        </p:pic>
        <p:pic>
          <p:nvPicPr>
            <p:cNvPr id="280" name="object 28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7183" y="6255003"/>
              <a:ext cx="152400" cy="48768"/>
            </a:xfrm>
            <a:prstGeom prst="rect">
              <a:avLst/>
            </a:prstGeom>
          </p:spPr>
        </p:pic>
        <p:pic>
          <p:nvPicPr>
            <p:cNvPr id="281" name="object 28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76871" y="6611620"/>
              <a:ext cx="146303" cy="97536"/>
            </a:xfrm>
            <a:prstGeom prst="rect">
              <a:avLst/>
            </a:prstGeom>
          </p:spPr>
        </p:pic>
        <p:pic>
          <p:nvPicPr>
            <p:cNvPr id="282" name="object 28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395215" y="6596379"/>
              <a:ext cx="978408" cy="228599"/>
            </a:xfrm>
            <a:prstGeom prst="rect">
              <a:avLst/>
            </a:prstGeom>
          </p:spPr>
        </p:pic>
        <p:pic>
          <p:nvPicPr>
            <p:cNvPr id="283" name="object 28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76927" y="6636003"/>
              <a:ext cx="1011936" cy="557783"/>
            </a:xfrm>
            <a:prstGeom prst="rect">
              <a:avLst/>
            </a:prstGeom>
          </p:spPr>
        </p:pic>
        <p:pic>
          <p:nvPicPr>
            <p:cNvPr id="284" name="object 28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50080" y="6867652"/>
              <a:ext cx="859536" cy="131063"/>
            </a:xfrm>
            <a:prstGeom prst="rect">
              <a:avLst/>
            </a:prstGeom>
          </p:spPr>
        </p:pic>
        <p:pic>
          <p:nvPicPr>
            <p:cNvPr id="285" name="object 28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14671" y="6669532"/>
              <a:ext cx="551688" cy="67055"/>
            </a:xfrm>
            <a:prstGeom prst="rect">
              <a:avLst/>
            </a:prstGeom>
          </p:spPr>
        </p:pic>
        <p:pic>
          <p:nvPicPr>
            <p:cNvPr id="286" name="object 28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86656" y="6876796"/>
              <a:ext cx="801624" cy="283463"/>
            </a:xfrm>
            <a:prstGeom prst="rect">
              <a:avLst/>
            </a:prstGeom>
          </p:spPr>
        </p:pic>
        <p:pic>
          <p:nvPicPr>
            <p:cNvPr id="287" name="object 2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98847" y="6736589"/>
              <a:ext cx="786384" cy="140206"/>
            </a:xfrm>
            <a:prstGeom prst="rect">
              <a:avLst/>
            </a:prstGeom>
          </p:spPr>
        </p:pic>
        <p:sp>
          <p:nvSpPr>
            <p:cNvPr id="288" name="object 288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4535424" y="6693915"/>
              <a:ext cx="704215" cy="411480"/>
            </a:xfrm>
            <a:custGeom>
              <a:avLst/>
              <a:gdLst/>
              <a:ahLst/>
              <a:cxnLst/>
              <a:rect l="l" t="t" r="r" b="b"/>
              <a:pathLst>
                <a:path w="704214" h="411479">
                  <a:moveTo>
                    <a:pt x="350520" y="0"/>
                  </a:moveTo>
                  <a:lnTo>
                    <a:pt x="294043" y="2673"/>
                  </a:lnTo>
                  <a:lnTo>
                    <a:pt x="240328" y="10411"/>
                  </a:lnTo>
                  <a:lnTo>
                    <a:pt x="190125" y="22795"/>
                  </a:lnTo>
                  <a:lnTo>
                    <a:pt x="144182" y="39404"/>
                  </a:lnTo>
                  <a:lnTo>
                    <a:pt x="103251" y="59816"/>
                  </a:lnTo>
                  <a:lnTo>
                    <a:pt x="68080" y="83612"/>
                  </a:lnTo>
                  <a:lnTo>
                    <a:pt x="39419" y="110371"/>
                  </a:lnTo>
                  <a:lnTo>
                    <a:pt x="4629" y="171093"/>
                  </a:lnTo>
                  <a:lnTo>
                    <a:pt x="0" y="204215"/>
                  </a:lnTo>
                  <a:lnTo>
                    <a:pt x="4629" y="238164"/>
                  </a:lnTo>
                  <a:lnTo>
                    <a:pt x="39419" y="300063"/>
                  </a:lnTo>
                  <a:lnTo>
                    <a:pt x="68080" y="327208"/>
                  </a:lnTo>
                  <a:lnTo>
                    <a:pt x="103251" y="351281"/>
                  </a:lnTo>
                  <a:lnTo>
                    <a:pt x="144182" y="371880"/>
                  </a:lnTo>
                  <a:lnTo>
                    <a:pt x="190125" y="388601"/>
                  </a:lnTo>
                  <a:lnTo>
                    <a:pt x="240328" y="401043"/>
                  </a:lnTo>
                  <a:lnTo>
                    <a:pt x="294043" y="408803"/>
                  </a:lnTo>
                  <a:lnTo>
                    <a:pt x="350520" y="411479"/>
                  </a:lnTo>
                  <a:lnTo>
                    <a:pt x="407822" y="408803"/>
                  </a:lnTo>
                  <a:lnTo>
                    <a:pt x="462198" y="401043"/>
                  </a:lnTo>
                  <a:lnTo>
                    <a:pt x="512917" y="388601"/>
                  </a:lnTo>
                  <a:lnTo>
                    <a:pt x="559247" y="371880"/>
                  </a:lnTo>
                  <a:lnTo>
                    <a:pt x="600456" y="351281"/>
                  </a:lnTo>
                  <a:lnTo>
                    <a:pt x="635812" y="327208"/>
                  </a:lnTo>
                  <a:lnTo>
                    <a:pt x="664585" y="300063"/>
                  </a:lnTo>
                  <a:lnTo>
                    <a:pt x="699455" y="238164"/>
                  </a:lnTo>
                  <a:lnTo>
                    <a:pt x="704088" y="204215"/>
                  </a:lnTo>
                  <a:lnTo>
                    <a:pt x="699455" y="171093"/>
                  </a:lnTo>
                  <a:lnTo>
                    <a:pt x="664585" y="110371"/>
                  </a:lnTo>
                  <a:lnTo>
                    <a:pt x="635812" y="83612"/>
                  </a:lnTo>
                  <a:lnTo>
                    <a:pt x="600456" y="59816"/>
                  </a:lnTo>
                  <a:lnTo>
                    <a:pt x="559247" y="39404"/>
                  </a:lnTo>
                  <a:lnTo>
                    <a:pt x="512917" y="22795"/>
                  </a:lnTo>
                  <a:lnTo>
                    <a:pt x="462198" y="10411"/>
                  </a:lnTo>
                  <a:lnTo>
                    <a:pt x="407822" y="2673"/>
                  </a:lnTo>
                  <a:lnTo>
                    <a:pt x="3505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4529327" y="6687820"/>
              <a:ext cx="716280" cy="30480"/>
            </a:xfrm>
            <a:custGeom>
              <a:avLst/>
              <a:gdLst/>
              <a:ahLst/>
              <a:cxnLst/>
              <a:rect l="l" t="t" r="r" b="b"/>
              <a:pathLst>
                <a:path w="716279" h="30479">
                  <a:moveTo>
                    <a:pt x="71628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16280" y="3047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4529327" y="67183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4529327" y="673658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4529327" y="6748779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4529327" y="677011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4529327" y="67884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4529328" y="6794500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4529327" y="6812788"/>
              <a:ext cx="716280" cy="15240"/>
            </a:xfrm>
            <a:custGeom>
              <a:avLst/>
              <a:gdLst/>
              <a:ahLst/>
              <a:cxnLst/>
              <a:rect l="l" t="t" r="r" b="b"/>
              <a:pathLst>
                <a:path w="716279" h="15240">
                  <a:moveTo>
                    <a:pt x="71628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716280" y="15239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4529327" y="682802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4529327" y="68341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4529327" y="68402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4529327" y="68463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4529327" y="6852411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4529327" y="686460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4529327" y="687070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4529327" y="6876796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4529327" y="6882891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4529327" y="68920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4529327" y="6898132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4529327" y="6910323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4529327" y="69164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4529327" y="69225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4529327" y="6928611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4529327" y="6934708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16280" y="609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4529327" y="694080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716280" y="6094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4529327" y="6946900"/>
              <a:ext cx="716280" cy="9525"/>
            </a:xfrm>
            <a:custGeom>
              <a:avLst/>
              <a:gdLst/>
              <a:ahLst/>
              <a:cxnLst/>
              <a:rect l="l" t="t" r="r" b="b"/>
              <a:pathLst>
                <a:path w="716279" h="9525">
                  <a:moveTo>
                    <a:pt x="7162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16280" y="9143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4529327" y="6956044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4529327" y="696823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4529327" y="6974332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16280" y="609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4529327" y="6980428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716280" y="12192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4529327" y="6992620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4529327" y="6998715"/>
              <a:ext cx="716280" cy="6350"/>
            </a:xfrm>
            <a:custGeom>
              <a:avLst/>
              <a:gdLst/>
              <a:ahLst/>
              <a:cxnLst/>
              <a:rect l="l" t="t" r="r" b="b"/>
              <a:pathLst>
                <a:path w="716279" h="6350">
                  <a:moveTo>
                    <a:pt x="71628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16280" y="609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4529327" y="7004811"/>
              <a:ext cx="716280" cy="21590"/>
            </a:xfrm>
            <a:custGeom>
              <a:avLst/>
              <a:gdLst/>
              <a:ahLst/>
              <a:cxnLst/>
              <a:rect l="l" t="t" r="r" b="b"/>
              <a:pathLst>
                <a:path w="716279" h="21590">
                  <a:moveTo>
                    <a:pt x="71628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716280" y="21336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4529327" y="7026147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716280" y="18287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4529327" y="7044435"/>
              <a:ext cx="716280" cy="18415"/>
            </a:xfrm>
            <a:custGeom>
              <a:avLst/>
              <a:gdLst/>
              <a:ahLst/>
              <a:cxnLst/>
              <a:rect l="l" t="t" r="r" b="b"/>
              <a:pathLst>
                <a:path w="716279" h="18415">
                  <a:moveTo>
                    <a:pt x="7162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716280" y="18288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4529327" y="7062723"/>
              <a:ext cx="716280" cy="12700"/>
            </a:xfrm>
            <a:custGeom>
              <a:avLst/>
              <a:gdLst/>
              <a:ahLst/>
              <a:cxnLst/>
              <a:rect l="l" t="t" r="r" b="b"/>
              <a:pathLst>
                <a:path w="716279" h="12700">
                  <a:moveTo>
                    <a:pt x="71628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16280" y="12191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4529327" y="7074915"/>
              <a:ext cx="716280" cy="36830"/>
            </a:xfrm>
            <a:custGeom>
              <a:avLst/>
              <a:gdLst/>
              <a:ahLst/>
              <a:cxnLst/>
              <a:rect l="l" t="t" r="r" b="b"/>
              <a:pathLst>
                <a:path w="716279" h="36829">
                  <a:moveTo>
                    <a:pt x="716280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716280" y="36575"/>
                  </a:lnTo>
                  <a:lnTo>
                    <a:pt x="71628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4562856" y="6706109"/>
              <a:ext cx="655320" cy="381000"/>
            </a:xfrm>
            <a:custGeom>
              <a:avLst/>
              <a:gdLst/>
              <a:ahLst/>
              <a:cxnLst/>
              <a:rect l="l" t="t" r="r" b="b"/>
              <a:pathLst>
                <a:path w="655320" h="381000">
                  <a:moveTo>
                    <a:pt x="326136" y="0"/>
                  </a:moveTo>
                  <a:lnTo>
                    <a:pt x="267588" y="3073"/>
                  </a:lnTo>
                  <a:lnTo>
                    <a:pt x="212452" y="11940"/>
                  </a:lnTo>
                  <a:lnTo>
                    <a:pt x="161656" y="26077"/>
                  </a:lnTo>
                  <a:lnTo>
                    <a:pt x="116129" y="44954"/>
                  </a:lnTo>
                  <a:lnTo>
                    <a:pt x="76797" y="68046"/>
                  </a:lnTo>
                  <a:lnTo>
                    <a:pt x="44591" y="94825"/>
                  </a:lnTo>
                  <a:lnTo>
                    <a:pt x="20437" y="124766"/>
                  </a:lnTo>
                  <a:lnTo>
                    <a:pt x="0" y="192022"/>
                  </a:lnTo>
                  <a:lnTo>
                    <a:pt x="5263" y="225797"/>
                  </a:lnTo>
                  <a:lnTo>
                    <a:pt x="44591" y="287075"/>
                  </a:lnTo>
                  <a:lnTo>
                    <a:pt x="76797" y="313474"/>
                  </a:lnTo>
                  <a:lnTo>
                    <a:pt x="116129" y="336311"/>
                  </a:lnTo>
                  <a:lnTo>
                    <a:pt x="161656" y="355034"/>
                  </a:lnTo>
                  <a:lnTo>
                    <a:pt x="212452" y="369091"/>
                  </a:lnTo>
                  <a:lnTo>
                    <a:pt x="267588" y="377929"/>
                  </a:lnTo>
                  <a:lnTo>
                    <a:pt x="326136" y="380998"/>
                  </a:lnTo>
                  <a:lnTo>
                    <a:pt x="385590" y="377929"/>
                  </a:lnTo>
                  <a:lnTo>
                    <a:pt x="441433" y="369091"/>
                  </a:lnTo>
                  <a:lnTo>
                    <a:pt x="492760" y="355034"/>
                  </a:lnTo>
                  <a:lnTo>
                    <a:pt x="538668" y="336311"/>
                  </a:lnTo>
                  <a:lnTo>
                    <a:pt x="578254" y="313474"/>
                  </a:lnTo>
                  <a:lnTo>
                    <a:pt x="610616" y="287075"/>
                  </a:lnTo>
                  <a:lnTo>
                    <a:pt x="634849" y="257665"/>
                  </a:lnTo>
                  <a:lnTo>
                    <a:pt x="655320" y="192022"/>
                  </a:lnTo>
                  <a:lnTo>
                    <a:pt x="650051" y="157340"/>
                  </a:lnTo>
                  <a:lnTo>
                    <a:pt x="610615" y="94825"/>
                  </a:lnTo>
                  <a:lnTo>
                    <a:pt x="578254" y="68046"/>
                  </a:lnTo>
                  <a:lnTo>
                    <a:pt x="538668" y="44954"/>
                  </a:lnTo>
                  <a:lnTo>
                    <a:pt x="492760" y="26077"/>
                  </a:lnTo>
                  <a:lnTo>
                    <a:pt x="441433" y="11940"/>
                  </a:lnTo>
                  <a:lnTo>
                    <a:pt x="385590" y="3073"/>
                  </a:lnTo>
                  <a:lnTo>
                    <a:pt x="3261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4556759" y="6700011"/>
              <a:ext cx="668020" cy="45720"/>
            </a:xfrm>
            <a:custGeom>
              <a:avLst/>
              <a:gdLst/>
              <a:ahLst/>
              <a:cxnLst/>
              <a:rect l="l" t="t" r="r" b="b"/>
              <a:pathLst>
                <a:path w="668020" h="45720">
                  <a:moveTo>
                    <a:pt x="667512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67512" y="4572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4556759" y="6745732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4556759" y="6764020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4556759" y="6788403"/>
              <a:ext cx="668020" cy="30480"/>
            </a:xfrm>
            <a:custGeom>
              <a:avLst/>
              <a:gdLst/>
              <a:ahLst/>
              <a:cxnLst/>
              <a:rect l="l" t="t" r="r" b="b"/>
              <a:pathLst>
                <a:path w="668020" h="30479">
                  <a:moveTo>
                    <a:pt x="667512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667512" y="30480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4556759" y="6818884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667512" y="2133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4556759" y="6840220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4556759" y="6852411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4556759" y="6858508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4556759" y="6876796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67512" y="609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4556759" y="6882891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667512" y="12191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4556759" y="6895084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67512" y="18288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4556759" y="6913371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4556759" y="6931659"/>
              <a:ext cx="668020" cy="12700"/>
            </a:xfrm>
            <a:custGeom>
              <a:avLst/>
              <a:gdLst/>
              <a:ahLst/>
              <a:cxnLst/>
              <a:rect l="l" t="t" r="r" b="b"/>
              <a:pathLst>
                <a:path w="668020" h="12700">
                  <a:moveTo>
                    <a:pt x="66751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67512" y="12192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4556759" y="6943852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4556759" y="6949947"/>
              <a:ext cx="668020" cy="21590"/>
            </a:xfrm>
            <a:custGeom>
              <a:avLst/>
              <a:gdLst/>
              <a:ahLst/>
              <a:cxnLst/>
              <a:rect l="l" t="t" r="r" b="b"/>
              <a:pathLst>
                <a:path w="668020" h="21590">
                  <a:moveTo>
                    <a:pt x="667512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667512" y="21335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4556759" y="6971284"/>
              <a:ext cx="668020" cy="6350"/>
            </a:xfrm>
            <a:custGeom>
              <a:avLst/>
              <a:gdLst/>
              <a:ahLst/>
              <a:cxnLst/>
              <a:rect l="l" t="t" r="r" b="b"/>
              <a:pathLst>
                <a:path w="668020" h="6350">
                  <a:moveTo>
                    <a:pt x="667512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667512" y="609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4556759" y="6977379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67512" y="24384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4556759" y="7001764"/>
              <a:ext cx="668020" cy="24765"/>
            </a:xfrm>
            <a:custGeom>
              <a:avLst/>
              <a:gdLst/>
              <a:ahLst/>
              <a:cxnLst/>
              <a:rect l="l" t="t" r="r" b="b"/>
              <a:pathLst>
                <a:path w="668020" h="24765">
                  <a:moveTo>
                    <a:pt x="667512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67512" y="24383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4556759" y="7026147"/>
              <a:ext cx="668020" cy="18415"/>
            </a:xfrm>
            <a:custGeom>
              <a:avLst/>
              <a:gdLst/>
              <a:ahLst/>
              <a:cxnLst/>
              <a:rect l="l" t="t" r="r" b="b"/>
              <a:pathLst>
                <a:path w="668020" h="18415">
                  <a:moveTo>
                    <a:pt x="667512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67512" y="18287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4556759" y="7044435"/>
              <a:ext cx="668020" cy="52069"/>
            </a:xfrm>
            <a:custGeom>
              <a:avLst/>
              <a:gdLst/>
              <a:ahLst/>
              <a:cxnLst/>
              <a:rect l="l" t="t" r="r" b="b"/>
              <a:pathLst>
                <a:path w="668020" h="52070">
                  <a:moveTo>
                    <a:pt x="667512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67512" y="51816"/>
                  </a:lnTo>
                  <a:lnTo>
                    <a:pt x="66751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4645151" y="6739637"/>
              <a:ext cx="485140" cy="304800"/>
            </a:xfrm>
            <a:custGeom>
              <a:avLst/>
              <a:gdLst/>
              <a:ahLst/>
              <a:cxnLst/>
              <a:rect l="l" t="t" r="r" b="b"/>
              <a:pathLst>
                <a:path w="485139" h="304800">
                  <a:moveTo>
                    <a:pt x="240792" y="0"/>
                  </a:moveTo>
                  <a:lnTo>
                    <a:pt x="185225" y="4123"/>
                  </a:lnTo>
                  <a:lnTo>
                    <a:pt x="134405" y="15817"/>
                  </a:lnTo>
                  <a:lnTo>
                    <a:pt x="89716" y="34069"/>
                  </a:lnTo>
                  <a:lnTo>
                    <a:pt x="52544" y="57866"/>
                  </a:lnTo>
                  <a:lnTo>
                    <a:pt x="24277" y="86196"/>
                  </a:lnTo>
                  <a:lnTo>
                    <a:pt x="0" y="152398"/>
                  </a:lnTo>
                  <a:lnTo>
                    <a:pt x="6300" y="187712"/>
                  </a:lnTo>
                  <a:lnTo>
                    <a:pt x="52544" y="248210"/>
                  </a:lnTo>
                  <a:lnTo>
                    <a:pt x="89716" y="271688"/>
                  </a:lnTo>
                  <a:lnTo>
                    <a:pt x="134405" y="289514"/>
                  </a:lnTo>
                  <a:lnTo>
                    <a:pt x="185225" y="300835"/>
                  </a:lnTo>
                  <a:lnTo>
                    <a:pt x="240792" y="304798"/>
                  </a:lnTo>
                  <a:lnTo>
                    <a:pt x="296526" y="300835"/>
                  </a:lnTo>
                  <a:lnTo>
                    <a:pt x="347783" y="289514"/>
                  </a:lnTo>
                  <a:lnTo>
                    <a:pt x="393067" y="271688"/>
                  </a:lnTo>
                  <a:lnTo>
                    <a:pt x="430887" y="248210"/>
                  </a:lnTo>
                  <a:lnTo>
                    <a:pt x="459750" y="219934"/>
                  </a:lnTo>
                  <a:lnTo>
                    <a:pt x="484632" y="152398"/>
                  </a:lnTo>
                  <a:lnTo>
                    <a:pt x="478162" y="118044"/>
                  </a:lnTo>
                  <a:lnTo>
                    <a:pt x="430887" y="57866"/>
                  </a:lnTo>
                  <a:lnTo>
                    <a:pt x="393067" y="34069"/>
                  </a:lnTo>
                  <a:lnTo>
                    <a:pt x="347783" y="15817"/>
                  </a:lnTo>
                  <a:lnTo>
                    <a:pt x="296526" y="4123"/>
                  </a:lnTo>
                  <a:lnTo>
                    <a:pt x="24079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4639056" y="6733540"/>
              <a:ext cx="497205" cy="24765"/>
            </a:xfrm>
            <a:custGeom>
              <a:avLst/>
              <a:gdLst/>
              <a:ahLst/>
              <a:cxnLst/>
              <a:rect l="l" t="t" r="r" b="b"/>
              <a:pathLst>
                <a:path w="497204" h="24765">
                  <a:moveTo>
                    <a:pt x="49682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496824" y="2438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4639056" y="67579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4639056" y="6773164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4639056" y="678230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4639056" y="6794500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4639056" y="68097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4639056" y="6815835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4639056" y="6828028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6824" y="12192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4639056" y="68402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4639056" y="6843267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4639056" y="68493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4639056" y="68524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4639056" y="68585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4639056" y="68676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4639056" y="68707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4639056" y="6876796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4639056" y="6882891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4639056" y="68859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4639056" y="689203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4639056" y="6901179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4639056" y="6904228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4639056" y="6910323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4639056" y="6916420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496824" y="304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4639056" y="6919469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496824" y="609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4639056" y="6925564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96824" y="3047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4639056" y="6928611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96824" y="6096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4639056" y="6934708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4639056" y="6943852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4639056" y="694690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4639056" y="6952996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96824" y="9143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4639056" y="6962140"/>
              <a:ext cx="497205" cy="6350"/>
            </a:xfrm>
            <a:custGeom>
              <a:avLst/>
              <a:gdLst/>
              <a:ahLst/>
              <a:cxnLst/>
              <a:rect l="l" t="t" r="r" b="b"/>
              <a:pathLst>
                <a:path w="497204" h="6350">
                  <a:moveTo>
                    <a:pt x="4968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96824" y="6095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4639056" y="6968235"/>
              <a:ext cx="497205" cy="3175"/>
            </a:xfrm>
            <a:custGeom>
              <a:avLst/>
              <a:gdLst/>
              <a:ahLst/>
              <a:cxnLst/>
              <a:rect l="l" t="t" r="r" b="b"/>
              <a:pathLst>
                <a:path w="497204" h="3175">
                  <a:moveTo>
                    <a:pt x="496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96824" y="3048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4639056" y="6971284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6824" y="15240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4639056" y="6986523"/>
              <a:ext cx="497205" cy="15240"/>
            </a:xfrm>
            <a:custGeom>
              <a:avLst/>
              <a:gdLst/>
              <a:ahLst/>
              <a:cxnLst/>
              <a:rect l="l" t="t" r="r" b="b"/>
              <a:pathLst>
                <a:path w="497204" h="15240">
                  <a:moveTo>
                    <a:pt x="4968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96824" y="1523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4639056" y="7001764"/>
              <a:ext cx="497205" cy="12700"/>
            </a:xfrm>
            <a:custGeom>
              <a:avLst/>
              <a:gdLst/>
              <a:ahLst/>
              <a:cxnLst/>
              <a:rect l="l" t="t" r="r" b="b"/>
              <a:pathLst>
                <a:path w="497204" h="12700">
                  <a:moveTo>
                    <a:pt x="4968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96824" y="12191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4639056" y="7013955"/>
              <a:ext cx="497205" cy="9525"/>
            </a:xfrm>
            <a:custGeom>
              <a:avLst/>
              <a:gdLst/>
              <a:ahLst/>
              <a:cxnLst/>
              <a:rect l="l" t="t" r="r" b="b"/>
              <a:pathLst>
                <a:path w="497204" h="9525">
                  <a:moveTo>
                    <a:pt x="4968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96824" y="9144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4639056" y="7023100"/>
              <a:ext cx="497205" cy="30480"/>
            </a:xfrm>
            <a:custGeom>
              <a:avLst/>
              <a:gdLst/>
              <a:ahLst/>
              <a:cxnLst/>
              <a:rect l="l" t="t" r="r" b="b"/>
              <a:pathLst>
                <a:path w="497204" h="30479">
                  <a:moveTo>
                    <a:pt x="4968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496824" y="30479"/>
                  </a:lnTo>
                  <a:lnTo>
                    <a:pt x="496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9" name="object 47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21351" y="6791452"/>
              <a:ext cx="332232" cy="67055"/>
            </a:xfrm>
            <a:prstGeom prst="rect">
              <a:avLst/>
            </a:prstGeom>
          </p:spPr>
        </p:pic>
        <p:pic>
          <p:nvPicPr>
            <p:cNvPr id="480" name="object 48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06112" y="6858508"/>
              <a:ext cx="359663" cy="143255"/>
            </a:xfrm>
            <a:prstGeom prst="rect">
              <a:avLst/>
            </a:prstGeom>
          </p:spPr>
        </p:pic>
        <p:pic>
          <p:nvPicPr>
            <p:cNvPr id="481" name="object 48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809744" y="6852411"/>
              <a:ext cx="143255" cy="97536"/>
            </a:xfrm>
            <a:prstGeom prst="rect">
              <a:avLst/>
            </a:prstGeom>
          </p:spPr>
        </p:pic>
        <p:sp>
          <p:nvSpPr>
            <p:cNvPr id="482" name="object 482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4879847" y="6416547"/>
              <a:ext cx="713740" cy="295910"/>
            </a:xfrm>
            <a:custGeom>
              <a:avLst/>
              <a:gdLst/>
              <a:ahLst/>
              <a:cxnLst/>
              <a:rect l="l" t="t" r="r" b="b"/>
              <a:pathLst>
                <a:path w="713739" h="295909">
                  <a:moveTo>
                    <a:pt x="914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143" y="9143"/>
                  </a:lnTo>
                  <a:lnTo>
                    <a:pt x="237743" y="27431"/>
                  </a:lnTo>
                  <a:lnTo>
                    <a:pt x="341375" y="57911"/>
                  </a:lnTo>
                  <a:lnTo>
                    <a:pt x="435863" y="94489"/>
                  </a:lnTo>
                  <a:lnTo>
                    <a:pt x="524255" y="134111"/>
                  </a:lnTo>
                  <a:lnTo>
                    <a:pt x="600455" y="179831"/>
                  </a:lnTo>
                  <a:lnTo>
                    <a:pt x="667512" y="237743"/>
                  </a:lnTo>
                  <a:lnTo>
                    <a:pt x="713231" y="295655"/>
                  </a:lnTo>
                  <a:lnTo>
                    <a:pt x="713231" y="256031"/>
                  </a:lnTo>
                  <a:lnTo>
                    <a:pt x="655319" y="201167"/>
                  </a:lnTo>
                  <a:lnTo>
                    <a:pt x="588263" y="152399"/>
                  </a:lnTo>
                  <a:lnTo>
                    <a:pt x="512063" y="103631"/>
                  </a:lnTo>
                  <a:lnTo>
                    <a:pt x="426719" y="76199"/>
                  </a:lnTo>
                  <a:lnTo>
                    <a:pt x="228600" y="18289"/>
                  </a:lnTo>
                  <a:lnTo>
                    <a:pt x="9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4873751" y="6410452"/>
              <a:ext cx="725805" cy="33655"/>
            </a:xfrm>
            <a:custGeom>
              <a:avLst/>
              <a:gdLst/>
              <a:ahLst/>
              <a:cxnLst/>
              <a:rect l="l" t="t" r="r" b="b"/>
              <a:pathLst>
                <a:path w="725804" h="33654">
                  <a:moveTo>
                    <a:pt x="72542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25424" y="3352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4873751" y="644397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4873751" y="6453123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725424" y="12191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4873751" y="6465315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39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4873751" y="648055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4873751" y="64897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4873751" y="6492747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4873751" y="6501891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4873751" y="6507988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4873751" y="651713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4873751" y="6526276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4873751" y="6532371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4873751" y="653542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725424" y="609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4873751" y="6541515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4873751" y="6544564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725424" y="9145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4873751" y="6553709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725424" y="9142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4873751" y="6562852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725424" y="9144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4873751" y="657199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4873751" y="6581140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725424" y="609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4873751" y="6587237"/>
              <a:ext cx="725805" cy="12700"/>
            </a:xfrm>
            <a:custGeom>
              <a:avLst/>
              <a:gdLst/>
              <a:ahLst/>
              <a:cxnLst/>
              <a:rect l="l" t="t" r="r" b="b"/>
              <a:pathLst>
                <a:path w="725804" h="12700">
                  <a:moveTo>
                    <a:pt x="725424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725424" y="1219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4873751" y="6599428"/>
              <a:ext cx="725805" cy="6350"/>
            </a:xfrm>
            <a:custGeom>
              <a:avLst/>
              <a:gdLst/>
              <a:ahLst/>
              <a:cxnLst/>
              <a:rect l="l" t="t" r="r" b="b"/>
              <a:pathLst>
                <a:path w="725804" h="6350">
                  <a:moveTo>
                    <a:pt x="7254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725424" y="609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4873751" y="6605523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4873751" y="6608571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4873751" y="6617715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4873751" y="6626859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25424" y="1524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4873751" y="6642100"/>
              <a:ext cx="725805" cy="3175"/>
            </a:xfrm>
            <a:custGeom>
              <a:avLst/>
              <a:gdLst/>
              <a:ahLst/>
              <a:cxnLst/>
              <a:rect l="l" t="t" r="r" b="b"/>
              <a:pathLst>
                <a:path w="725804" h="3175">
                  <a:moveTo>
                    <a:pt x="7254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725424" y="3047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4873751" y="6645147"/>
              <a:ext cx="725805" cy="18415"/>
            </a:xfrm>
            <a:custGeom>
              <a:avLst/>
              <a:gdLst/>
              <a:ahLst/>
              <a:cxnLst/>
              <a:rect l="l" t="t" r="r" b="b"/>
              <a:pathLst>
                <a:path w="725804" h="18415">
                  <a:moveTo>
                    <a:pt x="725424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725424" y="1828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4873751" y="6663437"/>
              <a:ext cx="725805" cy="15240"/>
            </a:xfrm>
            <a:custGeom>
              <a:avLst/>
              <a:gdLst/>
              <a:ahLst/>
              <a:cxnLst/>
              <a:rect l="l" t="t" r="r" b="b"/>
              <a:pathLst>
                <a:path w="725804" h="15240">
                  <a:moveTo>
                    <a:pt x="725424" y="0"/>
                  </a:moveTo>
                  <a:lnTo>
                    <a:pt x="0" y="0"/>
                  </a:lnTo>
                  <a:lnTo>
                    <a:pt x="0" y="15238"/>
                  </a:lnTo>
                  <a:lnTo>
                    <a:pt x="725424" y="15238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4873751" y="6678676"/>
              <a:ext cx="725805" cy="9525"/>
            </a:xfrm>
            <a:custGeom>
              <a:avLst/>
              <a:gdLst/>
              <a:ahLst/>
              <a:cxnLst/>
              <a:rect l="l" t="t" r="r" b="b"/>
              <a:pathLst>
                <a:path w="725804" h="9525">
                  <a:moveTo>
                    <a:pt x="7254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725424" y="9143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4873751" y="6687820"/>
              <a:ext cx="725805" cy="30480"/>
            </a:xfrm>
            <a:custGeom>
              <a:avLst/>
              <a:gdLst/>
              <a:ahLst/>
              <a:cxnLst/>
              <a:rect l="l" t="t" r="r" b="b"/>
              <a:pathLst>
                <a:path w="725804" h="30479">
                  <a:moveTo>
                    <a:pt x="725424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725424" y="30479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3" name="object 5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30624" y="6468364"/>
              <a:ext cx="1307592" cy="268223"/>
            </a:xfrm>
            <a:prstGeom prst="rect">
              <a:avLst/>
            </a:prstGeom>
          </p:spPr>
        </p:pic>
        <p:pic>
          <p:nvPicPr>
            <p:cNvPr id="544" name="object 54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175759" y="6736589"/>
              <a:ext cx="262127" cy="460246"/>
            </a:xfrm>
            <a:prstGeom prst="rect">
              <a:avLst/>
            </a:prstGeom>
          </p:spPr>
        </p:pic>
        <p:pic>
          <p:nvPicPr>
            <p:cNvPr id="545" name="object 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334000" y="6736589"/>
              <a:ext cx="259080" cy="460246"/>
            </a:xfrm>
            <a:prstGeom prst="rect">
              <a:avLst/>
            </a:prstGeom>
          </p:spPr>
        </p:pic>
        <p:pic>
          <p:nvPicPr>
            <p:cNvPr id="546" name="object 5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81271" y="6425691"/>
              <a:ext cx="646176" cy="771144"/>
            </a:xfrm>
            <a:prstGeom prst="rect">
              <a:avLst/>
            </a:prstGeom>
          </p:spPr>
        </p:pic>
        <p:sp>
          <p:nvSpPr>
            <p:cNvPr id="547" name="object 547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5516880" y="6770115"/>
              <a:ext cx="170815" cy="399415"/>
            </a:xfrm>
            <a:custGeom>
              <a:avLst/>
              <a:gdLst/>
              <a:ahLst/>
              <a:cxnLst/>
              <a:rect l="l" t="t" r="r" b="b"/>
              <a:pathLst>
                <a:path w="170814" h="399415">
                  <a:moveTo>
                    <a:pt x="143256" y="0"/>
                  </a:moveTo>
                  <a:lnTo>
                    <a:pt x="103632" y="0"/>
                  </a:lnTo>
                  <a:lnTo>
                    <a:pt x="134112" y="67055"/>
                  </a:lnTo>
                  <a:lnTo>
                    <a:pt x="143256" y="131063"/>
                  </a:lnTo>
                  <a:lnTo>
                    <a:pt x="134112" y="207263"/>
                  </a:lnTo>
                  <a:lnTo>
                    <a:pt x="103632" y="274319"/>
                  </a:lnTo>
                  <a:lnTo>
                    <a:pt x="57912" y="341375"/>
                  </a:lnTo>
                  <a:lnTo>
                    <a:pt x="0" y="399287"/>
                  </a:lnTo>
                  <a:lnTo>
                    <a:pt x="30480" y="399287"/>
                  </a:lnTo>
                  <a:lnTo>
                    <a:pt x="85344" y="341375"/>
                  </a:lnTo>
                  <a:lnTo>
                    <a:pt x="134112" y="274319"/>
                  </a:lnTo>
                  <a:lnTo>
                    <a:pt x="161544" y="207263"/>
                  </a:lnTo>
                  <a:lnTo>
                    <a:pt x="170687" y="131063"/>
                  </a:lnTo>
                  <a:lnTo>
                    <a:pt x="161544" y="67055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5510783" y="6764020"/>
              <a:ext cx="182880" cy="30480"/>
            </a:xfrm>
            <a:custGeom>
              <a:avLst/>
              <a:gdLst/>
              <a:ahLst/>
              <a:cxnLst/>
              <a:rect l="l" t="t" r="r" b="b"/>
              <a:pathLst>
                <a:path w="182879" h="30479">
                  <a:moveTo>
                    <a:pt x="182879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82879" y="30479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5510783" y="679450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5510783" y="6800596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182879" y="1828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5510783" y="6818884"/>
              <a:ext cx="182880" cy="18415"/>
            </a:xfrm>
            <a:custGeom>
              <a:avLst/>
              <a:gdLst/>
              <a:ahLst/>
              <a:cxnLst/>
              <a:rect l="l" t="t" r="r" b="b"/>
              <a:pathLst>
                <a:path w="182879" h="18415">
                  <a:moveTo>
                    <a:pt x="1828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82879" y="18288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5510783" y="683717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5510783" y="68493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5510783" y="68554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5510783" y="6861555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5510783" y="68737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5510783" y="6879844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5510783" y="6892035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5510783" y="690117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5510783" y="6907276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5510783" y="691946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5510783" y="692556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5510783" y="6931659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5510783" y="693775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5510783" y="69438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5510783" y="69499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5510783" y="69560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5510783" y="6962140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5510783" y="696823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5510783" y="69743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5510783" y="69804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5510783" y="6986523"/>
              <a:ext cx="182880" cy="3175"/>
            </a:xfrm>
            <a:custGeom>
              <a:avLst/>
              <a:gdLst/>
              <a:ahLst/>
              <a:cxnLst/>
              <a:rect l="l" t="t" r="r" b="b"/>
              <a:pathLst>
                <a:path w="182879" h="3175">
                  <a:moveTo>
                    <a:pt x="1828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182879" y="3047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5510784" y="6989571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8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9144"/>
                  </a:lnTo>
                  <a:lnTo>
                    <a:pt x="182880" y="9144"/>
                  </a:lnTo>
                  <a:lnTo>
                    <a:pt x="182880" y="3048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5510783" y="699871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5510783" y="700481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5510783" y="7010908"/>
              <a:ext cx="182880" cy="9525"/>
            </a:xfrm>
            <a:custGeom>
              <a:avLst/>
              <a:gdLst/>
              <a:ahLst/>
              <a:cxnLst/>
              <a:rect l="l" t="t" r="r" b="b"/>
              <a:pathLst>
                <a:path w="182879" h="9525">
                  <a:moveTo>
                    <a:pt x="1828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82879" y="914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5510783" y="702005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5510783" y="7026147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5510783" y="7032244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5510783" y="703834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4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5510783" y="7050532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5510783" y="7056628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82879" y="609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5510783" y="7062723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5510783" y="706882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5510783" y="7081011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82879" y="12193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1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5510783" y="7093205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82879" y="6094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5510783" y="7099300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2879" y="12192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5510783" y="7111491"/>
              <a:ext cx="182880" cy="6350"/>
            </a:xfrm>
            <a:custGeom>
              <a:avLst/>
              <a:gdLst/>
              <a:ahLst/>
              <a:cxnLst/>
              <a:rect l="l" t="t" r="r" b="b"/>
              <a:pathLst>
                <a:path w="182879" h="6350">
                  <a:moveTo>
                    <a:pt x="1828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82879" y="6095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5510783" y="7117588"/>
              <a:ext cx="182880" cy="12700"/>
            </a:xfrm>
            <a:custGeom>
              <a:avLst/>
              <a:gdLst/>
              <a:ahLst/>
              <a:cxnLst/>
              <a:rect l="l" t="t" r="r" b="b"/>
              <a:pathLst>
                <a:path w="182879" h="12700">
                  <a:moveTo>
                    <a:pt x="182879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82879" y="12191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5510783" y="7129779"/>
              <a:ext cx="182880" cy="21590"/>
            </a:xfrm>
            <a:custGeom>
              <a:avLst/>
              <a:gdLst/>
              <a:ahLst/>
              <a:cxnLst/>
              <a:rect l="l" t="t" r="r" b="b"/>
              <a:pathLst>
                <a:path w="182879" h="21590">
                  <a:moveTo>
                    <a:pt x="182879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82879" y="21336"/>
                  </a:lnTo>
                  <a:lnTo>
                    <a:pt x="1828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3739896" y="6200139"/>
              <a:ext cx="2298700" cy="996950"/>
            </a:xfrm>
            <a:custGeom>
              <a:avLst/>
              <a:gdLst/>
              <a:ahLst/>
              <a:cxnLst/>
              <a:rect l="l" t="t" r="r" b="b"/>
              <a:pathLst>
                <a:path w="2298700" h="996950">
                  <a:moveTo>
                    <a:pt x="271272" y="295656"/>
                  </a:moveTo>
                  <a:lnTo>
                    <a:pt x="243840" y="265176"/>
                  </a:lnTo>
                  <a:lnTo>
                    <a:pt x="137160" y="359664"/>
                  </a:lnTo>
                  <a:lnTo>
                    <a:pt x="67056" y="457200"/>
                  </a:lnTo>
                  <a:lnTo>
                    <a:pt x="21336" y="569976"/>
                  </a:lnTo>
                  <a:lnTo>
                    <a:pt x="0" y="682752"/>
                  </a:lnTo>
                  <a:lnTo>
                    <a:pt x="9144" y="768096"/>
                  </a:lnTo>
                  <a:lnTo>
                    <a:pt x="39624" y="844296"/>
                  </a:lnTo>
                  <a:lnTo>
                    <a:pt x="76200" y="920496"/>
                  </a:lnTo>
                  <a:lnTo>
                    <a:pt x="137160" y="996696"/>
                  </a:lnTo>
                  <a:lnTo>
                    <a:pt x="192024" y="996696"/>
                  </a:lnTo>
                  <a:lnTo>
                    <a:pt x="137160" y="920496"/>
                  </a:lnTo>
                  <a:lnTo>
                    <a:pt x="88392" y="844296"/>
                  </a:lnTo>
                  <a:lnTo>
                    <a:pt x="57912" y="768096"/>
                  </a:lnTo>
                  <a:lnTo>
                    <a:pt x="48768" y="682752"/>
                  </a:lnTo>
                  <a:lnTo>
                    <a:pt x="67056" y="569976"/>
                  </a:lnTo>
                  <a:lnTo>
                    <a:pt x="106680" y="472440"/>
                  </a:lnTo>
                  <a:lnTo>
                    <a:pt x="182880" y="381000"/>
                  </a:lnTo>
                  <a:lnTo>
                    <a:pt x="271272" y="295656"/>
                  </a:lnTo>
                  <a:close/>
                </a:path>
                <a:path w="2298700" h="996950">
                  <a:moveTo>
                    <a:pt x="1642872" y="67056"/>
                  </a:moveTo>
                  <a:lnTo>
                    <a:pt x="1527048" y="36576"/>
                  </a:lnTo>
                  <a:lnTo>
                    <a:pt x="1469136" y="27432"/>
                  </a:lnTo>
                  <a:lnTo>
                    <a:pt x="1411224" y="18288"/>
                  </a:lnTo>
                  <a:lnTo>
                    <a:pt x="1139952" y="0"/>
                  </a:lnTo>
                  <a:lnTo>
                    <a:pt x="908304" y="18288"/>
                  </a:lnTo>
                  <a:lnTo>
                    <a:pt x="685800" y="54864"/>
                  </a:lnTo>
                  <a:lnTo>
                    <a:pt x="493776" y="121920"/>
                  </a:lnTo>
                  <a:lnTo>
                    <a:pt x="320040" y="207264"/>
                  </a:lnTo>
                  <a:lnTo>
                    <a:pt x="347472" y="237744"/>
                  </a:lnTo>
                  <a:lnTo>
                    <a:pt x="512064" y="152400"/>
                  </a:lnTo>
                  <a:lnTo>
                    <a:pt x="707136" y="85344"/>
                  </a:lnTo>
                  <a:lnTo>
                    <a:pt x="917448" y="45720"/>
                  </a:lnTo>
                  <a:lnTo>
                    <a:pt x="1139952" y="27432"/>
                  </a:lnTo>
                  <a:lnTo>
                    <a:pt x="1402080" y="45720"/>
                  </a:lnTo>
                  <a:lnTo>
                    <a:pt x="1517904" y="67056"/>
                  </a:lnTo>
                  <a:lnTo>
                    <a:pt x="1633728" y="94488"/>
                  </a:lnTo>
                  <a:lnTo>
                    <a:pt x="1642872" y="67056"/>
                  </a:lnTo>
                  <a:close/>
                </a:path>
                <a:path w="2298700" h="996950">
                  <a:moveTo>
                    <a:pt x="2298192" y="97536"/>
                  </a:moveTo>
                  <a:lnTo>
                    <a:pt x="1712976" y="97536"/>
                  </a:lnTo>
                  <a:lnTo>
                    <a:pt x="1712976" y="170688"/>
                  </a:lnTo>
                  <a:lnTo>
                    <a:pt x="2298192" y="170688"/>
                  </a:lnTo>
                  <a:lnTo>
                    <a:pt x="2298192" y="975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5458968" y="6303771"/>
              <a:ext cx="573405" cy="893444"/>
            </a:xfrm>
            <a:custGeom>
              <a:avLst/>
              <a:gdLst/>
              <a:ahLst/>
              <a:cxnLst/>
              <a:rect l="l" t="t" r="r" b="b"/>
              <a:pathLst>
                <a:path w="573404" h="893445">
                  <a:moveTo>
                    <a:pt x="30480" y="0"/>
                  </a:moveTo>
                  <a:lnTo>
                    <a:pt x="0" y="18287"/>
                  </a:lnTo>
                  <a:lnTo>
                    <a:pt x="106680" y="67055"/>
                  </a:lnTo>
                  <a:lnTo>
                    <a:pt x="213360" y="124967"/>
                  </a:lnTo>
                  <a:lnTo>
                    <a:pt x="301752" y="179831"/>
                  </a:lnTo>
                  <a:lnTo>
                    <a:pt x="377952" y="256031"/>
                  </a:lnTo>
                  <a:lnTo>
                    <a:pt x="435864" y="332231"/>
                  </a:lnTo>
                  <a:lnTo>
                    <a:pt x="475488" y="408431"/>
                  </a:lnTo>
                  <a:lnTo>
                    <a:pt x="505968" y="493775"/>
                  </a:lnTo>
                  <a:lnTo>
                    <a:pt x="515112" y="579119"/>
                  </a:lnTo>
                  <a:lnTo>
                    <a:pt x="505968" y="664463"/>
                  </a:lnTo>
                  <a:lnTo>
                    <a:pt x="475488" y="740663"/>
                  </a:lnTo>
                  <a:lnTo>
                    <a:pt x="435864" y="816863"/>
                  </a:lnTo>
                  <a:lnTo>
                    <a:pt x="377952" y="893063"/>
                  </a:lnTo>
                  <a:lnTo>
                    <a:pt x="426720" y="893063"/>
                  </a:lnTo>
                  <a:lnTo>
                    <a:pt x="493776" y="816863"/>
                  </a:lnTo>
                  <a:lnTo>
                    <a:pt x="533400" y="740663"/>
                  </a:lnTo>
                  <a:lnTo>
                    <a:pt x="560832" y="664463"/>
                  </a:lnTo>
                  <a:lnTo>
                    <a:pt x="573024" y="579119"/>
                  </a:lnTo>
                  <a:lnTo>
                    <a:pt x="560832" y="484631"/>
                  </a:lnTo>
                  <a:lnTo>
                    <a:pt x="533400" y="399287"/>
                  </a:lnTo>
                  <a:lnTo>
                    <a:pt x="484632" y="323087"/>
                  </a:lnTo>
                  <a:lnTo>
                    <a:pt x="417576" y="246887"/>
                  </a:lnTo>
                  <a:lnTo>
                    <a:pt x="338328" y="170687"/>
                  </a:lnTo>
                  <a:lnTo>
                    <a:pt x="252984" y="103631"/>
                  </a:lnTo>
                  <a:lnTo>
                    <a:pt x="146304" y="4876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5452871" y="6297676"/>
              <a:ext cx="585470" cy="73660"/>
            </a:xfrm>
            <a:custGeom>
              <a:avLst/>
              <a:gdLst/>
              <a:ahLst/>
              <a:cxnLst/>
              <a:rect l="l" t="t" r="r" b="b"/>
              <a:pathLst>
                <a:path w="585470" h="73660">
                  <a:moveTo>
                    <a:pt x="585215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585215" y="7315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5452871" y="6370828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89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5452871" y="6392164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585215" y="3962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5452871" y="6431788"/>
              <a:ext cx="585470" cy="48895"/>
            </a:xfrm>
            <a:custGeom>
              <a:avLst/>
              <a:gdLst/>
              <a:ahLst/>
              <a:cxnLst/>
              <a:rect l="l" t="t" r="r" b="b"/>
              <a:pathLst>
                <a:path w="585470" h="48895">
                  <a:moveTo>
                    <a:pt x="585215" y="0"/>
                  </a:moveTo>
                  <a:lnTo>
                    <a:pt x="0" y="0"/>
                  </a:lnTo>
                  <a:lnTo>
                    <a:pt x="0" y="48768"/>
                  </a:lnTo>
                  <a:lnTo>
                    <a:pt x="585215" y="4876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5452871" y="6480555"/>
              <a:ext cx="585470" cy="43180"/>
            </a:xfrm>
            <a:custGeom>
              <a:avLst/>
              <a:gdLst/>
              <a:ahLst/>
              <a:cxnLst/>
              <a:rect l="l" t="t" r="r" b="b"/>
              <a:pathLst>
                <a:path w="585470" h="43179">
                  <a:moveTo>
                    <a:pt x="585215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585215" y="4267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5452871" y="6523228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5452871" y="6541515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5452871" y="6550659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5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585215" y="3352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5452871" y="6584188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585215" y="304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5452871" y="6587237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585215" y="2133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5452871" y="6608571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5452871" y="662685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5452871" y="6632955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5452871" y="6651244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585215" y="1219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5452871" y="6663437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585215" y="9142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5452871" y="6672579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5452871" y="6693915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585215" y="304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5452871" y="6696964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5452871" y="6715252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585215" y="1828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5452871" y="6733540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5452871" y="6754876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585215" y="914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5452871" y="6764020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585215" y="609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5452871" y="6770115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585215" y="21335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5452871" y="6791452"/>
              <a:ext cx="585470" cy="3175"/>
            </a:xfrm>
            <a:custGeom>
              <a:avLst/>
              <a:gdLst/>
              <a:ahLst/>
              <a:cxnLst/>
              <a:rect l="l" t="t" r="r" b="b"/>
              <a:pathLst>
                <a:path w="585470" h="3175">
                  <a:moveTo>
                    <a:pt x="58521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85215" y="3048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5452871" y="6794500"/>
              <a:ext cx="585470" cy="18415"/>
            </a:xfrm>
            <a:custGeom>
              <a:avLst/>
              <a:gdLst/>
              <a:ahLst/>
              <a:cxnLst/>
              <a:rect l="l" t="t" r="r" b="b"/>
              <a:pathLst>
                <a:path w="585470" h="18415">
                  <a:moveTo>
                    <a:pt x="585215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85215" y="18287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5452871" y="6812788"/>
              <a:ext cx="585470" cy="12700"/>
            </a:xfrm>
            <a:custGeom>
              <a:avLst/>
              <a:gdLst/>
              <a:ahLst/>
              <a:cxnLst/>
              <a:rect l="l" t="t" r="r" b="b"/>
              <a:pathLst>
                <a:path w="585470" h="12700">
                  <a:moveTo>
                    <a:pt x="585215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585215" y="12191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5452871" y="6824979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5452871" y="6831076"/>
              <a:ext cx="585470" cy="21590"/>
            </a:xfrm>
            <a:custGeom>
              <a:avLst/>
              <a:gdLst/>
              <a:ahLst/>
              <a:cxnLst/>
              <a:rect l="l" t="t" r="r" b="b"/>
              <a:pathLst>
                <a:path w="585470" h="21590">
                  <a:moveTo>
                    <a:pt x="58521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585215" y="2133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5452871" y="6852411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C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5452871" y="6858508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5452871" y="6873747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585215" y="1523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5452871" y="6888988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5452871" y="6898132"/>
              <a:ext cx="585470" cy="15240"/>
            </a:xfrm>
            <a:custGeom>
              <a:avLst/>
              <a:gdLst/>
              <a:ahLst/>
              <a:cxnLst/>
              <a:rect l="l" t="t" r="r" b="b"/>
              <a:pathLst>
                <a:path w="585470" h="15240">
                  <a:moveTo>
                    <a:pt x="585215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85215" y="1524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5452871" y="6913371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585215" y="2438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5452871" y="6937755"/>
              <a:ext cx="585470" cy="6350"/>
            </a:xfrm>
            <a:custGeom>
              <a:avLst/>
              <a:gdLst/>
              <a:ahLst/>
              <a:cxnLst/>
              <a:rect l="l" t="t" r="r" b="b"/>
              <a:pathLst>
                <a:path w="585470" h="6350">
                  <a:moveTo>
                    <a:pt x="58521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85215" y="6096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5452872" y="6943852"/>
              <a:ext cx="585470" cy="33655"/>
            </a:xfrm>
            <a:custGeom>
              <a:avLst/>
              <a:gdLst/>
              <a:ahLst/>
              <a:cxnLst/>
              <a:rect l="l" t="t" r="r" b="b"/>
              <a:pathLst>
                <a:path w="585470" h="33654">
                  <a:moveTo>
                    <a:pt x="585216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0" y="33528"/>
                  </a:lnTo>
                  <a:lnTo>
                    <a:pt x="585216" y="33528"/>
                  </a:lnTo>
                  <a:lnTo>
                    <a:pt x="585216" y="27432"/>
                  </a:lnTo>
                  <a:lnTo>
                    <a:pt x="585216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5452871" y="6977379"/>
              <a:ext cx="585470" cy="24765"/>
            </a:xfrm>
            <a:custGeom>
              <a:avLst/>
              <a:gdLst/>
              <a:ahLst/>
              <a:cxnLst/>
              <a:rect l="l" t="t" r="r" b="b"/>
              <a:pathLst>
                <a:path w="585470" h="24765">
                  <a:moveTo>
                    <a:pt x="585215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585215" y="24384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5452871" y="7001764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585215" y="30479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5452871" y="7032244"/>
              <a:ext cx="585470" cy="9525"/>
            </a:xfrm>
            <a:custGeom>
              <a:avLst/>
              <a:gdLst/>
              <a:ahLst/>
              <a:cxnLst/>
              <a:rect l="l" t="t" r="r" b="b"/>
              <a:pathLst>
                <a:path w="585470" h="9525">
                  <a:moveTo>
                    <a:pt x="58521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85215" y="914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5452871" y="7041388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5452871" y="7081011"/>
              <a:ext cx="585470" cy="30480"/>
            </a:xfrm>
            <a:custGeom>
              <a:avLst/>
              <a:gdLst/>
              <a:ahLst/>
              <a:cxnLst/>
              <a:rect l="l" t="t" r="r" b="b"/>
              <a:pathLst>
                <a:path w="585470" h="30479">
                  <a:moveTo>
                    <a:pt x="585215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85215" y="30480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5452871" y="7111491"/>
              <a:ext cx="585470" cy="40005"/>
            </a:xfrm>
            <a:custGeom>
              <a:avLst/>
              <a:gdLst/>
              <a:ahLst/>
              <a:cxnLst/>
              <a:rect l="l" t="t" r="r" b="b"/>
              <a:pathLst>
                <a:path w="585470" h="40004">
                  <a:moveTo>
                    <a:pt x="585215" y="0"/>
                  </a:moveTo>
                  <a:lnTo>
                    <a:pt x="0" y="0"/>
                  </a:lnTo>
                  <a:lnTo>
                    <a:pt x="0" y="39623"/>
                  </a:lnTo>
                  <a:lnTo>
                    <a:pt x="585215" y="3962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5452871" y="7151115"/>
              <a:ext cx="585470" cy="55244"/>
            </a:xfrm>
            <a:custGeom>
              <a:avLst/>
              <a:gdLst/>
              <a:ahLst/>
              <a:cxnLst/>
              <a:rect l="l" t="t" r="r" b="b"/>
              <a:pathLst>
                <a:path w="585470" h="55245">
                  <a:moveTo>
                    <a:pt x="585215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585215" y="54863"/>
                  </a:lnTo>
                  <a:lnTo>
                    <a:pt x="58521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4456176" y="6114796"/>
              <a:ext cx="1710055" cy="673735"/>
            </a:xfrm>
            <a:custGeom>
              <a:avLst/>
              <a:gdLst/>
              <a:ahLst/>
              <a:cxnLst/>
              <a:rect l="l" t="t" r="r" b="b"/>
              <a:pathLst>
                <a:path w="1710054" h="673734">
                  <a:moveTo>
                    <a:pt x="722376" y="18287"/>
                  </a:moveTo>
                  <a:lnTo>
                    <a:pt x="423672" y="18287"/>
                  </a:lnTo>
                  <a:lnTo>
                    <a:pt x="667512" y="27431"/>
                  </a:lnTo>
                  <a:lnTo>
                    <a:pt x="877824" y="64007"/>
                  </a:lnTo>
                  <a:lnTo>
                    <a:pt x="1082039" y="131063"/>
                  </a:lnTo>
                  <a:lnTo>
                    <a:pt x="1264920" y="207263"/>
                  </a:lnTo>
                  <a:lnTo>
                    <a:pt x="1420368" y="304799"/>
                  </a:lnTo>
                  <a:lnTo>
                    <a:pt x="1536191" y="417575"/>
                  </a:lnTo>
                  <a:lnTo>
                    <a:pt x="1584960" y="475487"/>
                  </a:lnTo>
                  <a:lnTo>
                    <a:pt x="1624584" y="542543"/>
                  </a:lnTo>
                  <a:lnTo>
                    <a:pt x="1652015" y="606551"/>
                  </a:lnTo>
                  <a:lnTo>
                    <a:pt x="1670303" y="673607"/>
                  </a:lnTo>
                  <a:lnTo>
                    <a:pt x="1709927" y="664463"/>
                  </a:lnTo>
                  <a:lnTo>
                    <a:pt x="1691639" y="597407"/>
                  </a:lnTo>
                  <a:lnTo>
                    <a:pt x="1661160" y="533399"/>
                  </a:lnTo>
                  <a:lnTo>
                    <a:pt x="1563624" y="399287"/>
                  </a:lnTo>
                  <a:lnTo>
                    <a:pt x="1438656" y="283463"/>
                  </a:lnTo>
                  <a:lnTo>
                    <a:pt x="1286256" y="188975"/>
                  </a:lnTo>
                  <a:lnTo>
                    <a:pt x="1100327" y="112775"/>
                  </a:lnTo>
                  <a:lnTo>
                    <a:pt x="886968" y="45719"/>
                  </a:lnTo>
                  <a:lnTo>
                    <a:pt x="722376" y="18287"/>
                  </a:lnTo>
                  <a:close/>
                </a:path>
                <a:path w="1710054" h="673734">
                  <a:moveTo>
                    <a:pt x="423672" y="0"/>
                  </a:moveTo>
                  <a:lnTo>
                    <a:pt x="213360" y="9143"/>
                  </a:lnTo>
                  <a:lnTo>
                    <a:pt x="0" y="36575"/>
                  </a:lnTo>
                  <a:lnTo>
                    <a:pt x="18287" y="54863"/>
                  </a:lnTo>
                  <a:lnTo>
                    <a:pt x="213360" y="27431"/>
                  </a:lnTo>
                  <a:lnTo>
                    <a:pt x="423672" y="18287"/>
                  </a:lnTo>
                  <a:lnTo>
                    <a:pt x="722376" y="18287"/>
                  </a:lnTo>
                  <a:lnTo>
                    <a:pt x="667512" y="9143"/>
                  </a:lnTo>
                  <a:lnTo>
                    <a:pt x="423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4450080" y="6108700"/>
              <a:ext cx="1722120" cy="55244"/>
            </a:xfrm>
            <a:custGeom>
              <a:avLst/>
              <a:gdLst/>
              <a:ahLst/>
              <a:cxnLst/>
              <a:rect l="l" t="t" r="r" b="b"/>
              <a:pathLst>
                <a:path w="1722120" h="55245">
                  <a:moveTo>
                    <a:pt x="1722120" y="0"/>
                  </a:moveTo>
                  <a:lnTo>
                    <a:pt x="0" y="0"/>
                  </a:lnTo>
                  <a:lnTo>
                    <a:pt x="0" y="54863"/>
                  </a:lnTo>
                  <a:lnTo>
                    <a:pt x="1722120" y="5486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4450080" y="616356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4450080" y="6184900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4450080" y="6215379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722120" y="33528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4450080" y="6248908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1722120" y="30479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4450080" y="6279388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4450080" y="629157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4450080" y="6300723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4450080" y="6322059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4450080" y="6331203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4450080" y="6343396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4450080" y="6364732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4450080" y="6373876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4450080" y="6386067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4450080" y="639521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4450080" y="6407403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4450080" y="6416547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4450080" y="642874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4450080" y="643788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89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4450080" y="645922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4450080" y="6468364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4450080" y="6480555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722120" y="914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4450080" y="6489700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4450080" y="6501891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4450080" y="6511037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4"/>
                  </a:lnTo>
                  <a:lnTo>
                    <a:pt x="1722120" y="21334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4450080" y="6532371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722120" y="12191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4450080" y="6544564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722120" y="914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4450080" y="655370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722120" y="1219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4450080" y="6565900"/>
              <a:ext cx="1722120" cy="9525"/>
            </a:xfrm>
            <a:custGeom>
              <a:avLst/>
              <a:gdLst/>
              <a:ahLst/>
              <a:cxnLst/>
              <a:rect l="l" t="t" r="r" b="b"/>
              <a:pathLst>
                <a:path w="1722120" h="9525">
                  <a:moveTo>
                    <a:pt x="172212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722120" y="9143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4450080" y="6575044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1722120" y="21335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4450080" y="6596379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4450080" y="6626859"/>
              <a:ext cx="1722120" cy="12700"/>
            </a:xfrm>
            <a:custGeom>
              <a:avLst/>
              <a:gdLst/>
              <a:ahLst/>
              <a:cxnLst/>
              <a:rect l="l" t="t" r="r" b="b"/>
              <a:pathLst>
                <a:path w="1722120" h="12700">
                  <a:moveTo>
                    <a:pt x="172212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722120" y="1219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4450080" y="663905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4450080" y="6669532"/>
              <a:ext cx="1722120" cy="30480"/>
            </a:xfrm>
            <a:custGeom>
              <a:avLst/>
              <a:gdLst/>
              <a:ahLst/>
              <a:cxnLst/>
              <a:rect l="l" t="t" r="r" b="b"/>
              <a:pathLst>
                <a:path w="1722120" h="30479">
                  <a:moveTo>
                    <a:pt x="1722120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1722120" y="30480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4450080" y="6700011"/>
              <a:ext cx="1722120" cy="21590"/>
            </a:xfrm>
            <a:custGeom>
              <a:avLst/>
              <a:gdLst/>
              <a:ahLst/>
              <a:cxnLst/>
              <a:rect l="l" t="t" r="r" b="b"/>
              <a:pathLst>
                <a:path w="1722120" h="21590">
                  <a:moveTo>
                    <a:pt x="1722120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1722120" y="21336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4450080" y="6721347"/>
              <a:ext cx="1722120" cy="33655"/>
            </a:xfrm>
            <a:custGeom>
              <a:avLst/>
              <a:gdLst/>
              <a:ahLst/>
              <a:cxnLst/>
              <a:rect l="l" t="t" r="r" b="b"/>
              <a:pathLst>
                <a:path w="1722120" h="33654">
                  <a:moveTo>
                    <a:pt x="1722120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1722120" y="33527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4450080" y="6754876"/>
              <a:ext cx="1722120" cy="43180"/>
            </a:xfrm>
            <a:custGeom>
              <a:avLst/>
              <a:gdLst/>
              <a:ahLst/>
              <a:cxnLst/>
              <a:rect l="l" t="t" r="r" b="b"/>
              <a:pathLst>
                <a:path w="1722120" h="43179">
                  <a:moveTo>
                    <a:pt x="1722120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1722120" y="42672"/>
                  </a:lnTo>
                  <a:lnTo>
                    <a:pt x="172212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6019800" y="6824979"/>
              <a:ext cx="155575" cy="372110"/>
            </a:xfrm>
            <a:custGeom>
              <a:avLst/>
              <a:gdLst/>
              <a:ahLst/>
              <a:cxnLst/>
              <a:rect l="l" t="t" r="r" b="b"/>
              <a:pathLst>
                <a:path w="155575" h="372109">
                  <a:moveTo>
                    <a:pt x="155448" y="0"/>
                  </a:moveTo>
                  <a:lnTo>
                    <a:pt x="118872" y="0"/>
                  </a:lnTo>
                  <a:lnTo>
                    <a:pt x="118872" y="57912"/>
                  </a:lnTo>
                  <a:lnTo>
                    <a:pt x="106679" y="143256"/>
                  </a:lnTo>
                  <a:lnTo>
                    <a:pt x="88391" y="219456"/>
                  </a:lnTo>
                  <a:lnTo>
                    <a:pt x="48767" y="295656"/>
                  </a:lnTo>
                  <a:lnTo>
                    <a:pt x="0" y="371856"/>
                  </a:lnTo>
                  <a:lnTo>
                    <a:pt x="39624" y="371856"/>
                  </a:lnTo>
                  <a:lnTo>
                    <a:pt x="88391" y="295656"/>
                  </a:lnTo>
                  <a:lnTo>
                    <a:pt x="128015" y="219456"/>
                  </a:lnTo>
                  <a:lnTo>
                    <a:pt x="146303" y="143256"/>
                  </a:lnTo>
                  <a:lnTo>
                    <a:pt x="155448" y="57912"/>
                  </a:lnTo>
                  <a:lnTo>
                    <a:pt x="1554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6013703" y="6818884"/>
              <a:ext cx="167640" cy="33655"/>
            </a:xfrm>
            <a:custGeom>
              <a:avLst/>
              <a:gdLst/>
              <a:ahLst/>
              <a:cxnLst/>
              <a:rect l="l" t="t" r="r" b="b"/>
              <a:pathLst>
                <a:path w="167639" h="33654">
                  <a:moveTo>
                    <a:pt x="16764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167640" y="3352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6013703" y="68524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6013703" y="6864603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6013703" y="6882891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6013703" y="6898132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6013703" y="69164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6013703" y="69225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6013703" y="6928611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67640" y="1219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6013703" y="694080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6013703" y="694690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67640" y="304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6013703" y="6949947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6013703" y="69621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6013703" y="696823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6013703" y="697433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6013703" y="69804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6013703" y="69865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6013703" y="699262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6013703" y="699871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6013703" y="7004811"/>
              <a:ext cx="167640" cy="9525"/>
            </a:xfrm>
            <a:custGeom>
              <a:avLst/>
              <a:gdLst/>
              <a:ahLst/>
              <a:cxnLst/>
              <a:rect l="l" t="t" r="r" b="b"/>
              <a:pathLst>
                <a:path w="167639" h="9525">
                  <a:moveTo>
                    <a:pt x="16764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67640" y="914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6013703" y="7013955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6013703" y="7020052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6013703" y="7026147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6013703" y="70322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6013703" y="7038340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6013703" y="7044435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6013703" y="7056628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167640" y="6096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6013703" y="7062723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6013703" y="7068820"/>
              <a:ext cx="167640" cy="3175"/>
            </a:xfrm>
            <a:custGeom>
              <a:avLst/>
              <a:gdLst/>
              <a:ahLst/>
              <a:cxnLst/>
              <a:rect l="l" t="t" r="r" b="b"/>
              <a:pathLst>
                <a:path w="167639" h="3175">
                  <a:moveTo>
                    <a:pt x="16764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167640" y="304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6013703" y="7071869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167640" y="6094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6013703" y="7077964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67640" y="12191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6013704" y="7090155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12192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6013703" y="7108444"/>
              <a:ext cx="167640" cy="6350"/>
            </a:xfrm>
            <a:custGeom>
              <a:avLst/>
              <a:gdLst/>
              <a:ahLst/>
              <a:cxnLst/>
              <a:rect l="l" t="t" r="r" b="b"/>
              <a:pathLst>
                <a:path w="167639" h="6350">
                  <a:moveTo>
                    <a:pt x="16764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167640" y="6095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6013703" y="7114540"/>
              <a:ext cx="167640" cy="15240"/>
            </a:xfrm>
            <a:custGeom>
              <a:avLst/>
              <a:gdLst/>
              <a:ahLst/>
              <a:cxnLst/>
              <a:rect l="l" t="t" r="r" b="b"/>
              <a:pathLst>
                <a:path w="167639" h="15240">
                  <a:moveTo>
                    <a:pt x="16764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67640" y="1523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6013703" y="712977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9"/>
                  </a:lnTo>
                  <a:lnTo>
                    <a:pt x="167640" y="18289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6013703" y="7148069"/>
              <a:ext cx="167640" cy="12700"/>
            </a:xfrm>
            <a:custGeom>
              <a:avLst/>
              <a:gdLst/>
              <a:ahLst/>
              <a:cxnLst/>
              <a:rect l="l" t="t" r="r" b="b"/>
              <a:pathLst>
                <a:path w="167639" h="12700">
                  <a:moveTo>
                    <a:pt x="167640" y="0"/>
                  </a:moveTo>
                  <a:lnTo>
                    <a:pt x="0" y="0"/>
                  </a:lnTo>
                  <a:lnTo>
                    <a:pt x="0" y="12190"/>
                  </a:lnTo>
                  <a:lnTo>
                    <a:pt x="167640" y="12190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6013703" y="7160259"/>
              <a:ext cx="167640" cy="18415"/>
            </a:xfrm>
            <a:custGeom>
              <a:avLst/>
              <a:gdLst/>
              <a:ahLst/>
              <a:cxnLst/>
              <a:rect l="l" t="t" r="r" b="b"/>
              <a:pathLst>
                <a:path w="167639" h="18415">
                  <a:moveTo>
                    <a:pt x="16764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167640" y="18288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6013703" y="7178547"/>
              <a:ext cx="167640" cy="24765"/>
            </a:xfrm>
            <a:custGeom>
              <a:avLst/>
              <a:gdLst/>
              <a:ahLst/>
              <a:cxnLst/>
              <a:rect l="l" t="t" r="r" b="b"/>
              <a:pathLst>
                <a:path w="167639" h="24765">
                  <a:moveTo>
                    <a:pt x="167640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67640" y="24383"/>
                  </a:lnTo>
                  <a:lnTo>
                    <a:pt x="167640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3593591" y="6178803"/>
              <a:ext cx="765175" cy="1018540"/>
            </a:xfrm>
            <a:custGeom>
              <a:avLst/>
              <a:gdLst/>
              <a:ahLst/>
              <a:cxnLst/>
              <a:rect l="l" t="t" r="r" b="b"/>
              <a:pathLst>
                <a:path w="765175" h="1018540">
                  <a:moveTo>
                    <a:pt x="725424" y="0"/>
                  </a:moveTo>
                  <a:lnTo>
                    <a:pt x="569976" y="57912"/>
                  </a:lnTo>
                  <a:lnTo>
                    <a:pt x="435863" y="124968"/>
                  </a:lnTo>
                  <a:lnTo>
                    <a:pt x="310896" y="201168"/>
                  </a:lnTo>
                  <a:lnTo>
                    <a:pt x="204216" y="286512"/>
                  </a:lnTo>
                  <a:lnTo>
                    <a:pt x="115824" y="381000"/>
                  </a:lnTo>
                  <a:lnTo>
                    <a:pt x="60960" y="484633"/>
                  </a:lnTo>
                  <a:lnTo>
                    <a:pt x="12192" y="591312"/>
                  </a:lnTo>
                  <a:lnTo>
                    <a:pt x="0" y="704088"/>
                  </a:lnTo>
                  <a:lnTo>
                    <a:pt x="12192" y="789432"/>
                  </a:lnTo>
                  <a:lnTo>
                    <a:pt x="30480" y="865632"/>
                  </a:lnTo>
                  <a:lnTo>
                    <a:pt x="70104" y="941832"/>
                  </a:lnTo>
                  <a:lnTo>
                    <a:pt x="115824" y="1018032"/>
                  </a:lnTo>
                  <a:lnTo>
                    <a:pt x="155448" y="1018032"/>
                  </a:lnTo>
                  <a:lnTo>
                    <a:pt x="106680" y="941832"/>
                  </a:lnTo>
                  <a:lnTo>
                    <a:pt x="70104" y="865632"/>
                  </a:lnTo>
                  <a:lnTo>
                    <a:pt x="39624" y="789432"/>
                  </a:lnTo>
                  <a:lnTo>
                    <a:pt x="30480" y="704088"/>
                  </a:lnTo>
                  <a:lnTo>
                    <a:pt x="39624" y="591312"/>
                  </a:lnTo>
                  <a:lnTo>
                    <a:pt x="88392" y="484633"/>
                  </a:lnTo>
                  <a:lnTo>
                    <a:pt x="146304" y="393192"/>
                  </a:lnTo>
                  <a:lnTo>
                    <a:pt x="234696" y="295656"/>
                  </a:lnTo>
                  <a:lnTo>
                    <a:pt x="338328" y="210312"/>
                  </a:lnTo>
                  <a:lnTo>
                    <a:pt x="466344" y="134112"/>
                  </a:lnTo>
                  <a:lnTo>
                    <a:pt x="609600" y="76200"/>
                  </a:lnTo>
                  <a:lnTo>
                    <a:pt x="765048" y="21336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7437120" y="6437884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1" y="0"/>
                  </a:moveTo>
                  <a:lnTo>
                    <a:pt x="0" y="0"/>
                  </a:lnTo>
                  <a:lnTo>
                    <a:pt x="0" y="222503"/>
                  </a:lnTo>
                  <a:lnTo>
                    <a:pt x="1917191" y="222503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1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1917191" y="25603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7443215" y="5749035"/>
              <a:ext cx="1905000" cy="1161415"/>
            </a:xfrm>
            <a:custGeom>
              <a:avLst/>
              <a:gdLst/>
              <a:ahLst/>
              <a:cxnLst/>
              <a:rect l="l" t="t" r="r" b="b"/>
              <a:pathLst>
                <a:path w="1905000" h="1161415">
                  <a:moveTo>
                    <a:pt x="960119" y="0"/>
                  </a:moveTo>
                  <a:lnTo>
                    <a:pt x="768095" y="9143"/>
                  </a:lnTo>
                  <a:lnTo>
                    <a:pt x="588263" y="48768"/>
                  </a:lnTo>
                  <a:lnTo>
                    <a:pt x="417575" y="97536"/>
                  </a:lnTo>
                  <a:lnTo>
                    <a:pt x="283463" y="173736"/>
                  </a:lnTo>
                  <a:lnTo>
                    <a:pt x="161543" y="259079"/>
                  </a:lnTo>
                  <a:lnTo>
                    <a:pt x="76200" y="353567"/>
                  </a:lnTo>
                  <a:lnTo>
                    <a:pt x="18287" y="466344"/>
                  </a:lnTo>
                  <a:lnTo>
                    <a:pt x="0" y="582167"/>
                  </a:lnTo>
                  <a:lnTo>
                    <a:pt x="9143" y="637032"/>
                  </a:lnTo>
                  <a:lnTo>
                    <a:pt x="18287" y="694944"/>
                  </a:lnTo>
                  <a:lnTo>
                    <a:pt x="76200" y="807719"/>
                  </a:lnTo>
                  <a:lnTo>
                    <a:pt x="161543" y="905255"/>
                  </a:lnTo>
                  <a:lnTo>
                    <a:pt x="283463" y="990601"/>
                  </a:lnTo>
                  <a:lnTo>
                    <a:pt x="417575" y="1066800"/>
                  </a:lnTo>
                  <a:lnTo>
                    <a:pt x="588263" y="1112520"/>
                  </a:lnTo>
                  <a:lnTo>
                    <a:pt x="768095" y="1152144"/>
                  </a:lnTo>
                  <a:lnTo>
                    <a:pt x="960119" y="1161288"/>
                  </a:lnTo>
                  <a:lnTo>
                    <a:pt x="1149095" y="1152144"/>
                  </a:lnTo>
                  <a:lnTo>
                    <a:pt x="1273595" y="1124712"/>
                  </a:lnTo>
                  <a:lnTo>
                    <a:pt x="960119" y="1124712"/>
                  </a:lnTo>
                  <a:lnTo>
                    <a:pt x="777239" y="1112520"/>
                  </a:lnTo>
                  <a:lnTo>
                    <a:pt x="606551" y="1085088"/>
                  </a:lnTo>
                  <a:lnTo>
                    <a:pt x="454151" y="1027176"/>
                  </a:lnTo>
                  <a:lnTo>
                    <a:pt x="323087" y="972311"/>
                  </a:lnTo>
                  <a:lnTo>
                    <a:pt x="207263" y="883919"/>
                  </a:lnTo>
                  <a:lnTo>
                    <a:pt x="131063" y="789432"/>
                  </a:lnTo>
                  <a:lnTo>
                    <a:pt x="76200" y="694944"/>
                  </a:lnTo>
                  <a:lnTo>
                    <a:pt x="67055" y="637032"/>
                  </a:lnTo>
                  <a:lnTo>
                    <a:pt x="57911" y="582167"/>
                  </a:lnTo>
                  <a:lnTo>
                    <a:pt x="67055" y="524255"/>
                  </a:lnTo>
                  <a:lnTo>
                    <a:pt x="76200" y="478535"/>
                  </a:lnTo>
                  <a:lnTo>
                    <a:pt x="131063" y="371855"/>
                  </a:lnTo>
                  <a:lnTo>
                    <a:pt x="207263" y="277367"/>
                  </a:lnTo>
                  <a:lnTo>
                    <a:pt x="323087" y="201167"/>
                  </a:lnTo>
                  <a:lnTo>
                    <a:pt x="454151" y="134112"/>
                  </a:lnTo>
                  <a:lnTo>
                    <a:pt x="606551" y="85343"/>
                  </a:lnTo>
                  <a:lnTo>
                    <a:pt x="777239" y="48768"/>
                  </a:lnTo>
                  <a:lnTo>
                    <a:pt x="960119" y="39624"/>
                  </a:lnTo>
                  <a:lnTo>
                    <a:pt x="1287428" y="39624"/>
                  </a:lnTo>
                  <a:lnTo>
                    <a:pt x="1149095" y="9143"/>
                  </a:lnTo>
                  <a:lnTo>
                    <a:pt x="960119" y="0"/>
                  </a:lnTo>
                  <a:close/>
                </a:path>
                <a:path w="1905000" h="1161415">
                  <a:moveTo>
                    <a:pt x="1287428" y="39624"/>
                  </a:moveTo>
                  <a:lnTo>
                    <a:pt x="960119" y="39624"/>
                  </a:lnTo>
                  <a:lnTo>
                    <a:pt x="1136903" y="48768"/>
                  </a:lnTo>
                  <a:lnTo>
                    <a:pt x="1310639" y="85343"/>
                  </a:lnTo>
                  <a:lnTo>
                    <a:pt x="1459991" y="134112"/>
                  </a:lnTo>
                  <a:lnTo>
                    <a:pt x="1594103" y="201167"/>
                  </a:lnTo>
                  <a:lnTo>
                    <a:pt x="1697735" y="277367"/>
                  </a:lnTo>
                  <a:lnTo>
                    <a:pt x="1783079" y="371855"/>
                  </a:lnTo>
                  <a:lnTo>
                    <a:pt x="1828800" y="478535"/>
                  </a:lnTo>
                  <a:lnTo>
                    <a:pt x="1850135" y="582167"/>
                  </a:lnTo>
                  <a:lnTo>
                    <a:pt x="1828800" y="694944"/>
                  </a:lnTo>
                  <a:lnTo>
                    <a:pt x="1783079" y="789432"/>
                  </a:lnTo>
                  <a:lnTo>
                    <a:pt x="1697735" y="883919"/>
                  </a:lnTo>
                  <a:lnTo>
                    <a:pt x="1594103" y="972311"/>
                  </a:lnTo>
                  <a:lnTo>
                    <a:pt x="1459991" y="1027176"/>
                  </a:lnTo>
                  <a:lnTo>
                    <a:pt x="1310639" y="1085088"/>
                  </a:lnTo>
                  <a:lnTo>
                    <a:pt x="1136903" y="1112520"/>
                  </a:lnTo>
                  <a:lnTo>
                    <a:pt x="960119" y="1124712"/>
                  </a:lnTo>
                  <a:lnTo>
                    <a:pt x="1273595" y="1124712"/>
                  </a:lnTo>
                  <a:lnTo>
                    <a:pt x="1328927" y="1112520"/>
                  </a:lnTo>
                  <a:lnTo>
                    <a:pt x="1490472" y="1066800"/>
                  </a:lnTo>
                  <a:lnTo>
                    <a:pt x="1630679" y="990601"/>
                  </a:lnTo>
                  <a:lnTo>
                    <a:pt x="1746503" y="905255"/>
                  </a:lnTo>
                  <a:lnTo>
                    <a:pt x="1828800" y="807719"/>
                  </a:lnTo>
                  <a:lnTo>
                    <a:pt x="1886711" y="694944"/>
                  </a:lnTo>
                  <a:lnTo>
                    <a:pt x="1905000" y="637032"/>
                  </a:lnTo>
                  <a:lnTo>
                    <a:pt x="1905000" y="524255"/>
                  </a:lnTo>
                  <a:lnTo>
                    <a:pt x="1886711" y="466344"/>
                  </a:lnTo>
                  <a:lnTo>
                    <a:pt x="1828800" y="353567"/>
                  </a:lnTo>
                  <a:lnTo>
                    <a:pt x="1746503" y="259079"/>
                  </a:lnTo>
                  <a:lnTo>
                    <a:pt x="1630679" y="173736"/>
                  </a:lnTo>
                  <a:lnTo>
                    <a:pt x="1490472" y="97536"/>
                  </a:lnTo>
                  <a:lnTo>
                    <a:pt x="1328927" y="48768"/>
                  </a:lnTo>
                  <a:lnTo>
                    <a:pt x="1287428" y="396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7437120" y="5742940"/>
              <a:ext cx="1917700" cy="40005"/>
            </a:xfrm>
            <a:custGeom>
              <a:avLst/>
              <a:gdLst/>
              <a:ahLst/>
              <a:cxnLst/>
              <a:rect l="l" t="t" r="r" b="b"/>
              <a:pathLst>
                <a:path w="1917700" h="40004">
                  <a:moveTo>
                    <a:pt x="1917191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1917191" y="3962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7437120" y="5782564"/>
              <a:ext cx="1917700" cy="3175"/>
            </a:xfrm>
            <a:custGeom>
              <a:avLst/>
              <a:gdLst/>
              <a:ahLst/>
              <a:cxnLst/>
              <a:rect l="l" t="t" r="r" b="b"/>
              <a:pathLst>
                <a:path w="1917700" h="3175">
                  <a:moveTo>
                    <a:pt x="191719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917191" y="304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7437120" y="5785611"/>
              <a:ext cx="1917700" cy="226060"/>
            </a:xfrm>
            <a:custGeom>
              <a:avLst/>
              <a:gdLst/>
              <a:ahLst/>
              <a:cxnLst/>
              <a:rect l="l" t="t" r="r" b="b"/>
              <a:pathLst>
                <a:path w="1917700" h="226060">
                  <a:moveTo>
                    <a:pt x="1917191" y="0"/>
                  </a:moveTo>
                  <a:lnTo>
                    <a:pt x="0" y="0"/>
                  </a:lnTo>
                  <a:lnTo>
                    <a:pt x="0" y="225551"/>
                  </a:lnTo>
                  <a:lnTo>
                    <a:pt x="1917191" y="225551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7437120" y="6011164"/>
              <a:ext cx="1917700" cy="216535"/>
            </a:xfrm>
            <a:custGeom>
              <a:avLst/>
              <a:gdLst/>
              <a:ahLst/>
              <a:cxnLst/>
              <a:rect l="l" t="t" r="r" b="b"/>
              <a:pathLst>
                <a:path w="1917700" h="216535">
                  <a:moveTo>
                    <a:pt x="1917191" y="0"/>
                  </a:moveTo>
                  <a:lnTo>
                    <a:pt x="0" y="0"/>
                  </a:lnTo>
                  <a:lnTo>
                    <a:pt x="0" y="216408"/>
                  </a:lnTo>
                  <a:lnTo>
                    <a:pt x="1917191" y="216408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7437120" y="6227571"/>
              <a:ext cx="1917700" cy="109855"/>
            </a:xfrm>
            <a:custGeom>
              <a:avLst/>
              <a:gdLst/>
              <a:ahLst/>
              <a:cxnLst/>
              <a:rect l="l" t="t" r="r" b="b"/>
              <a:pathLst>
                <a:path w="1917700" h="109854">
                  <a:moveTo>
                    <a:pt x="1917191" y="0"/>
                  </a:moveTo>
                  <a:lnTo>
                    <a:pt x="0" y="0"/>
                  </a:lnTo>
                  <a:lnTo>
                    <a:pt x="0" y="109727"/>
                  </a:lnTo>
                  <a:lnTo>
                    <a:pt x="1917191" y="109727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7437120" y="6337300"/>
              <a:ext cx="1917700" cy="100965"/>
            </a:xfrm>
            <a:custGeom>
              <a:avLst/>
              <a:gdLst/>
              <a:ahLst/>
              <a:cxnLst/>
              <a:rect l="l" t="t" r="r" b="b"/>
              <a:pathLst>
                <a:path w="1917700" h="100964">
                  <a:moveTo>
                    <a:pt x="1917191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1917191" y="100584"/>
                  </a:lnTo>
                  <a:lnTo>
                    <a:pt x="191719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7437120" y="6437883"/>
              <a:ext cx="1917700" cy="222885"/>
            </a:xfrm>
            <a:custGeom>
              <a:avLst/>
              <a:gdLst/>
              <a:ahLst/>
              <a:cxnLst/>
              <a:rect l="l" t="t" r="r" b="b"/>
              <a:pathLst>
                <a:path w="1917700" h="222884">
                  <a:moveTo>
                    <a:pt x="1917192" y="0"/>
                  </a:moveTo>
                  <a:lnTo>
                    <a:pt x="0" y="0"/>
                  </a:lnTo>
                  <a:lnTo>
                    <a:pt x="0" y="201168"/>
                  </a:lnTo>
                  <a:lnTo>
                    <a:pt x="0" y="222504"/>
                  </a:lnTo>
                  <a:lnTo>
                    <a:pt x="1917192" y="222504"/>
                  </a:lnTo>
                  <a:lnTo>
                    <a:pt x="1917192" y="201168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7437120" y="6660388"/>
              <a:ext cx="1917700" cy="256540"/>
            </a:xfrm>
            <a:custGeom>
              <a:avLst/>
              <a:gdLst/>
              <a:ahLst/>
              <a:cxnLst/>
              <a:rect l="l" t="t" r="r" b="b"/>
              <a:pathLst>
                <a:path w="1917700" h="256540">
                  <a:moveTo>
                    <a:pt x="1917192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0" y="256032"/>
                  </a:lnTo>
                  <a:lnTo>
                    <a:pt x="1917192" y="256032"/>
                  </a:lnTo>
                  <a:lnTo>
                    <a:pt x="1917192" y="39624"/>
                  </a:lnTo>
                  <a:lnTo>
                    <a:pt x="19171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7327391" y="5694171"/>
              <a:ext cx="866140" cy="1167765"/>
            </a:xfrm>
            <a:custGeom>
              <a:avLst/>
              <a:gdLst/>
              <a:ahLst/>
              <a:cxnLst/>
              <a:rect l="l" t="t" r="r" b="b"/>
              <a:pathLst>
                <a:path w="866140" h="1167765">
                  <a:moveTo>
                    <a:pt x="865631" y="0"/>
                  </a:moveTo>
                  <a:lnTo>
                    <a:pt x="682751" y="27431"/>
                  </a:lnTo>
                  <a:lnTo>
                    <a:pt x="524255" y="76200"/>
                  </a:lnTo>
                  <a:lnTo>
                    <a:pt x="371855" y="140207"/>
                  </a:lnTo>
                  <a:lnTo>
                    <a:pt x="246887" y="216407"/>
                  </a:lnTo>
                  <a:lnTo>
                    <a:pt x="143255" y="313943"/>
                  </a:lnTo>
                  <a:lnTo>
                    <a:pt x="67055" y="408431"/>
                  </a:lnTo>
                  <a:lnTo>
                    <a:pt x="21335" y="521207"/>
                  </a:lnTo>
                  <a:lnTo>
                    <a:pt x="0" y="637031"/>
                  </a:lnTo>
                  <a:lnTo>
                    <a:pt x="12191" y="722375"/>
                  </a:lnTo>
                  <a:lnTo>
                    <a:pt x="30479" y="798575"/>
                  </a:lnTo>
                  <a:lnTo>
                    <a:pt x="67055" y="862583"/>
                  </a:lnTo>
                  <a:lnTo>
                    <a:pt x="124967" y="938783"/>
                  </a:lnTo>
                  <a:lnTo>
                    <a:pt x="182879" y="1005839"/>
                  </a:lnTo>
                  <a:lnTo>
                    <a:pt x="256031" y="1063752"/>
                  </a:lnTo>
                  <a:lnTo>
                    <a:pt x="353567" y="1121664"/>
                  </a:lnTo>
                  <a:lnTo>
                    <a:pt x="448055" y="1167383"/>
                  </a:lnTo>
                  <a:lnTo>
                    <a:pt x="515111" y="1167383"/>
                  </a:lnTo>
                  <a:lnTo>
                    <a:pt x="408431" y="1121664"/>
                  </a:lnTo>
                  <a:lnTo>
                    <a:pt x="237743" y="1005839"/>
                  </a:lnTo>
                  <a:lnTo>
                    <a:pt x="173735" y="938783"/>
                  </a:lnTo>
                  <a:lnTo>
                    <a:pt x="115824" y="874775"/>
                  </a:lnTo>
                  <a:lnTo>
                    <a:pt x="76200" y="798575"/>
                  </a:lnTo>
                  <a:lnTo>
                    <a:pt x="48767" y="722375"/>
                  </a:lnTo>
                  <a:lnTo>
                    <a:pt x="39624" y="637031"/>
                  </a:lnTo>
                  <a:lnTo>
                    <a:pt x="57911" y="521207"/>
                  </a:lnTo>
                  <a:lnTo>
                    <a:pt x="106679" y="417575"/>
                  </a:lnTo>
                  <a:lnTo>
                    <a:pt x="173735" y="323087"/>
                  </a:lnTo>
                  <a:lnTo>
                    <a:pt x="277367" y="237743"/>
                  </a:lnTo>
                  <a:lnTo>
                    <a:pt x="399287" y="161544"/>
                  </a:lnTo>
                  <a:lnTo>
                    <a:pt x="533400" y="94487"/>
                  </a:lnTo>
                  <a:lnTo>
                    <a:pt x="694943" y="45719"/>
                  </a:lnTo>
                  <a:lnTo>
                    <a:pt x="865631" y="18287"/>
                  </a:lnTo>
                  <a:lnTo>
                    <a:pt x="8656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7321296" y="5688076"/>
              <a:ext cx="878205" cy="40005"/>
            </a:xfrm>
            <a:custGeom>
              <a:avLst/>
              <a:gdLst/>
              <a:ahLst/>
              <a:cxnLst/>
              <a:rect l="l" t="t" r="r" b="b"/>
              <a:pathLst>
                <a:path w="878204" h="40004">
                  <a:moveTo>
                    <a:pt x="877824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877824" y="3962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7321296" y="5727700"/>
              <a:ext cx="878205" cy="3175"/>
            </a:xfrm>
            <a:custGeom>
              <a:avLst/>
              <a:gdLst/>
              <a:ahLst/>
              <a:cxnLst/>
              <a:rect l="l" t="t" r="r" b="b"/>
              <a:pathLst>
                <a:path w="878204" h="3175">
                  <a:moveTo>
                    <a:pt x="8778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877824" y="304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7321296" y="5730747"/>
              <a:ext cx="878205" cy="228600"/>
            </a:xfrm>
            <a:custGeom>
              <a:avLst/>
              <a:gdLst/>
              <a:ahLst/>
              <a:cxnLst/>
              <a:rect l="l" t="t" r="r" b="b"/>
              <a:pathLst>
                <a:path w="878204" h="228600">
                  <a:moveTo>
                    <a:pt x="877824" y="0"/>
                  </a:moveTo>
                  <a:lnTo>
                    <a:pt x="0" y="0"/>
                  </a:lnTo>
                  <a:lnTo>
                    <a:pt x="0" y="228599"/>
                  </a:lnTo>
                  <a:lnTo>
                    <a:pt x="877824" y="22859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7321296" y="5959347"/>
              <a:ext cx="878205" cy="219710"/>
            </a:xfrm>
            <a:custGeom>
              <a:avLst/>
              <a:gdLst/>
              <a:ahLst/>
              <a:cxnLst/>
              <a:rect l="l" t="t" r="r" b="b"/>
              <a:pathLst>
                <a:path w="878204" h="219710">
                  <a:moveTo>
                    <a:pt x="877824" y="0"/>
                  </a:moveTo>
                  <a:lnTo>
                    <a:pt x="0" y="0"/>
                  </a:lnTo>
                  <a:lnTo>
                    <a:pt x="0" y="219455"/>
                  </a:lnTo>
                  <a:lnTo>
                    <a:pt x="877824" y="219455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7321296" y="6178803"/>
              <a:ext cx="878205" cy="109855"/>
            </a:xfrm>
            <a:custGeom>
              <a:avLst/>
              <a:gdLst/>
              <a:ahLst/>
              <a:cxnLst/>
              <a:rect l="l" t="t" r="r" b="b"/>
              <a:pathLst>
                <a:path w="878204" h="109854">
                  <a:moveTo>
                    <a:pt x="877824" y="0"/>
                  </a:moveTo>
                  <a:lnTo>
                    <a:pt x="0" y="0"/>
                  </a:lnTo>
                  <a:lnTo>
                    <a:pt x="0" y="109728"/>
                  </a:lnTo>
                  <a:lnTo>
                    <a:pt x="877824" y="109728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7321296" y="6288532"/>
              <a:ext cx="878205" cy="100965"/>
            </a:xfrm>
            <a:custGeom>
              <a:avLst/>
              <a:gdLst/>
              <a:ahLst/>
              <a:cxnLst/>
              <a:rect l="l" t="t" r="r" b="b"/>
              <a:pathLst>
                <a:path w="878204" h="100964">
                  <a:moveTo>
                    <a:pt x="877824" y="0"/>
                  </a:moveTo>
                  <a:lnTo>
                    <a:pt x="0" y="0"/>
                  </a:lnTo>
                  <a:lnTo>
                    <a:pt x="0" y="100584"/>
                  </a:lnTo>
                  <a:lnTo>
                    <a:pt x="877824" y="10058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7321296" y="6389115"/>
              <a:ext cx="878205" cy="222885"/>
            </a:xfrm>
            <a:custGeom>
              <a:avLst/>
              <a:gdLst/>
              <a:ahLst/>
              <a:cxnLst/>
              <a:rect l="l" t="t" r="r" b="b"/>
              <a:pathLst>
                <a:path w="878204" h="222884">
                  <a:moveTo>
                    <a:pt x="877824" y="0"/>
                  </a:moveTo>
                  <a:lnTo>
                    <a:pt x="0" y="0"/>
                  </a:lnTo>
                  <a:lnTo>
                    <a:pt x="0" y="222504"/>
                  </a:lnTo>
                  <a:lnTo>
                    <a:pt x="877824" y="222504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7321296" y="6611620"/>
              <a:ext cx="878205" cy="259079"/>
            </a:xfrm>
            <a:custGeom>
              <a:avLst/>
              <a:gdLst/>
              <a:ahLst/>
              <a:cxnLst/>
              <a:rect l="l" t="t" r="r" b="b"/>
              <a:pathLst>
                <a:path w="878204" h="259079">
                  <a:moveTo>
                    <a:pt x="877824" y="0"/>
                  </a:moveTo>
                  <a:lnTo>
                    <a:pt x="0" y="0"/>
                  </a:lnTo>
                  <a:lnTo>
                    <a:pt x="0" y="259079"/>
                  </a:lnTo>
                  <a:lnTo>
                    <a:pt x="877824" y="259079"/>
                  </a:lnTo>
                  <a:lnTo>
                    <a:pt x="8778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381999" y="5681979"/>
              <a:ext cx="966469" cy="402590"/>
            </a:xfrm>
            <a:custGeom>
              <a:avLst/>
              <a:gdLst/>
              <a:ahLst/>
              <a:cxnLst/>
              <a:rect l="l" t="t" r="r" b="b"/>
              <a:pathLst>
                <a:path w="966470" h="402589">
                  <a:moveTo>
                    <a:pt x="21335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21335" y="21336"/>
                  </a:lnTo>
                  <a:lnTo>
                    <a:pt x="179831" y="30480"/>
                  </a:lnTo>
                  <a:lnTo>
                    <a:pt x="323088" y="48768"/>
                  </a:lnTo>
                  <a:lnTo>
                    <a:pt x="463296" y="76200"/>
                  </a:lnTo>
                  <a:lnTo>
                    <a:pt x="597407" y="124968"/>
                  </a:lnTo>
                  <a:lnTo>
                    <a:pt x="713231" y="182880"/>
                  </a:lnTo>
                  <a:lnTo>
                    <a:pt x="816864" y="249936"/>
                  </a:lnTo>
                  <a:lnTo>
                    <a:pt x="902207" y="316992"/>
                  </a:lnTo>
                  <a:lnTo>
                    <a:pt x="966216" y="402336"/>
                  </a:lnTo>
                  <a:lnTo>
                    <a:pt x="966216" y="344424"/>
                  </a:lnTo>
                  <a:lnTo>
                    <a:pt x="890016" y="268224"/>
                  </a:lnTo>
                  <a:lnTo>
                    <a:pt x="798576" y="201168"/>
                  </a:lnTo>
                  <a:lnTo>
                    <a:pt x="691896" y="143256"/>
                  </a:lnTo>
                  <a:lnTo>
                    <a:pt x="579120" y="97536"/>
                  </a:lnTo>
                  <a:lnTo>
                    <a:pt x="454151" y="57912"/>
                  </a:lnTo>
                  <a:lnTo>
                    <a:pt x="313944" y="30480"/>
                  </a:lnTo>
                  <a:lnTo>
                    <a:pt x="170688" y="12192"/>
                  </a:lnTo>
                  <a:lnTo>
                    <a:pt x="21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375903" y="5675884"/>
              <a:ext cx="978535" cy="73660"/>
            </a:xfrm>
            <a:custGeom>
              <a:avLst/>
              <a:gdLst/>
              <a:ahLst/>
              <a:cxnLst/>
              <a:rect l="l" t="t" r="r" b="b"/>
              <a:pathLst>
                <a:path w="978534" h="73660">
                  <a:moveTo>
                    <a:pt x="978407" y="0"/>
                  </a:moveTo>
                  <a:lnTo>
                    <a:pt x="0" y="0"/>
                  </a:lnTo>
                  <a:lnTo>
                    <a:pt x="0" y="73152"/>
                  </a:lnTo>
                  <a:lnTo>
                    <a:pt x="978407" y="73152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E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375903" y="574903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E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375903" y="5816091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978407" y="3047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C8DE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375903" y="5819140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C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375903" y="5849620"/>
              <a:ext cx="978535" cy="36830"/>
            </a:xfrm>
            <a:custGeom>
              <a:avLst/>
              <a:gdLst/>
              <a:ahLst/>
              <a:cxnLst/>
              <a:rect l="l" t="t" r="r" b="b"/>
              <a:pathLst>
                <a:path w="978534" h="36829">
                  <a:moveTo>
                    <a:pt x="978407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978407" y="36575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375903" y="588619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79"/>
                  </a:lnTo>
                  <a:lnTo>
                    <a:pt x="978407" y="3047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375903" y="5916676"/>
              <a:ext cx="978535" cy="30480"/>
            </a:xfrm>
            <a:custGeom>
              <a:avLst/>
              <a:gdLst/>
              <a:ahLst/>
              <a:cxnLst/>
              <a:rect l="l" t="t" r="r" b="b"/>
              <a:pathLst>
                <a:path w="978534" h="30479">
                  <a:moveTo>
                    <a:pt x="978407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978407" y="30480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A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375903" y="5947155"/>
              <a:ext cx="978535" cy="3175"/>
            </a:xfrm>
            <a:custGeom>
              <a:avLst/>
              <a:gdLst/>
              <a:ahLst/>
              <a:cxnLst/>
              <a:rect l="l" t="t" r="r" b="b"/>
              <a:pathLst>
                <a:path w="978534" h="3175">
                  <a:moveTo>
                    <a:pt x="9784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978407" y="3048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5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375904" y="5950203"/>
              <a:ext cx="978535" cy="12700"/>
            </a:xfrm>
            <a:custGeom>
              <a:avLst/>
              <a:gdLst/>
              <a:ahLst/>
              <a:cxnLst/>
              <a:rect l="l" t="t" r="r" b="b"/>
              <a:pathLst>
                <a:path w="978534" h="12700">
                  <a:moveTo>
                    <a:pt x="97840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2192"/>
                  </a:lnTo>
                  <a:lnTo>
                    <a:pt x="978408" y="12192"/>
                  </a:lnTo>
                  <a:lnTo>
                    <a:pt x="978408" y="3048"/>
                  </a:lnTo>
                  <a:lnTo>
                    <a:pt x="978408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375903" y="5962396"/>
              <a:ext cx="978535" cy="60960"/>
            </a:xfrm>
            <a:custGeom>
              <a:avLst/>
              <a:gdLst/>
              <a:ahLst/>
              <a:cxnLst/>
              <a:rect l="l" t="t" r="r" b="b"/>
              <a:pathLst>
                <a:path w="978534" h="60960">
                  <a:moveTo>
                    <a:pt x="978407" y="0"/>
                  </a:moveTo>
                  <a:lnTo>
                    <a:pt x="0" y="0"/>
                  </a:lnTo>
                  <a:lnTo>
                    <a:pt x="0" y="60959"/>
                  </a:lnTo>
                  <a:lnTo>
                    <a:pt x="978407" y="60959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375903" y="6023355"/>
              <a:ext cx="978535" cy="67310"/>
            </a:xfrm>
            <a:custGeom>
              <a:avLst/>
              <a:gdLst/>
              <a:ahLst/>
              <a:cxnLst/>
              <a:rect l="l" t="t" r="r" b="b"/>
              <a:pathLst>
                <a:path w="978534" h="67310">
                  <a:moveTo>
                    <a:pt x="978407" y="0"/>
                  </a:moveTo>
                  <a:lnTo>
                    <a:pt x="0" y="0"/>
                  </a:lnTo>
                  <a:lnTo>
                    <a:pt x="0" y="67056"/>
                  </a:lnTo>
                  <a:lnTo>
                    <a:pt x="978407" y="67056"/>
                  </a:lnTo>
                  <a:lnTo>
                    <a:pt x="9784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9" name="object 9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098280" y="6703059"/>
              <a:ext cx="124968" cy="100584"/>
            </a:xfrm>
            <a:prstGeom prst="rect">
              <a:avLst/>
            </a:prstGeom>
          </p:spPr>
        </p:pic>
        <p:sp>
          <p:nvSpPr>
            <p:cNvPr id="930" name="object 930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7927848" y="6815835"/>
              <a:ext cx="1118870" cy="170815"/>
            </a:xfrm>
            <a:custGeom>
              <a:avLst/>
              <a:gdLst/>
              <a:ahLst/>
              <a:cxnLst/>
              <a:rect l="l" t="t" r="r" b="b"/>
              <a:pathLst>
                <a:path w="1118870" h="170815">
                  <a:moveTo>
                    <a:pt x="0" y="76200"/>
                  </a:moveTo>
                  <a:lnTo>
                    <a:pt x="0" y="103633"/>
                  </a:lnTo>
                  <a:lnTo>
                    <a:pt x="225551" y="152400"/>
                  </a:lnTo>
                  <a:lnTo>
                    <a:pt x="350520" y="170688"/>
                  </a:lnTo>
                  <a:lnTo>
                    <a:pt x="475487" y="170688"/>
                  </a:lnTo>
                  <a:lnTo>
                    <a:pt x="652272" y="161544"/>
                  </a:lnTo>
                  <a:lnTo>
                    <a:pt x="768096" y="143256"/>
                  </a:lnTo>
                  <a:lnTo>
                    <a:pt x="350520" y="143256"/>
                  </a:lnTo>
                  <a:lnTo>
                    <a:pt x="225551" y="121920"/>
                  </a:lnTo>
                  <a:lnTo>
                    <a:pt x="0" y="76200"/>
                  </a:lnTo>
                  <a:close/>
                </a:path>
                <a:path w="1118870" h="170815">
                  <a:moveTo>
                    <a:pt x="1118616" y="0"/>
                  </a:moveTo>
                  <a:lnTo>
                    <a:pt x="975359" y="67056"/>
                  </a:lnTo>
                  <a:lnTo>
                    <a:pt x="826007" y="103633"/>
                  </a:lnTo>
                  <a:lnTo>
                    <a:pt x="652272" y="134112"/>
                  </a:lnTo>
                  <a:lnTo>
                    <a:pt x="475487" y="143256"/>
                  </a:lnTo>
                  <a:lnTo>
                    <a:pt x="768096" y="143256"/>
                  </a:lnTo>
                  <a:lnTo>
                    <a:pt x="826007" y="134112"/>
                  </a:lnTo>
                  <a:lnTo>
                    <a:pt x="975359" y="94488"/>
                  </a:lnTo>
                  <a:lnTo>
                    <a:pt x="1118616" y="36576"/>
                  </a:lnTo>
                  <a:lnTo>
                    <a:pt x="11186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7921751" y="6809740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1130807" y="2438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7921751" y="68341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7921751" y="684326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7921751" y="685545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7921751" y="6864603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130807" y="1219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7921751" y="6876796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7921751" y="6885940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7921751" y="6898132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130807" y="9144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7921751" y="6907276"/>
              <a:ext cx="1130935" cy="3175"/>
            </a:xfrm>
            <a:custGeom>
              <a:avLst/>
              <a:gdLst/>
              <a:ahLst/>
              <a:cxnLst/>
              <a:rect l="l" t="t" r="r" b="b"/>
              <a:pathLst>
                <a:path w="1130934" h="3175">
                  <a:moveTo>
                    <a:pt x="113080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1130807" y="3048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7921751" y="6910323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5"/>
                  </a:lnTo>
                  <a:lnTo>
                    <a:pt x="1130807" y="914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7921751" y="6919469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7921751" y="6928611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1130807" y="1219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7921751" y="6940805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1130807" y="9142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7921751" y="6949947"/>
              <a:ext cx="1130935" cy="12700"/>
            </a:xfrm>
            <a:custGeom>
              <a:avLst/>
              <a:gdLst/>
              <a:ahLst/>
              <a:cxnLst/>
              <a:rect l="l" t="t" r="r" b="b"/>
              <a:pathLst>
                <a:path w="1130934" h="12700">
                  <a:moveTo>
                    <a:pt x="1130807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30807" y="12191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7921751" y="6962140"/>
              <a:ext cx="1130935" cy="9525"/>
            </a:xfrm>
            <a:custGeom>
              <a:avLst/>
              <a:gdLst/>
              <a:ahLst/>
              <a:cxnLst/>
              <a:rect l="l" t="t" r="r" b="b"/>
              <a:pathLst>
                <a:path w="1130934" h="9525">
                  <a:moveTo>
                    <a:pt x="1130807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1130807" y="9143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7921751" y="6971284"/>
              <a:ext cx="1130935" cy="24765"/>
            </a:xfrm>
            <a:custGeom>
              <a:avLst/>
              <a:gdLst/>
              <a:ahLst/>
              <a:cxnLst/>
              <a:rect l="l" t="t" r="r" b="b"/>
              <a:pathLst>
                <a:path w="1130934" h="24765">
                  <a:moveTo>
                    <a:pt x="1130807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1130807" y="24385"/>
                  </a:lnTo>
                  <a:lnTo>
                    <a:pt x="1130807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47632" y="6151371"/>
              <a:ext cx="226060" cy="539750"/>
            </a:xfrm>
            <a:custGeom>
              <a:avLst/>
              <a:gdLst/>
              <a:ahLst/>
              <a:cxnLst/>
              <a:rect l="l" t="t" r="r" b="b"/>
              <a:pathLst>
                <a:path w="226059" h="539750">
                  <a:moveTo>
                    <a:pt x="188975" y="0"/>
                  </a:moveTo>
                  <a:lnTo>
                    <a:pt x="140208" y="0"/>
                  </a:lnTo>
                  <a:lnTo>
                    <a:pt x="176784" y="94487"/>
                  </a:lnTo>
                  <a:lnTo>
                    <a:pt x="188975" y="179831"/>
                  </a:lnTo>
                  <a:lnTo>
                    <a:pt x="176784" y="274319"/>
                  </a:lnTo>
                  <a:lnTo>
                    <a:pt x="140208" y="377951"/>
                  </a:lnTo>
                  <a:lnTo>
                    <a:pt x="73151" y="463295"/>
                  </a:lnTo>
                  <a:lnTo>
                    <a:pt x="0" y="539495"/>
                  </a:lnTo>
                  <a:lnTo>
                    <a:pt x="45720" y="539495"/>
                  </a:lnTo>
                  <a:lnTo>
                    <a:pt x="121920" y="454151"/>
                  </a:lnTo>
                  <a:lnTo>
                    <a:pt x="176784" y="368807"/>
                  </a:lnTo>
                  <a:lnTo>
                    <a:pt x="216408" y="274319"/>
                  </a:lnTo>
                  <a:lnTo>
                    <a:pt x="225551" y="179831"/>
                  </a:lnTo>
                  <a:lnTo>
                    <a:pt x="216408" y="94487"/>
                  </a:lnTo>
                  <a:lnTo>
                    <a:pt x="1889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41535" y="6145276"/>
              <a:ext cx="238125" cy="70485"/>
            </a:xfrm>
            <a:custGeom>
              <a:avLst/>
              <a:gdLst/>
              <a:ahLst/>
              <a:cxnLst/>
              <a:rect l="l" t="t" r="r" b="b"/>
              <a:pathLst>
                <a:path w="238125" h="70485">
                  <a:moveTo>
                    <a:pt x="237744" y="0"/>
                  </a:moveTo>
                  <a:lnTo>
                    <a:pt x="0" y="0"/>
                  </a:lnTo>
                  <a:lnTo>
                    <a:pt x="0" y="70104"/>
                  </a:lnTo>
                  <a:lnTo>
                    <a:pt x="237744" y="7010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41535" y="621537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237744" y="2743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41535" y="62428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41535" y="62763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41535" y="6309867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37744" y="914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41535" y="6319011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237744" y="3352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41535" y="6352540"/>
              <a:ext cx="238125" cy="6350"/>
            </a:xfrm>
            <a:custGeom>
              <a:avLst/>
              <a:gdLst/>
              <a:ahLst/>
              <a:cxnLst/>
              <a:rect l="l" t="t" r="r" b="b"/>
              <a:pathLst>
                <a:path w="238125" h="6350">
                  <a:moveTo>
                    <a:pt x="237744" y="0"/>
                  </a:moveTo>
                  <a:lnTo>
                    <a:pt x="0" y="0"/>
                  </a:lnTo>
                  <a:lnTo>
                    <a:pt x="0" y="6097"/>
                  </a:lnTo>
                  <a:lnTo>
                    <a:pt x="237744" y="609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41535" y="6358637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4">
                  <a:moveTo>
                    <a:pt x="237744" y="0"/>
                  </a:moveTo>
                  <a:lnTo>
                    <a:pt x="0" y="0"/>
                  </a:lnTo>
                  <a:lnTo>
                    <a:pt x="0" y="18286"/>
                  </a:lnTo>
                  <a:lnTo>
                    <a:pt x="237744" y="18286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41535" y="63769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41535" y="6401309"/>
              <a:ext cx="238125" cy="27940"/>
            </a:xfrm>
            <a:custGeom>
              <a:avLst/>
              <a:gdLst/>
              <a:ahLst/>
              <a:cxnLst/>
              <a:rect l="l" t="t" r="r" b="b"/>
              <a:pathLst>
                <a:path w="238125" h="27939">
                  <a:moveTo>
                    <a:pt x="237744" y="0"/>
                  </a:moveTo>
                  <a:lnTo>
                    <a:pt x="0" y="0"/>
                  </a:lnTo>
                  <a:lnTo>
                    <a:pt x="0" y="27430"/>
                  </a:lnTo>
                  <a:lnTo>
                    <a:pt x="237744" y="2743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41535" y="6428740"/>
              <a:ext cx="238125" cy="15240"/>
            </a:xfrm>
            <a:custGeom>
              <a:avLst/>
              <a:gdLst/>
              <a:ahLst/>
              <a:cxnLst/>
              <a:rect l="l" t="t" r="r" b="b"/>
              <a:pathLst>
                <a:path w="238125" h="15239">
                  <a:moveTo>
                    <a:pt x="237744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7744" y="1524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41535" y="644397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37744" y="9144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41535" y="6453123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4">
                  <a:moveTo>
                    <a:pt x="237744" y="0"/>
                  </a:moveTo>
                  <a:lnTo>
                    <a:pt x="0" y="0"/>
                  </a:lnTo>
                  <a:lnTo>
                    <a:pt x="0" y="24385"/>
                  </a:lnTo>
                  <a:lnTo>
                    <a:pt x="237744" y="24385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41535" y="6477509"/>
              <a:ext cx="238125" cy="9525"/>
            </a:xfrm>
            <a:custGeom>
              <a:avLst/>
              <a:gdLst/>
              <a:ahLst/>
              <a:cxnLst/>
              <a:rect l="l" t="t" r="r" b="b"/>
              <a:pathLst>
                <a:path w="238125" h="9525">
                  <a:moveTo>
                    <a:pt x="237744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237744" y="9142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41535" y="6486652"/>
              <a:ext cx="238125" cy="18415"/>
            </a:xfrm>
            <a:custGeom>
              <a:avLst/>
              <a:gdLst/>
              <a:ahLst/>
              <a:cxnLst/>
              <a:rect l="l" t="t" r="r" b="b"/>
              <a:pathLst>
                <a:path w="238125" h="18415">
                  <a:moveTo>
                    <a:pt x="23774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37744" y="18288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41535" y="65049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41535" y="6538467"/>
              <a:ext cx="238125" cy="43180"/>
            </a:xfrm>
            <a:custGeom>
              <a:avLst/>
              <a:gdLst/>
              <a:ahLst/>
              <a:cxnLst/>
              <a:rect l="l" t="t" r="r" b="b"/>
              <a:pathLst>
                <a:path w="238125" h="43179">
                  <a:moveTo>
                    <a:pt x="237744" y="0"/>
                  </a:moveTo>
                  <a:lnTo>
                    <a:pt x="0" y="0"/>
                  </a:lnTo>
                  <a:lnTo>
                    <a:pt x="0" y="42671"/>
                  </a:lnTo>
                  <a:lnTo>
                    <a:pt x="237744" y="42671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41535" y="6581140"/>
              <a:ext cx="238125" cy="33655"/>
            </a:xfrm>
            <a:custGeom>
              <a:avLst/>
              <a:gdLst/>
              <a:ahLst/>
              <a:cxnLst/>
              <a:rect l="l" t="t" r="r" b="b"/>
              <a:pathLst>
                <a:path w="238125" h="33654">
                  <a:moveTo>
                    <a:pt x="237744" y="0"/>
                  </a:moveTo>
                  <a:lnTo>
                    <a:pt x="0" y="0"/>
                  </a:lnTo>
                  <a:lnTo>
                    <a:pt x="0" y="33527"/>
                  </a:lnTo>
                  <a:lnTo>
                    <a:pt x="237744" y="3352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41535" y="6614667"/>
              <a:ext cx="238125" cy="24765"/>
            </a:xfrm>
            <a:custGeom>
              <a:avLst/>
              <a:gdLst/>
              <a:ahLst/>
              <a:cxnLst/>
              <a:rect l="l" t="t" r="r" b="b"/>
              <a:pathLst>
                <a:path w="238125" h="24765">
                  <a:moveTo>
                    <a:pt x="237744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237744" y="24383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41535" y="6639052"/>
              <a:ext cx="238125" cy="60960"/>
            </a:xfrm>
            <a:custGeom>
              <a:avLst/>
              <a:gdLst/>
              <a:ahLst/>
              <a:cxnLst/>
              <a:rect l="l" t="t" r="r" b="b"/>
              <a:pathLst>
                <a:path w="238125" h="60959">
                  <a:moveTo>
                    <a:pt x="237744" y="0"/>
                  </a:moveTo>
                  <a:lnTo>
                    <a:pt x="0" y="0"/>
                  </a:lnTo>
                  <a:lnTo>
                    <a:pt x="0" y="60960"/>
                  </a:lnTo>
                  <a:lnTo>
                    <a:pt x="237744" y="60960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4" name="object 100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802623" y="6096508"/>
              <a:ext cx="146303" cy="155447"/>
            </a:xfrm>
            <a:prstGeom prst="rect">
              <a:avLst/>
            </a:prstGeom>
          </p:spPr>
        </p:pic>
        <p:sp>
          <p:nvSpPr>
            <p:cNvPr id="1005" name="object 1005"/>
            <p:cNvSpPr/>
            <p:nvPr/>
          </p:nvSpPr>
          <p:spPr>
            <a:xfrm>
              <a:off x="7833360" y="5986779"/>
              <a:ext cx="1137285" cy="685800"/>
            </a:xfrm>
            <a:custGeom>
              <a:avLst/>
              <a:gdLst/>
              <a:ahLst/>
              <a:cxnLst/>
              <a:rect l="l" t="t" r="r" b="b"/>
              <a:pathLst>
                <a:path w="1137284" h="685800">
                  <a:moveTo>
                    <a:pt x="569976" y="0"/>
                  </a:moveTo>
                  <a:lnTo>
                    <a:pt x="454151" y="12192"/>
                  </a:lnTo>
                  <a:lnTo>
                    <a:pt x="350520" y="30480"/>
                  </a:lnTo>
                  <a:lnTo>
                    <a:pt x="252984" y="57912"/>
                  </a:lnTo>
                  <a:lnTo>
                    <a:pt x="167640" y="106680"/>
                  </a:lnTo>
                  <a:lnTo>
                    <a:pt x="94488" y="152400"/>
                  </a:lnTo>
                  <a:lnTo>
                    <a:pt x="45720" y="210312"/>
                  </a:lnTo>
                  <a:lnTo>
                    <a:pt x="9144" y="277368"/>
                  </a:lnTo>
                  <a:lnTo>
                    <a:pt x="0" y="344424"/>
                  </a:lnTo>
                  <a:lnTo>
                    <a:pt x="9144" y="408432"/>
                  </a:lnTo>
                  <a:lnTo>
                    <a:pt x="45720" y="475488"/>
                  </a:lnTo>
                  <a:lnTo>
                    <a:pt x="94488" y="533400"/>
                  </a:lnTo>
                  <a:lnTo>
                    <a:pt x="167640" y="591312"/>
                  </a:lnTo>
                  <a:lnTo>
                    <a:pt x="252984" y="627888"/>
                  </a:lnTo>
                  <a:lnTo>
                    <a:pt x="350520" y="658368"/>
                  </a:lnTo>
                  <a:lnTo>
                    <a:pt x="454151" y="676657"/>
                  </a:lnTo>
                  <a:lnTo>
                    <a:pt x="569976" y="685800"/>
                  </a:lnTo>
                  <a:lnTo>
                    <a:pt x="682751" y="676657"/>
                  </a:lnTo>
                  <a:lnTo>
                    <a:pt x="734571" y="667512"/>
                  </a:lnTo>
                  <a:lnTo>
                    <a:pt x="569976" y="667512"/>
                  </a:lnTo>
                  <a:lnTo>
                    <a:pt x="463296" y="658368"/>
                  </a:lnTo>
                  <a:lnTo>
                    <a:pt x="359664" y="637032"/>
                  </a:lnTo>
                  <a:lnTo>
                    <a:pt x="274320" y="609600"/>
                  </a:lnTo>
                  <a:lnTo>
                    <a:pt x="188975" y="569976"/>
                  </a:lnTo>
                  <a:lnTo>
                    <a:pt x="131064" y="524257"/>
                  </a:lnTo>
                  <a:lnTo>
                    <a:pt x="76200" y="466344"/>
                  </a:lnTo>
                  <a:lnTo>
                    <a:pt x="45720" y="408432"/>
                  </a:lnTo>
                  <a:lnTo>
                    <a:pt x="36575" y="344424"/>
                  </a:lnTo>
                  <a:lnTo>
                    <a:pt x="45720" y="277368"/>
                  </a:lnTo>
                  <a:lnTo>
                    <a:pt x="76200" y="219456"/>
                  </a:lnTo>
                  <a:lnTo>
                    <a:pt x="131064" y="164592"/>
                  </a:lnTo>
                  <a:lnTo>
                    <a:pt x="188975" y="115824"/>
                  </a:lnTo>
                  <a:lnTo>
                    <a:pt x="274320" y="76200"/>
                  </a:lnTo>
                  <a:lnTo>
                    <a:pt x="359664" y="48768"/>
                  </a:lnTo>
                  <a:lnTo>
                    <a:pt x="463296" y="30480"/>
                  </a:lnTo>
                  <a:lnTo>
                    <a:pt x="569976" y="21336"/>
                  </a:lnTo>
                  <a:lnTo>
                    <a:pt x="758951" y="21336"/>
                  </a:lnTo>
                  <a:lnTo>
                    <a:pt x="661416" y="12192"/>
                  </a:lnTo>
                  <a:lnTo>
                    <a:pt x="569976" y="0"/>
                  </a:lnTo>
                  <a:close/>
                </a:path>
                <a:path w="1137284" h="685800">
                  <a:moveTo>
                    <a:pt x="1127760" y="304800"/>
                  </a:moveTo>
                  <a:lnTo>
                    <a:pt x="1088136" y="316992"/>
                  </a:lnTo>
                  <a:lnTo>
                    <a:pt x="1100328" y="335280"/>
                  </a:lnTo>
                  <a:lnTo>
                    <a:pt x="1100328" y="344424"/>
                  </a:lnTo>
                  <a:lnTo>
                    <a:pt x="1088136" y="408432"/>
                  </a:lnTo>
                  <a:lnTo>
                    <a:pt x="1060704" y="466344"/>
                  </a:lnTo>
                  <a:lnTo>
                    <a:pt x="1002792" y="524257"/>
                  </a:lnTo>
                  <a:lnTo>
                    <a:pt x="947928" y="569976"/>
                  </a:lnTo>
                  <a:lnTo>
                    <a:pt x="862584" y="609600"/>
                  </a:lnTo>
                  <a:lnTo>
                    <a:pt x="777240" y="637032"/>
                  </a:lnTo>
                  <a:lnTo>
                    <a:pt x="670560" y="658368"/>
                  </a:lnTo>
                  <a:lnTo>
                    <a:pt x="569976" y="667512"/>
                  </a:lnTo>
                  <a:lnTo>
                    <a:pt x="734571" y="667512"/>
                  </a:lnTo>
                  <a:lnTo>
                    <a:pt x="786384" y="658368"/>
                  </a:lnTo>
                  <a:lnTo>
                    <a:pt x="890016" y="627888"/>
                  </a:lnTo>
                  <a:lnTo>
                    <a:pt x="966216" y="591312"/>
                  </a:lnTo>
                  <a:lnTo>
                    <a:pt x="1042416" y="533400"/>
                  </a:lnTo>
                  <a:lnTo>
                    <a:pt x="1088136" y="475488"/>
                  </a:lnTo>
                  <a:lnTo>
                    <a:pt x="1127760" y="408432"/>
                  </a:lnTo>
                  <a:lnTo>
                    <a:pt x="1136904" y="344424"/>
                  </a:lnTo>
                  <a:lnTo>
                    <a:pt x="1136904" y="326136"/>
                  </a:lnTo>
                  <a:lnTo>
                    <a:pt x="1127760" y="304800"/>
                  </a:lnTo>
                  <a:close/>
                </a:path>
                <a:path w="1137284" h="685800">
                  <a:moveTo>
                    <a:pt x="758951" y="21336"/>
                  </a:moveTo>
                  <a:lnTo>
                    <a:pt x="569976" y="21336"/>
                  </a:lnTo>
                  <a:lnTo>
                    <a:pt x="661416" y="30480"/>
                  </a:lnTo>
                  <a:lnTo>
                    <a:pt x="758951" y="48768"/>
                  </a:lnTo>
                  <a:lnTo>
                    <a:pt x="844296" y="76200"/>
                  </a:lnTo>
                  <a:lnTo>
                    <a:pt x="920496" y="106680"/>
                  </a:lnTo>
                  <a:lnTo>
                    <a:pt x="929640" y="76200"/>
                  </a:lnTo>
                  <a:lnTo>
                    <a:pt x="758951" y="21336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6" name="object 100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680960" y="5922771"/>
              <a:ext cx="1441704" cy="844295"/>
            </a:xfrm>
            <a:prstGeom prst="rect">
              <a:avLst/>
            </a:prstGeom>
          </p:spPr>
        </p:pic>
        <p:sp>
          <p:nvSpPr>
            <p:cNvPr id="1007" name="object 1007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022335" y="5892291"/>
              <a:ext cx="579120" cy="106680"/>
            </a:xfrm>
            <a:custGeom>
              <a:avLst/>
              <a:gdLst/>
              <a:ahLst/>
              <a:cxnLst/>
              <a:rect l="l" t="t" r="r" b="b"/>
              <a:pathLst>
                <a:path w="579120" h="106679">
                  <a:moveTo>
                    <a:pt x="381000" y="0"/>
                  </a:moveTo>
                  <a:lnTo>
                    <a:pt x="274320" y="9143"/>
                  </a:lnTo>
                  <a:lnTo>
                    <a:pt x="179832" y="18287"/>
                  </a:lnTo>
                  <a:lnTo>
                    <a:pt x="0" y="67055"/>
                  </a:lnTo>
                  <a:lnTo>
                    <a:pt x="0" y="106679"/>
                  </a:lnTo>
                  <a:lnTo>
                    <a:pt x="85344" y="76199"/>
                  </a:lnTo>
                  <a:lnTo>
                    <a:pt x="179832" y="48767"/>
                  </a:lnTo>
                  <a:lnTo>
                    <a:pt x="274320" y="39623"/>
                  </a:lnTo>
                  <a:lnTo>
                    <a:pt x="381000" y="30479"/>
                  </a:lnTo>
                  <a:lnTo>
                    <a:pt x="575462" y="30479"/>
                  </a:lnTo>
                  <a:lnTo>
                    <a:pt x="579120" y="18287"/>
                  </a:lnTo>
                  <a:lnTo>
                    <a:pt x="381000" y="0"/>
                  </a:lnTo>
                  <a:close/>
                </a:path>
                <a:path w="579120" h="106679">
                  <a:moveTo>
                    <a:pt x="575462" y="30479"/>
                  </a:moveTo>
                  <a:lnTo>
                    <a:pt x="381000" y="30479"/>
                  </a:lnTo>
                  <a:lnTo>
                    <a:pt x="569976" y="48767"/>
                  </a:lnTo>
                  <a:lnTo>
                    <a:pt x="575462" y="30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016239" y="5886196"/>
              <a:ext cx="591820" cy="9525"/>
            </a:xfrm>
            <a:custGeom>
              <a:avLst/>
              <a:gdLst/>
              <a:ahLst/>
              <a:cxnLst/>
              <a:rect l="l" t="t" r="r" b="b"/>
              <a:pathLst>
                <a:path w="591820" h="9525">
                  <a:moveTo>
                    <a:pt x="59131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591311" y="9143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016239" y="5895340"/>
              <a:ext cx="591820" cy="3175"/>
            </a:xfrm>
            <a:custGeom>
              <a:avLst/>
              <a:gdLst/>
              <a:ahLst/>
              <a:cxnLst/>
              <a:rect l="l" t="t" r="r" b="b"/>
              <a:pathLst>
                <a:path w="591820" h="3175">
                  <a:moveTo>
                    <a:pt x="591311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91311" y="3048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5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016240" y="5898388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0" y="18288"/>
                  </a:lnTo>
                  <a:lnTo>
                    <a:pt x="591312" y="18288"/>
                  </a:lnTo>
                  <a:lnTo>
                    <a:pt x="591312" y="3048"/>
                  </a:lnTo>
                  <a:lnTo>
                    <a:pt x="591312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016239" y="5916676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016239" y="5934964"/>
              <a:ext cx="591820" cy="15240"/>
            </a:xfrm>
            <a:custGeom>
              <a:avLst/>
              <a:gdLst/>
              <a:ahLst/>
              <a:cxnLst/>
              <a:rect l="l" t="t" r="r" b="b"/>
              <a:pathLst>
                <a:path w="591820" h="15239">
                  <a:moveTo>
                    <a:pt x="591311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591311" y="1524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016239" y="5950203"/>
              <a:ext cx="591820" cy="6350"/>
            </a:xfrm>
            <a:custGeom>
              <a:avLst/>
              <a:gdLst/>
              <a:ahLst/>
              <a:cxnLst/>
              <a:rect l="l" t="t" r="r" b="b"/>
              <a:pathLst>
                <a:path w="591820" h="6350">
                  <a:moveTo>
                    <a:pt x="591311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591311" y="6096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016239" y="5956300"/>
              <a:ext cx="591820" cy="18415"/>
            </a:xfrm>
            <a:custGeom>
              <a:avLst/>
              <a:gdLst/>
              <a:ahLst/>
              <a:cxnLst/>
              <a:rect l="l" t="t" r="r" b="b"/>
              <a:pathLst>
                <a:path w="591820" h="18414">
                  <a:moveTo>
                    <a:pt x="591311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591311" y="18287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016239" y="5974588"/>
              <a:ext cx="591820" cy="30480"/>
            </a:xfrm>
            <a:custGeom>
              <a:avLst/>
              <a:gdLst/>
              <a:ahLst/>
              <a:cxnLst/>
              <a:rect l="l" t="t" r="r" b="b"/>
              <a:pathLst>
                <a:path w="591820" h="30479">
                  <a:moveTo>
                    <a:pt x="591311" y="0"/>
                  </a:moveTo>
                  <a:lnTo>
                    <a:pt x="0" y="0"/>
                  </a:lnTo>
                  <a:lnTo>
                    <a:pt x="0" y="30480"/>
                  </a:lnTo>
                  <a:lnTo>
                    <a:pt x="591311" y="30480"/>
                  </a:lnTo>
                  <a:lnTo>
                    <a:pt x="591311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4" name="object 102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854696" y="5992876"/>
              <a:ext cx="115824" cy="88392"/>
            </a:xfrm>
            <a:prstGeom prst="rect">
              <a:avLst/>
            </a:prstGeom>
          </p:spPr>
        </p:pic>
        <p:pic>
          <p:nvPicPr>
            <p:cNvPr id="1025" name="object 102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1856" y="6078220"/>
              <a:ext cx="822960" cy="505968"/>
            </a:xfrm>
            <a:prstGeom prst="rect">
              <a:avLst/>
            </a:prstGeom>
          </p:spPr>
        </p:pic>
        <p:sp>
          <p:nvSpPr>
            <p:cNvPr id="1026" name="object 102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037575" y="6453123"/>
              <a:ext cx="719455" cy="97790"/>
            </a:xfrm>
            <a:custGeom>
              <a:avLst/>
              <a:gdLst/>
              <a:ahLst/>
              <a:cxnLst/>
              <a:rect l="l" t="t" r="r" b="b"/>
              <a:pathLst>
                <a:path w="719454" h="97790">
                  <a:moveTo>
                    <a:pt x="719327" y="0"/>
                  </a:moveTo>
                  <a:lnTo>
                    <a:pt x="0" y="0"/>
                  </a:lnTo>
                  <a:lnTo>
                    <a:pt x="0" y="97535"/>
                  </a:lnTo>
                  <a:lnTo>
                    <a:pt x="719327" y="9753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043672" y="6111747"/>
              <a:ext cx="707390" cy="429895"/>
            </a:xfrm>
            <a:custGeom>
              <a:avLst/>
              <a:gdLst/>
              <a:ahLst/>
              <a:cxnLst/>
              <a:rect l="l" t="t" r="r" b="b"/>
              <a:pathLst>
                <a:path w="707390" h="429895">
                  <a:moveTo>
                    <a:pt x="353568" y="0"/>
                  </a:moveTo>
                  <a:lnTo>
                    <a:pt x="296265" y="2849"/>
                  </a:lnTo>
                  <a:lnTo>
                    <a:pt x="241889" y="11094"/>
                  </a:lnTo>
                  <a:lnTo>
                    <a:pt x="191170" y="24277"/>
                  </a:lnTo>
                  <a:lnTo>
                    <a:pt x="144840" y="41940"/>
                  </a:lnTo>
                  <a:lnTo>
                    <a:pt x="103631" y="63626"/>
                  </a:lnTo>
                  <a:lnTo>
                    <a:pt x="68275" y="88879"/>
                  </a:lnTo>
                  <a:lnTo>
                    <a:pt x="39502" y="117241"/>
                  </a:lnTo>
                  <a:lnTo>
                    <a:pt x="4632" y="181462"/>
                  </a:lnTo>
                  <a:lnTo>
                    <a:pt x="0" y="216407"/>
                  </a:lnTo>
                  <a:lnTo>
                    <a:pt x="4632" y="251267"/>
                  </a:lnTo>
                  <a:lnTo>
                    <a:pt x="39502" y="314916"/>
                  </a:lnTo>
                  <a:lnTo>
                    <a:pt x="68275" y="342863"/>
                  </a:lnTo>
                  <a:lnTo>
                    <a:pt x="103631" y="367664"/>
                  </a:lnTo>
                  <a:lnTo>
                    <a:pt x="144840" y="388900"/>
                  </a:lnTo>
                  <a:lnTo>
                    <a:pt x="191170" y="406149"/>
                  </a:lnTo>
                  <a:lnTo>
                    <a:pt x="241889" y="418990"/>
                  </a:lnTo>
                  <a:lnTo>
                    <a:pt x="296265" y="427003"/>
                  </a:lnTo>
                  <a:lnTo>
                    <a:pt x="353568" y="429767"/>
                  </a:lnTo>
                  <a:lnTo>
                    <a:pt x="410870" y="427003"/>
                  </a:lnTo>
                  <a:lnTo>
                    <a:pt x="465246" y="418990"/>
                  </a:lnTo>
                  <a:lnTo>
                    <a:pt x="515965" y="406149"/>
                  </a:lnTo>
                  <a:lnTo>
                    <a:pt x="562295" y="388900"/>
                  </a:lnTo>
                  <a:lnTo>
                    <a:pt x="603503" y="367664"/>
                  </a:lnTo>
                  <a:lnTo>
                    <a:pt x="638860" y="342863"/>
                  </a:lnTo>
                  <a:lnTo>
                    <a:pt x="667633" y="314916"/>
                  </a:lnTo>
                  <a:lnTo>
                    <a:pt x="702503" y="251267"/>
                  </a:lnTo>
                  <a:lnTo>
                    <a:pt x="707135" y="216407"/>
                  </a:lnTo>
                  <a:lnTo>
                    <a:pt x="702503" y="181462"/>
                  </a:lnTo>
                  <a:lnTo>
                    <a:pt x="667633" y="117241"/>
                  </a:lnTo>
                  <a:lnTo>
                    <a:pt x="638860" y="88879"/>
                  </a:lnTo>
                  <a:lnTo>
                    <a:pt x="603503" y="63626"/>
                  </a:lnTo>
                  <a:lnTo>
                    <a:pt x="562295" y="41940"/>
                  </a:lnTo>
                  <a:lnTo>
                    <a:pt x="515965" y="24277"/>
                  </a:lnTo>
                  <a:lnTo>
                    <a:pt x="465246" y="11094"/>
                  </a:lnTo>
                  <a:lnTo>
                    <a:pt x="410870" y="2849"/>
                  </a:lnTo>
                  <a:lnTo>
                    <a:pt x="35356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037575" y="6105652"/>
              <a:ext cx="719455" cy="15240"/>
            </a:xfrm>
            <a:custGeom>
              <a:avLst/>
              <a:gdLst/>
              <a:ahLst/>
              <a:cxnLst/>
              <a:rect l="l" t="t" r="r" b="b"/>
              <a:pathLst>
                <a:path w="719454" h="15239">
                  <a:moveTo>
                    <a:pt x="71932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719327" y="15240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A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037575" y="6120891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6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037575" y="6123940"/>
              <a:ext cx="719455" cy="3175"/>
            </a:xfrm>
            <a:custGeom>
              <a:avLst/>
              <a:gdLst/>
              <a:ahLst/>
              <a:cxnLst/>
              <a:rect l="l" t="t" r="r" b="b"/>
              <a:pathLst>
                <a:path w="719454" h="3175">
                  <a:moveTo>
                    <a:pt x="719327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719327" y="304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1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037575" y="6126988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6"/>
                  </a:lnTo>
                  <a:lnTo>
                    <a:pt x="719327" y="82296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B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037575" y="6209284"/>
              <a:ext cx="719455" cy="82550"/>
            </a:xfrm>
            <a:custGeom>
              <a:avLst/>
              <a:gdLst/>
              <a:ahLst/>
              <a:cxnLst/>
              <a:rect l="l" t="t" r="r" b="b"/>
              <a:pathLst>
                <a:path w="719454" h="82550">
                  <a:moveTo>
                    <a:pt x="719327" y="0"/>
                  </a:moveTo>
                  <a:lnTo>
                    <a:pt x="0" y="0"/>
                  </a:lnTo>
                  <a:lnTo>
                    <a:pt x="0" y="82295"/>
                  </a:lnTo>
                  <a:lnTo>
                    <a:pt x="719327" y="82295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A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037575" y="6291579"/>
              <a:ext cx="719455" cy="40005"/>
            </a:xfrm>
            <a:custGeom>
              <a:avLst/>
              <a:gdLst/>
              <a:ahLst/>
              <a:cxnLst/>
              <a:rect l="l" t="t" r="r" b="b"/>
              <a:pathLst>
                <a:path w="719454" h="40004">
                  <a:moveTo>
                    <a:pt x="719327" y="0"/>
                  </a:moveTo>
                  <a:lnTo>
                    <a:pt x="0" y="0"/>
                  </a:lnTo>
                  <a:lnTo>
                    <a:pt x="0" y="39624"/>
                  </a:lnTo>
                  <a:lnTo>
                    <a:pt x="719327" y="39624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037575" y="6331203"/>
              <a:ext cx="719455" cy="33655"/>
            </a:xfrm>
            <a:custGeom>
              <a:avLst/>
              <a:gdLst/>
              <a:ahLst/>
              <a:cxnLst/>
              <a:rect l="l" t="t" r="r" b="b"/>
              <a:pathLst>
                <a:path w="719454" h="33654">
                  <a:moveTo>
                    <a:pt x="719327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719327" y="33528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9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037575" y="6364732"/>
              <a:ext cx="719455" cy="88900"/>
            </a:xfrm>
            <a:custGeom>
              <a:avLst/>
              <a:gdLst/>
              <a:ahLst/>
              <a:cxnLst/>
              <a:rect l="l" t="t" r="r" b="b"/>
              <a:pathLst>
                <a:path w="719454" h="88900">
                  <a:moveTo>
                    <a:pt x="719327" y="0"/>
                  </a:moveTo>
                  <a:lnTo>
                    <a:pt x="0" y="0"/>
                  </a:lnTo>
                  <a:lnTo>
                    <a:pt x="0" y="88392"/>
                  </a:lnTo>
                  <a:lnTo>
                    <a:pt x="719327" y="88392"/>
                  </a:lnTo>
                  <a:lnTo>
                    <a:pt x="719327" y="0"/>
                  </a:lnTo>
                  <a:close/>
                </a:path>
              </a:pathLst>
            </a:custGeom>
            <a:solidFill>
              <a:srgbClr val="0088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037576" y="6139179"/>
              <a:ext cx="719455" cy="411480"/>
            </a:xfrm>
            <a:custGeom>
              <a:avLst/>
              <a:gdLst/>
              <a:ahLst/>
              <a:cxnLst/>
              <a:rect l="l" t="t" r="r" b="b"/>
              <a:pathLst>
                <a:path w="719454" h="411479">
                  <a:moveTo>
                    <a:pt x="676656" y="0"/>
                  </a:moveTo>
                  <a:lnTo>
                    <a:pt x="51816" y="0"/>
                  </a:lnTo>
                  <a:lnTo>
                    <a:pt x="51816" y="51816"/>
                  </a:lnTo>
                  <a:lnTo>
                    <a:pt x="676656" y="51816"/>
                  </a:lnTo>
                  <a:lnTo>
                    <a:pt x="676656" y="0"/>
                  </a:lnTo>
                  <a:close/>
                </a:path>
                <a:path w="719454" h="411479">
                  <a:moveTo>
                    <a:pt x="719328" y="313944"/>
                  </a:moveTo>
                  <a:lnTo>
                    <a:pt x="0" y="313944"/>
                  </a:lnTo>
                  <a:lnTo>
                    <a:pt x="0" y="411480"/>
                  </a:lnTo>
                  <a:lnTo>
                    <a:pt x="719328" y="411480"/>
                  </a:lnTo>
                  <a:lnTo>
                    <a:pt x="719328" y="31394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8089391" y="6480555"/>
              <a:ext cx="624840" cy="43180"/>
            </a:xfrm>
            <a:custGeom>
              <a:avLst/>
              <a:gdLst/>
              <a:ahLst/>
              <a:cxnLst/>
              <a:rect l="l" t="t" r="r" b="b"/>
              <a:pathLst>
                <a:path w="624840" h="43179">
                  <a:moveTo>
                    <a:pt x="624839" y="0"/>
                  </a:moveTo>
                  <a:lnTo>
                    <a:pt x="0" y="0"/>
                  </a:lnTo>
                  <a:lnTo>
                    <a:pt x="0" y="42672"/>
                  </a:lnTo>
                  <a:lnTo>
                    <a:pt x="624839" y="4267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8095487" y="6145276"/>
              <a:ext cx="612775" cy="368935"/>
            </a:xfrm>
            <a:custGeom>
              <a:avLst/>
              <a:gdLst/>
              <a:ahLst/>
              <a:cxnLst/>
              <a:rect l="l" t="t" r="r" b="b"/>
              <a:pathLst>
                <a:path w="612775" h="368934">
                  <a:moveTo>
                    <a:pt x="304800" y="0"/>
                  </a:moveTo>
                  <a:lnTo>
                    <a:pt x="243572" y="3732"/>
                  </a:lnTo>
                  <a:lnTo>
                    <a:pt x="186451" y="14430"/>
                  </a:lnTo>
                  <a:lnTo>
                    <a:pt x="134689" y="31343"/>
                  </a:lnTo>
                  <a:lnTo>
                    <a:pt x="89534" y="53721"/>
                  </a:lnTo>
                  <a:lnTo>
                    <a:pt x="52238" y="80813"/>
                  </a:lnTo>
                  <a:lnTo>
                    <a:pt x="24050" y="111871"/>
                  </a:lnTo>
                  <a:lnTo>
                    <a:pt x="6221" y="146143"/>
                  </a:lnTo>
                  <a:lnTo>
                    <a:pt x="0" y="182880"/>
                  </a:lnTo>
                  <a:lnTo>
                    <a:pt x="6221" y="220622"/>
                  </a:lnTo>
                  <a:lnTo>
                    <a:pt x="24050" y="255651"/>
                  </a:lnTo>
                  <a:lnTo>
                    <a:pt x="52238" y="287250"/>
                  </a:lnTo>
                  <a:lnTo>
                    <a:pt x="89534" y="314706"/>
                  </a:lnTo>
                  <a:lnTo>
                    <a:pt x="134689" y="337304"/>
                  </a:lnTo>
                  <a:lnTo>
                    <a:pt x="186451" y="354330"/>
                  </a:lnTo>
                  <a:lnTo>
                    <a:pt x="243572" y="365069"/>
                  </a:lnTo>
                  <a:lnTo>
                    <a:pt x="304800" y="368808"/>
                  </a:lnTo>
                  <a:lnTo>
                    <a:pt x="360312" y="365843"/>
                  </a:lnTo>
                  <a:lnTo>
                    <a:pt x="412487" y="357284"/>
                  </a:lnTo>
                  <a:lnTo>
                    <a:pt x="460473" y="343633"/>
                  </a:lnTo>
                  <a:lnTo>
                    <a:pt x="503417" y="325391"/>
                  </a:lnTo>
                  <a:lnTo>
                    <a:pt x="540466" y="303060"/>
                  </a:lnTo>
                  <a:lnTo>
                    <a:pt x="570766" y="277142"/>
                  </a:lnTo>
                  <a:lnTo>
                    <a:pt x="607710" y="216550"/>
                  </a:lnTo>
                  <a:lnTo>
                    <a:pt x="612647" y="182880"/>
                  </a:lnTo>
                  <a:lnTo>
                    <a:pt x="606421" y="146143"/>
                  </a:lnTo>
                  <a:lnTo>
                    <a:pt x="588549" y="111871"/>
                  </a:lnTo>
                  <a:lnTo>
                    <a:pt x="560248" y="80813"/>
                  </a:lnTo>
                  <a:lnTo>
                    <a:pt x="522731" y="53721"/>
                  </a:lnTo>
                  <a:lnTo>
                    <a:pt x="477214" y="31343"/>
                  </a:lnTo>
                  <a:lnTo>
                    <a:pt x="424910" y="14430"/>
                  </a:lnTo>
                  <a:lnTo>
                    <a:pt x="367033" y="3732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8089391" y="6139179"/>
              <a:ext cx="624840" cy="52069"/>
            </a:xfrm>
            <a:custGeom>
              <a:avLst/>
              <a:gdLst/>
              <a:ahLst/>
              <a:cxnLst/>
              <a:rect l="l" t="t" r="r" b="b"/>
              <a:pathLst>
                <a:path w="624840" h="52070">
                  <a:moveTo>
                    <a:pt x="624839" y="0"/>
                  </a:moveTo>
                  <a:lnTo>
                    <a:pt x="0" y="0"/>
                  </a:lnTo>
                  <a:lnTo>
                    <a:pt x="0" y="51816"/>
                  </a:lnTo>
                  <a:lnTo>
                    <a:pt x="624839" y="51816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8089391" y="6190996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8089391" y="6206235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8089391" y="6230620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8089391" y="6255003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8089391" y="6258052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4"/>
                  </a:lnTo>
                  <a:lnTo>
                    <a:pt x="624839" y="24384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8089391" y="6282435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8089391" y="628853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8089391" y="6300723"/>
              <a:ext cx="624840" cy="15240"/>
            </a:xfrm>
            <a:custGeom>
              <a:avLst/>
              <a:gdLst/>
              <a:ahLst/>
              <a:cxnLst/>
              <a:rect l="l" t="t" r="r" b="b"/>
              <a:pathLst>
                <a:path w="624840" h="15239">
                  <a:moveTo>
                    <a:pt x="62483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4839" y="15239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8089391" y="6315964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8089391" y="6334252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8089391" y="6346444"/>
              <a:ext cx="624840" cy="6350"/>
            </a:xfrm>
            <a:custGeom>
              <a:avLst/>
              <a:gdLst/>
              <a:ahLst/>
              <a:cxnLst/>
              <a:rect l="l" t="t" r="r" b="b"/>
              <a:pathLst>
                <a:path w="624840" h="6350">
                  <a:moveTo>
                    <a:pt x="62483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4839" y="6095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8089391" y="6352540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624839" y="1828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8089391" y="6370828"/>
              <a:ext cx="624840" cy="3175"/>
            </a:xfrm>
            <a:custGeom>
              <a:avLst/>
              <a:gdLst/>
              <a:ahLst/>
              <a:cxnLst/>
              <a:rect l="l" t="t" r="r" b="b"/>
              <a:pathLst>
                <a:path w="624840" h="3175">
                  <a:moveTo>
                    <a:pt x="62483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4839" y="3048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8089391" y="6373876"/>
              <a:ext cx="624840" cy="12700"/>
            </a:xfrm>
            <a:custGeom>
              <a:avLst/>
              <a:gdLst/>
              <a:ahLst/>
              <a:cxnLst/>
              <a:rect l="l" t="t" r="r" b="b"/>
              <a:pathLst>
                <a:path w="624840" h="12700">
                  <a:moveTo>
                    <a:pt x="62483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4839" y="1219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8089391" y="6386067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8089391" y="6410452"/>
              <a:ext cx="624840" cy="27940"/>
            </a:xfrm>
            <a:custGeom>
              <a:avLst/>
              <a:gdLst/>
              <a:ahLst/>
              <a:cxnLst/>
              <a:rect l="l" t="t" r="r" b="b"/>
              <a:pathLst>
                <a:path w="624840" h="27939">
                  <a:moveTo>
                    <a:pt x="624839" y="0"/>
                  </a:moveTo>
                  <a:lnTo>
                    <a:pt x="0" y="0"/>
                  </a:lnTo>
                  <a:lnTo>
                    <a:pt x="0" y="27432"/>
                  </a:lnTo>
                  <a:lnTo>
                    <a:pt x="624839" y="27432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8089391" y="6437884"/>
              <a:ext cx="624840" cy="24765"/>
            </a:xfrm>
            <a:custGeom>
              <a:avLst/>
              <a:gdLst/>
              <a:ahLst/>
              <a:cxnLst/>
              <a:rect l="l" t="t" r="r" b="b"/>
              <a:pathLst>
                <a:path w="624840" h="24764">
                  <a:moveTo>
                    <a:pt x="624839" y="0"/>
                  </a:moveTo>
                  <a:lnTo>
                    <a:pt x="0" y="0"/>
                  </a:lnTo>
                  <a:lnTo>
                    <a:pt x="0" y="24383"/>
                  </a:lnTo>
                  <a:lnTo>
                    <a:pt x="624839" y="24383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8089391" y="6462267"/>
              <a:ext cx="624840" cy="18415"/>
            </a:xfrm>
            <a:custGeom>
              <a:avLst/>
              <a:gdLst/>
              <a:ahLst/>
              <a:cxnLst/>
              <a:rect l="l" t="t" r="r" b="b"/>
              <a:pathLst>
                <a:path w="624840" h="18414">
                  <a:moveTo>
                    <a:pt x="62483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624839" y="18287"/>
                  </a:lnTo>
                  <a:lnTo>
                    <a:pt x="62483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8089391" y="6181852"/>
              <a:ext cx="624840" cy="341630"/>
            </a:xfrm>
            <a:custGeom>
              <a:avLst/>
              <a:gdLst/>
              <a:ahLst/>
              <a:cxnLst/>
              <a:rect l="l" t="t" r="r" b="b"/>
              <a:pathLst>
                <a:path w="624840" h="341629">
                  <a:moveTo>
                    <a:pt x="554736" y="0"/>
                  </a:moveTo>
                  <a:lnTo>
                    <a:pt x="67056" y="0"/>
                  </a:lnTo>
                  <a:lnTo>
                    <a:pt x="67056" y="36576"/>
                  </a:lnTo>
                  <a:lnTo>
                    <a:pt x="554736" y="36576"/>
                  </a:lnTo>
                  <a:lnTo>
                    <a:pt x="554736" y="0"/>
                  </a:lnTo>
                  <a:close/>
                </a:path>
                <a:path w="624840" h="341629">
                  <a:moveTo>
                    <a:pt x="624840" y="298704"/>
                  </a:moveTo>
                  <a:lnTo>
                    <a:pt x="0" y="298704"/>
                  </a:lnTo>
                  <a:lnTo>
                    <a:pt x="0" y="341376"/>
                  </a:lnTo>
                  <a:lnTo>
                    <a:pt x="624840" y="341376"/>
                  </a:lnTo>
                  <a:lnTo>
                    <a:pt x="624840" y="298704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8156448" y="6437884"/>
              <a:ext cx="487680" cy="40005"/>
            </a:xfrm>
            <a:custGeom>
              <a:avLst/>
              <a:gdLst/>
              <a:ahLst/>
              <a:cxnLst/>
              <a:rect l="l" t="t" r="r" b="b"/>
              <a:pathLst>
                <a:path w="487679" h="40004">
                  <a:moveTo>
                    <a:pt x="487679" y="0"/>
                  </a:moveTo>
                  <a:lnTo>
                    <a:pt x="0" y="0"/>
                  </a:lnTo>
                  <a:lnTo>
                    <a:pt x="0" y="39625"/>
                  </a:lnTo>
                  <a:lnTo>
                    <a:pt x="487679" y="3962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8162544" y="6187947"/>
              <a:ext cx="475615" cy="280670"/>
            </a:xfrm>
            <a:custGeom>
              <a:avLst/>
              <a:gdLst/>
              <a:ahLst/>
              <a:cxnLst/>
              <a:rect l="l" t="t" r="r" b="b"/>
              <a:pathLst>
                <a:path w="475615" h="280670">
                  <a:moveTo>
                    <a:pt x="237744" y="0"/>
                  </a:moveTo>
                  <a:lnTo>
                    <a:pt x="183306" y="3767"/>
                  </a:lnTo>
                  <a:lnTo>
                    <a:pt x="133294" y="14466"/>
                  </a:lnTo>
                  <a:lnTo>
                    <a:pt x="89147" y="31190"/>
                  </a:lnTo>
                  <a:lnTo>
                    <a:pt x="52304" y="53033"/>
                  </a:lnTo>
                  <a:lnTo>
                    <a:pt x="24206" y="79088"/>
                  </a:lnTo>
                  <a:lnTo>
                    <a:pt x="0" y="140207"/>
                  </a:lnTo>
                  <a:lnTo>
                    <a:pt x="6291" y="172927"/>
                  </a:lnTo>
                  <a:lnTo>
                    <a:pt x="52304" y="228662"/>
                  </a:lnTo>
                  <a:lnTo>
                    <a:pt x="89147" y="250184"/>
                  </a:lnTo>
                  <a:lnTo>
                    <a:pt x="133294" y="266482"/>
                  </a:lnTo>
                  <a:lnTo>
                    <a:pt x="183306" y="276808"/>
                  </a:lnTo>
                  <a:lnTo>
                    <a:pt x="237744" y="280415"/>
                  </a:lnTo>
                  <a:lnTo>
                    <a:pt x="292181" y="276808"/>
                  </a:lnTo>
                  <a:lnTo>
                    <a:pt x="342193" y="266482"/>
                  </a:lnTo>
                  <a:lnTo>
                    <a:pt x="386340" y="250184"/>
                  </a:lnTo>
                  <a:lnTo>
                    <a:pt x="423183" y="228662"/>
                  </a:lnTo>
                  <a:lnTo>
                    <a:pt x="451281" y="202660"/>
                  </a:lnTo>
                  <a:lnTo>
                    <a:pt x="475487" y="140207"/>
                  </a:lnTo>
                  <a:lnTo>
                    <a:pt x="469196" y="108448"/>
                  </a:lnTo>
                  <a:lnTo>
                    <a:pt x="423183" y="53033"/>
                  </a:lnTo>
                  <a:lnTo>
                    <a:pt x="386340" y="31190"/>
                  </a:lnTo>
                  <a:lnTo>
                    <a:pt x="342193" y="14466"/>
                  </a:lnTo>
                  <a:lnTo>
                    <a:pt x="292181" y="3767"/>
                  </a:lnTo>
                  <a:lnTo>
                    <a:pt x="2377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8156448" y="6181852"/>
              <a:ext cx="487680" cy="36830"/>
            </a:xfrm>
            <a:custGeom>
              <a:avLst/>
              <a:gdLst/>
              <a:ahLst/>
              <a:cxnLst/>
              <a:rect l="l" t="t" r="r" b="b"/>
              <a:pathLst>
                <a:path w="487679" h="36829">
                  <a:moveTo>
                    <a:pt x="487679" y="0"/>
                  </a:moveTo>
                  <a:lnTo>
                    <a:pt x="0" y="0"/>
                  </a:lnTo>
                  <a:lnTo>
                    <a:pt x="0" y="36576"/>
                  </a:lnTo>
                  <a:lnTo>
                    <a:pt x="487679" y="3657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8156448" y="6218428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8156448" y="6230620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8156448" y="6248908"/>
              <a:ext cx="487680" cy="21590"/>
            </a:xfrm>
            <a:custGeom>
              <a:avLst/>
              <a:gdLst/>
              <a:ahLst/>
              <a:cxnLst/>
              <a:rect l="l" t="t" r="r" b="b"/>
              <a:pathLst>
                <a:path w="487679" h="21589">
                  <a:moveTo>
                    <a:pt x="487679" y="0"/>
                  </a:moveTo>
                  <a:lnTo>
                    <a:pt x="0" y="0"/>
                  </a:lnTo>
                  <a:lnTo>
                    <a:pt x="0" y="21335"/>
                  </a:lnTo>
                  <a:lnTo>
                    <a:pt x="487679" y="2133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8156448" y="6270244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8156448" y="6288532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8156448" y="62976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8156448" y="6300723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8156448" y="63159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8156448" y="63190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8156448" y="6328155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8156448" y="634034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8156448" y="63555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8156448" y="63616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8156448" y="6367779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8156448" y="63860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8156448" y="6389115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8156448" y="6407403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79" y="1828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8156448" y="6425691"/>
              <a:ext cx="487680" cy="12700"/>
            </a:xfrm>
            <a:custGeom>
              <a:avLst/>
              <a:gdLst/>
              <a:ahLst/>
              <a:cxnLst/>
              <a:rect l="l" t="t" r="r" b="b"/>
              <a:pathLst>
                <a:path w="487679" h="12700">
                  <a:moveTo>
                    <a:pt x="4876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87679" y="12192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8156448" y="6215379"/>
              <a:ext cx="487680" cy="262255"/>
            </a:xfrm>
            <a:custGeom>
              <a:avLst/>
              <a:gdLst/>
              <a:ahLst/>
              <a:cxnLst/>
              <a:rect l="l" t="t" r="r" b="b"/>
              <a:pathLst>
                <a:path w="487679" h="262254">
                  <a:moveTo>
                    <a:pt x="423672" y="0"/>
                  </a:moveTo>
                  <a:lnTo>
                    <a:pt x="57912" y="0"/>
                  </a:lnTo>
                  <a:lnTo>
                    <a:pt x="57912" y="33528"/>
                  </a:lnTo>
                  <a:lnTo>
                    <a:pt x="423672" y="33528"/>
                  </a:lnTo>
                  <a:lnTo>
                    <a:pt x="423672" y="0"/>
                  </a:lnTo>
                  <a:close/>
                </a:path>
                <a:path w="487679" h="262254">
                  <a:moveTo>
                    <a:pt x="487680" y="222504"/>
                  </a:moveTo>
                  <a:lnTo>
                    <a:pt x="0" y="222504"/>
                  </a:lnTo>
                  <a:lnTo>
                    <a:pt x="0" y="262140"/>
                  </a:lnTo>
                  <a:lnTo>
                    <a:pt x="487680" y="262140"/>
                  </a:lnTo>
                  <a:lnTo>
                    <a:pt x="487680" y="222504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8220456" y="6221476"/>
              <a:ext cx="353695" cy="219710"/>
            </a:xfrm>
            <a:custGeom>
              <a:avLst/>
              <a:gdLst/>
              <a:ahLst/>
              <a:cxnLst/>
              <a:rect l="l" t="t" r="r" b="b"/>
              <a:pathLst>
                <a:path w="353695" h="219710">
                  <a:moveTo>
                    <a:pt x="176784" y="0"/>
                  </a:moveTo>
                  <a:lnTo>
                    <a:pt x="120944" y="5559"/>
                  </a:lnTo>
                  <a:lnTo>
                    <a:pt x="72420" y="21067"/>
                  </a:lnTo>
                  <a:lnTo>
                    <a:pt x="34137" y="44769"/>
                  </a:lnTo>
                  <a:lnTo>
                    <a:pt x="9022" y="74907"/>
                  </a:lnTo>
                  <a:lnTo>
                    <a:pt x="0" y="109728"/>
                  </a:lnTo>
                  <a:lnTo>
                    <a:pt x="9022" y="144548"/>
                  </a:lnTo>
                  <a:lnTo>
                    <a:pt x="34137" y="174686"/>
                  </a:lnTo>
                  <a:lnTo>
                    <a:pt x="72420" y="198388"/>
                  </a:lnTo>
                  <a:lnTo>
                    <a:pt x="120944" y="213896"/>
                  </a:lnTo>
                  <a:lnTo>
                    <a:pt x="176784" y="219456"/>
                  </a:lnTo>
                  <a:lnTo>
                    <a:pt x="232623" y="213896"/>
                  </a:lnTo>
                  <a:lnTo>
                    <a:pt x="281147" y="198388"/>
                  </a:lnTo>
                  <a:lnTo>
                    <a:pt x="319430" y="174686"/>
                  </a:lnTo>
                  <a:lnTo>
                    <a:pt x="344545" y="144548"/>
                  </a:lnTo>
                  <a:lnTo>
                    <a:pt x="353568" y="109728"/>
                  </a:lnTo>
                  <a:lnTo>
                    <a:pt x="344545" y="74907"/>
                  </a:lnTo>
                  <a:lnTo>
                    <a:pt x="319430" y="44769"/>
                  </a:lnTo>
                  <a:lnTo>
                    <a:pt x="281147" y="21067"/>
                  </a:lnTo>
                  <a:lnTo>
                    <a:pt x="232623" y="5559"/>
                  </a:lnTo>
                  <a:lnTo>
                    <a:pt x="1767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8214360" y="6215379"/>
              <a:ext cx="365760" cy="33655"/>
            </a:xfrm>
            <a:custGeom>
              <a:avLst/>
              <a:gdLst/>
              <a:ahLst/>
              <a:cxnLst/>
              <a:rect l="l" t="t" r="r" b="b"/>
              <a:pathLst>
                <a:path w="365759" h="33654">
                  <a:moveTo>
                    <a:pt x="365760" y="0"/>
                  </a:moveTo>
                  <a:lnTo>
                    <a:pt x="0" y="0"/>
                  </a:lnTo>
                  <a:lnTo>
                    <a:pt x="0" y="33528"/>
                  </a:lnTo>
                  <a:lnTo>
                    <a:pt x="365760" y="33528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8214360" y="6248908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8214360" y="625805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8214360" y="6273291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8214360" y="6285484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8214360" y="629157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8214360" y="6303771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8214360" y="6306820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65760" y="609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8214360" y="6312915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3"/>
                  </a:lnTo>
                  <a:lnTo>
                    <a:pt x="365760" y="1219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8214360" y="6325109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2"/>
                  </a:lnTo>
                  <a:lnTo>
                    <a:pt x="365760" y="914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8214360" y="6334252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65760" y="914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8214360" y="6343396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65760" y="304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8214360" y="6346444"/>
              <a:ext cx="365760" cy="9525"/>
            </a:xfrm>
            <a:custGeom>
              <a:avLst/>
              <a:gdLst/>
              <a:ahLst/>
              <a:cxnLst/>
              <a:rect l="l" t="t" r="r" b="b"/>
              <a:pathLst>
                <a:path w="365759" h="9525">
                  <a:moveTo>
                    <a:pt x="36576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65760" y="9143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8214360" y="6355588"/>
              <a:ext cx="365760" cy="3175"/>
            </a:xfrm>
            <a:custGeom>
              <a:avLst/>
              <a:gdLst/>
              <a:ahLst/>
              <a:cxnLst/>
              <a:rect l="l" t="t" r="r" b="b"/>
              <a:pathLst>
                <a:path w="365759" h="3175">
                  <a:moveTo>
                    <a:pt x="365760" y="0"/>
                  </a:moveTo>
                  <a:lnTo>
                    <a:pt x="0" y="0"/>
                  </a:lnTo>
                  <a:lnTo>
                    <a:pt x="0" y="3049"/>
                  </a:lnTo>
                  <a:lnTo>
                    <a:pt x="365760" y="30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8214360" y="6358637"/>
              <a:ext cx="365760" cy="6350"/>
            </a:xfrm>
            <a:custGeom>
              <a:avLst/>
              <a:gdLst/>
              <a:ahLst/>
              <a:cxnLst/>
              <a:rect l="l" t="t" r="r" b="b"/>
              <a:pathLst>
                <a:path w="365759" h="6350">
                  <a:moveTo>
                    <a:pt x="365760" y="0"/>
                  </a:moveTo>
                  <a:lnTo>
                    <a:pt x="0" y="0"/>
                  </a:lnTo>
                  <a:lnTo>
                    <a:pt x="0" y="6094"/>
                  </a:lnTo>
                  <a:lnTo>
                    <a:pt x="365760" y="6094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8214360" y="6364732"/>
              <a:ext cx="365760" cy="15240"/>
            </a:xfrm>
            <a:custGeom>
              <a:avLst/>
              <a:gdLst/>
              <a:ahLst/>
              <a:cxnLst/>
              <a:rect l="l" t="t" r="r" b="b"/>
              <a:pathLst>
                <a:path w="365759" h="15239">
                  <a:moveTo>
                    <a:pt x="36576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65760" y="15240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8214360" y="6379971"/>
              <a:ext cx="365760" cy="18415"/>
            </a:xfrm>
            <a:custGeom>
              <a:avLst/>
              <a:gdLst/>
              <a:ahLst/>
              <a:cxnLst/>
              <a:rect l="l" t="t" r="r" b="b"/>
              <a:pathLst>
                <a:path w="365759" h="18414">
                  <a:moveTo>
                    <a:pt x="365760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65760" y="18287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8214360" y="6398259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65760" y="1219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8214360" y="6410452"/>
              <a:ext cx="365760" cy="12700"/>
            </a:xfrm>
            <a:custGeom>
              <a:avLst/>
              <a:gdLst/>
              <a:ahLst/>
              <a:cxnLst/>
              <a:rect l="l" t="t" r="r" b="b"/>
              <a:pathLst>
                <a:path w="365759" h="12700">
                  <a:moveTo>
                    <a:pt x="3657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65760" y="12192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8214360" y="6422644"/>
              <a:ext cx="365760" cy="27940"/>
            </a:xfrm>
            <a:custGeom>
              <a:avLst/>
              <a:gdLst/>
              <a:ahLst/>
              <a:cxnLst/>
              <a:rect l="l" t="t" r="r" b="b"/>
              <a:pathLst>
                <a:path w="365759" h="27939">
                  <a:moveTo>
                    <a:pt x="365760" y="0"/>
                  </a:moveTo>
                  <a:lnTo>
                    <a:pt x="0" y="0"/>
                  </a:lnTo>
                  <a:lnTo>
                    <a:pt x="0" y="27431"/>
                  </a:lnTo>
                  <a:lnTo>
                    <a:pt x="365760" y="27431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5" name="object 116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290560" y="6261100"/>
              <a:ext cx="213360" cy="143256"/>
            </a:xfrm>
            <a:prstGeom prst="rect">
              <a:avLst/>
            </a:prstGeom>
          </p:spPr>
        </p:pic>
        <p:sp>
          <p:nvSpPr>
            <p:cNvPr id="1166" name="object 1166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156191" y="5407659"/>
              <a:ext cx="609600" cy="152400"/>
            </a:xfrm>
            <a:custGeom>
              <a:avLst/>
              <a:gdLst/>
              <a:ahLst/>
              <a:cxnLst/>
              <a:rect l="l" t="t" r="r" b="b"/>
              <a:pathLst>
                <a:path w="609600" h="152400">
                  <a:moveTo>
                    <a:pt x="12191" y="0"/>
                  </a:moveTo>
                  <a:lnTo>
                    <a:pt x="48767" y="67056"/>
                  </a:lnTo>
                  <a:lnTo>
                    <a:pt x="124967" y="112775"/>
                  </a:lnTo>
                  <a:lnTo>
                    <a:pt x="219455" y="143256"/>
                  </a:lnTo>
                  <a:lnTo>
                    <a:pt x="335279" y="152400"/>
                  </a:lnTo>
                  <a:lnTo>
                    <a:pt x="228600" y="143256"/>
                  </a:lnTo>
                  <a:lnTo>
                    <a:pt x="134111" y="103631"/>
                  </a:lnTo>
                  <a:lnTo>
                    <a:pt x="57911" y="57912"/>
                  </a:lnTo>
                  <a:lnTo>
                    <a:pt x="12191" y="0"/>
                  </a:lnTo>
                  <a:close/>
                </a:path>
                <a:path w="609600" h="152400">
                  <a:moveTo>
                    <a:pt x="609600" y="67056"/>
                  </a:moveTo>
                  <a:lnTo>
                    <a:pt x="600455" y="67056"/>
                  </a:lnTo>
                  <a:lnTo>
                    <a:pt x="551687" y="103631"/>
                  </a:lnTo>
                  <a:lnTo>
                    <a:pt x="487679" y="121919"/>
                  </a:lnTo>
                  <a:lnTo>
                    <a:pt x="420624" y="143256"/>
                  </a:lnTo>
                  <a:lnTo>
                    <a:pt x="496824" y="134112"/>
                  </a:lnTo>
                  <a:lnTo>
                    <a:pt x="560831" y="103631"/>
                  </a:lnTo>
                  <a:lnTo>
                    <a:pt x="609600" y="670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150096" y="5401564"/>
              <a:ext cx="622300" cy="12700"/>
            </a:xfrm>
            <a:custGeom>
              <a:avLst/>
              <a:gdLst/>
              <a:ahLst/>
              <a:cxnLst/>
              <a:rect l="l" t="t" r="r" b="b"/>
              <a:pathLst>
                <a:path w="622300" h="12700">
                  <a:moveTo>
                    <a:pt x="621792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621792" y="12192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150096" y="5413755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621792" y="9144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150096" y="5422900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150096" y="54320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150096" y="54350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150096" y="54381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5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150096" y="54411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150096" y="544423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150096" y="54503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150096" y="54533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150096" y="54564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150096" y="54594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150096" y="546252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150096" y="546557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150096" y="54686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150096" y="54716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150096" y="547471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150096" y="547776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A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150096" y="548081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150096" y="548385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150096" y="548690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150096" y="548995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150096" y="5493003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150096" y="549605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150096" y="549910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150096" y="550214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150096" y="550519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150096" y="550824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150096" y="5511291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150096" y="551434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150096" y="551738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150096" y="5520435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150096" y="5523484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150096" y="5526532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150096" y="5529579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150096" y="5532628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150096" y="5535676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621792" y="3048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150096" y="5538723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150096" y="5544820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150096" y="5547867"/>
              <a:ext cx="622300" cy="3175"/>
            </a:xfrm>
            <a:custGeom>
              <a:avLst/>
              <a:gdLst/>
              <a:ahLst/>
              <a:cxnLst/>
              <a:rect l="l" t="t" r="r" b="b"/>
              <a:pathLst>
                <a:path w="622300" h="3175">
                  <a:moveTo>
                    <a:pt x="6217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621792" y="3047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150096" y="5550915"/>
              <a:ext cx="622300" cy="6350"/>
            </a:xfrm>
            <a:custGeom>
              <a:avLst/>
              <a:gdLst/>
              <a:ahLst/>
              <a:cxnLst/>
              <a:rect l="l" t="t" r="r" b="b"/>
              <a:pathLst>
                <a:path w="622300" h="6350">
                  <a:moveTo>
                    <a:pt x="621792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621792" y="6095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150096" y="5557011"/>
              <a:ext cx="622300" cy="9525"/>
            </a:xfrm>
            <a:custGeom>
              <a:avLst/>
              <a:gdLst/>
              <a:ahLst/>
              <a:cxnLst/>
              <a:rect l="l" t="t" r="r" b="b"/>
              <a:pathLst>
                <a:path w="622300" h="9525">
                  <a:moveTo>
                    <a:pt x="6217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621792" y="9143"/>
                  </a:lnTo>
                  <a:lnTo>
                    <a:pt x="6217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208008" y="516991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208008" y="517905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214103" y="5148579"/>
              <a:ext cx="408940" cy="88900"/>
            </a:xfrm>
            <a:custGeom>
              <a:avLst/>
              <a:gdLst/>
              <a:ahLst/>
              <a:cxnLst/>
              <a:rect l="l" t="t" r="r" b="b"/>
              <a:pathLst>
                <a:path w="408940" h="88900">
                  <a:moveTo>
                    <a:pt x="188975" y="12192"/>
                  </a:moveTo>
                  <a:lnTo>
                    <a:pt x="121920" y="21336"/>
                  </a:lnTo>
                  <a:lnTo>
                    <a:pt x="54864" y="48768"/>
                  </a:lnTo>
                  <a:lnTo>
                    <a:pt x="0" y="76200"/>
                  </a:lnTo>
                  <a:lnTo>
                    <a:pt x="9144" y="88392"/>
                  </a:lnTo>
                  <a:lnTo>
                    <a:pt x="54864" y="57912"/>
                  </a:lnTo>
                  <a:lnTo>
                    <a:pt x="121920" y="30480"/>
                  </a:lnTo>
                  <a:lnTo>
                    <a:pt x="188975" y="12192"/>
                  </a:lnTo>
                  <a:close/>
                </a:path>
                <a:path w="408940" h="88900">
                  <a:moveTo>
                    <a:pt x="341375" y="0"/>
                  </a:moveTo>
                  <a:lnTo>
                    <a:pt x="274320" y="0"/>
                  </a:lnTo>
                  <a:lnTo>
                    <a:pt x="341375" y="12192"/>
                  </a:lnTo>
                  <a:lnTo>
                    <a:pt x="408431" y="21336"/>
                  </a:lnTo>
                  <a:lnTo>
                    <a:pt x="399288" y="12192"/>
                  </a:lnTo>
                  <a:lnTo>
                    <a:pt x="3413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208008" y="514248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20624" y="9144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208008" y="5151627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208008" y="515772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208008" y="516077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208008" y="516382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208008" y="516686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208008" y="516991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208008" y="517296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208008" y="517601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208008" y="517905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208008" y="518210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208008" y="518515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208008" y="5188203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208008" y="519125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208008" y="519430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208008" y="5197347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5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208008" y="5200396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3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208008" y="520344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208008" y="5206491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208008" y="5209540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208008" y="5212588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208008" y="5215635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20624" y="3047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208008" y="5218684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208008" y="5221732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208008" y="5224779"/>
              <a:ext cx="421005" cy="3175"/>
            </a:xfrm>
            <a:custGeom>
              <a:avLst/>
              <a:gdLst/>
              <a:ahLst/>
              <a:cxnLst/>
              <a:rect l="l" t="t" r="r" b="b"/>
              <a:pathLst>
                <a:path w="421004" h="3175">
                  <a:moveTo>
                    <a:pt x="4206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20624" y="3048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208008" y="5227828"/>
              <a:ext cx="421005" cy="6350"/>
            </a:xfrm>
            <a:custGeom>
              <a:avLst/>
              <a:gdLst/>
              <a:ahLst/>
              <a:cxnLst/>
              <a:rect l="l" t="t" r="r" b="b"/>
              <a:pathLst>
                <a:path w="421004" h="6350">
                  <a:moveTo>
                    <a:pt x="4206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20624" y="6096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208008" y="5233923"/>
              <a:ext cx="421005" cy="9525"/>
            </a:xfrm>
            <a:custGeom>
              <a:avLst/>
              <a:gdLst/>
              <a:ahLst/>
              <a:cxnLst/>
              <a:rect l="l" t="t" r="r" b="b"/>
              <a:pathLst>
                <a:path w="421004" h="9525">
                  <a:moveTo>
                    <a:pt x="4206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20624" y="9143"/>
                  </a:lnTo>
                  <a:lnTo>
                    <a:pt x="4206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6" name="object 130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9732263" y="5209540"/>
              <a:ext cx="106679" cy="262128"/>
            </a:xfrm>
            <a:prstGeom prst="rect">
              <a:avLst/>
            </a:prstGeom>
          </p:spPr>
        </p:pic>
        <p:sp>
          <p:nvSpPr>
            <p:cNvPr id="1307" name="object 1307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302496" y="5529579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16992" y="9144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308591" y="5502147"/>
              <a:ext cx="304800" cy="27940"/>
            </a:xfrm>
            <a:custGeom>
              <a:avLst/>
              <a:gdLst/>
              <a:ahLst/>
              <a:cxnLst/>
              <a:rect l="l" t="t" r="r" b="b"/>
              <a:pathLst>
                <a:path w="304800" h="27939">
                  <a:moveTo>
                    <a:pt x="48767" y="0"/>
                  </a:moveTo>
                  <a:lnTo>
                    <a:pt x="0" y="0"/>
                  </a:lnTo>
                  <a:lnTo>
                    <a:pt x="85343" y="18287"/>
                  </a:lnTo>
                  <a:lnTo>
                    <a:pt x="179831" y="27431"/>
                  </a:lnTo>
                  <a:lnTo>
                    <a:pt x="246887" y="27431"/>
                  </a:lnTo>
                  <a:lnTo>
                    <a:pt x="304800" y="18287"/>
                  </a:lnTo>
                  <a:lnTo>
                    <a:pt x="179831" y="18287"/>
                  </a:lnTo>
                  <a:lnTo>
                    <a:pt x="48767" y="0"/>
                  </a:lnTo>
                  <a:close/>
                </a:path>
                <a:path w="304800" h="27939">
                  <a:moveTo>
                    <a:pt x="295655" y="0"/>
                  </a:moveTo>
                  <a:lnTo>
                    <a:pt x="179831" y="18287"/>
                  </a:lnTo>
                  <a:lnTo>
                    <a:pt x="304800" y="18287"/>
                  </a:lnTo>
                  <a:lnTo>
                    <a:pt x="29565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302496" y="5496052"/>
              <a:ext cx="317500" cy="9525"/>
            </a:xfrm>
            <a:custGeom>
              <a:avLst/>
              <a:gdLst/>
              <a:ahLst/>
              <a:cxnLst/>
              <a:rect l="l" t="t" r="r" b="b"/>
              <a:pathLst>
                <a:path w="317500" h="9525">
                  <a:moveTo>
                    <a:pt x="316992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16992" y="9143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302496" y="5505196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302496" y="550824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302496" y="5511291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302496" y="5514340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302496" y="5517388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302496" y="5520435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16992" y="3047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302496" y="5523484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302496" y="5526532"/>
              <a:ext cx="317500" cy="3175"/>
            </a:xfrm>
            <a:custGeom>
              <a:avLst/>
              <a:gdLst/>
              <a:ahLst/>
              <a:cxnLst/>
              <a:rect l="l" t="t" r="r" b="b"/>
              <a:pathLst>
                <a:path w="317500" h="3175">
                  <a:moveTo>
                    <a:pt x="316992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16992" y="3048"/>
                  </a:lnTo>
                  <a:lnTo>
                    <a:pt x="316992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189720" y="5172963"/>
              <a:ext cx="429895" cy="365760"/>
            </a:xfrm>
            <a:custGeom>
              <a:avLst/>
              <a:gdLst/>
              <a:ahLst/>
              <a:cxnLst/>
              <a:rect l="l" t="t" r="r" b="b"/>
              <a:pathLst>
                <a:path w="429895" h="365760">
                  <a:moveTo>
                    <a:pt x="268224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268224" y="18288"/>
                  </a:lnTo>
                  <a:lnTo>
                    <a:pt x="268224" y="0"/>
                  </a:lnTo>
                  <a:close/>
                </a:path>
                <a:path w="429895" h="365760">
                  <a:moveTo>
                    <a:pt x="429768" y="356616"/>
                  </a:moveTo>
                  <a:lnTo>
                    <a:pt x="112776" y="356616"/>
                  </a:lnTo>
                  <a:lnTo>
                    <a:pt x="112776" y="365760"/>
                  </a:lnTo>
                  <a:lnTo>
                    <a:pt x="429768" y="365760"/>
                  </a:lnTo>
                  <a:lnTo>
                    <a:pt x="429768" y="35661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189720" y="52369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189720" y="52461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189720" y="525525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189720" y="531317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189720" y="532231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189720" y="533145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189720" y="53893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189720" y="53985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195815" y="5179059"/>
              <a:ext cx="256540" cy="295910"/>
            </a:xfrm>
            <a:custGeom>
              <a:avLst/>
              <a:gdLst/>
              <a:ahLst/>
              <a:cxnLst/>
              <a:rect l="l" t="t" r="r" b="b"/>
              <a:pathLst>
                <a:path w="256540" h="295910">
                  <a:moveTo>
                    <a:pt x="256031" y="0"/>
                  </a:moveTo>
                  <a:lnTo>
                    <a:pt x="149351" y="18287"/>
                  </a:lnTo>
                  <a:lnTo>
                    <a:pt x="73151" y="57912"/>
                  </a:lnTo>
                  <a:lnTo>
                    <a:pt x="18287" y="112775"/>
                  </a:lnTo>
                  <a:lnTo>
                    <a:pt x="0" y="179831"/>
                  </a:lnTo>
                  <a:lnTo>
                    <a:pt x="18287" y="237744"/>
                  </a:lnTo>
                  <a:lnTo>
                    <a:pt x="36575" y="265175"/>
                  </a:lnTo>
                  <a:lnTo>
                    <a:pt x="64007" y="295656"/>
                  </a:lnTo>
                  <a:lnTo>
                    <a:pt x="103631" y="295656"/>
                  </a:lnTo>
                  <a:lnTo>
                    <a:pt x="64007" y="265175"/>
                  </a:lnTo>
                  <a:lnTo>
                    <a:pt x="36575" y="237744"/>
                  </a:lnTo>
                  <a:lnTo>
                    <a:pt x="27431" y="210312"/>
                  </a:lnTo>
                  <a:lnTo>
                    <a:pt x="18287" y="179831"/>
                  </a:lnTo>
                  <a:lnTo>
                    <a:pt x="27431" y="152400"/>
                  </a:lnTo>
                  <a:lnTo>
                    <a:pt x="36575" y="121919"/>
                  </a:lnTo>
                  <a:lnTo>
                    <a:pt x="85343" y="67056"/>
                  </a:lnTo>
                  <a:lnTo>
                    <a:pt x="161543" y="27431"/>
                  </a:lnTo>
                  <a:lnTo>
                    <a:pt x="246887" y="9143"/>
                  </a:lnTo>
                  <a:lnTo>
                    <a:pt x="25603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189720" y="5172964"/>
              <a:ext cx="268605" cy="18415"/>
            </a:xfrm>
            <a:custGeom>
              <a:avLst/>
              <a:gdLst/>
              <a:ahLst/>
              <a:cxnLst/>
              <a:rect l="l" t="t" r="r" b="b"/>
              <a:pathLst>
                <a:path w="268604" h="18414">
                  <a:moveTo>
                    <a:pt x="268224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268224" y="1828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189720" y="5191252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189720" y="5200396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189720" y="520954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189720" y="5215635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189720" y="52247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189720" y="52278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189720" y="52369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189720" y="52430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189720" y="52461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189720" y="52522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189720" y="5255259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189720" y="526135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189720" y="52644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189720" y="5270500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189720" y="527659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189720" y="527964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189720" y="52857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189720" y="528878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189720" y="529488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189720" y="5297932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189720" y="530402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189720" y="5307076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189720" y="53101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189720" y="531317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189720" y="531622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189720" y="53192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189720" y="532231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189720" y="5325364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189720" y="53284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189720" y="533145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189720" y="533450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189720" y="534060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189720" y="5343652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189720" y="534670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189720" y="534974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189720" y="5352796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189720" y="535889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189720" y="5361940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189720" y="5364988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189720" y="5368035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189720" y="5371084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189720" y="5377179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189720" y="5380228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189720" y="5386323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189720" y="5389371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189720" y="5395467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68224" y="3047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189720" y="5398515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268224" y="6095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189720" y="5404611"/>
              <a:ext cx="268605" cy="3175"/>
            </a:xfrm>
            <a:custGeom>
              <a:avLst/>
              <a:gdLst/>
              <a:ahLst/>
              <a:cxnLst/>
              <a:rect l="l" t="t" r="r" b="b"/>
              <a:pathLst>
                <a:path w="268604" h="3175">
                  <a:moveTo>
                    <a:pt x="268224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68224" y="3048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189720" y="5407659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189720" y="5416803"/>
              <a:ext cx="268605" cy="6350"/>
            </a:xfrm>
            <a:custGeom>
              <a:avLst/>
              <a:gdLst/>
              <a:ahLst/>
              <a:cxnLst/>
              <a:rect l="l" t="t" r="r" b="b"/>
              <a:pathLst>
                <a:path w="268604" h="6350">
                  <a:moveTo>
                    <a:pt x="268224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68224" y="6096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189720" y="5422900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189720" y="5438140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68224" y="9143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189720" y="5447284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189720" y="5456428"/>
              <a:ext cx="268605" cy="9525"/>
            </a:xfrm>
            <a:custGeom>
              <a:avLst/>
              <a:gdLst/>
              <a:ahLst/>
              <a:cxnLst/>
              <a:rect l="l" t="t" r="r" b="b"/>
              <a:pathLst>
                <a:path w="268604" h="9525">
                  <a:moveTo>
                    <a:pt x="26822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268224" y="9144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189720" y="5465571"/>
              <a:ext cx="268605" cy="15240"/>
            </a:xfrm>
            <a:custGeom>
              <a:avLst/>
              <a:gdLst/>
              <a:ahLst/>
              <a:cxnLst/>
              <a:rect l="l" t="t" r="r" b="b"/>
              <a:pathLst>
                <a:path w="268604" h="15239">
                  <a:moveTo>
                    <a:pt x="268224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268224" y="15239"/>
                  </a:lnTo>
                  <a:lnTo>
                    <a:pt x="268224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482327" y="52461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482327" y="52552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482327" y="531317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482327" y="53223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482327" y="533145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482327" y="538937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482327" y="5502147"/>
              <a:ext cx="307975" cy="18415"/>
            </a:xfrm>
            <a:custGeom>
              <a:avLst/>
              <a:gdLst/>
              <a:ahLst/>
              <a:cxnLst/>
              <a:rect l="l" t="t" r="r" b="b"/>
              <a:pathLst>
                <a:path w="307975" h="18414">
                  <a:moveTo>
                    <a:pt x="307848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307848" y="1828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488423" y="5179059"/>
              <a:ext cx="295910" cy="332740"/>
            </a:xfrm>
            <a:custGeom>
              <a:avLst/>
              <a:gdLst/>
              <a:ahLst/>
              <a:cxnLst/>
              <a:rect l="l" t="t" r="r" b="b"/>
              <a:pathLst>
                <a:path w="295909" h="332739">
                  <a:moveTo>
                    <a:pt x="0" y="0"/>
                  </a:moveTo>
                  <a:lnTo>
                    <a:pt x="0" y="9143"/>
                  </a:lnTo>
                  <a:lnTo>
                    <a:pt x="106679" y="18287"/>
                  </a:lnTo>
                  <a:lnTo>
                    <a:pt x="192024" y="57912"/>
                  </a:lnTo>
                  <a:lnTo>
                    <a:pt x="246887" y="112775"/>
                  </a:lnTo>
                  <a:lnTo>
                    <a:pt x="259079" y="143256"/>
                  </a:lnTo>
                  <a:lnTo>
                    <a:pt x="268224" y="179831"/>
                  </a:lnTo>
                  <a:lnTo>
                    <a:pt x="259079" y="219456"/>
                  </a:lnTo>
                  <a:lnTo>
                    <a:pt x="237744" y="256031"/>
                  </a:lnTo>
                  <a:lnTo>
                    <a:pt x="192024" y="286512"/>
                  </a:lnTo>
                  <a:lnTo>
                    <a:pt x="143255" y="313944"/>
                  </a:lnTo>
                  <a:lnTo>
                    <a:pt x="155448" y="332231"/>
                  </a:lnTo>
                  <a:lnTo>
                    <a:pt x="210311" y="304800"/>
                  </a:lnTo>
                  <a:lnTo>
                    <a:pt x="259079" y="265175"/>
                  </a:lnTo>
                  <a:lnTo>
                    <a:pt x="286511" y="228600"/>
                  </a:lnTo>
                  <a:lnTo>
                    <a:pt x="295655" y="179831"/>
                  </a:lnTo>
                  <a:lnTo>
                    <a:pt x="286511" y="143256"/>
                  </a:lnTo>
                  <a:lnTo>
                    <a:pt x="277368" y="103631"/>
                  </a:lnTo>
                  <a:lnTo>
                    <a:pt x="246887" y="76200"/>
                  </a:lnTo>
                  <a:lnTo>
                    <a:pt x="210311" y="45719"/>
                  </a:lnTo>
                  <a:lnTo>
                    <a:pt x="115824" y="9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482327" y="5172964"/>
              <a:ext cx="307975" cy="21590"/>
            </a:xfrm>
            <a:custGeom>
              <a:avLst/>
              <a:gdLst/>
              <a:ahLst/>
              <a:cxnLst/>
              <a:rect l="l" t="t" r="r" b="b"/>
              <a:pathLst>
                <a:path w="307975" h="21589">
                  <a:moveTo>
                    <a:pt x="307848" y="0"/>
                  </a:moveTo>
                  <a:lnTo>
                    <a:pt x="0" y="0"/>
                  </a:lnTo>
                  <a:lnTo>
                    <a:pt x="0" y="21336"/>
                  </a:lnTo>
                  <a:lnTo>
                    <a:pt x="307848" y="2133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482327" y="519430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482327" y="520344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9482327" y="52156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9482327" y="5218684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9482327" y="523087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9482327" y="5233923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9482327" y="52461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9482327" y="52522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9482327" y="52552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9482327" y="526135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9482327" y="5267452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9482327" y="52705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9482327" y="527659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9482327" y="52826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9482327" y="52887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9482327" y="52918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9482327" y="529488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9482327" y="529793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9482327" y="530402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9482327" y="5307076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9482327" y="531317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9482327" y="5319267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9482327" y="5322315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9482327" y="532841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9482327" y="533145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9482327" y="533450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9482327" y="53375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9482327" y="534060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9482327" y="5343652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9482327" y="534974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9482327" y="5355844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9482327" y="5358891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9482327" y="5364988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9482327" y="536803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9482327" y="53710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9482327" y="5377179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9482327" y="5380228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9482327" y="5386323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9482327" y="5389371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E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9482327" y="5392420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9482327" y="5395467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9482327" y="540156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9482327" y="5407659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9482327" y="5413755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07848" y="3048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9482327" y="5416803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9482327" y="5422900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9482327" y="5428996"/>
              <a:ext cx="307975" cy="3175"/>
            </a:xfrm>
            <a:custGeom>
              <a:avLst/>
              <a:gdLst/>
              <a:ahLst/>
              <a:cxnLst/>
              <a:rect l="l" t="t" r="r" b="b"/>
              <a:pathLst>
                <a:path w="307975" h="3175">
                  <a:moveTo>
                    <a:pt x="307848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07848" y="3047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9482327" y="543204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07848" y="6095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9482327" y="5438140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9482327" y="5447284"/>
              <a:ext cx="307975" cy="6350"/>
            </a:xfrm>
            <a:custGeom>
              <a:avLst/>
              <a:gdLst/>
              <a:ahLst/>
              <a:cxnLst/>
              <a:rect l="l" t="t" r="r" b="b"/>
              <a:pathLst>
                <a:path w="307975" h="6350">
                  <a:moveTo>
                    <a:pt x="307848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07848" y="6096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9482327" y="5453379"/>
              <a:ext cx="307975" cy="15240"/>
            </a:xfrm>
            <a:custGeom>
              <a:avLst/>
              <a:gdLst/>
              <a:ahLst/>
              <a:cxnLst/>
              <a:rect l="l" t="t" r="r" b="b"/>
              <a:pathLst>
                <a:path w="307975" h="15239">
                  <a:moveTo>
                    <a:pt x="307848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07848" y="15240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9482327" y="5468620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307848" y="12191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9482327" y="5480811"/>
              <a:ext cx="307975" cy="9525"/>
            </a:xfrm>
            <a:custGeom>
              <a:avLst/>
              <a:gdLst/>
              <a:ahLst/>
              <a:cxnLst/>
              <a:rect l="l" t="t" r="r" b="b"/>
              <a:pathLst>
                <a:path w="307975" h="9525">
                  <a:moveTo>
                    <a:pt x="307848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07848" y="9143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9482327" y="5489955"/>
              <a:ext cx="307975" cy="12700"/>
            </a:xfrm>
            <a:custGeom>
              <a:avLst/>
              <a:gdLst/>
              <a:ahLst/>
              <a:cxnLst/>
              <a:rect l="l" t="t" r="r" b="b"/>
              <a:pathLst>
                <a:path w="307975" h="12700">
                  <a:moveTo>
                    <a:pt x="307848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07848" y="12192"/>
                  </a:lnTo>
                  <a:lnTo>
                    <a:pt x="307848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9253728" y="5197347"/>
              <a:ext cx="536575" cy="323215"/>
            </a:xfrm>
            <a:custGeom>
              <a:avLst/>
              <a:gdLst/>
              <a:ahLst/>
              <a:cxnLst/>
              <a:rect l="l" t="t" r="r" b="b"/>
              <a:pathLst>
                <a:path w="536575" h="323214">
                  <a:moveTo>
                    <a:pt x="487680" y="0"/>
                  </a:moveTo>
                  <a:lnTo>
                    <a:pt x="0" y="0"/>
                  </a:lnTo>
                  <a:lnTo>
                    <a:pt x="0" y="18288"/>
                  </a:lnTo>
                  <a:lnTo>
                    <a:pt x="487680" y="18288"/>
                  </a:lnTo>
                  <a:lnTo>
                    <a:pt x="487680" y="0"/>
                  </a:lnTo>
                  <a:close/>
                </a:path>
                <a:path w="536575" h="323214">
                  <a:moveTo>
                    <a:pt x="536448" y="304800"/>
                  </a:moveTo>
                  <a:lnTo>
                    <a:pt x="228600" y="304800"/>
                  </a:lnTo>
                  <a:lnTo>
                    <a:pt x="228600" y="323088"/>
                  </a:lnTo>
                  <a:lnTo>
                    <a:pt x="536448" y="323088"/>
                  </a:lnTo>
                  <a:lnTo>
                    <a:pt x="536448" y="30480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9253727" y="53131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9253727" y="532231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9253727" y="533145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9253727" y="539851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9253727" y="5489955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7679" y="15240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9259823" y="5203444"/>
              <a:ext cx="475615" cy="295910"/>
            </a:xfrm>
            <a:custGeom>
              <a:avLst/>
              <a:gdLst/>
              <a:ahLst/>
              <a:cxnLst/>
              <a:rect l="l" t="t" r="r" b="b"/>
              <a:pathLst>
                <a:path w="475615" h="295910">
                  <a:moveTo>
                    <a:pt x="237744" y="0"/>
                  </a:moveTo>
                  <a:lnTo>
                    <a:pt x="143255" y="9143"/>
                  </a:lnTo>
                  <a:lnTo>
                    <a:pt x="67055" y="48767"/>
                  </a:lnTo>
                  <a:lnTo>
                    <a:pt x="21335" y="85343"/>
                  </a:lnTo>
                  <a:lnTo>
                    <a:pt x="0" y="143255"/>
                  </a:lnTo>
                  <a:lnTo>
                    <a:pt x="9144" y="170687"/>
                  </a:lnTo>
                  <a:lnTo>
                    <a:pt x="21335" y="201167"/>
                  </a:lnTo>
                  <a:lnTo>
                    <a:pt x="67055" y="246887"/>
                  </a:lnTo>
                  <a:lnTo>
                    <a:pt x="143255" y="286511"/>
                  </a:lnTo>
                  <a:lnTo>
                    <a:pt x="237744" y="295655"/>
                  </a:lnTo>
                  <a:lnTo>
                    <a:pt x="332231" y="286511"/>
                  </a:lnTo>
                  <a:lnTo>
                    <a:pt x="237744" y="286511"/>
                  </a:lnTo>
                  <a:lnTo>
                    <a:pt x="152400" y="277367"/>
                  </a:lnTo>
                  <a:lnTo>
                    <a:pt x="76200" y="246887"/>
                  </a:lnTo>
                  <a:lnTo>
                    <a:pt x="30479" y="201167"/>
                  </a:lnTo>
                  <a:lnTo>
                    <a:pt x="21335" y="170687"/>
                  </a:lnTo>
                  <a:lnTo>
                    <a:pt x="9144" y="143255"/>
                  </a:lnTo>
                  <a:lnTo>
                    <a:pt x="21335" y="115823"/>
                  </a:lnTo>
                  <a:lnTo>
                    <a:pt x="30479" y="85343"/>
                  </a:lnTo>
                  <a:lnTo>
                    <a:pt x="76200" y="48767"/>
                  </a:lnTo>
                  <a:lnTo>
                    <a:pt x="152400" y="18287"/>
                  </a:lnTo>
                  <a:lnTo>
                    <a:pt x="237744" y="9143"/>
                  </a:lnTo>
                  <a:lnTo>
                    <a:pt x="332231" y="9143"/>
                  </a:lnTo>
                  <a:lnTo>
                    <a:pt x="237744" y="0"/>
                  </a:lnTo>
                  <a:close/>
                </a:path>
                <a:path w="475615" h="295910">
                  <a:moveTo>
                    <a:pt x="332231" y="9143"/>
                  </a:moveTo>
                  <a:lnTo>
                    <a:pt x="237744" y="9143"/>
                  </a:lnTo>
                  <a:lnTo>
                    <a:pt x="323087" y="18287"/>
                  </a:lnTo>
                  <a:lnTo>
                    <a:pt x="399287" y="48767"/>
                  </a:lnTo>
                  <a:lnTo>
                    <a:pt x="448055" y="85343"/>
                  </a:lnTo>
                  <a:lnTo>
                    <a:pt x="466344" y="115823"/>
                  </a:lnTo>
                  <a:lnTo>
                    <a:pt x="466344" y="170687"/>
                  </a:lnTo>
                  <a:lnTo>
                    <a:pt x="448055" y="201167"/>
                  </a:lnTo>
                  <a:lnTo>
                    <a:pt x="399287" y="246887"/>
                  </a:lnTo>
                  <a:lnTo>
                    <a:pt x="323087" y="277367"/>
                  </a:lnTo>
                  <a:lnTo>
                    <a:pt x="237744" y="286511"/>
                  </a:lnTo>
                  <a:lnTo>
                    <a:pt x="332231" y="286511"/>
                  </a:lnTo>
                  <a:lnTo>
                    <a:pt x="408431" y="246887"/>
                  </a:lnTo>
                  <a:lnTo>
                    <a:pt x="457200" y="201167"/>
                  </a:lnTo>
                  <a:lnTo>
                    <a:pt x="475487" y="170687"/>
                  </a:lnTo>
                  <a:lnTo>
                    <a:pt x="475487" y="115823"/>
                  </a:lnTo>
                  <a:lnTo>
                    <a:pt x="457200" y="85343"/>
                  </a:lnTo>
                  <a:lnTo>
                    <a:pt x="408431" y="48767"/>
                  </a:lnTo>
                  <a:lnTo>
                    <a:pt x="332231" y="914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9253727" y="5197347"/>
              <a:ext cx="487680" cy="18415"/>
            </a:xfrm>
            <a:custGeom>
              <a:avLst/>
              <a:gdLst/>
              <a:ahLst/>
              <a:cxnLst/>
              <a:rect l="l" t="t" r="r" b="b"/>
              <a:pathLst>
                <a:path w="487679" h="18414">
                  <a:moveTo>
                    <a:pt x="487679" y="0"/>
                  </a:moveTo>
                  <a:lnTo>
                    <a:pt x="0" y="0"/>
                  </a:lnTo>
                  <a:lnTo>
                    <a:pt x="0" y="18287"/>
                  </a:lnTo>
                  <a:lnTo>
                    <a:pt x="487679" y="1828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9253727" y="521563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9253727" y="5224779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9253727" y="5233923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9253727" y="5243067"/>
              <a:ext cx="487680" cy="15240"/>
            </a:xfrm>
            <a:custGeom>
              <a:avLst/>
              <a:gdLst/>
              <a:ahLst/>
              <a:cxnLst/>
              <a:rect l="l" t="t" r="r" b="b"/>
              <a:pathLst>
                <a:path w="487679" h="15239">
                  <a:moveTo>
                    <a:pt x="487679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487679" y="15239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9253727" y="52583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9253727" y="5261355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9253727" y="52705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9253727" y="52765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9253727" y="52796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9253727" y="52857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9253727" y="528878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9253727" y="529488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9253727" y="53009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9253727" y="5304028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9253727" y="5310123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9253727" y="53131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9253727" y="53192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9253727" y="532231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9253727" y="532841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9253727" y="533145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9253727" y="53345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9253727" y="533755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B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9253727" y="534060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9253727" y="534670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9253727" y="534974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9253727" y="53527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9253727" y="535584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7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9253727" y="5358891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9253727" y="53619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9253727" y="536498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9253727" y="536803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9253727" y="537108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9253727" y="537413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9253727" y="5377179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9253727" y="538022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9253727" y="538327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9253727" y="5386323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9253727" y="539242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9253727" y="5395467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9253727" y="5398515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9253727" y="5401564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9253727" y="540461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9253727" y="5410708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9253727" y="5413755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9253727" y="5419852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9253727" y="5422900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9253727" y="5428996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487679" y="3047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9253727" y="5432044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9253727" y="5438140"/>
              <a:ext cx="487680" cy="3175"/>
            </a:xfrm>
            <a:custGeom>
              <a:avLst/>
              <a:gdLst/>
              <a:ahLst/>
              <a:cxnLst/>
              <a:rect l="l" t="t" r="r" b="b"/>
              <a:pathLst>
                <a:path w="487679" h="3175">
                  <a:moveTo>
                    <a:pt x="487679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487679" y="3048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9253727" y="544118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9253727" y="5450332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487679" y="6096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9253727" y="5456428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487679" y="9144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9253727" y="5465571"/>
              <a:ext cx="487680" cy="6350"/>
            </a:xfrm>
            <a:custGeom>
              <a:avLst/>
              <a:gdLst/>
              <a:ahLst/>
              <a:cxnLst/>
              <a:rect l="l" t="t" r="r" b="b"/>
              <a:pathLst>
                <a:path w="487679" h="6350">
                  <a:moveTo>
                    <a:pt x="48767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7679" y="6095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9253727" y="5471667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9253727" y="5480811"/>
              <a:ext cx="487680" cy="9525"/>
            </a:xfrm>
            <a:custGeom>
              <a:avLst/>
              <a:gdLst/>
              <a:ahLst/>
              <a:cxnLst/>
              <a:rect l="l" t="t" r="r" b="b"/>
              <a:pathLst>
                <a:path w="487679" h="9525">
                  <a:moveTo>
                    <a:pt x="487679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487679" y="9143"/>
                  </a:lnTo>
                  <a:lnTo>
                    <a:pt x="487679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9253728" y="5240020"/>
              <a:ext cx="487680" cy="265430"/>
            </a:xfrm>
            <a:custGeom>
              <a:avLst/>
              <a:gdLst/>
              <a:ahLst/>
              <a:cxnLst/>
              <a:rect l="l" t="t" r="r" b="b"/>
              <a:pathLst>
                <a:path w="487679" h="265429">
                  <a:moveTo>
                    <a:pt x="429768" y="0"/>
                  </a:moveTo>
                  <a:lnTo>
                    <a:pt x="57912" y="0"/>
                  </a:lnTo>
                  <a:lnTo>
                    <a:pt x="57912" y="15240"/>
                  </a:lnTo>
                  <a:lnTo>
                    <a:pt x="429768" y="15240"/>
                  </a:lnTo>
                  <a:lnTo>
                    <a:pt x="429768" y="0"/>
                  </a:lnTo>
                  <a:close/>
                </a:path>
                <a:path w="487679" h="265429">
                  <a:moveTo>
                    <a:pt x="487680" y="249936"/>
                  </a:moveTo>
                  <a:lnTo>
                    <a:pt x="0" y="249936"/>
                  </a:lnTo>
                  <a:lnTo>
                    <a:pt x="0" y="265176"/>
                  </a:lnTo>
                  <a:lnTo>
                    <a:pt x="487680" y="265176"/>
                  </a:lnTo>
                  <a:lnTo>
                    <a:pt x="487680" y="249936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9311639" y="5255259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9311639" y="532231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9311639" y="53314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9311639" y="538937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9311639" y="539851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9311639" y="5450332"/>
              <a:ext cx="372110" cy="12700"/>
            </a:xfrm>
            <a:custGeom>
              <a:avLst/>
              <a:gdLst/>
              <a:ahLst/>
              <a:cxnLst/>
              <a:rect l="l" t="t" r="r" b="b"/>
              <a:pathLst>
                <a:path w="372109" h="12700">
                  <a:moveTo>
                    <a:pt x="371855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71855" y="12192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9317735" y="5246115"/>
              <a:ext cx="360045" cy="210820"/>
            </a:xfrm>
            <a:custGeom>
              <a:avLst/>
              <a:gdLst/>
              <a:ahLst/>
              <a:cxnLst/>
              <a:rect l="l" t="t" r="r" b="b"/>
              <a:pathLst>
                <a:path w="360045" h="210820">
                  <a:moveTo>
                    <a:pt x="179832" y="0"/>
                  </a:moveTo>
                  <a:lnTo>
                    <a:pt x="123675" y="5535"/>
                  </a:lnTo>
                  <a:lnTo>
                    <a:pt x="74395" y="20872"/>
                  </a:lnTo>
                  <a:lnTo>
                    <a:pt x="35210" y="44110"/>
                  </a:lnTo>
                  <a:lnTo>
                    <a:pt x="9339" y="73347"/>
                  </a:lnTo>
                  <a:lnTo>
                    <a:pt x="0" y="106679"/>
                  </a:lnTo>
                  <a:lnTo>
                    <a:pt x="9339" y="139695"/>
                  </a:lnTo>
                  <a:lnTo>
                    <a:pt x="35210" y="168176"/>
                  </a:lnTo>
                  <a:lnTo>
                    <a:pt x="74395" y="190512"/>
                  </a:lnTo>
                  <a:lnTo>
                    <a:pt x="123675" y="205093"/>
                  </a:lnTo>
                  <a:lnTo>
                    <a:pt x="179832" y="210311"/>
                  </a:lnTo>
                  <a:lnTo>
                    <a:pt x="237158" y="205093"/>
                  </a:lnTo>
                  <a:lnTo>
                    <a:pt x="286585" y="190512"/>
                  </a:lnTo>
                  <a:lnTo>
                    <a:pt x="325331" y="168176"/>
                  </a:lnTo>
                  <a:lnTo>
                    <a:pt x="350617" y="139695"/>
                  </a:lnTo>
                  <a:lnTo>
                    <a:pt x="359664" y="106679"/>
                  </a:lnTo>
                  <a:lnTo>
                    <a:pt x="350617" y="73347"/>
                  </a:lnTo>
                  <a:lnTo>
                    <a:pt x="325331" y="44110"/>
                  </a:lnTo>
                  <a:lnTo>
                    <a:pt x="286585" y="20872"/>
                  </a:lnTo>
                  <a:lnTo>
                    <a:pt x="237158" y="5535"/>
                  </a:lnTo>
                  <a:lnTo>
                    <a:pt x="17983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9311639" y="5240020"/>
              <a:ext cx="372110" cy="15240"/>
            </a:xfrm>
            <a:custGeom>
              <a:avLst/>
              <a:gdLst/>
              <a:ahLst/>
              <a:cxnLst/>
              <a:rect l="l" t="t" r="r" b="b"/>
              <a:pathLst>
                <a:path w="372109" h="15239">
                  <a:moveTo>
                    <a:pt x="371855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371855" y="15239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9311639" y="5255259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9311639" y="526135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8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9311639" y="5267452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9311639" y="5273547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9311639" y="527964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9311639" y="52826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9311639" y="52887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9311639" y="52918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B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9311639" y="52948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9311639" y="52979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9311639" y="53009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9311639" y="53040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9311639" y="53070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E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9311639" y="5310123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9311639" y="53162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6F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9311639" y="53192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0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9311639" y="532231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9311639" y="532536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9311639" y="53284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2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9311639" y="53314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3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9311639" y="533450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4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9311639" y="533755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9311639" y="53406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9311639" y="534365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6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9311639" y="534670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7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9311639" y="534974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8C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9311639" y="535279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9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9311639" y="5355844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A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9311639" y="536194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9311639" y="536498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9311639" y="5368035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9311639" y="5371084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D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9311639" y="5374132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9311639" y="537717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9311639" y="5380228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7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9311639" y="5383276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9311639" y="538632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0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9311639" y="538937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9311639" y="5392420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9311639" y="5395467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9311639" y="5398515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2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9311639" y="5404611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9311639" y="5407659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371855" y="3047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3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9311639" y="5410708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371855" y="6096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9311639" y="5416803"/>
              <a:ext cx="372110" cy="3175"/>
            </a:xfrm>
            <a:custGeom>
              <a:avLst/>
              <a:gdLst/>
              <a:ahLst/>
              <a:cxnLst/>
              <a:rect l="l" t="t" r="r" b="b"/>
              <a:pathLst>
                <a:path w="372109" h="3175">
                  <a:moveTo>
                    <a:pt x="371855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371855" y="3048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9311639" y="5419852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9311639" y="5428996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9311639" y="5435091"/>
              <a:ext cx="372110" cy="6350"/>
            </a:xfrm>
            <a:custGeom>
              <a:avLst/>
              <a:gdLst/>
              <a:ahLst/>
              <a:cxnLst/>
              <a:rect l="l" t="t" r="r" b="b"/>
              <a:pathLst>
                <a:path w="372109" h="6350">
                  <a:moveTo>
                    <a:pt x="371855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371855" y="6095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6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9311639" y="5441188"/>
              <a:ext cx="372110" cy="9525"/>
            </a:xfrm>
            <a:custGeom>
              <a:avLst/>
              <a:gdLst/>
              <a:ahLst/>
              <a:cxnLst/>
              <a:rect l="l" t="t" r="r" b="b"/>
              <a:pathLst>
                <a:path w="372109" h="9525">
                  <a:moveTo>
                    <a:pt x="371855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71855" y="9143"/>
                  </a:lnTo>
                  <a:lnTo>
                    <a:pt x="371855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9311640" y="5264403"/>
              <a:ext cx="372110" cy="198120"/>
            </a:xfrm>
            <a:custGeom>
              <a:avLst/>
              <a:gdLst/>
              <a:ahLst/>
              <a:cxnLst/>
              <a:rect l="l" t="t" r="r" b="b"/>
              <a:pathLst>
                <a:path w="372109" h="198120">
                  <a:moveTo>
                    <a:pt x="335280" y="0"/>
                  </a:moveTo>
                  <a:lnTo>
                    <a:pt x="36576" y="0"/>
                  </a:lnTo>
                  <a:lnTo>
                    <a:pt x="36576" y="12192"/>
                  </a:lnTo>
                  <a:lnTo>
                    <a:pt x="335280" y="12192"/>
                  </a:lnTo>
                  <a:lnTo>
                    <a:pt x="335280" y="0"/>
                  </a:lnTo>
                  <a:close/>
                </a:path>
                <a:path w="372109" h="198120">
                  <a:moveTo>
                    <a:pt x="371856" y="185928"/>
                  </a:moveTo>
                  <a:lnTo>
                    <a:pt x="0" y="185928"/>
                  </a:lnTo>
                  <a:lnTo>
                    <a:pt x="0" y="198120"/>
                  </a:lnTo>
                  <a:lnTo>
                    <a:pt x="371856" y="198120"/>
                  </a:lnTo>
                  <a:lnTo>
                    <a:pt x="371856" y="185928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9348215" y="53131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9348215" y="53223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9348215" y="53314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9348215" y="53893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9348215" y="53985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9354311" y="5270500"/>
              <a:ext cx="287020" cy="161925"/>
            </a:xfrm>
            <a:custGeom>
              <a:avLst/>
              <a:gdLst/>
              <a:ahLst/>
              <a:cxnLst/>
              <a:rect l="l" t="t" r="r" b="b"/>
              <a:pathLst>
                <a:path w="287020" h="161925">
                  <a:moveTo>
                    <a:pt x="143256" y="0"/>
                  </a:moveTo>
                  <a:lnTo>
                    <a:pt x="87439" y="5953"/>
                  </a:lnTo>
                  <a:lnTo>
                    <a:pt x="41910" y="22479"/>
                  </a:lnTo>
                  <a:lnTo>
                    <a:pt x="11239" y="47577"/>
                  </a:lnTo>
                  <a:lnTo>
                    <a:pt x="0" y="79248"/>
                  </a:lnTo>
                  <a:lnTo>
                    <a:pt x="11239" y="111394"/>
                  </a:lnTo>
                  <a:lnTo>
                    <a:pt x="41910" y="137541"/>
                  </a:lnTo>
                  <a:lnTo>
                    <a:pt x="87439" y="155114"/>
                  </a:lnTo>
                  <a:lnTo>
                    <a:pt x="143256" y="161544"/>
                  </a:lnTo>
                  <a:lnTo>
                    <a:pt x="199072" y="155114"/>
                  </a:lnTo>
                  <a:lnTo>
                    <a:pt x="244602" y="137541"/>
                  </a:lnTo>
                  <a:lnTo>
                    <a:pt x="275272" y="111394"/>
                  </a:lnTo>
                  <a:lnTo>
                    <a:pt x="286512" y="79248"/>
                  </a:lnTo>
                  <a:lnTo>
                    <a:pt x="275272" y="47577"/>
                  </a:lnTo>
                  <a:lnTo>
                    <a:pt x="244602" y="22479"/>
                  </a:lnTo>
                  <a:lnTo>
                    <a:pt x="199072" y="5953"/>
                  </a:lnTo>
                  <a:lnTo>
                    <a:pt x="1432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9348215" y="5264403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298703" y="12192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9348215" y="5276596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7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9348215" y="5285740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9348215" y="52948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9348215" y="52979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9348215" y="53009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5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9348215" y="53040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9348215" y="53070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4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9348215" y="53101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9348215" y="53131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3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9348215" y="53162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2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9348215" y="53192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9348215" y="53223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1D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9348215" y="53253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80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9348215" y="53284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F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9348215" y="53314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9348215" y="533450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D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9348215" y="533755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C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9348215" y="53406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BD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9348215" y="534365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A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9348215" y="534670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9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9348215" y="534974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9348215" y="535279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8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9348215" y="535584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7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9348215" y="535889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6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9348215" y="536194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5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9348215" y="536498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4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9348215" y="536803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3C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9348215" y="537108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2B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9348215" y="5374132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1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9348215" y="537717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70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9348215" y="5380228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9348215" y="5383276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F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9348215" y="538632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E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9348215" y="538937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DB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9348215" y="5392420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CB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9348215" y="5395467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9348215" y="5398515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BB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9348215" y="5401564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9348215" y="5404611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A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9348215" y="5407659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7"/>
                  </a:lnTo>
                  <a:lnTo>
                    <a:pt x="298703" y="3047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9348215" y="5410708"/>
              <a:ext cx="299085" cy="6350"/>
            </a:xfrm>
            <a:custGeom>
              <a:avLst/>
              <a:gdLst/>
              <a:ahLst/>
              <a:cxnLst/>
              <a:rect l="l" t="t" r="r" b="b"/>
              <a:pathLst>
                <a:path w="299084" h="6350">
                  <a:moveTo>
                    <a:pt x="298703" y="0"/>
                  </a:moveTo>
                  <a:lnTo>
                    <a:pt x="0" y="0"/>
                  </a:lnTo>
                  <a:lnTo>
                    <a:pt x="0" y="6096"/>
                  </a:lnTo>
                  <a:lnTo>
                    <a:pt x="298703" y="6096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9348215" y="5416803"/>
              <a:ext cx="299085" cy="3175"/>
            </a:xfrm>
            <a:custGeom>
              <a:avLst/>
              <a:gdLst/>
              <a:ahLst/>
              <a:cxnLst/>
              <a:rect l="l" t="t" r="r" b="b"/>
              <a:pathLst>
                <a:path w="299084" h="3175">
                  <a:moveTo>
                    <a:pt x="298703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298703" y="3048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9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9348215" y="5419852"/>
              <a:ext cx="299085" cy="9525"/>
            </a:xfrm>
            <a:custGeom>
              <a:avLst/>
              <a:gdLst/>
              <a:ahLst/>
              <a:cxnLst/>
              <a:rect l="l" t="t" r="r" b="b"/>
              <a:pathLst>
                <a:path w="299084" h="9525">
                  <a:moveTo>
                    <a:pt x="298703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298703" y="9143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8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9348215" y="5428996"/>
              <a:ext cx="299085" cy="12700"/>
            </a:xfrm>
            <a:custGeom>
              <a:avLst/>
              <a:gdLst/>
              <a:ahLst/>
              <a:cxnLst/>
              <a:rect l="l" t="t" r="r" b="b"/>
              <a:pathLst>
                <a:path w="299084" h="12700">
                  <a:moveTo>
                    <a:pt x="29870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98703" y="12191"/>
                  </a:lnTo>
                  <a:lnTo>
                    <a:pt x="298703" y="0"/>
                  </a:lnTo>
                  <a:close/>
                </a:path>
              </a:pathLst>
            </a:custGeom>
            <a:solidFill>
              <a:srgbClr val="0067A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59" name="object 18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390887" y="5279644"/>
              <a:ext cx="210311" cy="143256"/>
            </a:xfrm>
            <a:prstGeom prst="rect">
              <a:avLst/>
            </a:prstGeom>
          </p:spPr>
        </p:pic>
        <p:sp>
          <p:nvSpPr>
            <p:cNvPr id="1860" name="object 1860"/>
            <p:cNvSpPr/>
            <p:nvPr/>
          </p:nvSpPr>
          <p:spPr>
            <a:xfrm>
              <a:off x="1231390" y="1948180"/>
              <a:ext cx="8229600" cy="4206240"/>
            </a:xfrm>
            <a:custGeom>
              <a:avLst/>
              <a:gdLst/>
              <a:ahLst/>
              <a:cxnLst/>
              <a:rect l="l" t="t" r="r" b="b"/>
              <a:pathLst>
                <a:path w="8229600" h="4206240">
                  <a:moveTo>
                    <a:pt x="8229600" y="0"/>
                  </a:moveTo>
                  <a:lnTo>
                    <a:pt x="0" y="0"/>
                  </a:lnTo>
                  <a:lnTo>
                    <a:pt x="0" y="4206240"/>
                  </a:lnTo>
                  <a:lnTo>
                    <a:pt x="8229600" y="420624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CCEB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" name="object 1861"/>
            <p:cNvSpPr/>
            <p:nvPr/>
          </p:nvSpPr>
          <p:spPr>
            <a:xfrm>
              <a:off x="1194816" y="1911349"/>
              <a:ext cx="8305800" cy="4282440"/>
            </a:xfrm>
            <a:custGeom>
              <a:avLst/>
              <a:gdLst/>
              <a:ahLst/>
              <a:cxnLst/>
              <a:rect l="l" t="t" r="r" b="b"/>
              <a:pathLst>
                <a:path w="8305800" h="4282440">
                  <a:moveTo>
                    <a:pt x="8241792" y="64770"/>
                  </a:moveTo>
                  <a:lnTo>
                    <a:pt x="64008" y="64770"/>
                  </a:lnTo>
                  <a:lnTo>
                    <a:pt x="64008" y="76200"/>
                  </a:lnTo>
                  <a:lnTo>
                    <a:pt x="64008" y="4206240"/>
                  </a:lnTo>
                  <a:lnTo>
                    <a:pt x="64008" y="4218940"/>
                  </a:lnTo>
                  <a:lnTo>
                    <a:pt x="8241792" y="4218940"/>
                  </a:lnTo>
                  <a:lnTo>
                    <a:pt x="8241792" y="4206494"/>
                  </a:lnTo>
                  <a:lnTo>
                    <a:pt x="8241792" y="4206240"/>
                  </a:lnTo>
                  <a:lnTo>
                    <a:pt x="8241792" y="76454"/>
                  </a:lnTo>
                  <a:lnTo>
                    <a:pt x="8229600" y="76454"/>
                  </a:lnTo>
                  <a:lnTo>
                    <a:pt x="8229600" y="4206240"/>
                  </a:lnTo>
                  <a:lnTo>
                    <a:pt x="76200" y="4206240"/>
                  </a:lnTo>
                  <a:lnTo>
                    <a:pt x="76200" y="76200"/>
                  </a:lnTo>
                  <a:lnTo>
                    <a:pt x="8241792" y="76200"/>
                  </a:lnTo>
                  <a:lnTo>
                    <a:pt x="8241792" y="64770"/>
                  </a:lnTo>
                  <a:close/>
                </a:path>
                <a:path w="8305800" h="4282440">
                  <a:moveTo>
                    <a:pt x="8281416" y="24130"/>
                  </a:moveTo>
                  <a:lnTo>
                    <a:pt x="8253984" y="24130"/>
                  </a:lnTo>
                  <a:lnTo>
                    <a:pt x="8253984" y="52070"/>
                  </a:lnTo>
                  <a:lnTo>
                    <a:pt x="8253984" y="4230370"/>
                  </a:lnTo>
                  <a:lnTo>
                    <a:pt x="51816" y="4230370"/>
                  </a:lnTo>
                  <a:lnTo>
                    <a:pt x="51816" y="52070"/>
                  </a:lnTo>
                  <a:lnTo>
                    <a:pt x="8253984" y="52070"/>
                  </a:lnTo>
                  <a:lnTo>
                    <a:pt x="8253984" y="24130"/>
                  </a:lnTo>
                  <a:lnTo>
                    <a:pt x="24384" y="24130"/>
                  </a:lnTo>
                  <a:lnTo>
                    <a:pt x="24384" y="52070"/>
                  </a:lnTo>
                  <a:lnTo>
                    <a:pt x="24384" y="4230370"/>
                  </a:lnTo>
                  <a:lnTo>
                    <a:pt x="24384" y="4255770"/>
                  </a:lnTo>
                  <a:lnTo>
                    <a:pt x="8281416" y="4255770"/>
                  </a:lnTo>
                  <a:lnTo>
                    <a:pt x="8281416" y="4230878"/>
                  </a:lnTo>
                  <a:lnTo>
                    <a:pt x="8281416" y="4230370"/>
                  </a:lnTo>
                  <a:lnTo>
                    <a:pt x="8281416" y="52070"/>
                  </a:lnTo>
                  <a:lnTo>
                    <a:pt x="8281416" y="24130"/>
                  </a:lnTo>
                  <a:close/>
                </a:path>
                <a:path w="8305800" h="4282440">
                  <a:moveTo>
                    <a:pt x="8305800" y="0"/>
                  </a:moveTo>
                  <a:lnTo>
                    <a:pt x="8293608" y="0"/>
                  </a:lnTo>
                  <a:lnTo>
                    <a:pt x="8293608" y="12700"/>
                  </a:lnTo>
                  <a:lnTo>
                    <a:pt x="8293608" y="4267200"/>
                  </a:lnTo>
                  <a:lnTo>
                    <a:pt x="12192" y="4267200"/>
                  </a:lnTo>
                  <a:lnTo>
                    <a:pt x="12192" y="12700"/>
                  </a:lnTo>
                  <a:lnTo>
                    <a:pt x="8293608" y="12700"/>
                  </a:lnTo>
                  <a:lnTo>
                    <a:pt x="8293608" y="0"/>
                  </a:lnTo>
                  <a:lnTo>
                    <a:pt x="0" y="0"/>
                  </a:lnTo>
                  <a:lnTo>
                    <a:pt x="0" y="12700"/>
                  </a:lnTo>
                  <a:lnTo>
                    <a:pt x="0" y="4267200"/>
                  </a:lnTo>
                  <a:lnTo>
                    <a:pt x="0" y="4282440"/>
                  </a:lnTo>
                  <a:lnTo>
                    <a:pt x="8305800" y="4282440"/>
                  </a:lnTo>
                  <a:lnTo>
                    <a:pt x="8305800" y="4267466"/>
                  </a:lnTo>
                  <a:lnTo>
                    <a:pt x="8305800" y="4267200"/>
                  </a:lnTo>
                  <a:lnTo>
                    <a:pt x="8305800" y="12700"/>
                  </a:lnTo>
                  <a:lnTo>
                    <a:pt x="8305800" y="12446"/>
                  </a:lnTo>
                  <a:lnTo>
                    <a:pt x="8305800" y="0"/>
                  </a:lnTo>
                  <a:close/>
                </a:path>
              </a:pathLst>
            </a:custGeom>
            <a:solidFill>
              <a:srgbClr val="99FF9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62" name="object 1862"/>
          <p:cNvSpPr txBox="1">
            <a:spLocks noGrp="1"/>
          </p:cNvSpPr>
          <p:nvPr>
            <p:ph type="title"/>
          </p:nvPr>
        </p:nvSpPr>
        <p:spPr>
          <a:xfrm>
            <a:off x="1608836" y="862583"/>
            <a:ext cx="7475855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1" i="0" dirty="0">
                <a:latin typeface="Arial"/>
                <a:cs typeface="Arial"/>
              </a:rPr>
              <a:t>BIOFILM:</a:t>
            </a:r>
            <a:r>
              <a:rPr b="1" i="0" spc="-55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un</a:t>
            </a:r>
            <a:r>
              <a:rPr b="1" i="0" spc="-40" dirty="0">
                <a:latin typeface="Arial"/>
                <a:cs typeface="Arial"/>
              </a:rPr>
              <a:t> </a:t>
            </a:r>
            <a:r>
              <a:rPr b="1" i="0" dirty="0">
                <a:latin typeface="Arial"/>
                <a:cs typeface="Arial"/>
              </a:rPr>
              <a:t>sistema</a:t>
            </a:r>
            <a:r>
              <a:rPr b="1" i="0" spc="-20" dirty="0">
                <a:latin typeface="Arial"/>
                <a:cs typeface="Arial"/>
              </a:rPr>
              <a:t> </a:t>
            </a:r>
            <a:r>
              <a:rPr b="1" i="0" spc="-5" dirty="0">
                <a:latin typeface="Arial"/>
                <a:cs typeface="Arial"/>
              </a:rPr>
              <a:t>biologico</a:t>
            </a:r>
          </a:p>
        </p:txBody>
      </p:sp>
      <p:sp>
        <p:nvSpPr>
          <p:cNvPr id="1863" name="object 1863"/>
          <p:cNvSpPr txBox="1"/>
          <p:nvPr/>
        </p:nvSpPr>
        <p:spPr>
          <a:xfrm>
            <a:off x="1343660" y="1972056"/>
            <a:ext cx="8014334" cy="392620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628139" marR="20955" indent="-1615440">
              <a:lnSpc>
                <a:spcPct val="100000"/>
              </a:lnSpc>
              <a:spcBef>
                <a:spcPts val="90"/>
              </a:spcBef>
            </a:pPr>
            <a:r>
              <a:rPr sz="3200" spc="-5" dirty="0">
                <a:solidFill>
                  <a:srgbClr val="FF0000"/>
                </a:solidFill>
                <a:latin typeface="Arial MT"/>
                <a:cs typeface="Arial MT"/>
              </a:rPr>
              <a:t>I biofilm </a:t>
            </a:r>
            <a:r>
              <a:rPr sz="3200" b="1" spc="-10" dirty="0">
                <a:solidFill>
                  <a:srgbClr val="FF0000"/>
                </a:solidFill>
                <a:latin typeface="Arial"/>
                <a:cs typeface="Arial"/>
              </a:rPr>
              <a:t>non sono </a:t>
            </a:r>
            <a:r>
              <a:rPr sz="3200" spc="-10" dirty="0">
                <a:solidFill>
                  <a:srgbClr val="FF0000"/>
                </a:solidFill>
                <a:latin typeface="Arial MT"/>
                <a:cs typeface="Arial MT"/>
              </a:rPr>
              <a:t>dunque </a:t>
            </a:r>
            <a:r>
              <a:rPr sz="3200" spc="-5" dirty="0">
                <a:solidFill>
                  <a:srgbClr val="FF0000"/>
                </a:solidFill>
                <a:latin typeface="Arial MT"/>
                <a:cs typeface="Arial MT"/>
              </a:rPr>
              <a:t>semplici </a:t>
            </a:r>
            <a:r>
              <a:rPr sz="3200" spc="-10" dirty="0">
                <a:solidFill>
                  <a:srgbClr val="FF0000"/>
                </a:solidFill>
                <a:latin typeface="Arial MT"/>
                <a:cs typeface="Arial MT"/>
              </a:rPr>
              <a:t>strutture </a:t>
            </a:r>
            <a:r>
              <a:rPr sz="3200" spc="-87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FF0000"/>
                </a:solidFill>
                <a:latin typeface="Arial MT"/>
                <a:cs typeface="Arial MT"/>
              </a:rPr>
              <a:t>adese</a:t>
            </a:r>
            <a:r>
              <a:rPr sz="3200" spc="-5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FF0000"/>
                </a:solidFill>
                <a:latin typeface="Arial MT"/>
                <a:cs typeface="Arial MT"/>
              </a:rPr>
              <a:t>ad una</a:t>
            </a:r>
            <a:r>
              <a:rPr sz="3200" spc="-5" dirty="0">
                <a:solidFill>
                  <a:srgbClr val="FF0000"/>
                </a:solidFill>
                <a:latin typeface="Arial MT"/>
                <a:cs typeface="Arial MT"/>
              </a:rPr>
              <a:t> superficie,</a:t>
            </a:r>
            <a:r>
              <a:rPr sz="3200" spc="-3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FF0000"/>
                </a:solidFill>
                <a:latin typeface="Arial MT"/>
                <a:cs typeface="Arial MT"/>
              </a:rPr>
              <a:t>ma</a:t>
            </a:r>
            <a:endParaRPr sz="3200">
              <a:latin typeface="Arial MT"/>
              <a:cs typeface="Arial MT"/>
            </a:endParaRPr>
          </a:p>
          <a:p>
            <a:pPr marL="341630" marR="5080" algn="ctr">
              <a:lnSpc>
                <a:spcPct val="100000"/>
              </a:lnSpc>
            </a:pPr>
            <a:r>
              <a:rPr sz="3200" spc="-10" dirty="0">
                <a:solidFill>
                  <a:srgbClr val="FF0000"/>
                </a:solidFill>
                <a:latin typeface="Arial MT"/>
                <a:cs typeface="Arial MT"/>
              </a:rPr>
              <a:t>rappresentano </a:t>
            </a:r>
            <a:r>
              <a:rPr sz="3200" spc="-5" dirty="0">
                <a:solidFill>
                  <a:srgbClr val="FF0000"/>
                </a:solidFill>
                <a:latin typeface="Arial MT"/>
                <a:cs typeface="Arial MT"/>
              </a:rPr>
              <a:t>sistemi biologici con </a:t>
            </a:r>
            <a:r>
              <a:rPr sz="3200" spc="-10" dirty="0">
                <a:solidFill>
                  <a:srgbClr val="FF0000"/>
                </a:solidFill>
                <a:latin typeface="Arial MT"/>
                <a:cs typeface="Arial MT"/>
              </a:rPr>
              <a:t>un </a:t>
            </a:r>
            <a:r>
              <a:rPr sz="3200" spc="-5" dirty="0">
                <a:solidFill>
                  <a:srgbClr val="FF0000"/>
                </a:solidFill>
                <a:latin typeface="Arial MT"/>
                <a:cs typeface="Arial MT"/>
              </a:rPr>
              <a:t>alto </a:t>
            </a:r>
            <a:r>
              <a:rPr sz="3200" spc="-87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FF0000"/>
                </a:solidFill>
                <a:latin typeface="Arial MT"/>
                <a:cs typeface="Arial MT"/>
              </a:rPr>
              <a:t>grado</a:t>
            </a:r>
            <a:r>
              <a:rPr sz="3200" spc="10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FF0000"/>
                </a:solidFill>
                <a:latin typeface="Arial MT"/>
                <a:cs typeface="Arial MT"/>
              </a:rPr>
              <a:t>di</a:t>
            </a:r>
            <a:r>
              <a:rPr sz="3200" spc="13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FF0000"/>
                </a:solidFill>
                <a:latin typeface="Arial MT"/>
                <a:cs typeface="Arial MT"/>
              </a:rPr>
              <a:t>organizzazione</a:t>
            </a:r>
            <a:r>
              <a:rPr sz="3200" spc="8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FF0000"/>
                </a:solidFill>
                <a:latin typeface="Arial MT"/>
                <a:cs typeface="Arial MT"/>
              </a:rPr>
              <a:t>dove</a:t>
            </a:r>
            <a:r>
              <a:rPr sz="3200" spc="12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FF0000"/>
                </a:solidFill>
                <a:latin typeface="Arial MT"/>
                <a:cs typeface="Arial MT"/>
              </a:rPr>
              <a:t>i</a:t>
            </a:r>
            <a:r>
              <a:rPr sz="3200" spc="114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FF0000"/>
                </a:solidFill>
                <a:latin typeface="Arial MT"/>
                <a:cs typeface="Arial MT"/>
              </a:rPr>
              <a:t>batteri </a:t>
            </a:r>
            <a:r>
              <a:rPr sz="3200" spc="-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FF0000"/>
                </a:solidFill>
                <a:latin typeface="Arial MT"/>
                <a:cs typeface="Arial MT"/>
              </a:rPr>
              <a:t>sono strutturati </a:t>
            </a:r>
            <a:r>
              <a:rPr sz="3200" spc="-5" dirty="0">
                <a:solidFill>
                  <a:srgbClr val="FF0000"/>
                </a:solidFill>
                <a:latin typeface="Arial MT"/>
                <a:cs typeface="Arial MT"/>
              </a:rPr>
              <a:t>e </a:t>
            </a:r>
            <a:r>
              <a:rPr sz="3200" spc="-10" dirty="0">
                <a:solidFill>
                  <a:srgbClr val="FF0000"/>
                </a:solidFill>
                <a:latin typeface="Arial MT"/>
                <a:cs typeface="Arial MT"/>
              </a:rPr>
              <a:t>coordinati </a:t>
            </a:r>
            <a:r>
              <a:rPr sz="3200" spc="-5" dirty="0">
                <a:solidFill>
                  <a:srgbClr val="FF0000"/>
                </a:solidFill>
                <a:latin typeface="Arial MT"/>
                <a:cs typeface="Arial MT"/>
              </a:rPr>
              <a:t>in comunità </a:t>
            </a:r>
            <a:r>
              <a:rPr sz="320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FF0000"/>
                </a:solidFill>
                <a:latin typeface="Arial MT"/>
                <a:cs typeface="Arial MT"/>
              </a:rPr>
              <a:t>funzionali, capaci, se </a:t>
            </a:r>
            <a:r>
              <a:rPr sz="3200" spc="-10" dirty="0">
                <a:solidFill>
                  <a:srgbClr val="FF0000"/>
                </a:solidFill>
                <a:latin typeface="Arial MT"/>
                <a:cs typeface="Arial MT"/>
              </a:rPr>
              <a:t>necessario, di </a:t>
            </a:r>
            <a:r>
              <a:rPr sz="3200" spc="-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FF0000"/>
                </a:solidFill>
                <a:latin typeface="Arial MT"/>
                <a:cs typeface="Arial MT"/>
              </a:rPr>
              <a:t>cooperare nei </a:t>
            </a:r>
            <a:r>
              <a:rPr sz="3200" spc="-5" dirty="0">
                <a:solidFill>
                  <a:srgbClr val="FF0000"/>
                </a:solidFill>
                <a:latin typeface="Arial MT"/>
                <a:cs typeface="Arial MT"/>
              </a:rPr>
              <a:t>processi metabolico- </a:t>
            </a:r>
            <a:r>
              <a:rPr sz="320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FF0000"/>
                </a:solidFill>
                <a:latin typeface="Arial MT"/>
                <a:cs typeface="Arial MT"/>
              </a:rPr>
              <a:t>riproduttivi</a:t>
            </a:r>
            <a:r>
              <a:rPr sz="3200" spc="-4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FF0000"/>
                </a:solidFill>
                <a:latin typeface="Arial MT"/>
                <a:cs typeface="Arial MT"/>
              </a:rPr>
              <a:t>e infettivi.</a:t>
            </a:r>
            <a:endParaRPr sz="3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</TotalTime>
  <Words>4658</Words>
  <Application>Microsoft Office PowerPoint</Application>
  <PresentationFormat>Personalizzato</PresentationFormat>
  <Paragraphs>419</Paragraphs>
  <Slides>62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Titoli diapositive</vt:lpstr>
      </vt:variant>
      <vt:variant>
        <vt:i4>62</vt:i4>
      </vt:variant>
    </vt:vector>
  </HeadingPairs>
  <TitlesOfParts>
    <vt:vector size="63" baseType="lpstr">
      <vt:lpstr>Office Theme</vt:lpstr>
      <vt:lpstr>Biofilm microbici  formazione e funzioni</vt:lpstr>
      <vt:lpstr>INTRODUZIONE</vt:lpstr>
      <vt:lpstr>INTRODUZIONE</vt:lpstr>
      <vt:lpstr>DEFINIZIONE</vt:lpstr>
      <vt:lpstr>SIGNIFICATO ECOLOGICO DEI  BIOFILM MICROBICI</vt:lpstr>
      <vt:lpstr>SIGNIFICATO ECOLOGICO DEI  BIOFILM MICROBICI</vt:lpstr>
      <vt:lpstr>ANALISI DEI BIOFILM</vt:lpstr>
      <vt:lpstr>ANALISI DEI BIOFILM</vt:lpstr>
      <vt:lpstr>Presentazione standard di PowerPoint</vt:lpstr>
      <vt:lpstr>COMUNICAZIONE CELLULARE</vt:lpstr>
      <vt:lpstr>COMUNICAZIONE CELLULARE</vt:lpstr>
      <vt:lpstr>La matrice extracellulare dei biofilm</vt:lpstr>
      <vt:lpstr>STRUTTURA DEL BIOFILM</vt:lpstr>
      <vt:lpstr>Rappresentazione schematica  delle caratteristiche strutture  di biofilm a torre e a fungo</vt:lpstr>
      <vt:lpstr>LA PATOGENICITA’ DEI BIOFILM</vt:lpstr>
      <vt:lpstr>LA PATOGENICITA’ DEI BIOFILM</vt:lpstr>
      <vt:lpstr>LA RESISTENZA AGLI AGENTI  ANTIMICROBICI</vt:lpstr>
      <vt:lpstr>LA RESISTENZA AGLI AGENTI  ANTIMICROBICI</vt:lpstr>
      <vt:lpstr>Presentazione standard di PowerPoint</vt:lpstr>
      <vt:lpstr>Penetrazione ritardata dell’agente  antimicrobico</vt:lpstr>
      <vt:lpstr>Tasso di accrescimento alterato  degli organismi del biofilm</vt:lpstr>
      <vt:lpstr>Altri cambiamenti fisiologici dovuti alla  crescita dei biofilm</vt:lpstr>
      <vt:lpstr>I BIOFILM COINVOLTI NELLE PATOLOGIE DELL’UOMO I biofilm sono agenti eziologici di svariate malattie  che di frequente interessano la patologia umana</vt:lpstr>
      <vt:lpstr>Endocardite</vt:lpstr>
      <vt:lpstr>Le infezioni batteriche nei pazienti  con fibrosi cistica</vt:lpstr>
      <vt:lpstr>Il fenotipo mucoide  di P. aeruginosa</vt:lpstr>
      <vt:lpstr>Il fenotipo mucoide  di P. aeruginosa</vt:lpstr>
      <vt:lpstr>Il fenotipo mucoide  di P. aeruginosa</vt:lpstr>
      <vt:lpstr>Presentazione standard di PowerPoint</vt:lpstr>
      <vt:lpstr>Il fenotipo mucoide  di P. aeruginosa</vt:lpstr>
      <vt:lpstr>Biofilm come contaminanti di strumenti e presidii medici</vt:lpstr>
      <vt:lpstr>Presentazione standard di PowerPoint</vt:lpstr>
      <vt:lpstr>Biofilm come contaminanti di  strumenti e presidii medici</vt:lpstr>
      <vt:lpstr>Biofilm come contaminanti di  strumenti e presidii medici</vt:lpstr>
      <vt:lpstr>Biofilm come contaminanti  di lenti a contatto</vt:lpstr>
      <vt:lpstr>Biofilm come contaminanti  di lenti a contatto</vt:lpstr>
      <vt:lpstr>RAPPORTO FRA FORMAZIONE DI  BIOFILM E MALATTIA</vt:lpstr>
      <vt:lpstr>RAPPORTO FRA FORMAZIONE DI  BIOFILM E MALATTIA</vt:lpstr>
      <vt:lpstr>LE STRATEGIE DI INTERVENTO</vt:lpstr>
      <vt:lpstr>LE STRATEGIE DI INTERVENTO</vt:lpstr>
      <vt:lpstr>LE STRATEGIE DI INTERVENTO</vt:lpstr>
      <vt:lpstr>Presentazione standard di PowerPoint</vt:lpstr>
      <vt:lpstr>LE STRATEGIE DI INTERVENTO</vt:lpstr>
      <vt:lpstr>LE STRATEGIE DI INTERVENTO</vt:lpstr>
      <vt:lpstr>LE STRATEGIE DI INTERVENTO</vt:lpstr>
      <vt:lpstr>Presentazione standard di PowerPoint</vt:lpstr>
      <vt:lpstr>Presentazione standard di PowerPoint</vt:lpstr>
      <vt:lpstr>PROBLEMATICHE LEGATE ALLA  FORMAZIONE DI BIOFILM NEGLI IMPIANTI  INDUSTRIALI</vt:lpstr>
      <vt:lpstr>METODI DI STUDIO DEI BIOFILM</vt:lpstr>
      <vt:lpstr>Presentazione standard di PowerPoint</vt:lpstr>
      <vt:lpstr>Presentazione standard di PowerPoint</vt:lpstr>
      <vt:lpstr>METODI DI STUDIO DEI BIOFILM</vt:lpstr>
      <vt:lpstr>Presentazione standard di PowerPoint</vt:lpstr>
      <vt:lpstr>Presentazione standard di PowerPoint</vt:lpstr>
      <vt:lpstr>EVOLUZIONE DELLA DEFINIZIONE E DELLA  STRUTTURA DEI BIOFILM</vt:lpstr>
      <vt:lpstr>EVOLUZIONE DELLA DEFINIZIONE E  DELLA STRUTTURA DEI BIOFILM</vt:lpstr>
      <vt:lpstr>Composizione della matrice del biofilm</vt:lpstr>
      <vt:lpstr>Composizione della matrice del biofilm</vt:lpstr>
      <vt:lpstr>Composizione della matrice del biofilm</vt:lpstr>
      <vt:lpstr>Composizione della matrice del biofilm</vt:lpstr>
      <vt:lpstr>Presentazione standard di PowerPoint</vt:lpstr>
      <vt:lpstr>BIOFILM: un sistema biologico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Biofilm microbici  formazione e funzioni</dc:title>
  <dc:creator>COMAR MANOLA</dc:creator>
  <cp:lastModifiedBy>COMAR MANOLA</cp:lastModifiedBy>
  <cp:revision>2</cp:revision>
  <dcterms:created xsi:type="dcterms:W3CDTF">2022-03-14T09:48:20Z</dcterms:created>
  <dcterms:modified xsi:type="dcterms:W3CDTF">2022-03-14T09:52:14Z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2011-04-26T00:00:00Z</vt:filetime>
  </property>
  <property fmtid="{D5CDD505-2E9C-101B-9397-08002B2CF9AE}" pid="3" name="LastSaved">
    <vt:filetime>2011-04-26T00:00:00Z</vt:filetime>
  </property>
</Properties>
</file>