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41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70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52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61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65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3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40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13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27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03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E22C-D6CF-475C-9D68-3C5C43DF197F}" type="datetimeFigureOut">
              <a:rPr lang="it-IT" smtClean="0"/>
              <a:t>05/03/2019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D506-EA27-4CB1-B9CF-E69A70455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11008" cy="87241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Germania dopo il Congresso di Vienna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39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Europa dopo il Congresso di Vienna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050" y="1825625"/>
            <a:ext cx="6559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408" y="1825625"/>
            <a:ext cx="57731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9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Europa dopo il Congresso di Vienna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PAROTTO GIULIANA</dc:creator>
  <cp:lastModifiedBy>PAROTTO GIULIANA</cp:lastModifiedBy>
  <cp:revision>5</cp:revision>
  <dcterms:created xsi:type="dcterms:W3CDTF">2019-03-05T11:35:29Z</dcterms:created>
  <dcterms:modified xsi:type="dcterms:W3CDTF">2019-03-05T12:35:40Z</dcterms:modified>
</cp:coreProperties>
</file>