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76" r:id="rId2"/>
    <p:sldId id="284" r:id="rId3"/>
    <p:sldId id="277" r:id="rId4"/>
    <p:sldId id="279" r:id="rId5"/>
    <p:sldId id="273" r:id="rId6"/>
    <p:sldId id="278" r:id="rId7"/>
    <p:sldId id="305" r:id="rId8"/>
    <p:sldId id="288" r:id="rId9"/>
    <p:sldId id="290" r:id="rId10"/>
    <p:sldId id="297" r:id="rId11"/>
    <p:sldId id="287" r:id="rId12"/>
    <p:sldId id="306" r:id="rId13"/>
    <p:sldId id="286" r:id="rId14"/>
    <p:sldId id="303" r:id="rId15"/>
    <p:sldId id="304" r:id="rId16"/>
  </p:sldIdLst>
  <p:sldSz cx="12188825" cy="6858000"/>
  <p:notesSz cx="6858000" cy="9144000"/>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CF1AB2-1976-4502-BF36-3FF5EA21886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843" autoAdjust="0"/>
  </p:normalViewPr>
  <p:slideViewPr>
    <p:cSldViewPr>
      <p:cViewPr varScale="1">
        <p:scale>
          <a:sx n="77" d="100"/>
          <a:sy n="77" d="100"/>
        </p:scale>
        <p:origin x="200" y="64"/>
      </p:cViewPr>
      <p:guideLst>
        <p:guide pos="3839"/>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0" d="100"/>
          <a:sy n="80" d="100"/>
        </p:scale>
        <p:origin x="1722" y="5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it-IT" dirty="0"/>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0740121C-3CF2-4F7E-BF88-A3FD2E82A5D2}" type="datetime1">
              <a:rPr lang="it-IT" smtClean="0"/>
              <a:t>28/03/2022</a:t>
            </a:fld>
            <a:endParaRPr lang="it-IT" dirty="0"/>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it-IT" dirty="0"/>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84AF2C6B-0C1B-4F88-BCBA-898BA50DE788}" type="slidenum">
              <a:rPr lang="it-IT" smtClean="0"/>
              <a:t>‹N›</a:t>
            </a:fld>
            <a:endParaRPr lang="it-IT" dirty="0"/>
          </a:p>
        </p:txBody>
      </p:sp>
    </p:spTree>
    <p:extLst>
      <p:ext uri="{BB962C8B-B14F-4D97-AF65-F5344CB8AC3E}">
        <p14:creationId xmlns:p14="http://schemas.microsoft.com/office/powerpoint/2010/main" val="24109302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it-IT" noProof="0"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AE5196F5-00C6-4DF0-88C4-20326F658C4D}" type="datetime1">
              <a:rPr lang="it-IT" noProof="0" smtClean="0"/>
              <a:t>28/03/2022</a:t>
            </a:fld>
            <a:endParaRPr lang="it-IT" noProof="0" dirty="0"/>
          </a:p>
        </p:txBody>
      </p:sp>
      <p:sp>
        <p:nvSpPr>
          <p:cNvPr id="4" name="Segnaposto immagine diapositiva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it-IT" noProof="0" dirty="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it-IT" noProof="0" dirty="0" smtClean="0"/>
              <a:t>Fare clic per modificare gli stili del testo dello schema</a:t>
            </a:r>
          </a:p>
          <a:p>
            <a:pPr lvl="1" rtl="0"/>
            <a:r>
              <a:rPr lang="it-IT" noProof="0" dirty="0" smtClean="0"/>
              <a:t>Secondo livello</a:t>
            </a:r>
          </a:p>
          <a:p>
            <a:pPr lvl="2" rtl="0"/>
            <a:r>
              <a:rPr lang="it-IT" noProof="0" dirty="0" smtClean="0"/>
              <a:t>Terzo livello</a:t>
            </a:r>
          </a:p>
          <a:p>
            <a:pPr lvl="3" rtl="0"/>
            <a:r>
              <a:rPr lang="it-IT" noProof="0" dirty="0" smtClean="0"/>
              <a:t>Quarto livello</a:t>
            </a:r>
          </a:p>
          <a:p>
            <a:pPr lvl="4" rtl="0"/>
            <a:r>
              <a:rPr lang="it-IT" noProof="0" dirty="0" smtClean="0"/>
              <a:t>Quinto livello</a:t>
            </a:r>
            <a:endParaRPr lang="it-IT" noProof="0" dirty="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it-IT" noProof="0"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3F8E53BB-F993-49A1-9E37-CA3E5BE0709B}" type="slidenum">
              <a:rPr lang="it-IT" noProof="0" smtClean="0"/>
              <a:t>‹N›</a:t>
            </a:fld>
            <a:endParaRPr lang="it-IT" noProof="0" dirty="0"/>
          </a:p>
        </p:txBody>
      </p:sp>
    </p:spTree>
    <p:extLst>
      <p:ext uri="{BB962C8B-B14F-4D97-AF65-F5344CB8AC3E}">
        <p14:creationId xmlns:p14="http://schemas.microsoft.com/office/powerpoint/2010/main" val="6098728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2</a:t>
            </a:fld>
            <a:endParaRPr lang="it-IT" noProof="0" dirty="0"/>
          </a:p>
        </p:txBody>
      </p:sp>
    </p:spTree>
    <p:extLst>
      <p:ext uri="{BB962C8B-B14F-4D97-AF65-F5344CB8AC3E}">
        <p14:creationId xmlns:p14="http://schemas.microsoft.com/office/powerpoint/2010/main" val="6154185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11</a:t>
            </a:fld>
            <a:endParaRPr lang="it-IT" noProof="0" dirty="0"/>
          </a:p>
        </p:txBody>
      </p:sp>
    </p:spTree>
    <p:extLst>
      <p:ext uri="{BB962C8B-B14F-4D97-AF65-F5344CB8AC3E}">
        <p14:creationId xmlns:p14="http://schemas.microsoft.com/office/powerpoint/2010/main" val="21477420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12</a:t>
            </a:fld>
            <a:endParaRPr lang="it-IT" noProof="0" dirty="0"/>
          </a:p>
        </p:txBody>
      </p:sp>
    </p:spTree>
    <p:extLst>
      <p:ext uri="{BB962C8B-B14F-4D97-AF65-F5344CB8AC3E}">
        <p14:creationId xmlns:p14="http://schemas.microsoft.com/office/powerpoint/2010/main" val="20295735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13</a:t>
            </a:fld>
            <a:endParaRPr lang="it-IT" noProof="0" dirty="0"/>
          </a:p>
        </p:txBody>
      </p:sp>
    </p:spTree>
    <p:extLst>
      <p:ext uri="{BB962C8B-B14F-4D97-AF65-F5344CB8AC3E}">
        <p14:creationId xmlns:p14="http://schemas.microsoft.com/office/powerpoint/2010/main" val="6590842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14</a:t>
            </a:fld>
            <a:endParaRPr lang="it-IT" noProof="0" dirty="0"/>
          </a:p>
        </p:txBody>
      </p:sp>
    </p:spTree>
    <p:extLst>
      <p:ext uri="{BB962C8B-B14F-4D97-AF65-F5344CB8AC3E}">
        <p14:creationId xmlns:p14="http://schemas.microsoft.com/office/powerpoint/2010/main" val="38945597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15</a:t>
            </a:fld>
            <a:endParaRPr lang="it-IT" noProof="0" dirty="0"/>
          </a:p>
        </p:txBody>
      </p:sp>
    </p:spTree>
    <p:extLst>
      <p:ext uri="{BB962C8B-B14F-4D97-AF65-F5344CB8AC3E}">
        <p14:creationId xmlns:p14="http://schemas.microsoft.com/office/powerpoint/2010/main" val="1997452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3</a:t>
            </a:fld>
            <a:endParaRPr lang="it-IT" noProof="0" dirty="0"/>
          </a:p>
        </p:txBody>
      </p:sp>
    </p:spTree>
    <p:extLst>
      <p:ext uri="{BB962C8B-B14F-4D97-AF65-F5344CB8AC3E}">
        <p14:creationId xmlns:p14="http://schemas.microsoft.com/office/powerpoint/2010/main" val="1847557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4</a:t>
            </a:fld>
            <a:endParaRPr lang="it-IT" noProof="0" dirty="0"/>
          </a:p>
        </p:txBody>
      </p:sp>
    </p:spTree>
    <p:extLst>
      <p:ext uri="{BB962C8B-B14F-4D97-AF65-F5344CB8AC3E}">
        <p14:creationId xmlns:p14="http://schemas.microsoft.com/office/powerpoint/2010/main" val="3541176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3F8E53BB-F993-49A1-9E37-CA3E5BE0709B}" type="slidenum">
              <a:rPr lang="it-IT" smtClean="0"/>
              <a:t>5</a:t>
            </a:fld>
            <a:endParaRPr lang="it-IT" dirty="0"/>
          </a:p>
        </p:txBody>
      </p:sp>
    </p:spTree>
    <p:extLst>
      <p:ext uri="{BB962C8B-B14F-4D97-AF65-F5344CB8AC3E}">
        <p14:creationId xmlns:p14="http://schemas.microsoft.com/office/powerpoint/2010/main" val="3946753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6</a:t>
            </a:fld>
            <a:endParaRPr lang="it-IT" noProof="0" dirty="0"/>
          </a:p>
        </p:txBody>
      </p:sp>
    </p:spTree>
    <p:extLst>
      <p:ext uri="{BB962C8B-B14F-4D97-AF65-F5344CB8AC3E}">
        <p14:creationId xmlns:p14="http://schemas.microsoft.com/office/powerpoint/2010/main" val="2993350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7</a:t>
            </a:fld>
            <a:endParaRPr lang="it-IT" noProof="0" dirty="0"/>
          </a:p>
        </p:txBody>
      </p:sp>
    </p:spTree>
    <p:extLst>
      <p:ext uri="{BB962C8B-B14F-4D97-AF65-F5344CB8AC3E}">
        <p14:creationId xmlns:p14="http://schemas.microsoft.com/office/powerpoint/2010/main" val="107977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8</a:t>
            </a:fld>
            <a:endParaRPr lang="it-IT" noProof="0" dirty="0"/>
          </a:p>
        </p:txBody>
      </p:sp>
    </p:spTree>
    <p:extLst>
      <p:ext uri="{BB962C8B-B14F-4D97-AF65-F5344CB8AC3E}">
        <p14:creationId xmlns:p14="http://schemas.microsoft.com/office/powerpoint/2010/main" val="909133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9</a:t>
            </a:fld>
            <a:endParaRPr lang="it-IT" noProof="0" dirty="0"/>
          </a:p>
        </p:txBody>
      </p:sp>
    </p:spTree>
    <p:extLst>
      <p:ext uri="{BB962C8B-B14F-4D97-AF65-F5344CB8AC3E}">
        <p14:creationId xmlns:p14="http://schemas.microsoft.com/office/powerpoint/2010/main" val="2210049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rtl="0"/>
            <a:fld id="{3F8E53BB-F993-49A1-9E37-CA3E5BE0709B}" type="slidenum">
              <a:rPr lang="it-IT" noProof="0" smtClean="0"/>
              <a:t>10</a:t>
            </a:fld>
            <a:endParaRPr lang="it-IT" noProof="0" dirty="0"/>
          </a:p>
        </p:txBody>
      </p:sp>
    </p:spTree>
    <p:extLst>
      <p:ext uri="{BB962C8B-B14F-4D97-AF65-F5344CB8AC3E}">
        <p14:creationId xmlns:p14="http://schemas.microsoft.com/office/powerpoint/2010/main" val="277870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sp>
        <p:nvSpPr>
          <p:cNvPr id="12" name="Rettangolo 11"/>
          <p:cNvSpPr/>
          <p:nvPr/>
        </p:nvSpPr>
        <p:spPr>
          <a:xfrm>
            <a:off x="0" y="0"/>
            <a:ext cx="12188825" cy="4449836"/>
          </a:xfrm>
          <a:custGeom>
            <a:avLst/>
            <a:gdLst>
              <a:gd name="connsiteX0" fmla="*/ 0 w 12188825"/>
              <a:gd name="connsiteY0" fmla="*/ 0 h 5545334"/>
              <a:gd name="connsiteX1" fmla="*/ 12188825 w 12188825"/>
              <a:gd name="connsiteY1" fmla="*/ 0 h 5545334"/>
              <a:gd name="connsiteX2" fmla="*/ 12188825 w 12188825"/>
              <a:gd name="connsiteY2" fmla="*/ 4181566 h 5545334"/>
              <a:gd name="connsiteX3" fmla="*/ 6105607 w 12188825"/>
              <a:gd name="connsiteY3" fmla="*/ 4449836 h 5545334"/>
              <a:gd name="connsiteX4" fmla="*/ 1 w 12188825"/>
              <a:gd name="connsiteY4" fmla="*/ 4179342 h 5545334"/>
              <a:gd name="connsiteX5" fmla="*/ 1 w 12188825"/>
              <a:gd name="connsiteY5" fmla="*/ 5545334 h 5545334"/>
              <a:gd name="connsiteX6" fmla="*/ 0 w 12188825"/>
              <a:gd name="connsiteY6" fmla="*/ 0 h 5545334"/>
              <a:gd name="connsiteX0" fmla="*/ 0 w 12188825"/>
              <a:gd name="connsiteY0" fmla="*/ 0 h 4449836"/>
              <a:gd name="connsiteX1" fmla="*/ 12188825 w 12188825"/>
              <a:gd name="connsiteY1" fmla="*/ 0 h 4449836"/>
              <a:gd name="connsiteX2" fmla="*/ 12188825 w 12188825"/>
              <a:gd name="connsiteY2" fmla="*/ 4181566 h 4449836"/>
              <a:gd name="connsiteX3" fmla="*/ 6105607 w 12188825"/>
              <a:gd name="connsiteY3" fmla="*/ 4449836 h 4449836"/>
              <a:gd name="connsiteX4" fmla="*/ 1 w 12188825"/>
              <a:gd name="connsiteY4" fmla="*/ 4179342 h 4449836"/>
              <a:gd name="connsiteX5" fmla="*/ 0 w 12188825"/>
              <a:gd name="connsiteY5" fmla="*/ 0 h 4449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4449836">
                <a:moveTo>
                  <a:pt x="0" y="0"/>
                </a:moveTo>
                <a:lnTo>
                  <a:pt x="12188825" y="0"/>
                </a:lnTo>
                <a:lnTo>
                  <a:pt x="12188825" y="4181566"/>
                </a:lnTo>
                <a:cubicBezTo>
                  <a:pt x="10420785" y="4351787"/>
                  <a:pt x="8336850" y="4449836"/>
                  <a:pt x="6105607" y="4449836"/>
                </a:cubicBezTo>
                <a:cubicBezTo>
                  <a:pt x="3864934" y="4449836"/>
                  <a:pt x="1772815" y="4350957"/>
                  <a:pt x="1" y="4179342"/>
                </a:cubicBezTo>
                <a:cubicBezTo>
                  <a:pt x="1" y="2786228"/>
                  <a:pt x="0" y="1393114"/>
                  <a:pt x="0" y="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7" name="Rettangolo 12"/>
          <p:cNvSpPr/>
          <p:nvPr/>
        </p:nvSpPr>
        <p:spPr>
          <a:xfrm flipV="1">
            <a:off x="1" y="4179342"/>
            <a:ext cx="12188824" cy="1785092"/>
          </a:xfrm>
          <a:custGeom>
            <a:avLst/>
            <a:gdLst/>
            <a:ahLst/>
            <a:cxnLst/>
            <a:rect l="l" t="t" r="r" b="b"/>
            <a:pathLst>
              <a:path w="12188824" h="1785092">
                <a:moveTo>
                  <a:pt x="0" y="0"/>
                </a:moveTo>
                <a:lnTo>
                  <a:pt x="12188824" y="0"/>
                </a:lnTo>
                <a:lnTo>
                  <a:pt x="12188824" y="1782868"/>
                </a:lnTo>
                <a:cubicBezTo>
                  <a:pt x="10420784" y="1612647"/>
                  <a:pt x="8336849" y="1514598"/>
                  <a:pt x="6105606" y="1514598"/>
                </a:cubicBezTo>
                <a:cubicBezTo>
                  <a:pt x="3864933" y="1514598"/>
                  <a:pt x="1772814" y="1613477"/>
                  <a:pt x="0" y="178509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8" name="Rettangolo 16"/>
          <p:cNvSpPr/>
          <p:nvPr/>
        </p:nvSpPr>
        <p:spPr>
          <a:xfrm flipV="1">
            <a:off x="0" y="4232668"/>
            <a:ext cx="12188825" cy="2625332"/>
          </a:xfrm>
          <a:custGeom>
            <a:avLst/>
            <a:gdLst/>
            <a:ahLst/>
            <a:cxnLst/>
            <a:rect l="l" t="t" r="r" b="b"/>
            <a:pathLst>
              <a:path w="12188825" h="2625332">
                <a:moveTo>
                  <a:pt x="12188819" y="2625332"/>
                </a:moveTo>
                <a:lnTo>
                  <a:pt x="12188819" y="1143000"/>
                </a:lnTo>
                <a:lnTo>
                  <a:pt x="12188819" y="1066800"/>
                </a:lnTo>
                <a:lnTo>
                  <a:pt x="12188825" y="1066800"/>
                </a:lnTo>
                <a:lnTo>
                  <a:pt x="12188825" y="0"/>
                </a:lnTo>
                <a:lnTo>
                  <a:pt x="1" y="0"/>
                </a:lnTo>
                <a:lnTo>
                  <a:pt x="1" y="762000"/>
                </a:lnTo>
                <a:lnTo>
                  <a:pt x="1" y="893566"/>
                </a:lnTo>
                <a:lnTo>
                  <a:pt x="0" y="893566"/>
                </a:lnTo>
                <a:lnTo>
                  <a:pt x="0" y="2417303"/>
                </a:lnTo>
                <a:cubicBezTo>
                  <a:pt x="1730673" y="2256633"/>
                  <a:pt x="3842817" y="2181652"/>
                  <a:pt x="6121030" y="2221419"/>
                </a:cubicBezTo>
                <a:cubicBezTo>
                  <a:pt x="8380478" y="2260858"/>
                  <a:pt x="10472741" y="2407392"/>
                  <a:pt x="12188819" y="2625332"/>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Titolo 1"/>
          <p:cNvSpPr>
            <a:spLocks noGrp="1"/>
          </p:cNvSpPr>
          <p:nvPr>
            <p:ph type="ctrTitle"/>
          </p:nvPr>
        </p:nvSpPr>
        <p:spPr>
          <a:xfrm>
            <a:off x="1522413" y="1371600"/>
            <a:ext cx="9144000" cy="2743200"/>
          </a:xfrm>
        </p:spPr>
        <p:txBody>
          <a:bodyPr rtlCol="0">
            <a:noAutofit/>
          </a:bodyPr>
          <a:lstStyle>
            <a:lvl1pPr>
              <a:lnSpc>
                <a:spcPct val="85000"/>
              </a:lnSpc>
              <a:defRPr sz="6600"/>
            </a:lvl1pPr>
          </a:lstStyle>
          <a:p>
            <a:pPr rtl="0"/>
            <a:r>
              <a:rPr lang="it-IT" smtClean="0"/>
              <a:t>Fare clic per modificare lo stile del titolo</a:t>
            </a:r>
            <a:endParaRPr lang="it-IT" dirty="0"/>
          </a:p>
        </p:txBody>
      </p:sp>
      <p:sp>
        <p:nvSpPr>
          <p:cNvPr id="5" name="Segnaposto testo 4"/>
          <p:cNvSpPr>
            <a:spLocks noGrp="1"/>
          </p:cNvSpPr>
          <p:nvPr>
            <p:ph type="body" sz="quarter" idx="10"/>
          </p:nvPr>
        </p:nvSpPr>
        <p:spPr>
          <a:xfrm>
            <a:off x="1499616" y="4800600"/>
            <a:ext cx="7333488" cy="1371600"/>
          </a:xfrm>
        </p:spPr>
        <p:txBody>
          <a:bodyPr rtlCol="0"/>
          <a:lstStyle>
            <a:lvl1pPr marL="0" indent="0">
              <a:spcBef>
                <a:spcPts val="0"/>
              </a:spcBef>
              <a:buFontTx/>
              <a:buNone/>
              <a:defRPr/>
            </a:lvl1pPr>
            <a:lvl2pPr marL="279082" indent="0">
              <a:buNone/>
              <a:defRPr/>
            </a:lvl2pPr>
          </a:lstStyle>
          <a:p>
            <a:pPr lvl="0" rtl="0"/>
            <a:r>
              <a:rPr lang="it-IT" smtClean="0"/>
              <a:t>Fare clic per modificare stili del testo dello schema</a:t>
            </a:r>
          </a:p>
        </p:txBody>
      </p:sp>
    </p:spTree>
    <p:extLst>
      <p:ext uri="{BB962C8B-B14F-4D97-AF65-F5344CB8AC3E}">
        <p14:creationId xmlns:p14="http://schemas.microsoft.com/office/powerpoint/2010/main" val="17411049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4" name="Rettangolo 12"/>
          <p:cNvSpPr/>
          <p:nvPr userDrawn="1"/>
        </p:nvSpPr>
        <p:spPr>
          <a:xfrm>
            <a:off x="7466013" y="1"/>
            <a:ext cx="4722806" cy="6353183"/>
          </a:xfrm>
          <a:custGeom>
            <a:avLst/>
            <a:gdLst/>
            <a:ahLst/>
            <a:cxnLst/>
            <a:rect l="l" t="t" r="r" b="b"/>
            <a:pathLst>
              <a:path w="4722806" h="6353183">
                <a:moveTo>
                  <a:pt x="0" y="0"/>
                </a:moveTo>
                <a:lnTo>
                  <a:pt x="4722806" y="0"/>
                </a:lnTo>
                <a:lnTo>
                  <a:pt x="4722806" y="6098225"/>
                </a:lnTo>
                <a:cubicBezTo>
                  <a:pt x="3319459" y="6233334"/>
                  <a:pt x="1717095" y="6322975"/>
                  <a:pt x="0" y="6353183"/>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11" name="Rettangolo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12" name="Rettangolo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Titolo 1"/>
          <p:cNvSpPr>
            <a:spLocks noGrp="1"/>
          </p:cNvSpPr>
          <p:nvPr>
            <p:ph type="title"/>
          </p:nvPr>
        </p:nvSpPr>
        <p:spPr bwMode="black">
          <a:xfrm>
            <a:off x="7923211" y="457200"/>
            <a:ext cx="3781439" cy="3276600"/>
          </a:xfrm>
        </p:spPr>
        <p:txBody>
          <a:bodyPr rtlCol="0" anchor="b">
            <a:noAutofit/>
          </a:bodyPr>
          <a:lstStyle>
            <a:lvl1pPr algn="l">
              <a:defRPr sz="4000" b="0">
                <a:solidFill>
                  <a:schemeClr val="tx1"/>
                </a:solidFill>
              </a:defRPr>
            </a:lvl1pPr>
          </a:lstStyle>
          <a:p>
            <a:pPr rtl="0"/>
            <a:r>
              <a:rPr lang="it-IT" smtClean="0"/>
              <a:t>Fare clic per modificare lo stile del titolo</a:t>
            </a:r>
            <a:endParaRPr lang="it-IT" dirty="0"/>
          </a:p>
        </p:txBody>
      </p:sp>
      <p:sp>
        <p:nvSpPr>
          <p:cNvPr id="3" name="Segnaposto immagine 2" descr="Segnaposto vuoto per aggiungere un'immagine. Fare clic sul segnaposto e selezionare l'immagine che si vuole aggiungere"/>
          <p:cNvSpPr>
            <a:spLocks noGrp="1"/>
          </p:cNvSpPr>
          <p:nvPr>
            <p:ph type="pic" idx="1"/>
          </p:nvPr>
        </p:nvSpPr>
        <p:spPr>
          <a:xfrm>
            <a:off x="-3026" y="0"/>
            <a:ext cx="7469039" cy="6366494"/>
          </a:xfrm>
          <a:custGeom>
            <a:avLst/>
            <a:gdLst>
              <a:gd name="connsiteX0" fmla="*/ 0 w 7469039"/>
              <a:gd name="connsiteY0" fmla="*/ 0 h 6508480"/>
              <a:gd name="connsiteX1" fmla="*/ 7469039 w 7469039"/>
              <a:gd name="connsiteY1" fmla="*/ 0 h 6508480"/>
              <a:gd name="connsiteX2" fmla="*/ 7469039 w 7469039"/>
              <a:gd name="connsiteY2" fmla="*/ 6353183 h 6508480"/>
              <a:gd name="connsiteX3" fmla="*/ 6108633 w 7469039"/>
              <a:gd name="connsiteY3" fmla="*/ 6366494 h 6508480"/>
              <a:gd name="connsiteX4" fmla="*/ 3027 w 7469039"/>
              <a:gd name="connsiteY4" fmla="*/ 6096000 h 6508480"/>
              <a:gd name="connsiteX5" fmla="*/ 3027 w 7469039"/>
              <a:gd name="connsiteY5" fmla="*/ 6508480 h 6508480"/>
              <a:gd name="connsiteX6" fmla="*/ 0 w 7469039"/>
              <a:gd name="connsiteY6" fmla="*/ 0 h 6508480"/>
              <a:gd name="connsiteX0" fmla="*/ 0 w 7469039"/>
              <a:gd name="connsiteY0" fmla="*/ 0 h 6366494"/>
              <a:gd name="connsiteX1" fmla="*/ 7469039 w 7469039"/>
              <a:gd name="connsiteY1" fmla="*/ 0 h 6366494"/>
              <a:gd name="connsiteX2" fmla="*/ 7469039 w 7469039"/>
              <a:gd name="connsiteY2" fmla="*/ 6353183 h 6366494"/>
              <a:gd name="connsiteX3" fmla="*/ 6108633 w 7469039"/>
              <a:gd name="connsiteY3" fmla="*/ 6366494 h 6366494"/>
              <a:gd name="connsiteX4" fmla="*/ 3027 w 7469039"/>
              <a:gd name="connsiteY4" fmla="*/ 6096000 h 6366494"/>
              <a:gd name="connsiteX5" fmla="*/ 0 w 7469039"/>
              <a:gd name="connsiteY5" fmla="*/ 0 h 6366494"/>
              <a:gd name="connsiteX0" fmla="*/ 0 w 7469039"/>
              <a:gd name="connsiteY0" fmla="*/ 0 h 6366494"/>
              <a:gd name="connsiteX1" fmla="*/ 7469039 w 7469039"/>
              <a:gd name="connsiteY1" fmla="*/ 0 h 6366494"/>
              <a:gd name="connsiteX2" fmla="*/ 7469039 w 7469039"/>
              <a:gd name="connsiteY2" fmla="*/ 6353183 h 6366494"/>
              <a:gd name="connsiteX3" fmla="*/ 6108633 w 7469039"/>
              <a:gd name="connsiteY3" fmla="*/ 6366494 h 6366494"/>
              <a:gd name="connsiteX4" fmla="*/ 645 w 7469039"/>
              <a:gd name="connsiteY4" fmla="*/ 6096000 h 6366494"/>
              <a:gd name="connsiteX5" fmla="*/ 0 w 7469039"/>
              <a:gd name="connsiteY5" fmla="*/ 0 h 6366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69039" h="6366494">
                <a:moveTo>
                  <a:pt x="0" y="0"/>
                </a:moveTo>
                <a:lnTo>
                  <a:pt x="7469039" y="0"/>
                </a:lnTo>
                <a:lnTo>
                  <a:pt x="7469039" y="6353183"/>
                </a:lnTo>
                <a:cubicBezTo>
                  <a:pt x="7022837" y="6362323"/>
                  <a:pt x="6568869" y="6366494"/>
                  <a:pt x="6108633" y="6366494"/>
                </a:cubicBezTo>
                <a:cubicBezTo>
                  <a:pt x="3867960" y="6366494"/>
                  <a:pt x="1773459" y="6267615"/>
                  <a:pt x="645" y="6096000"/>
                </a:cubicBezTo>
                <a:lnTo>
                  <a:pt x="0" y="0"/>
                </a:lnTo>
                <a:close/>
              </a:path>
            </a:pathLst>
          </a:custGeom>
          <a:noFill/>
        </p:spPr>
        <p:txBody>
          <a:bodyPr tIns="45720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it-IT" smtClean="0"/>
              <a:t>Fare clic sull'icona per inserire un'immagine</a:t>
            </a:r>
            <a:endParaRPr lang="it-IT" dirty="0"/>
          </a:p>
        </p:txBody>
      </p:sp>
      <p:sp>
        <p:nvSpPr>
          <p:cNvPr id="4" name="Segnaposto testo 3"/>
          <p:cNvSpPr>
            <a:spLocks noGrp="1"/>
          </p:cNvSpPr>
          <p:nvPr>
            <p:ph type="body" sz="half" idx="2"/>
          </p:nvPr>
        </p:nvSpPr>
        <p:spPr>
          <a:xfrm>
            <a:off x="7923211" y="3962400"/>
            <a:ext cx="3781439" cy="1828800"/>
          </a:xfrm>
        </p:spPr>
        <p:txBody>
          <a:bodyPr rtlCol="0">
            <a:normAutofit/>
          </a:bodyPr>
          <a:lstStyle>
            <a:lvl1pPr marL="0" indent="0">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smtClean="0"/>
              <a:t>Fare clic per modificare stili del testo dello schema</a:t>
            </a:r>
          </a:p>
        </p:txBody>
      </p:sp>
      <p:sp>
        <p:nvSpPr>
          <p:cNvPr id="6" name="Segnaposto piè di pagina 5"/>
          <p:cNvSpPr>
            <a:spLocks noGrp="1"/>
          </p:cNvSpPr>
          <p:nvPr>
            <p:ph type="ftr" sz="quarter" idx="11"/>
          </p:nvPr>
        </p:nvSpPr>
        <p:spPr bwMode="white"/>
        <p:txBody>
          <a:bodyPr rtlCol="0"/>
          <a:lstStyle>
            <a:lvl1pPr>
              <a:defRPr>
                <a:solidFill>
                  <a:schemeClr val="bg1"/>
                </a:solidFill>
              </a:defRPr>
            </a:lvl1pPr>
          </a:lstStyle>
          <a:p>
            <a:pPr rtl="0"/>
            <a:r>
              <a:rPr lang="it-IT" dirty="0" smtClean="0"/>
              <a:t>Aggiungere un piè di pagina</a:t>
            </a:r>
            <a:endParaRPr lang="it-IT" dirty="0"/>
          </a:p>
        </p:txBody>
      </p:sp>
      <p:sp>
        <p:nvSpPr>
          <p:cNvPr id="5" name="Segnaposto data 4"/>
          <p:cNvSpPr>
            <a:spLocks noGrp="1"/>
          </p:cNvSpPr>
          <p:nvPr>
            <p:ph type="dt" sz="half" idx="10"/>
          </p:nvPr>
        </p:nvSpPr>
        <p:spPr bwMode="white"/>
        <p:txBody>
          <a:bodyPr rtlCol="0"/>
          <a:lstStyle>
            <a:lvl1pPr>
              <a:defRPr>
                <a:solidFill>
                  <a:schemeClr val="bg1"/>
                </a:solidFill>
              </a:defRPr>
            </a:lvl1pPr>
          </a:lstStyle>
          <a:p>
            <a:pPr rtl="0"/>
            <a:fld id="{E21E4CA3-C5F5-4D08-BFB3-BA92E20F338D}" type="datetime1">
              <a:rPr lang="it-IT" smtClean="0"/>
              <a:t>28/03/2022</a:t>
            </a:fld>
            <a:endParaRPr lang="it-IT" dirty="0"/>
          </a:p>
        </p:txBody>
      </p:sp>
      <p:sp>
        <p:nvSpPr>
          <p:cNvPr id="7" name="Segnaposto numero diapositiva 6"/>
          <p:cNvSpPr>
            <a:spLocks noGrp="1"/>
          </p:cNvSpPr>
          <p:nvPr>
            <p:ph type="sldNum" sz="quarter" idx="12"/>
          </p:nvPr>
        </p:nvSpPr>
        <p:spPr bwMode="white"/>
        <p:txBody>
          <a:bodyPr rtlCol="0"/>
          <a:lstStyle>
            <a:lvl1pPr>
              <a:defRPr>
                <a:solidFill>
                  <a:schemeClr val="bg1"/>
                </a:solidFill>
              </a:defRPr>
            </a:lvl1pPr>
          </a:lstStyle>
          <a:p>
            <a:pPr rtl="0"/>
            <a:fld id="{5382E9EE-A870-438B-947A-FF671DFAFC96}" type="slidenum">
              <a:rPr lang="it-IT" smtClean="0"/>
              <a:pPr/>
              <a:t>‹N›</a:t>
            </a:fld>
            <a:endParaRPr lang="it-IT" dirty="0"/>
          </a:p>
        </p:txBody>
      </p:sp>
    </p:spTree>
    <p:extLst>
      <p:ext uri="{BB962C8B-B14F-4D97-AF65-F5344CB8AC3E}">
        <p14:creationId xmlns:p14="http://schemas.microsoft.com/office/powerpoint/2010/main" val="6734973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smtClean="0"/>
              <a:t>Fare clic per modificare lo stile del titolo</a:t>
            </a:r>
            <a:endParaRPr lang="it-IT" dirty="0"/>
          </a:p>
        </p:txBody>
      </p:sp>
      <p:sp>
        <p:nvSpPr>
          <p:cNvPr id="3" name="Segnaposto testo verticale 2"/>
          <p:cNvSpPr>
            <a:spLocks noGrp="1"/>
          </p:cNvSpPr>
          <p:nvPr>
            <p:ph type="body" orient="vert" idx="1"/>
          </p:nvPr>
        </p:nvSpPr>
        <p:spPr/>
        <p:txBody>
          <a:bodyPr vert="eaVert" rtlCol="0"/>
          <a:lstStyle>
            <a:lvl1pPr>
              <a:defRPr/>
            </a:lvl1pPr>
            <a:lvl5pPr>
              <a:defRPr/>
            </a:lvl5pPr>
            <a:lvl6pPr>
              <a:defRPr/>
            </a:lvl6pPr>
            <a:lvl7pPr>
              <a:defRPr/>
            </a:lvl7pPr>
            <a:lvl8pPr>
              <a:defRPr/>
            </a:lvl8pPr>
            <a:lvl9pPr>
              <a:defRPr/>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sp>
        <p:nvSpPr>
          <p:cNvPr id="5" name="Segnaposto piè di pagina 4"/>
          <p:cNvSpPr>
            <a:spLocks noGrp="1"/>
          </p:cNvSpPr>
          <p:nvPr>
            <p:ph type="ftr" sz="quarter" idx="11"/>
          </p:nvPr>
        </p:nvSpPr>
        <p:spPr/>
        <p:txBody>
          <a:bodyPr rtlCol="0"/>
          <a:lstStyle/>
          <a:p>
            <a:pPr rtl="0"/>
            <a:r>
              <a:rPr lang="it-IT" dirty="0" smtClean="0"/>
              <a:t>Aggiungere un piè di pagina</a:t>
            </a:r>
            <a:endParaRPr lang="it-IT" dirty="0"/>
          </a:p>
        </p:txBody>
      </p:sp>
      <p:sp>
        <p:nvSpPr>
          <p:cNvPr id="4" name="Segnaposto data 3"/>
          <p:cNvSpPr>
            <a:spLocks noGrp="1"/>
          </p:cNvSpPr>
          <p:nvPr>
            <p:ph type="dt" sz="half" idx="10"/>
          </p:nvPr>
        </p:nvSpPr>
        <p:spPr/>
        <p:txBody>
          <a:bodyPr rtlCol="0"/>
          <a:lstStyle/>
          <a:p>
            <a:pPr rtl="0"/>
            <a:fld id="{C730BB0B-CB30-4F42-9624-66C3501A3394}" type="datetime1">
              <a:rPr lang="it-IT" smtClean="0"/>
              <a:t>28/03/2022</a:t>
            </a:fld>
            <a:endParaRPr lang="it-IT" dirty="0"/>
          </a:p>
        </p:txBody>
      </p:sp>
      <p:sp>
        <p:nvSpPr>
          <p:cNvPr id="6" name="Segnaposto numero diapositiva 5"/>
          <p:cNvSpPr>
            <a:spLocks noGrp="1"/>
          </p:cNvSpPr>
          <p:nvPr>
            <p:ph type="sldNum" sz="quarter" idx="12"/>
          </p:nvPr>
        </p:nvSpPr>
        <p:spPr/>
        <p:txBody>
          <a:bodyPr rtlCol="0"/>
          <a:lstStyle/>
          <a:p>
            <a:pPr rtl="0"/>
            <a:fld id="{5382E9EE-A870-438B-947A-FF671DFAFC96}" type="slidenum">
              <a:rPr lang="it-IT" smtClean="0"/>
              <a:t>‹N›</a:t>
            </a:fld>
            <a:endParaRPr lang="it-IT" dirty="0"/>
          </a:p>
        </p:txBody>
      </p:sp>
    </p:spTree>
    <p:extLst>
      <p:ext uri="{BB962C8B-B14F-4D97-AF65-F5344CB8AC3E}">
        <p14:creationId xmlns:p14="http://schemas.microsoft.com/office/powerpoint/2010/main" val="625934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7" name="Rettangolo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8" name="Rettangolo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Titolo verticale 1"/>
          <p:cNvSpPr>
            <a:spLocks noGrp="1"/>
          </p:cNvSpPr>
          <p:nvPr>
            <p:ph type="title" orient="vert"/>
          </p:nvPr>
        </p:nvSpPr>
        <p:spPr bwMode="black">
          <a:xfrm>
            <a:off x="9294812" y="274639"/>
            <a:ext cx="1371602" cy="5897561"/>
          </a:xfrm>
        </p:spPr>
        <p:txBody>
          <a:bodyPr vert="eaVert" rtlCol="0"/>
          <a:lstStyle>
            <a:lvl1pPr>
              <a:defRPr>
                <a:solidFill>
                  <a:schemeClr val="tx1"/>
                </a:solidFill>
              </a:defRPr>
            </a:lvl1pPr>
          </a:lstStyle>
          <a:p>
            <a:pPr rtl="0"/>
            <a:r>
              <a:rPr lang="it-IT" smtClean="0"/>
              <a:t>Fare clic per modificare lo stile del titolo</a:t>
            </a:r>
            <a:endParaRPr lang="it-IT" dirty="0"/>
          </a:p>
        </p:txBody>
      </p:sp>
      <p:sp>
        <p:nvSpPr>
          <p:cNvPr id="3" name="Segnaposto testo verticale 2"/>
          <p:cNvSpPr>
            <a:spLocks noGrp="1"/>
          </p:cNvSpPr>
          <p:nvPr>
            <p:ph type="body" orient="vert" idx="1"/>
          </p:nvPr>
        </p:nvSpPr>
        <p:spPr>
          <a:xfrm>
            <a:off x="1522413" y="274639"/>
            <a:ext cx="7619999" cy="5884321"/>
          </a:xfrm>
        </p:spPr>
        <p:txBody>
          <a:bodyPr vert="eaVert" rtlCol="0"/>
          <a:lstStyle>
            <a:lvl1pPr>
              <a:defRPr/>
            </a:lvl1pPr>
            <a:lvl5pPr>
              <a:defRPr/>
            </a:lvl5pPr>
            <a:lvl6pPr>
              <a:defRPr baseline="0"/>
            </a:lvl6pPr>
            <a:lvl7pPr>
              <a:defRPr baseline="0"/>
            </a:lvl7pPr>
            <a:lvl8pPr>
              <a:defRPr baseline="0"/>
            </a:lvl8pPr>
            <a:lvl9pPr>
              <a:defRPr baseline="0"/>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sp>
        <p:nvSpPr>
          <p:cNvPr id="5" name="Segnaposto piè di pagina 4"/>
          <p:cNvSpPr>
            <a:spLocks noGrp="1"/>
          </p:cNvSpPr>
          <p:nvPr>
            <p:ph type="ftr" sz="quarter" idx="11"/>
          </p:nvPr>
        </p:nvSpPr>
        <p:spPr bwMode="white"/>
        <p:txBody>
          <a:bodyPr rtlCol="0"/>
          <a:lstStyle>
            <a:lvl1pPr>
              <a:defRPr>
                <a:solidFill>
                  <a:schemeClr val="bg1"/>
                </a:solidFill>
              </a:defRPr>
            </a:lvl1pPr>
          </a:lstStyle>
          <a:p>
            <a:pPr rtl="0"/>
            <a:r>
              <a:rPr lang="it-IT" dirty="0" smtClean="0"/>
              <a:t>Aggiungere un piè di pagina</a:t>
            </a:r>
            <a:endParaRPr lang="it-IT" dirty="0"/>
          </a:p>
        </p:txBody>
      </p:sp>
      <p:sp>
        <p:nvSpPr>
          <p:cNvPr id="4" name="Segnaposto data 3"/>
          <p:cNvSpPr>
            <a:spLocks noGrp="1"/>
          </p:cNvSpPr>
          <p:nvPr>
            <p:ph type="dt" sz="half" idx="10"/>
          </p:nvPr>
        </p:nvSpPr>
        <p:spPr bwMode="white"/>
        <p:txBody>
          <a:bodyPr rtlCol="0"/>
          <a:lstStyle>
            <a:lvl1pPr>
              <a:defRPr>
                <a:solidFill>
                  <a:schemeClr val="bg1"/>
                </a:solidFill>
              </a:defRPr>
            </a:lvl1pPr>
          </a:lstStyle>
          <a:p>
            <a:pPr rtl="0"/>
            <a:fld id="{801C1D99-5E29-4B3B-83BD-D7E03CA7C5BE}" type="datetime1">
              <a:rPr lang="it-IT" smtClean="0"/>
              <a:t>28/03/2022</a:t>
            </a:fld>
            <a:endParaRPr lang="it-IT" dirty="0"/>
          </a:p>
        </p:txBody>
      </p:sp>
      <p:sp>
        <p:nvSpPr>
          <p:cNvPr id="6" name="Segnaposto numero diapositiva 5"/>
          <p:cNvSpPr>
            <a:spLocks noGrp="1"/>
          </p:cNvSpPr>
          <p:nvPr>
            <p:ph type="sldNum" sz="quarter" idx="12"/>
          </p:nvPr>
        </p:nvSpPr>
        <p:spPr bwMode="white"/>
        <p:txBody>
          <a:bodyPr rtlCol="0"/>
          <a:lstStyle>
            <a:lvl1pPr>
              <a:defRPr>
                <a:solidFill>
                  <a:schemeClr val="bg1"/>
                </a:solidFill>
              </a:defRPr>
            </a:lvl1pPr>
          </a:lstStyle>
          <a:p>
            <a:pPr rtl="0"/>
            <a:fld id="{5382E9EE-A870-438B-947A-FF671DFAFC96}" type="slidenum">
              <a:rPr lang="it-IT" smtClean="0"/>
              <a:pPr/>
              <a:t>‹N›</a:t>
            </a:fld>
            <a:endParaRPr lang="it-IT" dirty="0"/>
          </a:p>
        </p:txBody>
      </p:sp>
    </p:spTree>
    <p:extLst>
      <p:ext uri="{BB962C8B-B14F-4D97-AF65-F5344CB8AC3E}">
        <p14:creationId xmlns:p14="http://schemas.microsoft.com/office/powerpoint/2010/main" val="41857690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smtClean="0"/>
              <a:t>Fare clic per modificare lo stile del titolo</a:t>
            </a:r>
            <a:endParaRPr lang="it-IT" dirty="0"/>
          </a:p>
        </p:txBody>
      </p:sp>
      <p:sp>
        <p:nvSpPr>
          <p:cNvPr id="3" name="Segnaposto contenuto 2"/>
          <p:cNvSpPr>
            <a:spLocks noGrp="1"/>
          </p:cNvSpPr>
          <p:nvPr>
            <p:ph idx="1"/>
          </p:nvPr>
        </p:nvSpPr>
        <p:spPr/>
        <p:txBody>
          <a:bodyPr rtlCol="0"/>
          <a:lstStyle>
            <a:lvl1pPr>
              <a:defRPr/>
            </a:lvl1pPr>
            <a:lvl5pPr>
              <a:defRPr/>
            </a:lvl5pPr>
            <a:lvl6pPr>
              <a:defRPr/>
            </a:lvl6pPr>
            <a:lvl7pPr>
              <a:defRPr/>
            </a:lvl7pPr>
            <a:lvl8pPr>
              <a:defRPr/>
            </a:lvl8pPr>
            <a:lvl9pPr>
              <a:defRPr baseline="0"/>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sp>
        <p:nvSpPr>
          <p:cNvPr id="5" name="Segnaposto piè di pagina 4"/>
          <p:cNvSpPr>
            <a:spLocks noGrp="1"/>
          </p:cNvSpPr>
          <p:nvPr>
            <p:ph type="ftr" sz="quarter" idx="11"/>
          </p:nvPr>
        </p:nvSpPr>
        <p:spPr/>
        <p:txBody>
          <a:bodyPr rtlCol="0"/>
          <a:lstStyle/>
          <a:p>
            <a:pPr rtl="0"/>
            <a:r>
              <a:rPr lang="it-IT" dirty="0" smtClean="0"/>
              <a:t>Aggiungere un piè di pagina</a:t>
            </a:r>
            <a:endParaRPr lang="it-IT" dirty="0"/>
          </a:p>
        </p:txBody>
      </p:sp>
      <p:sp>
        <p:nvSpPr>
          <p:cNvPr id="4" name="Segnaposto data 3"/>
          <p:cNvSpPr>
            <a:spLocks noGrp="1"/>
          </p:cNvSpPr>
          <p:nvPr>
            <p:ph type="dt" sz="half" idx="10"/>
          </p:nvPr>
        </p:nvSpPr>
        <p:spPr/>
        <p:txBody>
          <a:bodyPr rtlCol="0"/>
          <a:lstStyle/>
          <a:p>
            <a:pPr rtl="0"/>
            <a:fld id="{2D0A3D4A-6815-4612-B33C-0C366740C830}" type="datetime1">
              <a:rPr lang="it-IT" smtClean="0"/>
              <a:t>28/03/2022</a:t>
            </a:fld>
            <a:endParaRPr lang="it-IT" dirty="0"/>
          </a:p>
        </p:txBody>
      </p:sp>
      <p:sp>
        <p:nvSpPr>
          <p:cNvPr id="6" name="Segnaposto numero diapositiva 5"/>
          <p:cNvSpPr>
            <a:spLocks noGrp="1"/>
          </p:cNvSpPr>
          <p:nvPr>
            <p:ph type="sldNum" sz="quarter" idx="12"/>
          </p:nvPr>
        </p:nvSpPr>
        <p:spPr/>
        <p:txBody>
          <a:bodyPr rtlCol="0"/>
          <a:lstStyle/>
          <a:p>
            <a:pPr rtl="0"/>
            <a:fld id="{5382E9EE-A870-438B-947A-FF671DFAFC96}" type="slidenum">
              <a:rPr lang="it-IT" smtClean="0"/>
              <a:t>‹N›</a:t>
            </a:fld>
            <a:endParaRPr lang="it-IT" dirty="0"/>
          </a:p>
        </p:txBody>
      </p:sp>
    </p:spTree>
    <p:extLst>
      <p:ext uri="{BB962C8B-B14F-4D97-AF65-F5344CB8AC3E}">
        <p14:creationId xmlns:p14="http://schemas.microsoft.com/office/powerpoint/2010/main" val="22456271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Diapositiva titolo con foto">
    <p:spTree>
      <p:nvGrpSpPr>
        <p:cNvPr id="1" name=""/>
        <p:cNvGrpSpPr/>
        <p:nvPr/>
      </p:nvGrpSpPr>
      <p:grpSpPr>
        <a:xfrm>
          <a:off x="0" y="0"/>
          <a:ext cx="0" cy="0"/>
          <a:chOff x="0" y="0"/>
          <a:chExt cx="0" cy="0"/>
        </a:xfrm>
      </p:grpSpPr>
      <p:sp>
        <p:nvSpPr>
          <p:cNvPr id="12" name="Rettangolo 11"/>
          <p:cNvSpPr/>
          <p:nvPr/>
        </p:nvSpPr>
        <p:spPr>
          <a:xfrm flipH="1">
            <a:off x="0" y="0"/>
            <a:ext cx="12188825" cy="3245754"/>
          </a:xfrm>
          <a:custGeom>
            <a:avLst/>
            <a:gdLst/>
            <a:ahLst/>
            <a:cxnLst/>
            <a:rect l="l" t="t" r="r" b="b"/>
            <a:pathLst>
              <a:path w="12188825" h="3245754">
                <a:moveTo>
                  <a:pt x="12188825" y="0"/>
                </a:moveTo>
                <a:lnTo>
                  <a:pt x="0" y="0"/>
                </a:lnTo>
                <a:lnTo>
                  <a:pt x="1" y="2975260"/>
                </a:lnTo>
                <a:cubicBezTo>
                  <a:pt x="1772815" y="3146875"/>
                  <a:pt x="3864934" y="3245754"/>
                  <a:pt x="6105607" y="3245754"/>
                </a:cubicBezTo>
                <a:cubicBezTo>
                  <a:pt x="8336850" y="3245754"/>
                  <a:pt x="10420785" y="3147705"/>
                  <a:pt x="12188825" y="2977484"/>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7" name="Rettangolo 12"/>
          <p:cNvSpPr/>
          <p:nvPr/>
        </p:nvSpPr>
        <p:spPr>
          <a:xfrm flipH="1" flipV="1">
            <a:off x="0" y="2975260"/>
            <a:ext cx="12188824" cy="1785092"/>
          </a:xfrm>
          <a:custGeom>
            <a:avLst/>
            <a:gdLst/>
            <a:ahLst/>
            <a:cxnLst/>
            <a:rect l="l" t="t" r="r" b="b"/>
            <a:pathLst>
              <a:path w="12188824" h="1785092">
                <a:moveTo>
                  <a:pt x="0" y="0"/>
                </a:moveTo>
                <a:lnTo>
                  <a:pt x="12188824" y="0"/>
                </a:lnTo>
                <a:lnTo>
                  <a:pt x="12188824" y="1782868"/>
                </a:lnTo>
                <a:cubicBezTo>
                  <a:pt x="10420784" y="1612647"/>
                  <a:pt x="8336849" y="1514598"/>
                  <a:pt x="6105606" y="1514598"/>
                </a:cubicBezTo>
                <a:cubicBezTo>
                  <a:pt x="3864933" y="1514598"/>
                  <a:pt x="1772814" y="1613477"/>
                  <a:pt x="0" y="178509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8" name="Rettangolo 16"/>
          <p:cNvSpPr/>
          <p:nvPr/>
        </p:nvSpPr>
        <p:spPr>
          <a:xfrm flipH="1" flipV="1">
            <a:off x="0" y="3028586"/>
            <a:ext cx="12188825" cy="3829414"/>
          </a:xfrm>
          <a:custGeom>
            <a:avLst/>
            <a:gdLst>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25 w 12188825"/>
              <a:gd name="connsiteY11" fmla="*/ 1600200 h 3829414"/>
              <a:gd name="connsiteX12" fmla="*/ 12188825 w 12188825"/>
              <a:gd name="connsiteY12" fmla="*/ 2270882 h 3829414"/>
              <a:gd name="connsiteX13" fmla="*/ 12188819 w 12188825"/>
              <a:gd name="connsiteY13" fmla="*/ 2270882 h 3829414"/>
              <a:gd name="connsiteX14" fmla="*/ 12188819 w 12188825"/>
              <a:gd name="connsiteY14"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25 w 12188825"/>
              <a:gd name="connsiteY11" fmla="*/ 1600200 h 3829414"/>
              <a:gd name="connsiteX12" fmla="*/ 12188825 w 12188825"/>
              <a:gd name="connsiteY12" fmla="*/ 2270882 h 3829414"/>
              <a:gd name="connsiteX13" fmla="*/ 12188819 w 12188825"/>
              <a:gd name="connsiteY13"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25 w 12188825"/>
              <a:gd name="connsiteY11" fmla="*/ 1600200 h 3829414"/>
              <a:gd name="connsiteX12" fmla="*/ 12188819 w 12188825"/>
              <a:gd name="connsiteY12"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19 w 12188825"/>
              <a:gd name="connsiteY11"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19 w 12188825"/>
              <a:gd name="connsiteY10"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0 h 3829414"/>
              <a:gd name="connsiteX8" fmla="*/ 12188825 w 12188825"/>
              <a:gd name="connsiteY8" fmla="*/ 0 h 3829414"/>
              <a:gd name="connsiteX9" fmla="*/ 12188819 w 12188825"/>
              <a:gd name="connsiteY9"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0 h 3829414"/>
              <a:gd name="connsiteX7" fmla="*/ 12188825 w 12188825"/>
              <a:gd name="connsiteY7" fmla="*/ 0 h 3829414"/>
              <a:gd name="connsiteX8" fmla="*/ 12188819 w 12188825"/>
              <a:gd name="connsiteY8"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0 h 3829414"/>
              <a:gd name="connsiteX6" fmla="*/ 12188825 w 12188825"/>
              <a:gd name="connsiteY6" fmla="*/ 0 h 3829414"/>
              <a:gd name="connsiteX7" fmla="*/ 12188819 w 12188825"/>
              <a:gd name="connsiteY7"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0 h 3829414"/>
              <a:gd name="connsiteX5" fmla="*/ 12188825 w 12188825"/>
              <a:gd name="connsiteY5" fmla="*/ 0 h 3829414"/>
              <a:gd name="connsiteX6" fmla="*/ 12188819 w 12188825"/>
              <a:gd name="connsiteY6"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1 w 12188825"/>
              <a:gd name="connsiteY3" fmla="*/ 0 h 3829414"/>
              <a:gd name="connsiteX4" fmla="*/ 12188825 w 12188825"/>
              <a:gd name="connsiteY4" fmla="*/ 0 h 3829414"/>
              <a:gd name="connsiteX5" fmla="*/ 12188819 w 12188825"/>
              <a:gd name="connsiteY5" fmla="*/ 3829414 h 3829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3829414">
                <a:moveTo>
                  <a:pt x="12188819" y="3829414"/>
                </a:moveTo>
                <a:cubicBezTo>
                  <a:pt x="10472741" y="3611474"/>
                  <a:pt x="8380478" y="3464940"/>
                  <a:pt x="6121030" y="3425501"/>
                </a:cubicBezTo>
                <a:cubicBezTo>
                  <a:pt x="3842817" y="3385734"/>
                  <a:pt x="1730673" y="3460715"/>
                  <a:pt x="0" y="3621385"/>
                </a:cubicBezTo>
                <a:cubicBezTo>
                  <a:pt x="0" y="2414257"/>
                  <a:pt x="1" y="1207128"/>
                  <a:pt x="1" y="0"/>
                </a:cubicBezTo>
                <a:lnTo>
                  <a:pt x="12188825" y="0"/>
                </a:lnTo>
                <a:cubicBezTo>
                  <a:pt x="12188823" y="1276471"/>
                  <a:pt x="12188821" y="2552943"/>
                  <a:pt x="12188819" y="382941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Titolo 1"/>
          <p:cNvSpPr>
            <a:spLocks noGrp="1"/>
          </p:cNvSpPr>
          <p:nvPr>
            <p:ph type="ctrTitle"/>
          </p:nvPr>
        </p:nvSpPr>
        <p:spPr>
          <a:xfrm>
            <a:off x="1522413" y="3505200"/>
            <a:ext cx="9144000" cy="1908446"/>
          </a:xfrm>
        </p:spPr>
        <p:txBody>
          <a:bodyPr rtlCol="0">
            <a:noAutofit/>
          </a:bodyPr>
          <a:lstStyle>
            <a:lvl1pPr>
              <a:lnSpc>
                <a:spcPct val="85000"/>
              </a:lnSpc>
              <a:defRPr sz="6600"/>
            </a:lvl1pPr>
          </a:lstStyle>
          <a:p>
            <a:pPr rtl="0"/>
            <a:r>
              <a:rPr lang="it-IT" smtClean="0"/>
              <a:t>Fare clic per modificare lo stile del titolo</a:t>
            </a:r>
            <a:endParaRPr lang="it-IT" dirty="0"/>
          </a:p>
        </p:txBody>
      </p:sp>
      <p:sp>
        <p:nvSpPr>
          <p:cNvPr id="17" name="Segnaposto immagine 16" descr="Segnaposto vuoto per aggiungere un'immagine. Fare clic sul segnaposto e selezionare l'immagine che si vuole aggiungere"/>
          <p:cNvSpPr>
            <a:spLocks noGrp="1"/>
          </p:cNvSpPr>
          <p:nvPr>
            <p:ph type="pic" sz="quarter" idx="13"/>
          </p:nvPr>
        </p:nvSpPr>
        <p:spPr>
          <a:xfrm>
            <a:off x="0" y="0"/>
            <a:ext cx="12188825" cy="3141318"/>
          </a:xfrm>
          <a:custGeom>
            <a:avLst/>
            <a:gdLst>
              <a:gd name="connsiteX0" fmla="*/ 0 w 12188825"/>
              <a:gd name="connsiteY0" fmla="*/ 0 h 3867150"/>
              <a:gd name="connsiteX1" fmla="*/ 12188825 w 12188825"/>
              <a:gd name="connsiteY1" fmla="*/ 0 h 3867150"/>
              <a:gd name="connsiteX2" fmla="*/ 12188825 w 12188825"/>
              <a:gd name="connsiteY2" fmla="*/ 3867150 h 3867150"/>
              <a:gd name="connsiteX3" fmla="*/ 12188824 w 12188825"/>
              <a:gd name="connsiteY3" fmla="*/ 2819066 h 3867150"/>
              <a:gd name="connsiteX4" fmla="*/ 6324758 w 12188825"/>
              <a:gd name="connsiteY4" fmla="*/ 3141318 h 3867150"/>
              <a:gd name="connsiteX5" fmla="*/ 0 w 12188825"/>
              <a:gd name="connsiteY5" fmla="*/ 2907554 h 3867150"/>
              <a:gd name="connsiteX6" fmla="*/ 0 w 12188825"/>
              <a:gd name="connsiteY6" fmla="*/ 0 h 3867150"/>
              <a:gd name="connsiteX0" fmla="*/ 0 w 12188825"/>
              <a:gd name="connsiteY0" fmla="*/ 0 h 3141318"/>
              <a:gd name="connsiteX1" fmla="*/ 12188825 w 12188825"/>
              <a:gd name="connsiteY1" fmla="*/ 0 h 3141318"/>
              <a:gd name="connsiteX2" fmla="*/ 12188824 w 12188825"/>
              <a:gd name="connsiteY2" fmla="*/ 2819066 h 3141318"/>
              <a:gd name="connsiteX3" fmla="*/ 6324758 w 12188825"/>
              <a:gd name="connsiteY3" fmla="*/ 3141318 h 3141318"/>
              <a:gd name="connsiteX4" fmla="*/ 0 w 12188825"/>
              <a:gd name="connsiteY4" fmla="*/ 2907554 h 3141318"/>
              <a:gd name="connsiteX5" fmla="*/ 0 w 12188825"/>
              <a:gd name="connsiteY5" fmla="*/ 0 h 3141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3141318">
                <a:moveTo>
                  <a:pt x="0" y="0"/>
                </a:moveTo>
                <a:lnTo>
                  <a:pt x="12188825" y="0"/>
                </a:lnTo>
                <a:cubicBezTo>
                  <a:pt x="12188825" y="939689"/>
                  <a:pt x="12188824" y="1879377"/>
                  <a:pt x="12188824" y="2819066"/>
                </a:cubicBezTo>
                <a:cubicBezTo>
                  <a:pt x="10416010" y="2990681"/>
                  <a:pt x="8565431" y="3141318"/>
                  <a:pt x="6324758" y="3141318"/>
                </a:cubicBezTo>
                <a:cubicBezTo>
                  <a:pt x="4093515" y="3141318"/>
                  <a:pt x="1768040" y="3077775"/>
                  <a:pt x="0" y="2907554"/>
                </a:cubicBezTo>
                <a:lnTo>
                  <a:pt x="0" y="0"/>
                </a:lnTo>
                <a:close/>
              </a:path>
            </a:pathLst>
          </a:custGeom>
        </p:spPr>
        <p:txBody>
          <a:bodyPr tIns="457200" rtlCol="0"/>
          <a:lstStyle>
            <a:lvl1pPr marL="0" indent="0" algn="ctr">
              <a:buNone/>
              <a:defRPr/>
            </a:lvl1pPr>
          </a:lstStyle>
          <a:p>
            <a:pPr rtl="0"/>
            <a:r>
              <a:rPr lang="it-IT" smtClean="0"/>
              <a:t>Fare clic sull'icona per inserire un'immagine</a:t>
            </a:r>
            <a:endParaRPr lang="it-IT" dirty="0"/>
          </a:p>
        </p:txBody>
      </p:sp>
      <p:sp>
        <p:nvSpPr>
          <p:cNvPr id="3" name="Sottotitolo 2"/>
          <p:cNvSpPr>
            <a:spLocks noGrp="1"/>
          </p:cNvSpPr>
          <p:nvPr>
            <p:ph type="subTitle" idx="1" hasCustomPrompt="1"/>
          </p:nvPr>
        </p:nvSpPr>
        <p:spPr bwMode="white">
          <a:xfrm>
            <a:off x="1501775" y="5562600"/>
            <a:ext cx="7335837" cy="838200"/>
          </a:xfrm>
        </p:spPr>
        <p:txBody>
          <a:bodyPr rtlCol="0"/>
          <a:lstStyle>
            <a:lvl1pPr marL="0" indent="0" algn="l">
              <a:spcBef>
                <a:spcPts val="0"/>
              </a:spcBef>
              <a:buNone/>
              <a:defRPr>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it-IT" dirty="0" smtClean="0"/>
              <a:t>Modificare lo stile del sottotitolo dello schema</a:t>
            </a:r>
            <a:endParaRPr lang="it-IT" dirty="0"/>
          </a:p>
        </p:txBody>
      </p:sp>
    </p:spTree>
    <p:extLst>
      <p:ext uri="{BB962C8B-B14F-4D97-AF65-F5344CB8AC3E}">
        <p14:creationId xmlns:p14="http://schemas.microsoft.com/office/powerpoint/2010/main" val="22361741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2">
            <a:lumMod val="75000"/>
          </a:schemeClr>
        </a:solidFill>
        <a:effectLst/>
      </p:bgPr>
    </p:bg>
    <p:spTree>
      <p:nvGrpSpPr>
        <p:cNvPr id="1" name=""/>
        <p:cNvGrpSpPr/>
        <p:nvPr/>
      </p:nvGrpSpPr>
      <p:grpSpPr>
        <a:xfrm>
          <a:off x="0" y="0"/>
          <a:ext cx="0" cy="0"/>
          <a:chOff x="0" y="0"/>
          <a:chExt cx="0" cy="0"/>
        </a:xfrm>
      </p:grpSpPr>
      <p:sp>
        <p:nvSpPr>
          <p:cNvPr id="10" name="Rettangolo 12"/>
          <p:cNvSpPr/>
          <p:nvPr userDrawn="1"/>
        </p:nvSpPr>
        <p:spPr>
          <a:xfrm flipH="1">
            <a:off x="2" y="789993"/>
            <a:ext cx="12188825" cy="5080598"/>
          </a:xfrm>
          <a:custGeom>
            <a:avLst/>
            <a:gdLst/>
            <a:ahLst/>
            <a:cxnLst/>
            <a:rect l="l" t="t" r="r" b="b"/>
            <a:pathLst>
              <a:path w="12188825" h="5080598">
                <a:moveTo>
                  <a:pt x="12188824" y="0"/>
                </a:moveTo>
                <a:cubicBezTo>
                  <a:pt x="10416010" y="171615"/>
                  <a:pt x="8323891" y="270494"/>
                  <a:pt x="6083218" y="270494"/>
                </a:cubicBezTo>
                <a:cubicBezTo>
                  <a:pt x="3851975" y="270494"/>
                  <a:pt x="1768040" y="172445"/>
                  <a:pt x="0" y="2224"/>
                </a:cubicBezTo>
                <a:lnTo>
                  <a:pt x="0" y="1496008"/>
                </a:lnTo>
                <a:lnTo>
                  <a:pt x="0" y="1785092"/>
                </a:lnTo>
                <a:lnTo>
                  <a:pt x="0" y="3295506"/>
                </a:lnTo>
                <a:lnTo>
                  <a:pt x="0" y="3553408"/>
                </a:lnTo>
                <a:lnTo>
                  <a:pt x="0" y="5080598"/>
                </a:lnTo>
                <a:cubicBezTo>
                  <a:pt x="1772814" y="4908983"/>
                  <a:pt x="3864933" y="4810104"/>
                  <a:pt x="6105606" y="4810104"/>
                </a:cubicBezTo>
                <a:cubicBezTo>
                  <a:pt x="8336849" y="4810104"/>
                  <a:pt x="10420784" y="4908153"/>
                  <a:pt x="12188824" y="5078374"/>
                </a:cubicBezTo>
                <a:lnTo>
                  <a:pt x="12188824" y="3553408"/>
                </a:lnTo>
                <a:lnTo>
                  <a:pt x="12188825" y="3553408"/>
                </a:lnTo>
                <a:lnTo>
                  <a:pt x="12188825" y="1496008"/>
                </a:lnTo>
                <a:lnTo>
                  <a:pt x="12188824" y="1496008"/>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5" name="Rettangolo 12"/>
          <p:cNvSpPr/>
          <p:nvPr userDrawn="1"/>
        </p:nvSpPr>
        <p:spPr>
          <a:xfrm flipH="1">
            <a:off x="2" y="792217"/>
            <a:ext cx="12188825" cy="5078374"/>
          </a:xfrm>
          <a:custGeom>
            <a:avLst/>
            <a:gdLst/>
            <a:ahLst/>
            <a:cxnLst/>
            <a:rect l="l" t="t" r="r" b="b"/>
            <a:pathLst>
              <a:path w="12188825" h="5078374">
                <a:moveTo>
                  <a:pt x="0" y="0"/>
                </a:moveTo>
                <a:lnTo>
                  <a:pt x="0" y="1493784"/>
                </a:lnTo>
                <a:lnTo>
                  <a:pt x="0" y="1782868"/>
                </a:lnTo>
                <a:lnTo>
                  <a:pt x="0" y="3293282"/>
                </a:lnTo>
                <a:lnTo>
                  <a:pt x="0" y="3551184"/>
                </a:lnTo>
                <a:lnTo>
                  <a:pt x="0" y="5078374"/>
                </a:lnTo>
                <a:lnTo>
                  <a:pt x="2" y="5078374"/>
                </a:lnTo>
                <a:lnTo>
                  <a:pt x="2" y="4101849"/>
                </a:lnTo>
                <a:lnTo>
                  <a:pt x="8" y="4101849"/>
                </a:lnTo>
                <a:lnTo>
                  <a:pt x="8" y="4825486"/>
                </a:lnTo>
                <a:cubicBezTo>
                  <a:pt x="1730681" y="4664816"/>
                  <a:pt x="3842825" y="4589835"/>
                  <a:pt x="6121038" y="4629602"/>
                </a:cubicBezTo>
                <a:cubicBezTo>
                  <a:pt x="8380486" y="4669041"/>
                  <a:pt x="10472749" y="4815575"/>
                  <a:pt x="12188824" y="5033515"/>
                </a:cubicBezTo>
                <a:lnTo>
                  <a:pt x="12188824" y="3551184"/>
                </a:lnTo>
                <a:lnTo>
                  <a:pt x="12188825" y="3551184"/>
                </a:lnTo>
                <a:lnTo>
                  <a:pt x="12188825" y="1493784"/>
                </a:lnTo>
                <a:lnTo>
                  <a:pt x="12188824" y="1493784"/>
                </a:lnTo>
                <a:lnTo>
                  <a:pt x="12188824" y="254012"/>
                </a:lnTo>
                <a:cubicBezTo>
                  <a:pt x="10458154" y="414682"/>
                  <a:pt x="8346010" y="489663"/>
                  <a:pt x="6067797" y="449896"/>
                </a:cubicBezTo>
                <a:cubicBezTo>
                  <a:pt x="3808349" y="410457"/>
                  <a:pt x="1716086" y="263923"/>
                  <a:pt x="8" y="45983"/>
                </a:cubicBezTo>
                <a:lnTo>
                  <a:pt x="8" y="977649"/>
                </a:lnTo>
                <a:lnTo>
                  <a:pt x="2" y="977649"/>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Titolo 1"/>
          <p:cNvSpPr>
            <a:spLocks noGrp="1"/>
          </p:cNvSpPr>
          <p:nvPr>
            <p:ph type="title"/>
          </p:nvPr>
        </p:nvSpPr>
        <p:spPr bwMode="black">
          <a:xfrm>
            <a:off x="1522413" y="1371600"/>
            <a:ext cx="9144000" cy="2743200"/>
          </a:xfrm>
        </p:spPr>
        <p:txBody>
          <a:bodyPr rtlCol="0" anchor="b">
            <a:normAutofit/>
          </a:bodyPr>
          <a:lstStyle>
            <a:lvl1pPr algn="l">
              <a:lnSpc>
                <a:spcPct val="85000"/>
              </a:lnSpc>
              <a:defRPr sz="6000" b="0" cap="none" baseline="0">
                <a:solidFill>
                  <a:schemeClr val="tx1"/>
                </a:solidFill>
              </a:defRPr>
            </a:lvl1pPr>
          </a:lstStyle>
          <a:p>
            <a:pPr rtl="0"/>
            <a:r>
              <a:rPr lang="it-IT" smtClean="0"/>
              <a:t>Fare clic per modificare lo stile del titolo</a:t>
            </a:r>
            <a:endParaRPr lang="it-IT" dirty="0"/>
          </a:p>
        </p:txBody>
      </p:sp>
      <p:sp>
        <p:nvSpPr>
          <p:cNvPr id="3" name="Segnaposto testo 2"/>
          <p:cNvSpPr>
            <a:spLocks noGrp="1"/>
          </p:cNvSpPr>
          <p:nvPr>
            <p:ph type="body" idx="1"/>
          </p:nvPr>
        </p:nvSpPr>
        <p:spPr>
          <a:xfrm>
            <a:off x="1522414" y="4267201"/>
            <a:ext cx="7315198" cy="1066800"/>
          </a:xfrm>
        </p:spPr>
        <p:txBody>
          <a:bodyPr rtlCol="0" anchor="t">
            <a:normAutofit/>
          </a:bodyPr>
          <a:lstStyle>
            <a:lvl1pPr marL="0" indent="0">
              <a:spcBef>
                <a:spcPts val="60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smtClean="0"/>
              <a:t>Fare clic per modificare stili del testo dello schema</a:t>
            </a:r>
          </a:p>
        </p:txBody>
      </p:sp>
      <p:sp>
        <p:nvSpPr>
          <p:cNvPr id="5" name="Segnaposto piè di pagina 4"/>
          <p:cNvSpPr>
            <a:spLocks noGrp="1"/>
          </p:cNvSpPr>
          <p:nvPr>
            <p:ph type="ftr" sz="quarter" idx="11"/>
          </p:nvPr>
        </p:nvSpPr>
        <p:spPr/>
        <p:txBody>
          <a:bodyPr rtlCol="0"/>
          <a:lstStyle/>
          <a:p>
            <a:pPr rtl="0"/>
            <a:r>
              <a:rPr lang="it-IT" dirty="0" smtClean="0"/>
              <a:t>Aggiungere un piè di pagina</a:t>
            </a:r>
            <a:endParaRPr lang="it-IT" dirty="0"/>
          </a:p>
        </p:txBody>
      </p:sp>
      <p:sp>
        <p:nvSpPr>
          <p:cNvPr id="4" name="Segnaposto data 3"/>
          <p:cNvSpPr>
            <a:spLocks noGrp="1"/>
          </p:cNvSpPr>
          <p:nvPr>
            <p:ph type="dt" sz="half" idx="10"/>
          </p:nvPr>
        </p:nvSpPr>
        <p:spPr/>
        <p:txBody>
          <a:bodyPr rtlCol="0"/>
          <a:lstStyle/>
          <a:p>
            <a:pPr rtl="0"/>
            <a:fld id="{AB39528D-61C1-47CF-8DD6-238D9857F741}" type="datetime1">
              <a:rPr lang="it-IT" smtClean="0"/>
              <a:t>28/03/2022</a:t>
            </a:fld>
            <a:endParaRPr lang="it-IT" dirty="0"/>
          </a:p>
        </p:txBody>
      </p:sp>
      <p:sp>
        <p:nvSpPr>
          <p:cNvPr id="6" name="Segnaposto numero diapositiva 5"/>
          <p:cNvSpPr>
            <a:spLocks noGrp="1"/>
          </p:cNvSpPr>
          <p:nvPr>
            <p:ph type="sldNum" sz="quarter" idx="12"/>
          </p:nvPr>
        </p:nvSpPr>
        <p:spPr/>
        <p:txBody>
          <a:bodyPr rtlCol="0"/>
          <a:lstStyle/>
          <a:p>
            <a:pPr rtl="0"/>
            <a:fld id="{5382E9EE-A870-438B-947A-FF671DFAFC96}" type="slidenum">
              <a:rPr lang="it-IT" smtClean="0"/>
              <a:t>‹N›</a:t>
            </a:fld>
            <a:endParaRPr lang="it-IT" dirty="0"/>
          </a:p>
        </p:txBody>
      </p:sp>
    </p:spTree>
    <p:extLst>
      <p:ext uri="{BB962C8B-B14F-4D97-AF65-F5344CB8AC3E}">
        <p14:creationId xmlns:p14="http://schemas.microsoft.com/office/powerpoint/2010/main" val="25703759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smtClean="0"/>
              <a:t>Fare clic per modificare lo stile del titolo</a:t>
            </a:r>
            <a:endParaRPr lang="it-IT" dirty="0"/>
          </a:p>
        </p:txBody>
      </p:sp>
      <p:sp>
        <p:nvSpPr>
          <p:cNvPr id="3" name="Segnaposto contenuto 2"/>
          <p:cNvSpPr>
            <a:spLocks noGrp="1"/>
          </p:cNvSpPr>
          <p:nvPr>
            <p:ph sz="half" idx="1"/>
          </p:nvPr>
        </p:nvSpPr>
        <p:spPr>
          <a:xfrm>
            <a:off x="1522413" y="1905000"/>
            <a:ext cx="4419599" cy="42672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baseline="0"/>
            </a:lvl7pPr>
            <a:lvl8pPr>
              <a:defRPr sz="1400" baseline="0"/>
            </a:lvl8pPr>
            <a:lvl9pPr>
              <a:defRPr sz="1400" baseline="0"/>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sp>
        <p:nvSpPr>
          <p:cNvPr id="4" name="Segnaposto contenuto 3"/>
          <p:cNvSpPr>
            <a:spLocks noGrp="1"/>
          </p:cNvSpPr>
          <p:nvPr>
            <p:ph sz="half" idx="2"/>
          </p:nvPr>
        </p:nvSpPr>
        <p:spPr>
          <a:xfrm>
            <a:off x="6249862" y="1905000"/>
            <a:ext cx="4416552" cy="42672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baseline="0"/>
            </a:lvl7pPr>
            <a:lvl8pPr>
              <a:defRPr sz="1400" baseline="0"/>
            </a:lvl8pPr>
            <a:lvl9pPr>
              <a:defRPr sz="1400" baseline="0"/>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sp>
        <p:nvSpPr>
          <p:cNvPr id="6" name="Segnaposto piè di pagina 5"/>
          <p:cNvSpPr>
            <a:spLocks noGrp="1"/>
          </p:cNvSpPr>
          <p:nvPr>
            <p:ph type="ftr" sz="quarter" idx="11"/>
          </p:nvPr>
        </p:nvSpPr>
        <p:spPr/>
        <p:txBody>
          <a:bodyPr rtlCol="0"/>
          <a:lstStyle/>
          <a:p>
            <a:pPr rtl="0"/>
            <a:r>
              <a:rPr lang="it-IT" dirty="0" smtClean="0"/>
              <a:t>Aggiungere un piè di pagina</a:t>
            </a:r>
            <a:endParaRPr lang="it-IT" dirty="0"/>
          </a:p>
        </p:txBody>
      </p:sp>
      <p:sp>
        <p:nvSpPr>
          <p:cNvPr id="5" name="Segnaposto data 4"/>
          <p:cNvSpPr>
            <a:spLocks noGrp="1"/>
          </p:cNvSpPr>
          <p:nvPr>
            <p:ph type="dt" sz="half" idx="10"/>
          </p:nvPr>
        </p:nvSpPr>
        <p:spPr/>
        <p:txBody>
          <a:bodyPr rtlCol="0"/>
          <a:lstStyle/>
          <a:p>
            <a:pPr rtl="0"/>
            <a:fld id="{1753461E-F04F-40CC-9472-61787D58F587}" type="datetime1">
              <a:rPr lang="it-IT" smtClean="0"/>
              <a:t>28/03/2022</a:t>
            </a:fld>
            <a:endParaRPr lang="it-IT" dirty="0"/>
          </a:p>
        </p:txBody>
      </p:sp>
      <p:sp>
        <p:nvSpPr>
          <p:cNvPr id="7" name="Segnaposto numero diapositiva 6"/>
          <p:cNvSpPr>
            <a:spLocks noGrp="1"/>
          </p:cNvSpPr>
          <p:nvPr>
            <p:ph type="sldNum" sz="quarter" idx="12"/>
          </p:nvPr>
        </p:nvSpPr>
        <p:spPr/>
        <p:txBody>
          <a:bodyPr rtlCol="0"/>
          <a:lstStyle/>
          <a:p>
            <a:pPr rtl="0"/>
            <a:fld id="{5382E9EE-A870-438B-947A-FF671DFAFC96}" type="slidenum">
              <a:rPr lang="it-IT" smtClean="0"/>
              <a:t>‹N›</a:t>
            </a:fld>
            <a:endParaRPr lang="it-IT" dirty="0"/>
          </a:p>
        </p:txBody>
      </p:sp>
    </p:spTree>
    <p:extLst>
      <p:ext uri="{BB962C8B-B14F-4D97-AF65-F5344CB8AC3E}">
        <p14:creationId xmlns:p14="http://schemas.microsoft.com/office/powerpoint/2010/main" val="35441863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lvl1pPr>
              <a:defRPr/>
            </a:lvl1pPr>
          </a:lstStyle>
          <a:p>
            <a:pPr rtl="0"/>
            <a:r>
              <a:rPr lang="it-IT" smtClean="0"/>
              <a:t>Fare clic per modificare lo stile del titolo</a:t>
            </a:r>
            <a:endParaRPr lang="it-IT" dirty="0"/>
          </a:p>
        </p:txBody>
      </p:sp>
      <p:sp>
        <p:nvSpPr>
          <p:cNvPr id="3" name="Segnaposto testo 2"/>
          <p:cNvSpPr>
            <a:spLocks noGrp="1"/>
          </p:cNvSpPr>
          <p:nvPr>
            <p:ph type="body" idx="1"/>
          </p:nvPr>
        </p:nvSpPr>
        <p:spPr>
          <a:xfrm>
            <a:off x="1522413" y="1905000"/>
            <a:ext cx="4416552" cy="685800"/>
          </a:xfrm>
        </p:spPr>
        <p:txBody>
          <a:bodyPr rtlCol="0"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smtClean="0"/>
              <a:t>Fare clic per modificare stili del testo dello schema</a:t>
            </a:r>
          </a:p>
        </p:txBody>
      </p:sp>
      <p:sp>
        <p:nvSpPr>
          <p:cNvPr id="4" name="Segnaposto contenuto 3"/>
          <p:cNvSpPr>
            <a:spLocks noGrp="1"/>
          </p:cNvSpPr>
          <p:nvPr>
            <p:ph sz="half" idx="2"/>
          </p:nvPr>
        </p:nvSpPr>
        <p:spPr>
          <a:xfrm>
            <a:off x="1522413" y="2666999"/>
            <a:ext cx="4416552" cy="3505201"/>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sp>
        <p:nvSpPr>
          <p:cNvPr id="5" name="Segnaposto testo 4"/>
          <p:cNvSpPr>
            <a:spLocks noGrp="1"/>
          </p:cNvSpPr>
          <p:nvPr>
            <p:ph type="body" sz="quarter" idx="3"/>
          </p:nvPr>
        </p:nvSpPr>
        <p:spPr>
          <a:xfrm>
            <a:off x="6191754" y="1905000"/>
            <a:ext cx="4416552" cy="685800"/>
          </a:xfrm>
        </p:spPr>
        <p:txBody>
          <a:bodyPr rtlCol="0"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smtClean="0"/>
              <a:t>Fare clic per modificare stili del testo dello schema</a:t>
            </a:r>
          </a:p>
        </p:txBody>
      </p:sp>
      <p:sp>
        <p:nvSpPr>
          <p:cNvPr id="6" name="Segnaposto contenuto 5"/>
          <p:cNvSpPr>
            <a:spLocks noGrp="1"/>
          </p:cNvSpPr>
          <p:nvPr>
            <p:ph sz="quarter" idx="4"/>
          </p:nvPr>
        </p:nvSpPr>
        <p:spPr>
          <a:xfrm>
            <a:off x="6191754" y="2666999"/>
            <a:ext cx="4416552" cy="3505201"/>
          </a:xfrm>
        </p:spPr>
        <p:txBody>
          <a:bodyPr rtlCol="0">
            <a:normAutofit/>
          </a:bodyPr>
          <a:lstStyle>
            <a:lvl1pPr>
              <a:defRPr sz="2000"/>
            </a:lvl1pPr>
            <a:lvl2pPr>
              <a:defRPr sz="1800"/>
            </a:lvl2pPr>
            <a:lvl3pPr>
              <a:defRPr sz="1600"/>
            </a:lvl3pPr>
            <a:lvl4pPr>
              <a:defRPr sz="1400"/>
            </a:lvl4pPr>
            <a:lvl5pPr>
              <a:defRPr sz="1400"/>
            </a:lvl5pPr>
            <a:lvl6pPr>
              <a:defRPr sz="1400" baseline="0"/>
            </a:lvl6pPr>
            <a:lvl7pPr>
              <a:defRPr sz="1400" baseline="0"/>
            </a:lvl7pPr>
            <a:lvl8pPr>
              <a:defRPr sz="1400" baseline="0"/>
            </a:lvl8pPr>
            <a:lvl9pPr>
              <a:defRPr sz="1400" baseline="0"/>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sp>
        <p:nvSpPr>
          <p:cNvPr id="8" name="Segnaposto piè di pagina 7"/>
          <p:cNvSpPr>
            <a:spLocks noGrp="1"/>
          </p:cNvSpPr>
          <p:nvPr>
            <p:ph type="ftr" sz="quarter" idx="11"/>
          </p:nvPr>
        </p:nvSpPr>
        <p:spPr/>
        <p:txBody>
          <a:bodyPr rtlCol="0"/>
          <a:lstStyle/>
          <a:p>
            <a:pPr rtl="0"/>
            <a:r>
              <a:rPr lang="it-IT" dirty="0" smtClean="0"/>
              <a:t>Aggiungere un piè di pagina</a:t>
            </a:r>
            <a:endParaRPr lang="it-IT" dirty="0"/>
          </a:p>
        </p:txBody>
      </p:sp>
      <p:sp>
        <p:nvSpPr>
          <p:cNvPr id="7" name="Segnaposto data 6"/>
          <p:cNvSpPr>
            <a:spLocks noGrp="1"/>
          </p:cNvSpPr>
          <p:nvPr>
            <p:ph type="dt" sz="half" idx="10"/>
          </p:nvPr>
        </p:nvSpPr>
        <p:spPr/>
        <p:txBody>
          <a:bodyPr rtlCol="0"/>
          <a:lstStyle/>
          <a:p>
            <a:pPr rtl="0"/>
            <a:fld id="{B786F417-EE2F-4017-87FE-372B291C78A4}" type="datetime1">
              <a:rPr lang="it-IT" smtClean="0"/>
              <a:t>28/03/2022</a:t>
            </a:fld>
            <a:endParaRPr lang="it-IT" dirty="0"/>
          </a:p>
        </p:txBody>
      </p:sp>
      <p:sp>
        <p:nvSpPr>
          <p:cNvPr id="9" name="Segnaposto numero diapositiva 8"/>
          <p:cNvSpPr>
            <a:spLocks noGrp="1"/>
          </p:cNvSpPr>
          <p:nvPr>
            <p:ph type="sldNum" sz="quarter" idx="12"/>
          </p:nvPr>
        </p:nvSpPr>
        <p:spPr/>
        <p:txBody>
          <a:bodyPr rtlCol="0"/>
          <a:lstStyle/>
          <a:p>
            <a:pPr rtl="0"/>
            <a:fld id="{5382E9EE-A870-438B-947A-FF671DFAFC96}" type="slidenum">
              <a:rPr lang="it-IT" smtClean="0"/>
              <a:t>‹N›</a:t>
            </a:fld>
            <a:endParaRPr lang="it-IT" dirty="0"/>
          </a:p>
        </p:txBody>
      </p:sp>
    </p:spTree>
    <p:extLst>
      <p:ext uri="{BB962C8B-B14F-4D97-AF65-F5344CB8AC3E}">
        <p14:creationId xmlns:p14="http://schemas.microsoft.com/office/powerpoint/2010/main" val="22661063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smtClean="0"/>
              <a:t>Fare clic per modificare lo stile del titolo</a:t>
            </a:r>
            <a:endParaRPr lang="it-IT" dirty="0"/>
          </a:p>
        </p:txBody>
      </p:sp>
      <p:sp>
        <p:nvSpPr>
          <p:cNvPr id="4" name="Segnaposto piè di pagina 3"/>
          <p:cNvSpPr>
            <a:spLocks noGrp="1"/>
          </p:cNvSpPr>
          <p:nvPr>
            <p:ph type="ftr" sz="quarter" idx="11"/>
          </p:nvPr>
        </p:nvSpPr>
        <p:spPr/>
        <p:txBody>
          <a:bodyPr rtlCol="0"/>
          <a:lstStyle/>
          <a:p>
            <a:pPr rtl="0"/>
            <a:r>
              <a:rPr lang="it-IT" dirty="0" smtClean="0"/>
              <a:t>Aggiungere un piè di pagina</a:t>
            </a:r>
            <a:endParaRPr lang="it-IT" dirty="0"/>
          </a:p>
        </p:txBody>
      </p:sp>
      <p:sp>
        <p:nvSpPr>
          <p:cNvPr id="3" name="Segnaposto data 2"/>
          <p:cNvSpPr>
            <a:spLocks noGrp="1"/>
          </p:cNvSpPr>
          <p:nvPr>
            <p:ph type="dt" sz="half" idx="10"/>
          </p:nvPr>
        </p:nvSpPr>
        <p:spPr/>
        <p:txBody>
          <a:bodyPr rtlCol="0"/>
          <a:lstStyle/>
          <a:p>
            <a:pPr rtl="0"/>
            <a:fld id="{8BB7956A-9850-4FA3-B009-222AFCE29B80}" type="datetime1">
              <a:rPr lang="it-IT" smtClean="0"/>
              <a:t>28/03/2022</a:t>
            </a:fld>
            <a:endParaRPr lang="it-IT" dirty="0"/>
          </a:p>
        </p:txBody>
      </p:sp>
      <p:sp>
        <p:nvSpPr>
          <p:cNvPr id="5" name="Segnaposto numero diapositiva 4"/>
          <p:cNvSpPr>
            <a:spLocks noGrp="1"/>
          </p:cNvSpPr>
          <p:nvPr>
            <p:ph type="sldNum" sz="quarter" idx="12"/>
          </p:nvPr>
        </p:nvSpPr>
        <p:spPr/>
        <p:txBody>
          <a:bodyPr rtlCol="0"/>
          <a:lstStyle/>
          <a:p>
            <a:pPr rtl="0"/>
            <a:fld id="{5382E9EE-A870-438B-947A-FF671DFAFC96}" type="slidenum">
              <a:rPr lang="it-IT" smtClean="0"/>
              <a:t>‹N›</a:t>
            </a:fld>
            <a:endParaRPr lang="it-IT" dirty="0"/>
          </a:p>
        </p:txBody>
      </p:sp>
    </p:spTree>
    <p:extLst>
      <p:ext uri="{BB962C8B-B14F-4D97-AF65-F5344CB8AC3E}">
        <p14:creationId xmlns:p14="http://schemas.microsoft.com/office/powerpoint/2010/main" val="11833857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7" name="Rettangolo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8" name="Rettangolo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3" name="Segnaposto piè di pagina 2"/>
          <p:cNvSpPr>
            <a:spLocks noGrp="1"/>
          </p:cNvSpPr>
          <p:nvPr>
            <p:ph type="ftr" sz="quarter" idx="11"/>
          </p:nvPr>
        </p:nvSpPr>
        <p:spPr bwMode="white"/>
        <p:txBody>
          <a:bodyPr rtlCol="0"/>
          <a:lstStyle>
            <a:lvl1pPr>
              <a:defRPr>
                <a:solidFill>
                  <a:schemeClr val="bg1"/>
                </a:solidFill>
              </a:defRPr>
            </a:lvl1pPr>
          </a:lstStyle>
          <a:p>
            <a:pPr rtl="0"/>
            <a:r>
              <a:rPr lang="it-IT" dirty="0" smtClean="0"/>
              <a:t>Aggiungere un piè di pagina</a:t>
            </a:r>
            <a:endParaRPr lang="it-IT" dirty="0"/>
          </a:p>
        </p:txBody>
      </p:sp>
      <p:sp>
        <p:nvSpPr>
          <p:cNvPr id="2" name="Segnaposto data 1"/>
          <p:cNvSpPr>
            <a:spLocks noGrp="1"/>
          </p:cNvSpPr>
          <p:nvPr>
            <p:ph type="dt" sz="half" idx="10"/>
          </p:nvPr>
        </p:nvSpPr>
        <p:spPr bwMode="white"/>
        <p:txBody>
          <a:bodyPr rtlCol="0"/>
          <a:lstStyle>
            <a:lvl1pPr>
              <a:defRPr>
                <a:solidFill>
                  <a:schemeClr val="bg1"/>
                </a:solidFill>
              </a:defRPr>
            </a:lvl1pPr>
          </a:lstStyle>
          <a:p>
            <a:pPr rtl="0"/>
            <a:fld id="{465DE9E1-39AB-465C-A084-6477BB556317}" type="datetime1">
              <a:rPr lang="it-IT" smtClean="0"/>
              <a:t>28/03/2022</a:t>
            </a:fld>
            <a:endParaRPr lang="it-IT" dirty="0"/>
          </a:p>
        </p:txBody>
      </p:sp>
      <p:sp>
        <p:nvSpPr>
          <p:cNvPr id="4" name="Segnaposto numero diapositiva 3"/>
          <p:cNvSpPr>
            <a:spLocks noGrp="1"/>
          </p:cNvSpPr>
          <p:nvPr>
            <p:ph type="sldNum" sz="quarter" idx="12"/>
          </p:nvPr>
        </p:nvSpPr>
        <p:spPr bwMode="white"/>
        <p:txBody>
          <a:bodyPr rtlCol="0"/>
          <a:lstStyle>
            <a:lvl1pPr>
              <a:defRPr>
                <a:solidFill>
                  <a:schemeClr val="bg1"/>
                </a:solidFill>
              </a:defRPr>
            </a:lvl1pPr>
          </a:lstStyle>
          <a:p>
            <a:pPr rtl="0"/>
            <a:fld id="{5382E9EE-A870-438B-947A-FF671DFAFC96}" type="slidenum">
              <a:rPr lang="it-IT" smtClean="0"/>
              <a:pPr/>
              <a:t>‹N›</a:t>
            </a:fld>
            <a:endParaRPr lang="it-IT" dirty="0"/>
          </a:p>
        </p:txBody>
      </p:sp>
    </p:spTree>
    <p:extLst>
      <p:ext uri="{BB962C8B-B14F-4D97-AF65-F5344CB8AC3E}">
        <p14:creationId xmlns:p14="http://schemas.microsoft.com/office/powerpoint/2010/main" val="28794123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3" name="Rettangolo 12"/>
          <p:cNvSpPr/>
          <p:nvPr/>
        </p:nvSpPr>
        <p:spPr>
          <a:xfrm>
            <a:off x="7466013" y="1"/>
            <a:ext cx="4722806" cy="6353183"/>
          </a:xfrm>
          <a:custGeom>
            <a:avLst/>
            <a:gdLst/>
            <a:ahLst/>
            <a:cxnLst/>
            <a:rect l="l" t="t" r="r" b="b"/>
            <a:pathLst>
              <a:path w="4722806" h="6353183">
                <a:moveTo>
                  <a:pt x="0" y="0"/>
                </a:moveTo>
                <a:lnTo>
                  <a:pt x="4722806" y="0"/>
                </a:lnTo>
                <a:lnTo>
                  <a:pt x="4722806" y="6098225"/>
                </a:lnTo>
                <a:cubicBezTo>
                  <a:pt x="3319459" y="6233334"/>
                  <a:pt x="1717095" y="6322975"/>
                  <a:pt x="0" y="6353183"/>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11" name="Rettangolo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12" name="Rettangolo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Titolo 1"/>
          <p:cNvSpPr>
            <a:spLocks noGrp="1"/>
          </p:cNvSpPr>
          <p:nvPr>
            <p:ph type="title"/>
          </p:nvPr>
        </p:nvSpPr>
        <p:spPr bwMode="black">
          <a:xfrm>
            <a:off x="7923212" y="457200"/>
            <a:ext cx="3781439" cy="3276600"/>
          </a:xfrm>
        </p:spPr>
        <p:txBody>
          <a:bodyPr rtlCol="0" anchor="b">
            <a:noAutofit/>
          </a:bodyPr>
          <a:lstStyle>
            <a:lvl1pPr algn="l">
              <a:defRPr sz="4000" b="0">
                <a:solidFill>
                  <a:schemeClr val="tx1"/>
                </a:solidFill>
              </a:defRPr>
            </a:lvl1pPr>
          </a:lstStyle>
          <a:p>
            <a:pPr rtl="0"/>
            <a:r>
              <a:rPr lang="it-IT" smtClean="0"/>
              <a:t>Fare clic per modificare lo stile del titolo</a:t>
            </a:r>
            <a:endParaRPr lang="it-IT" dirty="0"/>
          </a:p>
        </p:txBody>
      </p:sp>
      <p:sp>
        <p:nvSpPr>
          <p:cNvPr id="3" name="Segnaposto contenuto 2"/>
          <p:cNvSpPr>
            <a:spLocks noGrp="1"/>
          </p:cNvSpPr>
          <p:nvPr>
            <p:ph idx="1"/>
          </p:nvPr>
        </p:nvSpPr>
        <p:spPr>
          <a:xfrm>
            <a:off x="608013" y="457200"/>
            <a:ext cx="6324599" cy="53340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it-IT" smtClean="0"/>
              <a:t>Fare clic per modificare stili del testo dello schema</a:t>
            </a:r>
          </a:p>
          <a:p>
            <a:pPr lvl="1" rtl="0"/>
            <a:r>
              <a:rPr lang="it-IT" smtClean="0"/>
              <a:t>Secondo livello</a:t>
            </a:r>
          </a:p>
          <a:p>
            <a:pPr lvl="2" rtl="0"/>
            <a:r>
              <a:rPr lang="it-IT" smtClean="0"/>
              <a:t>Terzo livello</a:t>
            </a:r>
          </a:p>
          <a:p>
            <a:pPr lvl="3" rtl="0"/>
            <a:r>
              <a:rPr lang="it-IT" smtClean="0"/>
              <a:t>Quarto livello</a:t>
            </a:r>
          </a:p>
          <a:p>
            <a:pPr lvl="4" rtl="0"/>
            <a:r>
              <a:rPr lang="it-IT" smtClean="0"/>
              <a:t>Quinto livello</a:t>
            </a:r>
            <a:endParaRPr lang="it-IT" dirty="0"/>
          </a:p>
        </p:txBody>
      </p:sp>
      <p:sp>
        <p:nvSpPr>
          <p:cNvPr id="4" name="Segnaposto testo 3"/>
          <p:cNvSpPr>
            <a:spLocks noGrp="1"/>
          </p:cNvSpPr>
          <p:nvPr>
            <p:ph type="body" sz="half" idx="2"/>
          </p:nvPr>
        </p:nvSpPr>
        <p:spPr>
          <a:xfrm>
            <a:off x="7923212" y="3962400"/>
            <a:ext cx="3781439" cy="1828800"/>
          </a:xfrm>
        </p:spPr>
        <p:txBody>
          <a:bodyPr rtlCol="0">
            <a:normAutofit/>
          </a:bodyPr>
          <a:lstStyle>
            <a:lvl1pPr marL="0" indent="0">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smtClean="0"/>
              <a:t>Fare clic per modificare stili del testo dello schema</a:t>
            </a:r>
          </a:p>
        </p:txBody>
      </p:sp>
      <p:sp>
        <p:nvSpPr>
          <p:cNvPr id="6" name="Segnaposto piè di pagina 5"/>
          <p:cNvSpPr>
            <a:spLocks noGrp="1"/>
          </p:cNvSpPr>
          <p:nvPr>
            <p:ph type="ftr" sz="quarter" idx="11"/>
          </p:nvPr>
        </p:nvSpPr>
        <p:spPr bwMode="white"/>
        <p:txBody>
          <a:bodyPr rtlCol="0"/>
          <a:lstStyle>
            <a:lvl1pPr>
              <a:defRPr>
                <a:solidFill>
                  <a:schemeClr val="bg1"/>
                </a:solidFill>
              </a:defRPr>
            </a:lvl1pPr>
          </a:lstStyle>
          <a:p>
            <a:pPr rtl="0"/>
            <a:r>
              <a:rPr lang="it-IT" dirty="0" smtClean="0"/>
              <a:t>Aggiungere un piè di pagina</a:t>
            </a:r>
            <a:endParaRPr lang="it-IT" dirty="0"/>
          </a:p>
        </p:txBody>
      </p:sp>
      <p:sp>
        <p:nvSpPr>
          <p:cNvPr id="5" name="Segnaposto data 4"/>
          <p:cNvSpPr>
            <a:spLocks noGrp="1"/>
          </p:cNvSpPr>
          <p:nvPr>
            <p:ph type="dt" sz="half" idx="10"/>
          </p:nvPr>
        </p:nvSpPr>
        <p:spPr bwMode="white"/>
        <p:txBody>
          <a:bodyPr rtlCol="0"/>
          <a:lstStyle>
            <a:lvl1pPr>
              <a:defRPr>
                <a:solidFill>
                  <a:schemeClr val="bg1"/>
                </a:solidFill>
              </a:defRPr>
            </a:lvl1pPr>
          </a:lstStyle>
          <a:p>
            <a:pPr rtl="0"/>
            <a:fld id="{0AC58265-54F0-4590-A6E7-99BFC4398592}" type="datetime1">
              <a:rPr lang="it-IT" smtClean="0"/>
              <a:t>28/03/2022</a:t>
            </a:fld>
            <a:endParaRPr lang="it-IT" dirty="0"/>
          </a:p>
        </p:txBody>
      </p:sp>
      <p:sp>
        <p:nvSpPr>
          <p:cNvPr id="7" name="Segnaposto numero diapositiva 6"/>
          <p:cNvSpPr>
            <a:spLocks noGrp="1"/>
          </p:cNvSpPr>
          <p:nvPr>
            <p:ph type="sldNum" sz="quarter" idx="12"/>
          </p:nvPr>
        </p:nvSpPr>
        <p:spPr bwMode="white"/>
        <p:txBody>
          <a:bodyPr rtlCol="0"/>
          <a:lstStyle>
            <a:lvl1pPr>
              <a:defRPr>
                <a:solidFill>
                  <a:schemeClr val="bg1"/>
                </a:solidFill>
              </a:defRPr>
            </a:lvl1pPr>
          </a:lstStyle>
          <a:p>
            <a:pPr rtl="0"/>
            <a:fld id="{5382E9EE-A870-438B-947A-FF671DFAFC96}" type="slidenum">
              <a:rPr lang="it-IT" smtClean="0"/>
              <a:pPr/>
              <a:t>‹N›</a:t>
            </a:fld>
            <a:endParaRPr lang="it-IT" dirty="0"/>
          </a:p>
        </p:txBody>
      </p:sp>
    </p:spTree>
    <p:extLst>
      <p:ext uri="{BB962C8B-B14F-4D97-AF65-F5344CB8AC3E}">
        <p14:creationId xmlns:p14="http://schemas.microsoft.com/office/powerpoint/2010/main" val="38994591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Rettangolo 12"/>
          <p:cNvSpPr/>
          <p:nvPr/>
        </p:nvSpPr>
        <p:spPr>
          <a:xfrm>
            <a:off x="0" y="0"/>
            <a:ext cx="12188825" cy="1870938"/>
          </a:xfrm>
          <a:custGeom>
            <a:avLst/>
            <a:gdLst>
              <a:gd name="connsiteX0" fmla="*/ 0 w 12188825"/>
              <a:gd name="connsiteY0" fmla="*/ 0 h 1870938"/>
              <a:gd name="connsiteX1" fmla="*/ 12188825 w 12188825"/>
              <a:gd name="connsiteY1" fmla="*/ 0 h 1870938"/>
              <a:gd name="connsiteX2" fmla="*/ 12188825 w 12188825"/>
              <a:gd name="connsiteY2" fmla="*/ 85846 h 1870938"/>
              <a:gd name="connsiteX3" fmla="*/ 12188825 w 12188825"/>
              <a:gd name="connsiteY3" fmla="*/ 335280 h 1870938"/>
              <a:gd name="connsiteX4" fmla="*/ 12188825 w 12188825"/>
              <a:gd name="connsiteY4" fmla="*/ 1868714 h 1870938"/>
              <a:gd name="connsiteX5" fmla="*/ 6105607 w 12188825"/>
              <a:gd name="connsiteY5" fmla="*/ 1600444 h 1870938"/>
              <a:gd name="connsiteX6" fmla="*/ 1 w 12188825"/>
              <a:gd name="connsiteY6" fmla="*/ 1870938 h 1870938"/>
              <a:gd name="connsiteX7" fmla="*/ 1 w 12188825"/>
              <a:gd name="connsiteY7" fmla="*/ 335280 h 1870938"/>
              <a:gd name="connsiteX8" fmla="*/ 0 w 12188825"/>
              <a:gd name="connsiteY8" fmla="*/ 0 h 1870938"/>
              <a:gd name="connsiteX0" fmla="*/ 0 w 12188825"/>
              <a:gd name="connsiteY0" fmla="*/ 0 h 1870938"/>
              <a:gd name="connsiteX1" fmla="*/ 12188825 w 12188825"/>
              <a:gd name="connsiteY1" fmla="*/ 0 h 1870938"/>
              <a:gd name="connsiteX2" fmla="*/ 12188825 w 12188825"/>
              <a:gd name="connsiteY2" fmla="*/ 85846 h 1870938"/>
              <a:gd name="connsiteX3" fmla="*/ 12188825 w 12188825"/>
              <a:gd name="connsiteY3" fmla="*/ 335280 h 1870938"/>
              <a:gd name="connsiteX4" fmla="*/ 12188825 w 12188825"/>
              <a:gd name="connsiteY4" fmla="*/ 1868714 h 1870938"/>
              <a:gd name="connsiteX5" fmla="*/ 6105607 w 12188825"/>
              <a:gd name="connsiteY5" fmla="*/ 1600444 h 1870938"/>
              <a:gd name="connsiteX6" fmla="*/ 1 w 12188825"/>
              <a:gd name="connsiteY6" fmla="*/ 1870938 h 1870938"/>
              <a:gd name="connsiteX7" fmla="*/ 0 w 12188825"/>
              <a:gd name="connsiteY7" fmla="*/ 0 h 1870938"/>
              <a:gd name="connsiteX0" fmla="*/ 0 w 12188825"/>
              <a:gd name="connsiteY0" fmla="*/ 0 h 1870938"/>
              <a:gd name="connsiteX1" fmla="*/ 12188825 w 12188825"/>
              <a:gd name="connsiteY1" fmla="*/ 0 h 1870938"/>
              <a:gd name="connsiteX2" fmla="*/ 12188825 w 12188825"/>
              <a:gd name="connsiteY2" fmla="*/ 335280 h 1870938"/>
              <a:gd name="connsiteX3" fmla="*/ 12188825 w 12188825"/>
              <a:gd name="connsiteY3" fmla="*/ 1868714 h 1870938"/>
              <a:gd name="connsiteX4" fmla="*/ 6105607 w 12188825"/>
              <a:gd name="connsiteY4" fmla="*/ 1600444 h 1870938"/>
              <a:gd name="connsiteX5" fmla="*/ 1 w 12188825"/>
              <a:gd name="connsiteY5" fmla="*/ 1870938 h 1870938"/>
              <a:gd name="connsiteX6" fmla="*/ 0 w 12188825"/>
              <a:gd name="connsiteY6" fmla="*/ 0 h 1870938"/>
              <a:gd name="connsiteX0" fmla="*/ 0 w 12188825"/>
              <a:gd name="connsiteY0" fmla="*/ 0 h 1870938"/>
              <a:gd name="connsiteX1" fmla="*/ 12188825 w 12188825"/>
              <a:gd name="connsiteY1" fmla="*/ 0 h 1870938"/>
              <a:gd name="connsiteX2" fmla="*/ 12188825 w 12188825"/>
              <a:gd name="connsiteY2" fmla="*/ 1868714 h 1870938"/>
              <a:gd name="connsiteX3" fmla="*/ 6105607 w 12188825"/>
              <a:gd name="connsiteY3" fmla="*/ 1600444 h 1870938"/>
              <a:gd name="connsiteX4" fmla="*/ 1 w 12188825"/>
              <a:gd name="connsiteY4" fmla="*/ 1870938 h 1870938"/>
              <a:gd name="connsiteX5" fmla="*/ 0 w 12188825"/>
              <a:gd name="connsiteY5" fmla="*/ 0 h 187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1870938">
                <a:moveTo>
                  <a:pt x="0" y="0"/>
                </a:moveTo>
                <a:lnTo>
                  <a:pt x="12188825" y="0"/>
                </a:lnTo>
                <a:lnTo>
                  <a:pt x="12188825" y="1868714"/>
                </a:lnTo>
                <a:cubicBezTo>
                  <a:pt x="10420785" y="1698493"/>
                  <a:pt x="8336850" y="1600444"/>
                  <a:pt x="6105607" y="1600444"/>
                </a:cubicBezTo>
                <a:cubicBezTo>
                  <a:pt x="3864934" y="1600444"/>
                  <a:pt x="1772815" y="1699323"/>
                  <a:pt x="1" y="1870938"/>
                </a:cubicBezTo>
                <a:cubicBezTo>
                  <a:pt x="1" y="1247292"/>
                  <a:pt x="0" y="623646"/>
                  <a:pt x="0" y="0"/>
                </a:cubicBez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3" name="Rettangolo 12"/>
          <p:cNvSpPr/>
          <p:nvPr/>
        </p:nvSpPr>
        <p:spPr>
          <a:xfrm>
            <a:off x="1" y="0"/>
            <a:ext cx="12188824" cy="1812642"/>
          </a:xfrm>
          <a:custGeom>
            <a:avLst/>
            <a:gdLst>
              <a:gd name="connsiteX0" fmla="*/ 0 w 12188824"/>
              <a:gd name="connsiteY0" fmla="*/ 0 h 1812642"/>
              <a:gd name="connsiteX1" fmla="*/ 12188824 w 12188824"/>
              <a:gd name="connsiteY1" fmla="*/ 0 h 1812642"/>
              <a:gd name="connsiteX2" fmla="*/ 12188824 w 12188824"/>
              <a:gd name="connsiteY2" fmla="*/ 1812642 h 1812642"/>
              <a:gd name="connsiteX3" fmla="*/ 6105607 w 12188824"/>
              <a:gd name="connsiteY3" fmla="*/ 1498429 h 1812642"/>
              <a:gd name="connsiteX4" fmla="*/ 1 w 12188824"/>
              <a:gd name="connsiteY4" fmla="*/ 1723203 h 1812642"/>
              <a:gd name="connsiteX5" fmla="*/ 1 w 12188824"/>
              <a:gd name="connsiteY5" fmla="*/ 187545 h 1812642"/>
              <a:gd name="connsiteX6" fmla="*/ 0 w 12188824"/>
              <a:gd name="connsiteY6" fmla="*/ 0 h 1812642"/>
              <a:gd name="connsiteX0" fmla="*/ 0 w 12188824"/>
              <a:gd name="connsiteY0" fmla="*/ 0 h 1812642"/>
              <a:gd name="connsiteX1" fmla="*/ 12188824 w 12188824"/>
              <a:gd name="connsiteY1" fmla="*/ 0 h 1812642"/>
              <a:gd name="connsiteX2" fmla="*/ 12188824 w 12188824"/>
              <a:gd name="connsiteY2" fmla="*/ 1812642 h 1812642"/>
              <a:gd name="connsiteX3" fmla="*/ 6105607 w 12188824"/>
              <a:gd name="connsiteY3" fmla="*/ 1498429 h 1812642"/>
              <a:gd name="connsiteX4" fmla="*/ 1 w 12188824"/>
              <a:gd name="connsiteY4" fmla="*/ 1723203 h 1812642"/>
              <a:gd name="connsiteX5" fmla="*/ 0 w 12188824"/>
              <a:gd name="connsiteY5" fmla="*/ 0 h 1812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4" h="1812642">
                <a:moveTo>
                  <a:pt x="0" y="0"/>
                </a:moveTo>
                <a:lnTo>
                  <a:pt x="12188824" y="0"/>
                </a:lnTo>
                <a:lnTo>
                  <a:pt x="12188824" y="1812642"/>
                </a:lnTo>
                <a:cubicBezTo>
                  <a:pt x="10427038" y="1644563"/>
                  <a:pt x="8126377" y="1513957"/>
                  <a:pt x="6105607" y="1498429"/>
                </a:cubicBezTo>
                <a:cubicBezTo>
                  <a:pt x="4065906" y="1482756"/>
                  <a:pt x="1772815" y="1551588"/>
                  <a:pt x="1" y="1723203"/>
                </a:cubicBezTo>
                <a:cubicBezTo>
                  <a:pt x="1" y="1148802"/>
                  <a:pt x="0" y="574401"/>
                  <a:pt x="0" y="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7" name="Rettangolo 7"/>
          <p:cNvSpPr/>
          <p:nvPr/>
        </p:nvSpPr>
        <p:spPr bwMode="hidden">
          <a:xfrm>
            <a:off x="1" y="6354411"/>
            <a:ext cx="12188824" cy="503589"/>
          </a:xfrm>
          <a:custGeom>
            <a:avLst/>
            <a:gdLst/>
            <a:ahLst/>
            <a:cxnLst/>
            <a:rect l="l" t="t" r="r" b="b"/>
            <a:pathLst>
              <a:path w="12188824" h="503589">
                <a:moveTo>
                  <a:pt x="6105606" y="0"/>
                </a:moveTo>
                <a:cubicBezTo>
                  <a:pt x="8336849" y="0"/>
                  <a:pt x="10420784" y="98049"/>
                  <a:pt x="12188824" y="268270"/>
                </a:cubicBezTo>
                <a:lnTo>
                  <a:pt x="12188824" y="503589"/>
                </a:lnTo>
                <a:lnTo>
                  <a:pt x="0" y="503589"/>
                </a:lnTo>
                <a:lnTo>
                  <a:pt x="0" y="270494"/>
                </a:lnTo>
                <a:cubicBezTo>
                  <a:pt x="1772814" y="98879"/>
                  <a:pt x="3864933" y="0"/>
                  <a:pt x="6105606" y="0"/>
                </a:cubicBezTo>
                <a:close/>
              </a:path>
            </a:pathLst>
          </a:custGeom>
          <a:solidFill>
            <a:schemeClr val="bg2">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Segnaposto titolo 1"/>
          <p:cNvSpPr>
            <a:spLocks noGrp="1"/>
          </p:cNvSpPr>
          <p:nvPr>
            <p:ph type="title"/>
          </p:nvPr>
        </p:nvSpPr>
        <p:spPr bwMode="white">
          <a:xfrm>
            <a:off x="1522414" y="274638"/>
            <a:ext cx="9144000" cy="1096962"/>
          </a:xfrm>
          <a:prstGeom prst="rect">
            <a:avLst/>
          </a:prstGeom>
        </p:spPr>
        <p:txBody>
          <a:bodyPr vert="horz" lIns="91440" tIns="45720" rIns="91440" bIns="45720" rtlCol="0" anchor="b">
            <a:normAutofit/>
          </a:bodyPr>
          <a:lstStyle/>
          <a:p>
            <a:pPr rtl="0"/>
            <a:r>
              <a:rPr lang="it-IT" dirty="0" smtClean="0"/>
              <a:t>Fare clic per modificare lo stile del titolo</a:t>
            </a:r>
            <a:endParaRPr lang="it-IT" dirty="0"/>
          </a:p>
        </p:txBody>
      </p:sp>
      <p:sp>
        <p:nvSpPr>
          <p:cNvPr id="3" name="Segnaposto testo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rtl="0"/>
            <a:r>
              <a:rPr lang="it-IT" dirty="0" smtClean="0"/>
              <a:t>Fare clic per modificare gli stili del testo dello schema</a:t>
            </a:r>
          </a:p>
          <a:p>
            <a:pPr lvl="1" rtl="0"/>
            <a:r>
              <a:rPr lang="it-IT" dirty="0" smtClean="0"/>
              <a:t>Secondo livello</a:t>
            </a:r>
          </a:p>
          <a:p>
            <a:pPr lvl="2" rtl="0"/>
            <a:r>
              <a:rPr lang="it-IT" dirty="0" smtClean="0"/>
              <a:t>Terzo livello</a:t>
            </a:r>
          </a:p>
          <a:p>
            <a:pPr lvl="3" rtl="0"/>
            <a:r>
              <a:rPr lang="it-IT" dirty="0" smtClean="0"/>
              <a:t>Quarto livello</a:t>
            </a:r>
          </a:p>
          <a:p>
            <a:pPr lvl="4" rtl="0"/>
            <a:r>
              <a:rPr lang="it-IT" dirty="0" smtClean="0"/>
              <a:t>Quinto livello</a:t>
            </a:r>
            <a:endParaRPr lang="it-IT" dirty="0"/>
          </a:p>
        </p:txBody>
      </p:sp>
      <p:sp>
        <p:nvSpPr>
          <p:cNvPr id="5" name="Segnaposto piè di pagina 4"/>
          <p:cNvSpPr>
            <a:spLocks noGrp="1"/>
          </p:cNvSpPr>
          <p:nvPr>
            <p:ph type="ftr" sz="quarter" idx="3"/>
          </p:nvPr>
        </p:nvSpPr>
        <p:spPr>
          <a:xfrm>
            <a:off x="1525138" y="6518274"/>
            <a:ext cx="5864674" cy="320676"/>
          </a:xfrm>
          <a:prstGeom prst="rect">
            <a:avLst/>
          </a:prstGeom>
        </p:spPr>
        <p:txBody>
          <a:bodyPr vert="horz" lIns="91440" tIns="45720" rIns="91440" bIns="45720" rtlCol="0" anchor="ctr"/>
          <a:lstStyle>
            <a:lvl1pPr algn="l">
              <a:defRPr sz="1100">
                <a:solidFill>
                  <a:schemeClr val="tx1"/>
                </a:solidFill>
              </a:defRPr>
            </a:lvl1pPr>
          </a:lstStyle>
          <a:p>
            <a:pPr rtl="0"/>
            <a:r>
              <a:rPr lang="it-IT" dirty="0" smtClean="0"/>
              <a:t>Aggiungere un piè di pagina</a:t>
            </a:r>
            <a:endParaRPr lang="it-IT" dirty="0"/>
          </a:p>
        </p:txBody>
      </p:sp>
      <p:sp>
        <p:nvSpPr>
          <p:cNvPr id="4" name="Segnaposto data 3"/>
          <p:cNvSpPr>
            <a:spLocks noGrp="1"/>
          </p:cNvSpPr>
          <p:nvPr>
            <p:ph type="dt" sz="half" idx="2"/>
          </p:nvPr>
        </p:nvSpPr>
        <p:spPr>
          <a:xfrm>
            <a:off x="7618412" y="6518274"/>
            <a:ext cx="1676400" cy="320676"/>
          </a:xfrm>
          <a:prstGeom prst="rect">
            <a:avLst/>
          </a:prstGeom>
        </p:spPr>
        <p:txBody>
          <a:bodyPr vert="horz" lIns="91440" tIns="45720" rIns="91440" bIns="45720" rtlCol="0" anchor="ctr"/>
          <a:lstStyle>
            <a:lvl1pPr algn="r">
              <a:defRPr sz="1100">
                <a:solidFill>
                  <a:schemeClr val="tx1"/>
                </a:solidFill>
              </a:defRPr>
            </a:lvl1pPr>
          </a:lstStyle>
          <a:p>
            <a:pPr rtl="0"/>
            <a:fld id="{951CC203-179B-4B22-8A8D-EAE8C7FA48C3}" type="datetime1">
              <a:rPr lang="it-IT" smtClean="0"/>
              <a:t>28/03/2022</a:t>
            </a:fld>
            <a:endParaRPr lang="it-IT" dirty="0"/>
          </a:p>
        </p:txBody>
      </p:sp>
      <p:sp>
        <p:nvSpPr>
          <p:cNvPr id="6" name="Segnaposto numero diapositiva 5"/>
          <p:cNvSpPr>
            <a:spLocks noGrp="1"/>
          </p:cNvSpPr>
          <p:nvPr>
            <p:ph type="sldNum" sz="quarter" idx="4"/>
          </p:nvPr>
        </p:nvSpPr>
        <p:spPr>
          <a:xfrm>
            <a:off x="9523412" y="6518274"/>
            <a:ext cx="1143002" cy="320676"/>
          </a:xfrm>
          <a:prstGeom prst="rect">
            <a:avLst/>
          </a:prstGeom>
        </p:spPr>
        <p:txBody>
          <a:bodyPr vert="horz" lIns="91440" tIns="45720" rIns="91440" bIns="45720" rtlCol="0" anchor="ctr"/>
          <a:lstStyle>
            <a:lvl1pPr algn="r">
              <a:defRPr sz="1100">
                <a:solidFill>
                  <a:schemeClr val="tx1"/>
                </a:solidFill>
              </a:defRPr>
            </a:lvl1pPr>
          </a:lstStyle>
          <a:p>
            <a:pPr rtl="0"/>
            <a:fld id="{5382E9EE-A870-438B-947A-FF671DFAFC96}" type="slidenum">
              <a:rPr lang="it-IT" smtClean="0"/>
              <a:pPr/>
              <a:t>‹N›</a:t>
            </a:fld>
            <a:endParaRPr lang="it-IT" dirty="0"/>
          </a:p>
        </p:txBody>
      </p:sp>
    </p:spTree>
    <p:extLst>
      <p:ext uri="{BB962C8B-B14F-4D97-AF65-F5344CB8AC3E}">
        <p14:creationId xmlns:p14="http://schemas.microsoft.com/office/powerpoint/2010/main" val="4248769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p14:dur="0"/>
    </mc:Choice>
    <mc:Fallback xmlns="">
      <p:transition/>
    </mc:Fallback>
  </mc:AlternateContent>
  <p:hf sldNum="0" hdr="0" ftr="0" dt="0"/>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800"/>
        </a:spcBef>
        <a:buSzPct val="100000"/>
        <a:buFont typeface="Arial" pitchFamily="34" charset="0"/>
        <a:buChar char="▪"/>
        <a:defRPr sz="2000" kern="1200">
          <a:solidFill>
            <a:schemeClr val="tx1"/>
          </a:solidFill>
          <a:latin typeface="+mn-lt"/>
          <a:ea typeface="+mn-ea"/>
          <a:cs typeface="+mn-cs"/>
        </a:defRPr>
      </a:lvl1pPr>
      <a:lvl2pPr marL="502920" indent="-223838" algn="l" defTabSz="914400" rtl="0" eaLnBrk="1" latinLnBrk="0" hangingPunct="1">
        <a:lnSpc>
          <a:spcPct val="90000"/>
        </a:lnSpc>
        <a:spcBef>
          <a:spcPts val="1000"/>
        </a:spcBef>
        <a:buSzPct val="90000"/>
        <a:buFont typeface="Arial"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800"/>
        </a:spcBef>
        <a:buSzPct val="100000"/>
        <a:buFont typeface="Arial" pitchFamily="34" charset="0"/>
        <a:buChar char="▪"/>
        <a:defRPr sz="1600" kern="1200">
          <a:solidFill>
            <a:schemeClr val="tx1"/>
          </a:solidFill>
          <a:latin typeface="+mn-lt"/>
          <a:ea typeface="+mn-ea"/>
          <a:cs typeface="+mn-cs"/>
        </a:defRPr>
      </a:lvl3pPr>
      <a:lvl4pPr marL="868680" indent="-182880" algn="l" defTabSz="914400" rtl="0" eaLnBrk="1" latinLnBrk="0" hangingPunct="1">
        <a:lnSpc>
          <a:spcPct val="90000"/>
        </a:lnSpc>
        <a:spcBef>
          <a:spcPts val="600"/>
        </a:spcBef>
        <a:buSzPct val="90000"/>
        <a:buFont typeface="Arial" pitchFamily="34" charset="0"/>
        <a:buChar char="–"/>
        <a:defRPr sz="1400" kern="1200">
          <a:solidFill>
            <a:schemeClr val="tx1"/>
          </a:solidFill>
          <a:latin typeface="+mn-lt"/>
          <a:ea typeface="+mn-ea"/>
          <a:cs typeface="+mn-cs"/>
        </a:defRPr>
      </a:lvl4pPr>
      <a:lvl5pPr marL="1051560" indent="-182880" algn="l" defTabSz="914400" rtl="0" eaLnBrk="1" latinLnBrk="0" hangingPunct="1">
        <a:lnSpc>
          <a:spcPct val="90000"/>
        </a:lnSpc>
        <a:spcBef>
          <a:spcPts val="600"/>
        </a:spcBef>
        <a:buSzPct val="100000"/>
        <a:buFont typeface="Arial" pitchFamily="34" charset="0"/>
        <a:buChar char="▪"/>
        <a:defRPr sz="1400" kern="1200">
          <a:solidFill>
            <a:schemeClr val="tx1"/>
          </a:solidFill>
          <a:latin typeface="+mn-lt"/>
          <a:ea typeface="+mn-ea"/>
          <a:cs typeface="+mn-cs"/>
        </a:defRPr>
      </a:lvl5pPr>
      <a:lvl6pPr marL="1234440" indent="-182880" algn="l" defTabSz="914400" rtl="0" eaLnBrk="1" latinLnBrk="0" hangingPunct="1">
        <a:lnSpc>
          <a:spcPct val="90000"/>
        </a:lnSpc>
        <a:spcBef>
          <a:spcPts val="600"/>
        </a:spcBef>
        <a:buSzPct val="90000"/>
        <a:buFont typeface="Arial" pitchFamily="34" charset="0"/>
        <a:buChar char="–"/>
        <a:defRPr sz="1400" kern="1200">
          <a:solidFill>
            <a:schemeClr val="tx1"/>
          </a:solidFill>
          <a:latin typeface="+mn-lt"/>
          <a:ea typeface="+mn-ea"/>
          <a:cs typeface="+mn-cs"/>
        </a:defRPr>
      </a:lvl6pPr>
      <a:lvl7pPr marL="1417320" indent="-182880" algn="l" defTabSz="914400" rtl="0" eaLnBrk="1" latinLnBrk="0" hangingPunct="1">
        <a:lnSpc>
          <a:spcPct val="90000"/>
        </a:lnSpc>
        <a:spcBef>
          <a:spcPts val="600"/>
        </a:spcBef>
        <a:buSzPct val="100000"/>
        <a:buFont typeface="Arial" pitchFamily="34" charset="0"/>
        <a:buChar char="▪"/>
        <a:defRPr sz="1400" kern="1200">
          <a:solidFill>
            <a:schemeClr val="tx1"/>
          </a:solidFill>
          <a:latin typeface="+mn-lt"/>
          <a:ea typeface="+mn-ea"/>
          <a:cs typeface="+mn-cs"/>
        </a:defRPr>
      </a:lvl7pPr>
      <a:lvl8pPr marL="1600200" indent="-182880" algn="l" defTabSz="914400" rtl="0" eaLnBrk="1" latinLnBrk="0" hangingPunct="1">
        <a:lnSpc>
          <a:spcPct val="90000"/>
        </a:lnSpc>
        <a:spcBef>
          <a:spcPts val="600"/>
        </a:spcBef>
        <a:buSzPct val="90000"/>
        <a:buFont typeface="Arial" pitchFamily="34" charset="0"/>
        <a:buChar char="–"/>
        <a:defRPr sz="1400" kern="1200">
          <a:solidFill>
            <a:schemeClr val="tx1"/>
          </a:solidFill>
          <a:latin typeface="+mn-lt"/>
          <a:ea typeface="+mn-ea"/>
          <a:cs typeface="+mn-cs"/>
        </a:defRPr>
      </a:lvl8pPr>
      <a:lvl9pPr marL="1783080" indent="-182880" algn="l" defTabSz="914400" rtl="0" eaLnBrk="1" latinLnBrk="0" hangingPunct="1">
        <a:lnSpc>
          <a:spcPct val="90000"/>
        </a:lnSpc>
        <a:spcBef>
          <a:spcPts val="600"/>
        </a:spcBef>
        <a:buSzPct val="100000"/>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Documento_di_Microsoft_Word1.docx"/><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8189"/>
            <a:ext cx="12188825" cy="6858000"/>
          </a:xfrm>
          <a:prstGeom prst="rect">
            <a:avLst/>
          </a:prstGeom>
        </p:spPr>
      </p:pic>
    </p:spTree>
    <p:extLst>
      <p:ext uri="{BB962C8B-B14F-4D97-AF65-F5344CB8AC3E}">
        <p14:creationId xmlns:p14="http://schemas.microsoft.com/office/powerpoint/2010/main" val="23754473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smtClean="0"/>
              <a:t>Exercises</a:t>
            </a:r>
            <a:endParaRPr lang="it-IT" dirty="0"/>
          </a:p>
        </p:txBody>
      </p:sp>
      <p:sp>
        <p:nvSpPr>
          <p:cNvPr id="3" name="Segnaposto contenuto 2"/>
          <p:cNvSpPr>
            <a:spLocks noGrp="1"/>
          </p:cNvSpPr>
          <p:nvPr>
            <p:ph idx="1"/>
          </p:nvPr>
        </p:nvSpPr>
        <p:spPr>
          <a:xfrm>
            <a:off x="261764" y="1916832"/>
            <a:ext cx="11593288" cy="4464496"/>
          </a:xfrm>
        </p:spPr>
        <p:txBody>
          <a:bodyPr>
            <a:normAutofit lnSpcReduction="10000"/>
          </a:bodyPr>
          <a:lstStyle/>
          <a:p>
            <a:pPr lvl="0"/>
            <a:r>
              <a:rPr lang="en-US" sz="1800" dirty="0"/>
              <a:t>The storm destroyed the sandcastle that we </a:t>
            </a:r>
            <a:r>
              <a:rPr lang="en-US" sz="1800" dirty="0" smtClean="0"/>
              <a:t>________________ (</a:t>
            </a:r>
            <a:r>
              <a:rPr lang="en-US" sz="1800" dirty="0"/>
              <a:t>build</a:t>
            </a:r>
            <a:r>
              <a:rPr lang="en-US" sz="1800" dirty="0" smtClean="0"/>
              <a:t>).</a:t>
            </a:r>
            <a:r>
              <a:rPr lang="en-US" sz="1800" dirty="0"/>
              <a:t> </a:t>
            </a:r>
            <a:endParaRPr lang="it-IT" sz="1800" dirty="0"/>
          </a:p>
          <a:p>
            <a:pPr lvl="0"/>
            <a:r>
              <a:rPr lang="en-US" sz="1800" dirty="0"/>
              <a:t>He (not / be) </a:t>
            </a:r>
            <a:r>
              <a:rPr lang="en-US" sz="1800" dirty="0" smtClean="0"/>
              <a:t>______________</a:t>
            </a:r>
            <a:r>
              <a:rPr lang="en-US" sz="1800" dirty="0"/>
              <a:t> to Cape Town before 1997.</a:t>
            </a:r>
            <a:endParaRPr lang="it-IT" sz="1800" dirty="0"/>
          </a:p>
          <a:p>
            <a:pPr lvl="0"/>
            <a:r>
              <a:rPr lang="en-US" sz="1800" dirty="0"/>
              <a:t>When she went out to play, she (do / already) </a:t>
            </a:r>
            <a:r>
              <a:rPr lang="en-US" sz="1800" dirty="0" smtClean="0"/>
              <a:t>______________</a:t>
            </a:r>
            <a:r>
              <a:rPr lang="en-US" sz="1800" dirty="0"/>
              <a:t> her homework.</a:t>
            </a:r>
            <a:endParaRPr lang="it-IT" sz="1800" dirty="0"/>
          </a:p>
          <a:p>
            <a:pPr lvl="0"/>
            <a:r>
              <a:rPr lang="en-US" sz="1800" dirty="0"/>
              <a:t>My brother ate all of the cake that our mum </a:t>
            </a:r>
            <a:r>
              <a:rPr lang="en-US" sz="1800" dirty="0" smtClean="0"/>
              <a:t>_________________ (</a:t>
            </a:r>
            <a:r>
              <a:rPr lang="en-US" sz="1800" dirty="0"/>
              <a:t>make) .</a:t>
            </a:r>
            <a:endParaRPr lang="it-IT" sz="1800" dirty="0"/>
          </a:p>
          <a:p>
            <a:pPr lvl="0"/>
            <a:r>
              <a:rPr lang="en-US" sz="1800" dirty="0"/>
              <a:t>The doctor took off the plaster that he (put on) </a:t>
            </a:r>
            <a:r>
              <a:rPr lang="en-US" sz="1800" dirty="0" smtClean="0"/>
              <a:t>_______________</a:t>
            </a:r>
            <a:r>
              <a:rPr lang="en-US" sz="1800" dirty="0"/>
              <a:t> six weeks before.</a:t>
            </a:r>
            <a:endParaRPr lang="it-IT" sz="1800" dirty="0"/>
          </a:p>
          <a:p>
            <a:pPr lvl="0"/>
            <a:r>
              <a:rPr lang="en-US" sz="1800" dirty="0"/>
              <a:t>The waiter brought a drink that I (not / order</a:t>
            </a:r>
            <a:r>
              <a:rPr lang="en-US" sz="1800" dirty="0" smtClean="0"/>
              <a:t>) ___________________</a:t>
            </a:r>
            <a:r>
              <a:rPr lang="en-US" sz="1800" dirty="0"/>
              <a:t> .</a:t>
            </a:r>
            <a:endParaRPr lang="it-IT" sz="1800" dirty="0"/>
          </a:p>
          <a:p>
            <a:pPr lvl="0"/>
            <a:r>
              <a:rPr lang="en-US" sz="1800" dirty="0"/>
              <a:t>I could not remember the poem we (learn) </a:t>
            </a:r>
            <a:r>
              <a:rPr lang="en-US" sz="1800" dirty="0" smtClean="0"/>
              <a:t>_________________</a:t>
            </a:r>
            <a:r>
              <a:rPr lang="en-US" sz="1800" dirty="0"/>
              <a:t> the week before.</a:t>
            </a:r>
            <a:endParaRPr lang="it-IT" sz="1800" dirty="0"/>
          </a:p>
          <a:p>
            <a:pPr lvl="0"/>
            <a:r>
              <a:rPr lang="en-US" sz="1800" dirty="0"/>
              <a:t>The children collected the chestnuts that (fall) </a:t>
            </a:r>
            <a:r>
              <a:rPr lang="en-US" sz="1800" dirty="0" smtClean="0"/>
              <a:t>____________________</a:t>
            </a:r>
            <a:r>
              <a:rPr lang="en-US" sz="1800" dirty="0"/>
              <a:t> from the tree.</a:t>
            </a:r>
            <a:endParaRPr lang="it-IT" sz="1800" dirty="0"/>
          </a:p>
          <a:p>
            <a:pPr lvl="0"/>
            <a:r>
              <a:rPr lang="en-US" sz="1800" dirty="0"/>
              <a:t>(he / phone) </a:t>
            </a:r>
            <a:r>
              <a:rPr lang="en-US" sz="1800" dirty="0" smtClean="0"/>
              <a:t>________________ </a:t>
            </a:r>
            <a:r>
              <a:rPr lang="en-US" sz="1800" dirty="0"/>
              <a:t> Angie before he went to see her in London?</a:t>
            </a:r>
            <a:endParaRPr lang="it-IT" sz="1800" dirty="0"/>
          </a:p>
          <a:p>
            <a:pPr lvl="0"/>
            <a:r>
              <a:rPr lang="en-US" sz="1800" dirty="0"/>
              <a:t>She (not / ride) </a:t>
            </a:r>
            <a:r>
              <a:rPr lang="en-US" sz="1800" dirty="0" smtClean="0"/>
              <a:t>________________</a:t>
            </a:r>
            <a:r>
              <a:rPr lang="en-US" sz="1800" dirty="0"/>
              <a:t> a horse before that day.</a:t>
            </a:r>
            <a:endParaRPr lang="it-IT" sz="1800" dirty="0"/>
          </a:p>
          <a:p>
            <a:pPr marL="0" indent="0" fontAlgn="base">
              <a:buNone/>
            </a:pPr>
            <a:endParaRPr lang="it-IT" sz="1800" dirty="0"/>
          </a:p>
        </p:txBody>
      </p:sp>
    </p:spTree>
    <p:extLst>
      <p:ext uri="{BB962C8B-B14F-4D97-AF65-F5344CB8AC3E}">
        <p14:creationId xmlns:p14="http://schemas.microsoft.com/office/powerpoint/2010/main" val="24930389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smtClean="0"/>
              <a:t>Exercises</a:t>
            </a:r>
            <a:endParaRPr lang="it-IT" dirty="0"/>
          </a:p>
        </p:txBody>
      </p:sp>
      <p:sp>
        <p:nvSpPr>
          <p:cNvPr id="3" name="Segnaposto contenuto 2"/>
          <p:cNvSpPr>
            <a:spLocks noGrp="1"/>
          </p:cNvSpPr>
          <p:nvPr>
            <p:ph idx="1"/>
          </p:nvPr>
        </p:nvSpPr>
        <p:spPr>
          <a:xfrm>
            <a:off x="261764" y="1844824"/>
            <a:ext cx="11593288" cy="4752528"/>
          </a:xfrm>
        </p:spPr>
        <p:txBody>
          <a:bodyPr>
            <a:normAutofit/>
          </a:bodyPr>
          <a:lstStyle/>
          <a:p>
            <a:pPr marL="0" indent="0">
              <a:lnSpc>
                <a:spcPct val="120000"/>
              </a:lnSpc>
              <a:spcBef>
                <a:spcPts val="0"/>
              </a:spcBef>
              <a:buNone/>
            </a:pPr>
            <a:r>
              <a:rPr lang="en-US" sz="1800" b="1" dirty="0"/>
              <a:t>Make the past perfect </a:t>
            </a:r>
            <a:r>
              <a:rPr lang="en-US" sz="1800" b="1" dirty="0" smtClean="0"/>
              <a:t>progressive </a:t>
            </a:r>
            <a:r>
              <a:rPr lang="en-US" sz="1800" b="1" dirty="0"/>
              <a:t>positive: </a:t>
            </a:r>
            <a:endParaRPr lang="en-US" sz="1800" b="1" dirty="0" smtClean="0"/>
          </a:p>
          <a:p>
            <a:pPr marL="0" indent="0">
              <a:spcBef>
                <a:spcPts val="0"/>
              </a:spcBef>
              <a:buNone/>
            </a:pPr>
            <a:endParaRPr lang="en-US" dirty="0" smtClean="0"/>
          </a:p>
          <a:p>
            <a:pPr marL="457200" indent="-457200">
              <a:lnSpc>
                <a:spcPct val="120000"/>
              </a:lnSpc>
              <a:spcBef>
                <a:spcPts val="0"/>
              </a:spcBef>
              <a:buAutoNum type="arabicPeriod"/>
            </a:pPr>
            <a:r>
              <a:rPr lang="en-US" dirty="0" smtClean="0"/>
              <a:t>I </a:t>
            </a:r>
            <a:r>
              <a:rPr lang="en-US" dirty="0"/>
              <a:t>_______________________________ (work) all day, so I didn’t want to go out. </a:t>
            </a:r>
            <a:endParaRPr lang="en-US" dirty="0" smtClean="0"/>
          </a:p>
          <a:p>
            <a:pPr marL="457200" indent="-457200">
              <a:lnSpc>
                <a:spcPct val="120000"/>
              </a:lnSpc>
              <a:spcBef>
                <a:spcPts val="0"/>
              </a:spcBef>
              <a:buAutoNum type="arabicPeriod"/>
            </a:pPr>
            <a:r>
              <a:rPr lang="en-US" dirty="0" smtClean="0"/>
              <a:t>She </a:t>
            </a:r>
            <a:r>
              <a:rPr lang="en-US" dirty="0"/>
              <a:t>_______________________________ (sleep) for ten hours when I woke her. </a:t>
            </a:r>
            <a:endParaRPr lang="en-US" dirty="0" smtClean="0"/>
          </a:p>
          <a:p>
            <a:pPr marL="457200" indent="-457200">
              <a:lnSpc>
                <a:spcPct val="120000"/>
              </a:lnSpc>
              <a:spcBef>
                <a:spcPts val="0"/>
              </a:spcBef>
              <a:buAutoNum type="arabicPeriod"/>
            </a:pPr>
            <a:r>
              <a:rPr lang="en-US" dirty="0" smtClean="0"/>
              <a:t>They </a:t>
            </a:r>
            <a:r>
              <a:rPr lang="en-US" dirty="0"/>
              <a:t>_______________________________ (live) in Beijing for three years when he lost his </a:t>
            </a:r>
            <a:r>
              <a:rPr lang="en-US" dirty="0" smtClean="0"/>
              <a:t>job.</a:t>
            </a:r>
          </a:p>
          <a:p>
            <a:pPr marL="457200" indent="-457200">
              <a:lnSpc>
                <a:spcPct val="120000"/>
              </a:lnSpc>
              <a:spcBef>
                <a:spcPts val="0"/>
              </a:spcBef>
              <a:buAutoNum type="arabicPeriod"/>
            </a:pPr>
            <a:r>
              <a:rPr lang="en-US" dirty="0" smtClean="0"/>
              <a:t>When </a:t>
            </a:r>
            <a:r>
              <a:rPr lang="en-US" dirty="0"/>
              <a:t>we met, you _______________________________ (work) at that company for six </a:t>
            </a:r>
            <a:r>
              <a:rPr lang="en-US" dirty="0" smtClean="0"/>
              <a:t>months.</a:t>
            </a:r>
          </a:p>
          <a:p>
            <a:pPr marL="457200" indent="-457200">
              <a:lnSpc>
                <a:spcPct val="120000"/>
              </a:lnSpc>
              <a:spcBef>
                <a:spcPts val="0"/>
              </a:spcBef>
              <a:buAutoNum type="arabicPeriod"/>
            </a:pPr>
            <a:r>
              <a:rPr lang="en-US" dirty="0" smtClean="0"/>
              <a:t>We </a:t>
            </a:r>
            <a:r>
              <a:rPr lang="en-US" dirty="0"/>
              <a:t>_______________________________ (eat) all day, so we felt a bit ill. </a:t>
            </a:r>
            <a:endParaRPr lang="en-US" dirty="0" smtClean="0"/>
          </a:p>
          <a:p>
            <a:pPr marL="457200" indent="-457200">
              <a:lnSpc>
                <a:spcPct val="120000"/>
              </a:lnSpc>
              <a:spcBef>
                <a:spcPts val="0"/>
              </a:spcBef>
              <a:buAutoNum type="arabicPeriod"/>
            </a:pPr>
            <a:r>
              <a:rPr lang="en-US" dirty="0" smtClean="0"/>
              <a:t>He </a:t>
            </a:r>
            <a:r>
              <a:rPr lang="en-US" dirty="0"/>
              <a:t>was red in the face because he _______________________________ (run). </a:t>
            </a:r>
            <a:endParaRPr lang="en-US" dirty="0" smtClean="0"/>
          </a:p>
          <a:p>
            <a:pPr marL="457200" indent="-457200">
              <a:lnSpc>
                <a:spcPct val="120000"/>
              </a:lnSpc>
              <a:spcBef>
                <a:spcPts val="0"/>
              </a:spcBef>
              <a:buAutoNum type="arabicPeriod"/>
            </a:pPr>
            <a:r>
              <a:rPr lang="en-US" dirty="0" smtClean="0"/>
              <a:t>It </a:t>
            </a:r>
            <a:r>
              <a:rPr lang="en-US" dirty="0"/>
              <a:t>_______________________________ (rain), and the road was covered in water. </a:t>
            </a:r>
            <a:endParaRPr lang="en-US" dirty="0" smtClean="0"/>
          </a:p>
          <a:p>
            <a:pPr marL="457200" indent="-457200">
              <a:lnSpc>
                <a:spcPct val="120000"/>
              </a:lnSpc>
              <a:spcBef>
                <a:spcPts val="0"/>
              </a:spcBef>
              <a:buAutoNum type="arabicPeriod"/>
            </a:pPr>
            <a:r>
              <a:rPr lang="en-US" dirty="0" smtClean="0"/>
              <a:t>I </a:t>
            </a:r>
            <a:r>
              <a:rPr lang="en-US" dirty="0"/>
              <a:t>was really tired because I _______________________________ (study). </a:t>
            </a:r>
            <a:endParaRPr lang="en-US" dirty="0" smtClean="0"/>
          </a:p>
          <a:p>
            <a:pPr marL="457200" indent="-457200">
              <a:lnSpc>
                <a:spcPct val="120000"/>
              </a:lnSpc>
              <a:spcBef>
                <a:spcPts val="0"/>
              </a:spcBef>
              <a:buAutoNum type="arabicPeriod"/>
            </a:pPr>
            <a:r>
              <a:rPr lang="en-US" dirty="0" smtClean="0"/>
              <a:t>We </a:t>
            </a:r>
            <a:r>
              <a:rPr lang="en-US" dirty="0"/>
              <a:t>_______________________________ (go) out for three years when we got married. </a:t>
            </a:r>
            <a:endParaRPr lang="en-US" dirty="0" smtClean="0"/>
          </a:p>
          <a:p>
            <a:pPr marL="457200" indent="-457200">
              <a:lnSpc>
                <a:spcPct val="120000"/>
              </a:lnSpc>
              <a:spcBef>
                <a:spcPts val="0"/>
              </a:spcBef>
              <a:buAutoNum type="arabicPeriod"/>
            </a:pPr>
            <a:r>
              <a:rPr lang="en-US" dirty="0" smtClean="0"/>
              <a:t>It </a:t>
            </a:r>
            <a:r>
              <a:rPr lang="en-US" dirty="0"/>
              <a:t>_______________________________ (snow) for three days.</a:t>
            </a:r>
            <a:endParaRPr lang="en-US" u="sng" spc="300" dirty="0" smtClean="0"/>
          </a:p>
        </p:txBody>
      </p:sp>
    </p:spTree>
    <p:extLst>
      <p:ext uri="{BB962C8B-B14F-4D97-AF65-F5344CB8AC3E}">
        <p14:creationId xmlns:p14="http://schemas.microsoft.com/office/powerpoint/2010/main" val="19228848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smtClean="0"/>
              <a:t>Exercises</a:t>
            </a:r>
            <a:endParaRPr lang="it-IT" dirty="0"/>
          </a:p>
        </p:txBody>
      </p:sp>
      <p:sp>
        <p:nvSpPr>
          <p:cNvPr id="3" name="Segnaposto contenuto 2"/>
          <p:cNvSpPr>
            <a:spLocks noGrp="1"/>
          </p:cNvSpPr>
          <p:nvPr>
            <p:ph idx="1"/>
          </p:nvPr>
        </p:nvSpPr>
        <p:spPr>
          <a:xfrm>
            <a:off x="261764" y="1628800"/>
            <a:ext cx="11809312" cy="4824536"/>
          </a:xfrm>
        </p:spPr>
        <p:txBody>
          <a:bodyPr>
            <a:noAutofit/>
          </a:bodyPr>
          <a:lstStyle/>
          <a:p>
            <a:pPr marL="0" indent="0">
              <a:lnSpc>
                <a:spcPct val="150000"/>
              </a:lnSpc>
              <a:spcBef>
                <a:spcPts val="0"/>
              </a:spcBef>
              <a:buNone/>
            </a:pPr>
            <a:r>
              <a:rPr lang="en-US" sz="1500" b="1" dirty="0"/>
              <a:t>Make the past perfect </a:t>
            </a:r>
            <a:r>
              <a:rPr lang="en-US" sz="1500" b="1" dirty="0" smtClean="0"/>
              <a:t>progressive or </a:t>
            </a:r>
            <a:r>
              <a:rPr lang="en-US" sz="1500" b="1" dirty="0"/>
              <a:t>the </a:t>
            </a:r>
            <a:r>
              <a:rPr lang="en-US" sz="1500" b="1" dirty="0" smtClean="0"/>
              <a:t>simple past: </a:t>
            </a:r>
          </a:p>
          <a:p>
            <a:pPr marL="0" indent="0">
              <a:lnSpc>
                <a:spcPct val="100000"/>
              </a:lnSpc>
              <a:spcBef>
                <a:spcPts val="0"/>
              </a:spcBef>
              <a:buNone/>
            </a:pPr>
            <a:endParaRPr lang="en-US" sz="1500" dirty="0" smtClean="0"/>
          </a:p>
          <a:p>
            <a:pPr marL="457200" indent="-457200">
              <a:lnSpc>
                <a:spcPct val="150000"/>
              </a:lnSpc>
              <a:spcBef>
                <a:spcPts val="0"/>
              </a:spcBef>
              <a:buAutoNum type="arabicPeriod"/>
            </a:pPr>
            <a:r>
              <a:rPr lang="en-US" sz="1500" dirty="0" smtClean="0"/>
              <a:t>I </a:t>
            </a:r>
            <a:r>
              <a:rPr lang="en-US" sz="1500" dirty="0"/>
              <a:t>________________________ (wait) for hours, so I was really glad when the bus finally ________________________ (arrive). </a:t>
            </a:r>
            <a:endParaRPr lang="en-US" sz="1500" dirty="0" smtClean="0"/>
          </a:p>
          <a:p>
            <a:pPr marL="457200" indent="-457200">
              <a:lnSpc>
                <a:spcPct val="150000"/>
              </a:lnSpc>
              <a:spcBef>
                <a:spcPts val="0"/>
              </a:spcBef>
              <a:buAutoNum type="arabicPeriod"/>
            </a:pPr>
            <a:r>
              <a:rPr lang="en-US" sz="1500" dirty="0" smtClean="0"/>
              <a:t>Why </a:t>
            </a:r>
            <a:r>
              <a:rPr lang="en-US" sz="1500" dirty="0"/>
              <a:t>________________________ (be) the baby’s face so dirty? He ________________________ (eat) chocolate. </a:t>
            </a:r>
            <a:endParaRPr lang="en-US" sz="1500" dirty="0" smtClean="0"/>
          </a:p>
          <a:p>
            <a:pPr marL="457200" indent="-457200">
              <a:lnSpc>
                <a:spcPct val="150000"/>
              </a:lnSpc>
              <a:spcBef>
                <a:spcPts val="0"/>
              </a:spcBef>
              <a:buAutoNum type="arabicPeriod"/>
            </a:pPr>
            <a:r>
              <a:rPr lang="en-US" sz="1500" dirty="0" smtClean="0"/>
              <a:t>I </a:t>
            </a:r>
            <a:r>
              <a:rPr lang="en-US" sz="1500" dirty="0"/>
              <a:t>________________________ (see) John yesterday, but he ________________________ (run) so he was too tired to chat. </a:t>
            </a:r>
            <a:endParaRPr lang="en-US" sz="1500" dirty="0" smtClean="0"/>
          </a:p>
          <a:p>
            <a:pPr marL="457200" indent="-457200">
              <a:lnSpc>
                <a:spcPct val="150000"/>
              </a:lnSpc>
              <a:spcBef>
                <a:spcPts val="0"/>
              </a:spcBef>
              <a:buAutoNum type="arabicPeriod"/>
            </a:pPr>
            <a:r>
              <a:rPr lang="en-US" sz="1500" dirty="0" smtClean="0"/>
              <a:t>It </a:t>
            </a:r>
            <a:r>
              <a:rPr lang="en-US" sz="1500" dirty="0"/>
              <a:t>________________________ (rain) and the pavement ________________________ (be) covered with puddles. </a:t>
            </a:r>
            <a:endParaRPr lang="en-US" sz="1500" dirty="0" smtClean="0"/>
          </a:p>
          <a:p>
            <a:pPr marL="457200" indent="-457200">
              <a:lnSpc>
                <a:spcPct val="150000"/>
              </a:lnSpc>
              <a:spcBef>
                <a:spcPts val="0"/>
              </a:spcBef>
              <a:buAutoNum type="arabicPeriod"/>
            </a:pPr>
            <a:r>
              <a:rPr lang="en-US" sz="1500" dirty="0" smtClean="0"/>
              <a:t>When </a:t>
            </a:r>
            <a:r>
              <a:rPr lang="en-US" sz="1500" dirty="0"/>
              <a:t>I ________________________ (arrive), it was clear that she ________________________ (work). There were papers all over the floor and books everywhere. </a:t>
            </a:r>
            <a:endParaRPr lang="en-US" sz="1500" dirty="0" smtClean="0"/>
          </a:p>
          <a:p>
            <a:pPr marL="457200" indent="-457200">
              <a:lnSpc>
                <a:spcPct val="150000"/>
              </a:lnSpc>
              <a:spcBef>
                <a:spcPts val="0"/>
              </a:spcBef>
              <a:buAutoNum type="arabicPeriod"/>
            </a:pPr>
            <a:r>
              <a:rPr lang="en-US" sz="1500" dirty="0" smtClean="0"/>
              <a:t>They </a:t>
            </a:r>
            <a:r>
              <a:rPr lang="en-US" sz="1500" dirty="0"/>
              <a:t>________________________ (study) all day so, when we ________________________ (meet), they were exhausted. </a:t>
            </a:r>
            <a:endParaRPr lang="en-US" sz="1500" dirty="0" smtClean="0"/>
          </a:p>
          <a:p>
            <a:pPr marL="457200" indent="-457200">
              <a:lnSpc>
                <a:spcPct val="150000"/>
              </a:lnSpc>
              <a:spcBef>
                <a:spcPts val="0"/>
              </a:spcBef>
              <a:buAutoNum type="arabicPeriod"/>
            </a:pPr>
            <a:r>
              <a:rPr lang="en-US" sz="1500" dirty="0" smtClean="0"/>
              <a:t>The </a:t>
            </a:r>
            <a:r>
              <a:rPr lang="en-US" sz="1500" dirty="0"/>
              <a:t>boss ________________________ (talk) to clients on Skype for hours, so she ________________________ (want) a break. </a:t>
            </a:r>
            <a:endParaRPr lang="en-US" sz="1500" dirty="0" smtClean="0"/>
          </a:p>
          <a:p>
            <a:pPr marL="457200" indent="-457200">
              <a:lnSpc>
                <a:spcPct val="150000"/>
              </a:lnSpc>
              <a:spcBef>
                <a:spcPts val="0"/>
              </a:spcBef>
              <a:buAutoNum type="arabicPeriod"/>
            </a:pPr>
            <a:r>
              <a:rPr lang="en-US" sz="1500" dirty="0" smtClean="0"/>
              <a:t>I </a:t>
            </a:r>
            <a:r>
              <a:rPr lang="en-US" sz="1500" dirty="0"/>
              <a:t>________________________ (drink) coffee all morning. By lunchtime, I ________________________ (feel) really strange. </a:t>
            </a:r>
            <a:endParaRPr lang="en-US" sz="1500" dirty="0" smtClean="0"/>
          </a:p>
          <a:p>
            <a:pPr marL="457200" indent="-457200">
              <a:lnSpc>
                <a:spcPct val="150000"/>
              </a:lnSpc>
              <a:spcBef>
                <a:spcPts val="0"/>
              </a:spcBef>
              <a:buAutoNum type="arabicPeriod"/>
            </a:pPr>
            <a:r>
              <a:rPr lang="en-US" sz="1500" dirty="0" smtClean="0"/>
              <a:t>Lucy </a:t>
            </a:r>
            <a:r>
              <a:rPr lang="en-US" sz="1500" dirty="0"/>
              <a:t>________________________ (hope) for a new car, so she was delighted when she ________________________ (get) one. </a:t>
            </a:r>
            <a:endParaRPr lang="en-US" sz="1500" dirty="0" smtClean="0"/>
          </a:p>
          <a:p>
            <a:pPr marL="457200" indent="-457200">
              <a:lnSpc>
                <a:spcPct val="150000"/>
              </a:lnSpc>
              <a:spcBef>
                <a:spcPts val="0"/>
              </a:spcBef>
              <a:buAutoNum type="arabicPeriod"/>
            </a:pPr>
            <a:r>
              <a:rPr lang="en-US" sz="1500" dirty="0" smtClean="0"/>
              <a:t>I </a:t>
            </a:r>
            <a:r>
              <a:rPr lang="en-US" sz="1500" dirty="0"/>
              <a:t>________________________ (dream) about a holiday in Greece! I couldn’t believe it when my husband ________________________ (book) one as a surprise!</a:t>
            </a:r>
            <a:endParaRPr lang="en-US" sz="1500" u="sng" spc="300" dirty="0" smtClean="0"/>
          </a:p>
        </p:txBody>
      </p:sp>
    </p:spTree>
    <p:extLst>
      <p:ext uri="{BB962C8B-B14F-4D97-AF65-F5344CB8AC3E}">
        <p14:creationId xmlns:p14="http://schemas.microsoft.com/office/powerpoint/2010/main" val="22970340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smtClean="0"/>
              <a:t>Reading</a:t>
            </a:r>
            <a:endParaRPr lang="it-IT" dirty="0"/>
          </a:p>
        </p:txBody>
      </p:sp>
      <p:sp>
        <p:nvSpPr>
          <p:cNvPr id="4" name="Rectangle 1"/>
          <p:cNvSpPr>
            <a:spLocks noGrp="1" noChangeArrowheads="1"/>
          </p:cNvSpPr>
          <p:nvPr>
            <p:ph idx="1"/>
          </p:nvPr>
        </p:nvSpPr>
        <p:spPr bwMode="auto">
          <a:xfrm>
            <a:off x="477788" y="1700808"/>
            <a:ext cx="11089232" cy="5022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indent="0" algn="just">
              <a:lnSpc>
                <a:spcPct val="120000"/>
              </a:lnSpc>
              <a:buNone/>
            </a:pPr>
            <a:r>
              <a:rPr lang="en-US" sz="1800" dirty="0"/>
              <a:t>Researchers are working on machine learning systems to identify COVID-19 cases by the sounds of a person’s </a:t>
            </a:r>
            <a:r>
              <a:rPr lang="en-US" sz="1800" b="1" dirty="0"/>
              <a:t>cough</a:t>
            </a:r>
            <a:r>
              <a:rPr lang="en-US" sz="1800" dirty="0"/>
              <a:t>.</a:t>
            </a:r>
            <a:endParaRPr lang="it-IT" sz="1800" dirty="0"/>
          </a:p>
          <a:p>
            <a:pPr marL="0" indent="0" algn="just">
              <a:lnSpc>
                <a:spcPct val="120000"/>
              </a:lnSpc>
              <a:buNone/>
            </a:pPr>
            <a:r>
              <a:rPr lang="en-US" sz="1800" dirty="0"/>
              <a:t>One system has demonstrated a high success rate in </a:t>
            </a:r>
            <a:r>
              <a:rPr lang="en-US" sz="1800" b="1" dirty="0"/>
              <a:t>detecting</a:t>
            </a:r>
            <a:r>
              <a:rPr lang="en-US" sz="1800" dirty="0"/>
              <a:t> COVID-19 in people with no physical signs of the disease. Such a tool could be important in the fight against COVID-19, which can be spread by people who do not even know they are infected.</a:t>
            </a:r>
            <a:endParaRPr lang="it-IT" sz="1800" dirty="0"/>
          </a:p>
          <a:p>
            <a:pPr marL="0" indent="0" algn="just">
              <a:lnSpc>
                <a:spcPct val="120000"/>
              </a:lnSpc>
              <a:buNone/>
            </a:pPr>
            <a:r>
              <a:rPr lang="en-US" sz="1800" dirty="0"/>
              <a:t>Researchers at the Massachusetts Institute of Technology, MIT, recently published a </a:t>
            </a:r>
            <a:r>
              <a:rPr lang="en-US" sz="1800" dirty="0" smtClean="0"/>
              <a:t>paper reporting </a:t>
            </a:r>
            <a:r>
              <a:rPr lang="en-US" sz="1800" dirty="0"/>
              <a:t>results of the system.</a:t>
            </a:r>
            <a:endParaRPr lang="it-IT" sz="1800" dirty="0"/>
          </a:p>
          <a:p>
            <a:pPr marL="0" indent="0" algn="just">
              <a:lnSpc>
                <a:spcPct val="120000"/>
              </a:lnSpc>
              <a:buNone/>
            </a:pPr>
            <a:r>
              <a:rPr lang="en-US" sz="1800" dirty="0"/>
              <a:t>The team created an </a:t>
            </a:r>
            <a:r>
              <a:rPr lang="en-US" sz="1800" b="1" dirty="0"/>
              <a:t>artificial intelligence</a:t>
            </a:r>
            <a:r>
              <a:rPr lang="en-US" sz="1800" dirty="0"/>
              <a:t> (AI) model to examine the sounds of people who produced a forced cough. The sounds were collected from people who recorded them on computers or mobile devices. The individuals were also asked to provide information about any </a:t>
            </a:r>
            <a:r>
              <a:rPr lang="en-US" sz="1800" b="1" dirty="0"/>
              <a:t>symptoms</a:t>
            </a:r>
            <a:r>
              <a:rPr lang="en-US" sz="1800" dirty="0"/>
              <a:t> they were experiencing, as well as whether they had been officially tested for COVID-19.</a:t>
            </a:r>
            <a:endParaRPr lang="it-IT" sz="1800" dirty="0"/>
          </a:p>
          <a:p>
            <a:pPr marL="0" indent="0" algn="just">
              <a:lnSpc>
                <a:spcPct val="120000"/>
              </a:lnSpc>
              <a:buNone/>
            </a:pPr>
            <a:r>
              <a:rPr lang="en-US" sz="1800" dirty="0"/>
              <a:t>People then sent the recordings and data to researchers through the internet or their devices. Researchers reported they had received more than 70,000 recordings, amounting to about 200,000 individual cough examples. The team then trained the model on the cough sounds, as well as spoken words.</a:t>
            </a:r>
            <a:endParaRPr lang="it-IT" sz="1800"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mn-lt"/>
            </a:endParaRPr>
          </a:p>
        </p:txBody>
      </p:sp>
    </p:spTree>
    <p:extLst>
      <p:ext uri="{BB962C8B-B14F-4D97-AF65-F5344CB8AC3E}">
        <p14:creationId xmlns:p14="http://schemas.microsoft.com/office/powerpoint/2010/main" val="8163978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smtClean="0"/>
              <a:t>Reading</a:t>
            </a:r>
            <a:endParaRPr lang="it-IT" dirty="0"/>
          </a:p>
        </p:txBody>
      </p:sp>
      <p:sp>
        <p:nvSpPr>
          <p:cNvPr id="3" name="Segnaposto contenuto 2"/>
          <p:cNvSpPr>
            <a:spLocks noGrp="1"/>
          </p:cNvSpPr>
          <p:nvPr>
            <p:ph idx="1"/>
          </p:nvPr>
        </p:nvSpPr>
        <p:spPr>
          <a:xfrm>
            <a:off x="621804" y="1844824"/>
            <a:ext cx="10729192" cy="4464496"/>
          </a:xfrm>
        </p:spPr>
        <p:txBody>
          <a:bodyPr>
            <a:normAutofit fontScale="92500" lnSpcReduction="20000"/>
          </a:bodyPr>
          <a:lstStyle/>
          <a:p>
            <a:pPr marL="0" indent="0" algn="just">
              <a:lnSpc>
                <a:spcPct val="120000"/>
              </a:lnSpc>
              <a:spcBef>
                <a:spcPts val="0"/>
              </a:spcBef>
              <a:buNone/>
            </a:pPr>
            <a:r>
              <a:rPr lang="en-US" dirty="0"/>
              <a:t>When the new cough recordings were fed into the system, it correctly identified </a:t>
            </a:r>
            <a:r>
              <a:rPr lang="en-US" dirty="0" smtClean="0"/>
              <a:t>98.5% </a:t>
            </a:r>
            <a:r>
              <a:rPr lang="en-US" dirty="0"/>
              <a:t>of coughs from people confirmed to have COVID-19, the researchers reported. The model also detected </a:t>
            </a:r>
            <a:r>
              <a:rPr lang="en-US" dirty="0" smtClean="0"/>
              <a:t>100% </a:t>
            </a:r>
            <a:r>
              <a:rPr lang="en-US" dirty="0"/>
              <a:t>of coughs in people who reported they had tested </a:t>
            </a:r>
            <a:r>
              <a:rPr lang="en-US" b="1" dirty="0"/>
              <a:t>positive</a:t>
            </a:r>
            <a:r>
              <a:rPr lang="en-US" dirty="0"/>
              <a:t> for the virus, but had no signs of the disease.</a:t>
            </a:r>
            <a:endParaRPr lang="it-IT" dirty="0"/>
          </a:p>
          <a:p>
            <a:pPr marL="0" indent="0" algn="just">
              <a:lnSpc>
                <a:spcPct val="120000"/>
              </a:lnSpc>
              <a:spcBef>
                <a:spcPts val="0"/>
              </a:spcBef>
              <a:buNone/>
            </a:pPr>
            <a:r>
              <a:rPr lang="en-US" dirty="0"/>
              <a:t>One of the project’s leaders is Brian </a:t>
            </a:r>
            <a:r>
              <a:rPr lang="en-US" dirty="0" err="1"/>
              <a:t>Subirana</a:t>
            </a:r>
            <a:r>
              <a:rPr lang="en-US" dirty="0"/>
              <a:t>, a research scientist in MIT’s Auto-ID </a:t>
            </a:r>
            <a:r>
              <a:rPr lang="en-US" dirty="0" smtClean="0"/>
              <a:t>Laboratory. </a:t>
            </a:r>
            <a:r>
              <a:rPr lang="en-US" dirty="0" err="1"/>
              <a:t>Subirana</a:t>
            </a:r>
            <a:r>
              <a:rPr lang="en-US" dirty="0"/>
              <a:t> and his team had already been developing AI models to examine forced-cough recordings to search for signs of Alzheimer’s disease. Such signs can include changes in personality and memory loss, but Alzheimer’s can also cause nerve and muscle problems, including weakened speech.</a:t>
            </a:r>
            <a:endParaRPr lang="it-IT" dirty="0"/>
          </a:p>
          <a:p>
            <a:pPr marL="0" indent="0" algn="just">
              <a:lnSpc>
                <a:spcPct val="120000"/>
              </a:lnSpc>
              <a:spcBef>
                <a:spcPts val="0"/>
              </a:spcBef>
              <a:buNone/>
            </a:pPr>
            <a:r>
              <a:rPr lang="en-US" dirty="0"/>
              <a:t>The MIT team says its latest model trained to identify Alzheimer’s disease from cough sounds had also shown good progress as a possible way to help detect the condition.</a:t>
            </a:r>
            <a:endParaRPr lang="it-IT" dirty="0"/>
          </a:p>
          <a:p>
            <a:pPr marL="0" indent="0" algn="just">
              <a:lnSpc>
                <a:spcPct val="120000"/>
              </a:lnSpc>
              <a:spcBef>
                <a:spcPts val="0"/>
              </a:spcBef>
              <a:buNone/>
            </a:pPr>
            <a:r>
              <a:rPr lang="en-US" dirty="0"/>
              <a:t>So when the coronavirus pandemic developed, </a:t>
            </a:r>
            <a:r>
              <a:rPr lang="en-US" dirty="0" err="1"/>
              <a:t>Subirana</a:t>
            </a:r>
            <a:r>
              <a:rPr lang="en-US" dirty="0"/>
              <a:t> told </a:t>
            </a:r>
            <a:r>
              <a:rPr lang="en-US" i="1" dirty="0"/>
              <a:t>MIT News,</a:t>
            </a:r>
            <a:r>
              <a:rPr lang="en-US" dirty="0"/>
              <a:t> he thought the same model structure might work for COVID-19. This is because there was evidence that COVID-19 infected individuals may also experience voice muscle weakness.</a:t>
            </a:r>
            <a:endParaRPr lang="it-IT" dirty="0"/>
          </a:p>
          <a:p>
            <a:pPr marL="0" indent="0">
              <a:buNone/>
            </a:pPr>
            <a:endParaRPr lang="en-US" dirty="0"/>
          </a:p>
        </p:txBody>
      </p:sp>
    </p:spTree>
    <p:extLst>
      <p:ext uri="{BB962C8B-B14F-4D97-AF65-F5344CB8AC3E}">
        <p14:creationId xmlns:p14="http://schemas.microsoft.com/office/powerpoint/2010/main" val="7140894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smtClean="0"/>
              <a:t>Reading</a:t>
            </a:r>
            <a:endParaRPr lang="it-IT" dirty="0"/>
          </a:p>
        </p:txBody>
      </p:sp>
      <p:sp>
        <p:nvSpPr>
          <p:cNvPr id="3" name="Segnaposto contenuto 2"/>
          <p:cNvSpPr>
            <a:spLocks noGrp="1"/>
          </p:cNvSpPr>
          <p:nvPr>
            <p:ph idx="1"/>
          </p:nvPr>
        </p:nvSpPr>
        <p:spPr>
          <a:xfrm>
            <a:off x="765820" y="1700808"/>
            <a:ext cx="10729192" cy="4752528"/>
          </a:xfrm>
        </p:spPr>
        <p:txBody>
          <a:bodyPr>
            <a:normAutofit fontScale="92500" lnSpcReduction="20000"/>
          </a:bodyPr>
          <a:lstStyle/>
          <a:p>
            <a:pPr marL="0" indent="0" algn="just">
              <a:lnSpc>
                <a:spcPct val="120000"/>
              </a:lnSpc>
              <a:spcBef>
                <a:spcPts val="0"/>
              </a:spcBef>
              <a:buNone/>
            </a:pPr>
            <a:r>
              <a:rPr lang="en-US" dirty="0" err="1"/>
              <a:t>Subirana</a:t>
            </a:r>
            <a:r>
              <a:rPr lang="en-US" dirty="0"/>
              <a:t> said the researchers discovered “a </a:t>
            </a:r>
            <a:r>
              <a:rPr lang="en-US" b="1" dirty="0"/>
              <a:t>striking</a:t>
            </a:r>
            <a:r>
              <a:rPr lang="en-US" dirty="0"/>
              <a:t> similarity” in the ability of the model to detect Alzheimer’s and COVID-19. The experiment showed that the way a person produces sound changes if they are infected with COVID-19 even if no physical signs are present, he added.</a:t>
            </a:r>
            <a:endParaRPr lang="it-IT" dirty="0"/>
          </a:p>
          <a:p>
            <a:pPr marL="0" indent="0" algn="just">
              <a:lnSpc>
                <a:spcPct val="120000"/>
              </a:lnSpc>
              <a:spcBef>
                <a:spcPts val="0"/>
              </a:spcBef>
              <a:buNone/>
            </a:pPr>
            <a:r>
              <a:rPr lang="en-US" dirty="0"/>
              <a:t>The team says it is working to develop “a user-friendly </a:t>
            </a:r>
            <a:r>
              <a:rPr lang="en-US" b="1" dirty="0"/>
              <a:t>app</a:t>
            </a:r>
            <a:r>
              <a:rPr lang="en-US" dirty="0"/>
              <a:t>” that could be used on a wide basis to detect COVID-19 cases. This would make it possible for users to cough into their phone and receive immediate information on whether they might be infected and should seek an official test.</a:t>
            </a:r>
            <a:endParaRPr lang="it-IT" dirty="0"/>
          </a:p>
          <a:p>
            <a:pPr marL="0" indent="0" algn="just">
              <a:lnSpc>
                <a:spcPct val="120000"/>
              </a:lnSpc>
              <a:spcBef>
                <a:spcPts val="0"/>
              </a:spcBef>
              <a:buNone/>
            </a:pPr>
            <a:r>
              <a:rPr lang="en-US" dirty="0"/>
              <a:t>The effective use of such a tool could also “</a:t>
            </a:r>
            <a:r>
              <a:rPr lang="en-US" b="1" dirty="0"/>
              <a:t>diminish</a:t>
            </a:r>
            <a:r>
              <a:rPr lang="en-US" dirty="0"/>
              <a:t> the spread of the pandemic if everyone uses it before going to a classroom, a factory, or a restaurant,” </a:t>
            </a:r>
            <a:r>
              <a:rPr lang="en-US" dirty="0" err="1"/>
              <a:t>Subirana</a:t>
            </a:r>
            <a:r>
              <a:rPr lang="en-US" dirty="0"/>
              <a:t> explained.</a:t>
            </a:r>
            <a:endParaRPr lang="it-IT" dirty="0"/>
          </a:p>
          <a:p>
            <a:pPr marL="0" indent="0" algn="just">
              <a:lnSpc>
                <a:spcPct val="120000"/>
              </a:lnSpc>
              <a:spcBef>
                <a:spcPts val="0"/>
              </a:spcBef>
              <a:buNone/>
            </a:pPr>
            <a:r>
              <a:rPr lang="en-US" dirty="0"/>
              <a:t>U.S. researchers at Pennsylvania’s Carnegie Mellon University are also using machine learning methods to develop a “voice-based testing system for COVID-19.” That system also uses recordings of coughs – as well as some vowel sounds and the alphabet – to identify “</a:t>
            </a:r>
            <a:r>
              <a:rPr lang="en-US" b="1" dirty="0"/>
              <a:t>signatures</a:t>
            </a:r>
            <a:r>
              <a:rPr lang="en-US" dirty="0"/>
              <a:t>” of the virus, the </a:t>
            </a:r>
            <a:r>
              <a:rPr lang="en-US" i="1" dirty="0"/>
              <a:t>Pittsburgh Post-Gazette</a:t>
            </a:r>
            <a:r>
              <a:rPr lang="en-US" dirty="0"/>
              <a:t> reported.</a:t>
            </a:r>
            <a:endParaRPr lang="it-IT" dirty="0"/>
          </a:p>
          <a:p>
            <a:pPr marL="0" indent="0" algn="just">
              <a:lnSpc>
                <a:spcPct val="120000"/>
              </a:lnSpc>
              <a:spcBef>
                <a:spcPts val="0"/>
              </a:spcBef>
              <a:buNone/>
            </a:pPr>
            <a:r>
              <a:rPr lang="en-US" dirty="0"/>
              <a:t>And in Britain, a similar project is being carried out by engineers at the University of Cambridge. Researchers working on that system reported in July they had created a machine learning tool that could correctly identify COVID-19 cases based on cough and breath sounds. Those models performed with a success rate of about 80 percent in laboratory tests, the team reported.</a:t>
            </a:r>
            <a:endParaRPr lang="it-IT" dirty="0"/>
          </a:p>
          <a:p>
            <a:pPr marL="0" indent="0">
              <a:buNone/>
            </a:pPr>
            <a:endParaRPr lang="en-US" dirty="0"/>
          </a:p>
        </p:txBody>
      </p:sp>
    </p:spTree>
    <p:extLst>
      <p:ext uri="{BB962C8B-B14F-4D97-AF65-F5344CB8AC3E}">
        <p14:creationId xmlns:p14="http://schemas.microsoft.com/office/powerpoint/2010/main" val="28954014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smtClean="0"/>
              <a:t>Past Perfect Simple</a:t>
            </a:r>
            <a:endParaRPr lang="it-IT" dirty="0"/>
          </a:p>
        </p:txBody>
      </p:sp>
      <p:sp>
        <p:nvSpPr>
          <p:cNvPr id="3" name="Segnaposto contenuto 2"/>
          <p:cNvSpPr>
            <a:spLocks noGrp="1"/>
          </p:cNvSpPr>
          <p:nvPr>
            <p:ph idx="1"/>
          </p:nvPr>
        </p:nvSpPr>
        <p:spPr>
          <a:xfrm>
            <a:off x="333772" y="1817440"/>
            <a:ext cx="11593288" cy="4707904"/>
          </a:xfrm>
        </p:spPr>
        <p:txBody>
          <a:bodyPr>
            <a:normAutofit fontScale="77500" lnSpcReduction="20000"/>
          </a:bodyPr>
          <a:lstStyle/>
          <a:p>
            <a:pPr marL="0" indent="0">
              <a:lnSpc>
                <a:spcPct val="140000"/>
              </a:lnSpc>
              <a:spcBef>
                <a:spcPts val="0"/>
              </a:spcBef>
              <a:buNone/>
            </a:pPr>
            <a:r>
              <a:rPr lang="en-US" sz="2300" dirty="0" smtClean="0"/>
              <a:t>The </a:t>
            </a:r>
            <a:r>
              <a:rPr lang="en-US" sz="2300" dirty="0"/>
              <a:t>Past </a:t>
            </a:r>
            <a:r>
              <a:rPr lang="en-US" sz="2300" dirty="0" smtClean="0"/>
              <a:t>Perfect simple expresses </a:t>
            </a:r>
            <a:r>
              <a:rPr lang="en-US" sz="2300" dirty="0"/>
              <a:t>action in the </a:t>
            </a:r>
            <a:r>
              <a:rPr lang="en-US" sz="2300" b="1" dirty="0"/>
              <a:t>past</a:t>
            </a:r>
            <a:r>
              <a:rPr lang="en-US" sz="2300" dirty="0"/>
              <a:t> </a:t>
            </a:r>
            <a:r>
              <a:rPr lang="en-US" sz="2300" i="1" dirty="0"/>
              <a:t>before</a:t>
            </a:r>
            <a:r>
              <a:rPr lang="en-US" sz="2300" dirty="0"/>
              <a:t> another action in the </a:t>
            </a:r>
            <a:r>
              <a:rPr lang="en-US" sz="2300" b="1" dirty="0"/>
              <a:t>past</a:t>
            </a:r>
            <a:r>
              <a:rPr lang="en-US" sz="2300" dirty="0"/>
              <a:t>. This is the </a:t>
            </a:r>
            <a:r>
              <a:rPr lang="en-US" sz="2300" b="1" dirty="0"/>
              <a:t>past in the past</a:t>
            </a:r>
            <a:r>
              <a:rPr lang="en-US" sz="2300" dirty="0" smtClean="0"/>
              <a:t>.</a:t>
            </a:r>
            <a:endParaRPr lang="en-US" sz="2300" dirty="0"/>
          </a:p>
          <a:p>
            <a:r>
              <a:rPr lang="en-US" sz="2300" i="1" dirty="0"/>
              <a:t>The train left at 9am. We arrived at 9:15am. When we arrived, the train </a:t>
            </a:r>
            <a:r>
              <a:rPr lang="en-US" sz="2300" b="1" i="1" dirty="0"/>
              <a:t>had left</a:t>
            </a:r>
            <a:r>
              <a:rPr lang="en-US" sz="2300" i="1" dirty="0"/>
              <a:t>.</a:t>
            </a:r>
          </a:p>
          <a:p>
            <a:pPr marL="0" indent="0">
              <a:lnSpc>
                <a:spcPct val="140000"/>
              </a:lnSpc>
              <a:spcBef>
                <a:spcPts val="0"/>
              </a:spcBef>
              <a:buNone/>
            </a:pPr>
            <a:endParaRPr lang="en-US" sz="1200" dirty="0" smtClean="0"/>
          </a:p>
          <a:p>
            <a:pPr marL="0" indent="0">
              <a:lnSpc>
                <a:spcPct val="140000"/>
              </a:lnSpc>
              <a:spcBef>
                <a:spcPts val="0"/>
              </a:spcBef>
              <a:buNone/>
            </a:pPr>
            <a:r>
              <a:rPr lang="en-US" sz="2300" dirty="0" smtClean="0"/>
              <a:t>The </a:t>
            </a:r>
            <a:r>
              <a:rPr lang="en-US" sz="2300" dirty="0"/>
              <a:t>past perfect refers to time up to a point in the past (time </a:t>
            </a:r>
            <a:r>
              <a:rPr lang="en-US" sz="2300" i="1" dirty="0"/>
              <a:t>up to then</a:t>
            </a:r>
            <a:r>
              <a:rPr lang="en-US" sz="2300" dirty="0"/>
              <a:t>), just as the present perfect refers to something that happened in the time up to the moment of speaking (time </a:t>
            </a:r>
            <a:r>
              <a:rPr lang="en-US" sz="2300" i="1" dirty="0"/>
              <a:t>up to now</a:t>
            </a:r>
            <a:r>
              <a:rPr lang="en-US" sz="2300" i="1" dirty="0" smtClean="0"/>
              <a:t>).</a:t>
            </a:r>
            <a:endParaRPr lang="en-US" sz="2300" i="1" dirty="0"/>
          </a:p>
          <a:p>
            <a:pPr marL="0" lvl="1" indent="0">
              <a:lnSpc>
                <a:spcPct val="140000"/>
              </a:lnSpc>
              <a:spcBef>
                <a:spcPts val="0"/>
              </a:spcBef>
              <a:buNone/>
            </a:pPr>
            <a:endParaRPr lang="en-US" sz="1300" dirty="0" smtClean="0">
              <a:solidFill>
                <a:srgbClr val="FF0000"/>
              </a:solidFill>
            </a:endParaRPr>
          </a:p>
          <a:p>
            <a:pPr marL="0" lvl="1" indent="0">
              <a:lnSpc>
                <a:spcPct val="140000"/>
              </a:lnSpc>
              <a:spcBef>
                <a:spcPts val="0"/>
              </a:spcBef>
              <a:buNone/>
            </a:pPr>
            <a:r>
              <a:rPr lang="en-US" sz="2300" dirty="0"/>
              <a:t>You can sometimes think of the </a:t>
            </a:r>
            <a:r>
              <a:rPr lang="en-US" sz="2300" b="1" dirty="0"/>
              <a:t>p</a:t>
            </a:r>
            <a:r>
              <a:rPr lang="en-US" sz="2300" b="1" dirty="0" smtClean="0"/>
              <a:t>ast </a:t>
            </a:r>
            <a:r>
              <a:rPr lang="en-US" sz="2300" b="1" dirty="0"/>
              <a:t>p</a:t>
            </a:r>
            <a:r>
              <a:rPr lang="en-US" sz="2300" b="1" dirty="0" smtClean="0"/>
              <a:t>erfect </a:t>
            </a:r>
            <a:r>
              <a:rPr lang="en-US" sz="2300" dirty="0"/>
              <a:t>like the </a:t>
            </a:r>
            <a:r>
              <a:rPr lang="en-US" sz="2300" i="1" dirty="0" smtClean="0"/>
              <a:t>present </a:t>
            </a:r>
            <a:r>
              <a:rPr lang="en-US" sz="2300" i="1" dirty="0"/>
              <a:t>p</a:t>
            </a:r>
            <a:r>
              <a:rPr lang="en-US" sz="2300" i="1" dirty="0" smtClean="0"/>
              <a:t>erfect</a:t>
            </a:r>
            <a:r>
              <a:rPr lang="en-US" sz="2300" dirty="0" smtClean="0"/>
              <a:t>, </a:t>
            </a:r>
            <a:r>
              <a:rPr lang="en-US" sz="2300" dirty="0"/>
              <a:t>but instead of the time being </a:t>
            </a:r>
            <a:r>
              <a:rPr lang="en-US" sz="2300" b="1" dirty="0"/>
              <a:t>now</a:t>
            </a:r>
            <a:r>
              <a:rPr lang="en-US" sz="2300" dirty="0"/>
              <a:t> the time is </a:t>
            </a:r>
            <a:r>
              <a:rPr lang="en-US" sz="2300" b="1" u="sng" dirty="0"/>
              <a:t>before</a:t>
            </a:r>
            <a:r>
              <a:rPr lang="en-US" sz="2300" dirty="0"/>
              <a:t>.</a:t>
            </a:r>
            <a:endParaRPr lang="en-US" sz="2300" dirty="0">
              <a:solidFill>
                <a:srgbClr val="FF0000"/>
              </a:solidFill>
            </a:endParaRPr>
          </a:p>
          <a:p>
            <a:pPr marL="0" lvl="1" indent="0">
              <a:lnSpc>
                <a:spcPct val="100000"/>
              </a:lnSpc>
              <a:spcBef>
                <a:spcPts val="0"/>
              </a:spcBef>
              <a:buNone/>
            </a:pPr>
            <a:r>
              <a:rPr lang="en-US" sz="2300" b="1" dirty="0" smtClean="0">
                <a:solidFill>
                  <a:srgbClr val="FF0000"/>
                </a:solidFill>
              </a:rPr>
              <a:t>								</a:t>
            </a:r>
          </a:p>
          <a:p>
            <a:pPr>
              <a:spcBef>
                <a:spcPts val="0"/>
              </a:spcBef>
            </a:pPr>
            <a:r>
              <a:rPr lang="en-US" sz="2300" i="1" dirty="0"/>
              <a:t>I wasn't hungry. I </a:t>
            </a:r>
            <a:r>
              <a:rPr lang="en-US" sz="2300" b="1" i="1" dirty="0"/>
              <a:t>had</a:t>
            </a:r>
            <a:r>
              <a:rPr lang="en-US" sz="2300" i="1" dirty="0"/>
              <a:t> just </a:t>
            </a:r>
            <a:r>
              <a:rPr lang="en-US" sz="2300" b="1" i="1" dirty="0"/>
              <a:t>eaten</a:t>
            </a:r>
            <a:r>
              <a:rPr lang="en-US" sz="2300" i="1" dirty="0" smtClean="0"/>
              <a:t>.</a:t>
            </a:r>
            <a:r>
              <a:rPr lang="en-US" sz="2300" b="1" dirty="0">
                <a:solidFill>
                  <a:srgbClr val="FF0000"/>
                </a:solidFill>
              </a:rPr>
              <a:t> </a:t>
            </a:r>
            <a:r>
              <a:rPr lang="en-US" sz="2300" b="1" dirty="0" smtClean="0">
                <a:solidFill>
                  <a:srgbClr val="FF0000"/>
                </a:solidFill>
              </a:rPr>
              <a:t>								</a:t>
            </a:r>
            <a:r>
              <a:rPr lang="en-US" sz="2300" dirty="0" smtClean="0"/>
              <a:t>now</a:t>
            </a:r>
            <a:endParaRPr lang="en-US" sz="2300" i="1" dirty="0"/>
          </a:p>
          <a:p>
            <a:r>
              <a:rPr lang="en-US" sz="2300" i="1" dirty="0"/>
              <a:t>They were hungry. They </a:t>
            </a:r>
            <a:r>
              <a:rPr lang="en-US" sz="2300" b="1" i="1" dirty="0"/>
              <a:t>had</a:t>
            </a:r>
            <a:r>
              <a:rPr lang="en-US" sz="2300" i="1" dirty="0"/>
              <a:t> not </a:t>
            </a:r>
            <a:r>
              <a:rPr lang="en-US" sz="2300" b="1" i="1" dirty="0"/>
              <a:t>eaten</a:t>
            </a:r>
            <a:r>
              <a:rPr lang="en-US" sz="2300" i="1" dirty="0"/>
              <a:t> for five hours.</a:t>
            </a:r>
          </a:p>
          <a:p>
            <a:r>
              <a:rPr lang="en-US" sz="2300" i="1" dirty="0"/>
              <a:t>I didn't know who he was. I </a:t>
            </a:r>
            <a:r>
              <a:rPr lang="en-US" sz="2300" b="1" i="1" dirty="0"/>
              <a:t>had</a:t>
            </a:r>
            <a:r>
              <a:rPr lang="en-US" sz="2300" i="1" dirty="0"/>
              <a:t> never </a:t>
            </a:r>
            <a:r>
              <a:rPr lang="en-US" sz="2300" b="1" i="1" dirty="0"/>
              <a:t>seen</a:t>
            </a:r>
            <a:r>
              <a:rPr lang="en-US" sz="2300" i="1" dirty="0"/>
              <a:t> him before</a:t>
            </a:r>
            <a:r>
              <a:rPr lang="en-US" sz="2300" i="1" dirty="0" smtClean="0"/>
              <a:t>.</a:t>
            </a:r>
            <a:r>
              <a:rPr lang="en-US" sz="2300" b="1" dirty="0">
                <a:solidFill>
                  <a:srgbClr val="FF0000"/>
                </a:solidFill>
              </a:rPr>
              <a:t> </a:t>
            </a:r>
            <a:r>
              <a:rPr lang="en-US" sz="2300" b="1" dirty="0" smtClean="0">
                <a:solidFill>
                  <a:srgbClr val="FF0000"/>
                </a:solidFill>
              </a:rPr>
              <a:t>			X</a:t>
            </a:r>
            <a:r>
              <a:rPr lang="en-US" sz="2300" dirty="0" smtClean="0"/>
              <a:t>               </a:t>
            </a:r>
            <a:r>
              <a:rPr lang="en-US" sz="2300" b="1" dirty="0" err="1">
                <a:solidFill>
                  <a:srgbClr val="FF0000"/>
                </a:solidFill>
              </a:rPr>
              <a:t>X</a:t>
            </a:r>
            <a:endParaRPr lang="en-US" sz="2300" i="1" dirty="0"/>
          </a:p>
          <a:p>
            <a:r>
              <a:rPr lang="en-US" sz="2300" i="1" dirty="0"/>
              <a:t>"Mary wasn't at home when I arrived." / "Really? Where </a:t>
            </a:r>
            <a:r>
              <a:rPr lang="en-US" sz="2300" b="1" i="1" dirty="0"/>
              <a:t>had</a:t>
            </a:r>
            <a:r>
              <a:rPr lang="en-US" sz="2300" i="1" dirty="0"/>
              <a:t> she </a:t>
            </a:r>
            <a:r>
              <a:rPr lang="en-US" sz="2300" b="1" i="1" dirty="0"/>
              <a:t>gone</a:t>
            </a:r>
            <a:r>
              <a:rPr lang="en-US" sz="2300" i="1" dirty="0"/>
              <a:t>?"</a:t>
            </a:r>
          </a:p>
          <a:p>
            <a:pPr marL="0" lvl="1" indent="0">
              <a:lnSpc>
                <a:spcPct val="100000"/>
              </a:lnSpc>
              <a:spcBef>
                <a:spcPts val="0"/>
              </a:spcBef>
              <a:buNone/>
            </a:pPr>
            <a:endParaRPr lang="en-US" dirty="0" smtClean="0"/>
          </a:p>
          <a:p>
            <a:pPr marL="0" lvl="1" indent="0">
              <a:spcBef>
                <a:spcPts val="0"/>
              </a:spcBef>
              <a:buNone/>
            </a:pPr>
            <a:endParaRPr lang="en-US" i="1" dirty="0" smtClean="0"/>
          </a:p>
          <a:p>
            <a:pPr marL="0" indent="0">
              <a:spcBef>
                <a:spcPts val="0"/>
              </a:spcBef>
              <a:buNone/>
            </a:pPr>
            <a:endParaRPr lang="en-US" i="1" dirty="0"/>
          </a:p>
        </p:txBody>
      </p:sp>
      <p:cxnSp>
        <p:nvCxnSpPr>
          <p:cNvPr id="6" name="Connettore 2 5"/>
          <p:cNvCxnSpPr/>
          <p:nvPr/>
        </p:nvCxnSpPr>
        <p:spPr>
          <a:xfrm flipV="1">
            <a:off x="8182644" y="5733256"/>
            <a:ext cx="3765663" cy="8315"/>
          </a:xfrm>
          <a:prstGeom prst="straightConnector1">
            <a:avLst/>
          </a:prstGeom>
          <a:ln w="28575">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 name="Connettore 2 6"/>
          <p:cNvCxnSpPr/>
          <p:nvPr/>
        </p:nvCxnSpPr>
        <p:spPr>
          <a:xfrm flipV="1">
            <a:off x="10702924" y="5229200"/>
            <a:ext cx="1" cy="864526"/>
          </a:xfrm>
          <a:prstGeom prst="straightConnector1">
            <a:avLst/>
          </a:prstGeom>
          <a:ln w="285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30969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Past Perfect Simple</a:t>
            </a:r>
            <a:endParaRPr lang="it-IT" dirty="0"/>
          </a:p>
        </p:txBody>
      </p:sp>
      <p:sp>
        <p:nvSpPr>
          <p:cNvPr id="3" name="Segnaposto contenuto 2"/>
          <p:cNvSpPr>
            <a:spLocks noGrp="1"/>
          </p:cNvSpPr>
          <p:nvPr>
            <p:ph idx="1"/>
          </p:nvPr>
        </p:nvSpPr>
        <p:spPr>
          <a:xfrm>
            <a:off x="117747" y="1916832"/>
            <a:ext cx="11881321" cy="4620344"/>
          </a:xfrm>
        </p:spPr>
        <p:txBody>
          <a:bodyPr>
            <a:normAutofit/>
          </a:bodyPr>
          <a:lstStyle/>
          <a:p>
            <a:pPr marL="0" indent="0">
              <a:spcBef>
                <a:spcPts val="0"/>
              </a:spcBef>
              <a:buNone/>
            </a:pPr>
            <a:r>
              <a:rPr lang="en-US" sz="1800" dirty="0" smtClean="0"/>
              <a:t>The past perfect is often used in</a:t>
            </a:r>
            <a:r>
              <a:rPr lang="en-US" sz="1800" dirty="0"/>
              <a:t> </a:t>
            </a:r>
            <a:r>
              <a:rPr lang="en-US" sz="1800" i="1" dirty="0"/>
              <a:t>reported speech</a:t>
            </a:r>
            <a:r>
              <a:rPr lang="en-US" sz="1800" dirty="0"/>
              <a:t> after verbs like: </a:t>
            </a:r>
            <a:r>
              <a:rPr lang="en-US" sz="1800" i="1" dirty="0"/>
              <a:t>said, told, asked, thought, </a:t>
            </a:r>
            <a:r>
              <a:rPr lang="en-US" sz="1800" i="1" dirty="0" smtClean="0"/>
              <a:t>wondered</a:t>
            </a:r>
            <a:r>
              <a:rPr lang="en-US" sz="1800" dirty="0" smtClean="0"/>
              <a:t>:</a:t>
            </a:r>
          </a:p>
          <a:p>
            <a:pPr marL="0" indent="0">
              <a:spcBef>
                <a:spcPts val="0"/>
              </a:spcBef>
              <a:buNone/>
            </a:pPr>
            <a:endParaRPr lang="en-US" sz="1000" dirty="0"/>
          </a:p>
          <a:p>
            <a:pPr>
              <a:spcBef>
                <a:spcPts val="1200"/>
              </a:spcBef>
            </a:pPr>
            <a:r>
              <a:rPr lang="en-US" sz="1800" i="1" dirty="0" smtClean="0"/>
              <a:t>He </a:t>
            </a:r>
            <a:r>
              <a:rPr lang="en-US" sz="1800" i="1" dirty="0"/>
              <a:t>told us that the train </a:t>
            </a:r>
            <a:r>
              <a:rPr lang="en-US" sz="1800" b="1" i="1" dirty="0"/>
              <a:t>had left</a:t>
            </a:r>
            <a:r>
              <a:rPr lang="en-US" sz="1800" i="1" dirty="0"/>
              <a:t>.</a:t>
            </a:r>
          </a:p>
          <a:p>
            <a:pPr>
              <a:spcBef>
                <a:spcPts val="1200"/>
              </a:spcBef>
            </a:pPr>
            <a:r>
              <a:rPr lang="en-US" sz="1800" i="1" dirty="0"/>
              <a:t>I thought I </a:t>
            </a:r>
            <a:r>
              <a:rPr lang="en-US" sz="1800" b="1" i="1" dirty="0"/>
              <a:t>had met</a:t>
            </a:r>
            <a:r>
              <a:rPr lang="en-US" sz="1800" i="1" dirty="0"/>
              <a:t> her before, but I was wrong.</a:t>
            </a:r>
          </a:p>
          <a:p>
            <a:pPr>
              <a:spcBef>
                <a:spcPts val="1200"/>
              </a:spcBef>
            </a:pPr>
            <a:r>
              <a:rPr lang="en-US" sz="1800" i="1" dirty="0"/>
              <a:t>He explained that he </a:t>
            </a:r>
            <a:r>
              <a:rPr lang="en-US" sz="1800" b="1" i="1" dirty="0"/>
              <a:t>had closed</a:t>
            </a:r>
            <a:r>
              <a:rPr lang="en-US" sz="1800" i="1" dirty="0"/>
              <a:t> the window because of the rain.</a:t>
            </a:r>
          </a:p>
          <a:p>
            <a:pPr>
              <a:spcBef>
                <a:spcPts val="1200"/>
              </a:spcBef>
            </a:pPr>
            <a:r>
              <a:rPr lang="en-US" sz="1800" i="1" dirty="0"/>
              <a:t>I wondered if I </a:t>
            </a:r>
            <a:r>
              <a:rPr lang="en-US" sz="1800" b="1" i="1" dirty="0"/>
              <a:t>had been</a:t>
            </a:r>
            <a:r>
              <a:rPr lang="en-US" sz="1800" i="1" dirty="0"/>
              <a:t> there before.</a:t>
            </a:r>
          </a:p>
          <a:p>
            <a:pPr>
              <a:spcBef>
                <a:spcPts val="1200"/>
              </a:spcBef>
            </a:pPr>
            <a:r>
              <a:rPr lang="en-US" sz="1800" i="1" dirty="0"/>
              <a:t>I asked them why they </a:t>
            </a:r>
            <a:r>
              <a:rPr lang="en-US" sz="1800" b="1" i="1" dirty="0"/>
              <a:t>had</a:t>
            </a:r>
            <a:r>
              <a:rPr lang="en-US" sz="1800" i="1" dirty="0"/>
              <a:t> not </a:t>
            </a:r>
            <a:r>
              <a:rPr lang="en-US" sz="1800" b="1" i="1" dirty="0" smtClean="0"/>
              <a:t>finished</a:t>
            </a:r>
            <a:r>
              <a:rPr lang="en-US" sz="1800" i="1" dirty="0" smtClean="0"/>
              <a:t>.</a:t>
            </a:r>
          </a:p>
          <a:p>
            <a:pPr marL="0" indent="0">
              <a:buNone/>
            </a:pPr>
            <a:r>
              <a:rPr lang="en-US" sz="1800" dirty="0"/>
              <a:t>The past perfect is often found in more formal writing, such as fiction. The simple past can be used to say that a certain event happened, but then the fiction writer uses the past perfect to explain what had happened before that </a:t>
            </a:r>
            <a:r>
              <a:rPr lang="en-US" sz="1800" dirty="0" smtClean="0"/>
              <a:t>event:</a:t>
            </a:r>
          </a:p>
          <a:p>
            <a:pPr marL="0" indent="0">
              <a:spcBef>
                <a:spcPts val="0"/>
              </a:spcBef>
              <a:buNone/>
            </a:pPr>
            <a:endParaRPr lang="en-US" sz="1000" dirty="0" smtClean="0"/>
          </a:p>
          <a:p>
            <a:pPr marL="0" indent="0">
              <a:lnSpc>
                <a:spcPct val="130000"/>
              </a:lnSpc>
              <a:spcBef>
                <a:spcPts val="0"/>
              </a:spcBef>
              <a:buNone/>
            </a:pPr>
            <a:r>
              <a:rPr lang="en-US" sz="1800" i="1" dirty="0" smtClean="0"/>
              <a:t>Billy felt great that evening. Earlier in the day, Annie had caught one fish, and he had caught three. They had had a delicious picnic near the lake and they had gone swimming again. It had been a nearly perfect vacation day.</a:t>
            </a:r>
            <a:endParaRPr lang="en-US" sz="1800" i="1" dirty="0"/>
          </a:p>
        </p:txBody>
      </p:sp>
    </p:spTree>
    <p:extLst>
      <p:ext uri="{BB962C8B-B14F-4D97-AF65-F5344CB8AC3E}">
        <p14:creationId xmlns:p14="http://schemas.microsoft.com/office/powerpoint/2010/main" val="39125025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Past Perfect Simple</a:t>
            </a:r>
            <a:endParaRPr lang="it-IT" dirty="0"/>
          </a:p>
        </p:txBody>
      </p:sp>
      <p:sp>
        <p:nvSpPr>
          <p:cNvPr id="4" name="Rectangle 1"/>
          <p:cNvSpPr>
            <a:spLocks noGrp="1" noChangeArrowheads="1"/>
          </p:cNvSpPr>
          <p:nvPr>
            <p:ph idx="1"/>
          </p:nvPr>
        </p:nvSpPr>
        <p:spPr bwMode="auto">
          <a:xfrm>
            <a:off x="477788" y="1947609"/>
            <a:ext cx="1000874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err="1" smtClean="0">
                <a:ln>
                  <a:noFill/>
                </a:ln>
                <a:effectLst/>
                <a:cs typeface="Arial" panose="020B0604020202020204" pitchFamily="34" charset="0"/>
              </a:rPr>
              <a:t>We</a:t>
            </a:r>
            <a:r>
              <a:rPr kumimoji="0" lang="it-IT" altLang="it-IT" b="0" i="0" u="none" strike="noStrike" cap="none" normalizeH="0" baseline="0" dirty="0" smtClean="0">
                <a:ln>
                  <a:noFill/>
                </a:ln>
                <a:effectLst/>
                <a:cs typeface="Arial" panose="020B0604020202020204" pitchFamily="34" charset="0"/>
              </a:rPr>
              <a:t> </a:t>
            </a:r>
            <a:r>
              <a:rPr kumimoji="0" lang="it-IT" altLang="it-IT" b="0" i="0" u="none" strike="noStrike" cap="none" normalizeH="0" baseline="0" dirty="0" err="1" smtClean="0">
                <a:ln>
                  <a:noFill/>
                </a:ln>
                <a:effectLst/>
                <a:cs typeface="Arial" panose="020B0604020202020204" pitchFamily="34" charset="0"/>
              </a:rPr>
              <a:t>often</a:t>
            </a:r>
            <a:r>
              <a:rPr kumimoji="0" lang="it-IT" altLang="it-IT" b="0" i="0" u="none" strike="noStrike" cap="none" normalizeH="0" baseline="0" dirty="0" smtClean="0">
                <a:ln>
                  <a:noFill/>
                </a:ln>
                <a:effectLst/>
                <a:cs typeface="Arial" panose="020B0604020202020204" pitchFamily="34" charset="0"/>
              </a:rPr>
              <a:t> use the </a:t>
            </a:r>
            <a:r>
              <a:rPr kumimoji="0" lang="it-IT" altLang="it-IT" b="0" i="0" u="none" strike="noStrike" cap="none" normalizeH="0" baseline="0" dirty="0" err="1" smtClean="0">
                <a:ln>
                  <a:noFill/>
                </a:ln>
                <a:effectLst/>
                <a:cs typeface="Arial" panose="020B0604020202020204" pitchFamily="34" charset="0"/>
              </a:rPr>
              <a:t>past</a:t>
            </a:r>
            <a:r>
              <a:rPr kumimoji="0" lang="it-IT" altLang="it-IT" b="0" i="0" u="none" strike="noStrike" cap="none" normalizeH="0" baseline="0" dirty="0" smtClean="0">
                <a:ln>
                  <a:noFill/>
                </a:ln>
                <a:effectLst/>
                <a:cs typeface="Arial" panose="020B0604020202020204" pitchFamily="34" charset="0"/>
              </a:rPr>
              <a:t> </a:t>
            </a:r>
            <a:r>
              <a:rPr kumimoji="0" lang="it-IT" altLang="it-IT" b="0" i="0" u="none" strike="noStrike" cap="none" normalizeH="0" baseline="0" dirty="0" err="1" smtClean="0">
                <a:ln>
                  <a:noFill/>
                </a:ln>
                <a:effectLst/>
                <a:cs typeface="Arial" panose="020B0604020202020204" pitchFamily="34" charset="0"/>
              </a:rPr>
              <a:t>perfect</a:t>
            </a:r>
            <a:r>
              <a:rPr kumimoji="0" lang="it-IT" altLang="it-IT" b="0" i="0" u="none" strike="noStrike" cap="none" normalizeH="0" baseline="0" dirty="0" smtClean="0">
                <a:ln>
                  <a:noFill/>
                </a:ln>
                <a:effectLst/>
                <a:cs typeface="Arial" panose="020B0604020202020204" pitchFamily="34" charset="0"/>
              </a:rPr>
              <a:t> to </a:t>
            </a:r>
            <a:r>
              <a:rPr kumimoji="0" lang="it-IT" altLang="it-IT" b="0" i="0" u="none" strike="noStrike" cap="none" normalizeH="0" baseline="0" dirty="0" err="1" smtClean="0">
                <a:ln>
                  <a:noFill/>
                </a:ln>
                <a:effectLst/>
                <a:cs typeface="Arial" panose="020B0604020202020204" pitchFamily="34" charset="0"/>
              </a:rPr>
              <a:t>refer</a:t>
            </a:r>
            <a:r>
              <a:rPr kumimoji="0" lang="it-IT" altLang="it-IT" b="0" i="0" u="none" strike="noStrike" cap="none" normalizeH="0" baseline="0" dirty="0" smtClean="0">
                <a:ln>
                  <a:noFill/>
                </a:ln>
                <a:effectLst/>
                <a:cs typeface="Arial" panose="020B0604020202020204" pitchFamily="34" charset="0"/>
              </a:rPr>
              <a:t> to </a:t>
            </a:r>
            <a:r>
              <a:rPr kumimoji="0" lang="it-IT" altLang="it-IT" b="0" i="0" u="none" strike="noStrike" cap="none" normalizeH="0" baseline="0" dirty="0" err="1" smtClean="0">
                <a:ln>
                  <a:noFill/>
                </a:ln>
                <a:effectLst/>
                <a:cs typeface="Arial" panose="020B0604020202020204" pitchFamily="34" charset="0"/>
              </a:rPr>
              <a:t>situations</a:t>
            </a:r>
            <a:r>
              <a:rPr kumimoji="0" lang="it-IT" altLang="it-IT" b="0" i="0" u="none" strike="noStrike" cap="none" normalizeH="0" baseline="0" dirty="0" smtClean="0">
                <a:ln>
                  <a:noFill/>
                </a:ln>
                <a:effectLst/>
                <a:cs typeface="Arial" panose="020B0604020202020204" pitchFamily="34" charset="0"/>
              </a:rPr>
              <a:t> </a:t>
            </a:r>
            <a:r>
              <a:rPr kumimoji="0" lang="it-IT" altLang="it-IT" b="0" i="0" u="none" strike="noStrike" cap="none" normalizeH="0" baseline="0" dirty="0" err="1" smtClean="0">
                <a:ln>
                  <a:noFill/>
                </a:ln>
                <a:effectLst/>
                <a:cs typeface="Arial" panose="020B0604020202020204" pitchFamily="34" charset="0"/>
              </a:rPr>
              <a:t>which</a:t>
            </a:r>
            <a:r>
              <a:rPr kumimoji="0" lang="it-IT" altLang="it-IT" b="0" i="0" u="none" strike="noStrike" cap="none" normalizeH="0" baseline="0" dirty="0" smtClean="0">
                <a:ln>
                  <a:noFill/>
                </a:ln>
                <a:effectLst/>
                <a:cs typeface="Arial" panose="020B0604020202020204" pitchFamily="34" charset="0"/>
              </a:rPr>
              <a:t> </a:t>
            </a:r>
            <a:r>
              <a:rPr kumimoji="0" lang="it-IT" altLang="it-IT" b="0" i="0" u="none" strike="noStrike" cap="none" normalizeH="0" baseline="0" dirty="0" err="1" smtClean="0">
                <a:ln>
                  <a:noFill/>
                </a:ln>
                <a:effectLst/>
                <a:cs typeface="Arial" panose="020B0604020202020204" pitchFamily="34" charset="0"/>
              </a:rPr>
              <a:t>have</a:t>
            </a:r>
            <a:r>
              <a:rPr kumimoji="0" lang="it-IT" altLang="it-IT" b="0" i="0" u="none" strike="noStrike" cap="none" normalizeH="0" baseline="0" dirty="0" smtClean="0">
                <a:ln>
                  <a:noFill/>
                </a:ln>
                <a:effectLst/>
                <a:cs typeface="Arial" panose="020B0604020202020204" pitchFamily="34" charset="0"/>
              </a:rPr>
              <a:t> </a:t>
            </a:r>
            <a:r>
              <a:rPr kumimoji="0" lang="it-IT" altLang="it-IT" b="0" i="0" u="none" strike="noStrike" cap="none" normalizeH="0" baseline="0" dirty="0" err="1" smtClean="0">
                <a:ln>
                  <a:noFill/>
                </a:ln>
                <a:effectLst/>
                <a:cs typeface="Arial" panose="020B0604020202020204" pitchFamily="34" charset="0"/>
              </a:rPr>
              <a:t>changed</a:t>
            </a:r>
            <a:r>
              <a:rPr kumimoji="0" lang="it-IT" altLang="it-IT" b="0" i="0" u="none" strike="noStrike" cap="none" normalizeH="0" baseline="0" dirty="0" smtClean="0">
                <a:ln>
                  <a:noFill/>
                </a:ln>
                <a:effectLst/>
                <a:cs typeface="Arial" panose="020B0604020202020204" pitchFamily="34" charset="0"/>
              </a:rPr>
              <a:t>. In </a:t>
            </a:r>
            <a:r>
              <a:rPr kumimoji="0" lang="it-IT" altLang="it-IT" b="0" i="0" u="none" strike="noStrike" cap="none" normalizeH="0" baseline="0" dirty="0" err="1" smtClean="0">
                <a:ln>
                  <a:noFill/>
                </a:ln>
                <a:effectLst/>
                <a:cs typeface="Arial" panose="020B0604020202020204" pitchFamily="34" charset="0"/>
              </a:rPr>
              <a:t>speaking</a:t>
            </a:r>
            <a:r>
              <a:rPr kumimoji="0" lang="it-IT" altLang="it-IT" b="0" i="0" u="none" strike="noStrike" cap="none" normalizeH="0" baseline="0" dirty="0" smtClean="0">
                <a:ln>
                  <a:noFill/>
                </a:ln>
                <a:effectLst/>
                <a:cs typeface="Arial" panose="020B0604020202020204" pitchFamily="34" charset="0"/>
              </a:rPr>
              <a:t>, </a:t>
            </a:r>
            <a:r>
              <a:rPr kumimoji="0" lang="it-IT" altLang="it-IT" b="0" i="1" u="none" strike="noStrike" cap="none" normalizeH="0" baseline="0" dirty="0" err="1" smtClean="0">
                <a:ln>
                  <a:noFill/>
                </a:ln>
                <a:effectLst/>
                <a:cs typeface="Arial" panose="020B0604020202020204" pitchFamily="34" charset="0"/>
              </a:rPr>
              <a:t>had</a:t>
            </a:r>
            <a:r>
              <a:rPr kumimoji="0" lang="it-IT" altLang="it-IT" b="0" i="0" u="none" strike="noStrike" cap="none" normalizeH="0" baseline="0" dirty="0" smtClean="0">
                <a:ln>
                  <a:noFill/>
                </a:ln>
                <a:effectLst/>
                <a:cs typeface="Arial" panose="020B0604020202020204" pitchFamily="34" charset="0"/>
              </a:rPr>
              <a:t> </a:t>
            </a:r>
            <a:r>
              <a:rPr kumimoji="0" lang="it-IT" altLang="it-IT" b="0" i="0" u="none" strike="noStrike" cap="none" normalizeH="0" baseline="0" dirty="0" err="1" smtClean="0">
                <a:ln>
                  <a:noFill/>
                </a:ln>
                <a:effectLst/>
                <a:cs typeface="Arial" panose="020B0604020202020204" pitchFamily="34" charset="0"/>
              </a:rPr>
              <a:t>is</a:t>
            </a:r>
            <a:r>
              <a:rPr kumimoji="0" lang="it-IT" altLang="it-IT" b="0" i="0" u="none" strike="noStrike" cap="none" normalizeH="0" baseline="0" dirty="0" smtClean="0">
                <a:ln>
                  <a:noFill/>
                </a:ln>
                <a:effectLst/>
                <a:cs typeface="Arial" panose="020B0604020202020204" pitchFamily="34" charset="0"/>
              </a:rPr>
              <a:t> </a:t>
            </a:r>
            <a:r>
              <a:rPr kumimoji="0" lang="it-IT" altLang="it-IT" b="0" i="0" u="none" strike="noStrike" cap="none" normalizeH="0" baseline="0" dirty="0" err="1" smtClean="0">
                <a:ln>
                  <a:noFill/>
                </a:ln>
                <a:effectLst/>
                <a:cs typeface="Arial" panose="020B0604020202020204" pitchFamily="34" charset="0"/>
              </a:rPr>
              <a:t>often</a:t>
            </a:r>
            <a:r>
              <a:rPr kumimoji="0" lang="it-IT" altLang="it-IT" b="0" i="0" u="none" strike="noStrike" cap="none" normalizeH="0" baseline="0" dirty="0" smtClean="0">
                <a:ln>
                  <a:noFill/>
                </a:ln>
                <a:effectLst/>
                <a:cs typeface="Arial" panose="020B0604020202020204" pitchFamily="34" charset="0"/>
              </a:rPr>
              <a:t> </a:t>
            </a:r>
            <a:r>
              <a:rPr kumimoji="0" lang="it-IT" altLang="it-IT" b="0" i="0" u="none" strike="noStrike" cap="none" normalizeH="0" baseline="0" dirty="0" err="1" smtClean="0">
                <a:ln>
                  <a:noFill/>
                </a:ln>
                <a:effectLst/>
                <a:cs typeface="Arial" panose="020B0604020202020204" pitchFamily="34" charset="0"/>
              </a:rPr>
              <a:t>stressed</a:t>
            </a:r>
            <a:r>
              <a:rPr kumimoji="0" lang="it-IT" altLang="it-IT" b="0" i="0" u="none" strike="noStrike" cap="none" normalizeH="0" baseline="0" dirty="0" smtClean="0">
                <a:ln>
                  <a:noFill/>
                </a:ln>
                <a:effectLst/>
                <a:cs typeface="Arial" panose="020B0604020202020204" pitchFamily="34" charset="0"/>
              </a:rPr>
              <a:t>:</a:t>
            </a:r>
            <a:endParaRPr kumimoji="0" lang="it-IT" altLang="it-IT"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b="1" i="0" u="none" strike="noStrike" cap="none" normalizeH="0" baseline="0" dirty="0" smtClean="0">
              <a:ln>
                <a:noFill/>
              </a:ln>
              <a:effectLst/>
              <a:latin typeface="Arial" panose="020B0604020202020204" pitchFamily="34" charset="0"/>
            </a:endParaRPr>
          </a:p>
          <a:p>
            <a:pPr eaLnBrk="0" fontAlgn="base" hangingPunct="0">
              <a:lnSpc>
                <a:spcPct val="100000"/>
              </a:lnSpc>
              <a:spcBef>
                <a:spcPct val="0"/>
              </a:spcBef>
              <a:spcAft>
                <a:spcPct val="0"/>
              </a:spcAft>
              <a:buSzTx/>
            </a:pPr>
            <a:r>
              <a:rPr kumimoji="0" lang="it-IT" altLang="it-IT" b="0" i="1" u="none" strike="noStrike" cap="none" normalizeH="0" baseline="0" dirty="0" smtClean="0">
                <a:ln>
                  <a:noFill/>
                </a:ln>
                <a:effectLst/>
                <a:latin typeface="Arial" panose="020B0604020202020204" pitchFamily="34" charset="0"/>
              </a:rPr>
              <a:t>Are </a:t>
            </a:r>
            <a:r>
              <a:rPr kumimoji="0" lang="it-IT" altLang="it-IT" b="0" i="1" u="none" strike="noStrike" cap="none" normalizeH="0" baseline="0" dirty="0" err="1" smtClean="0">
                <a:ln>
                  <a:noFill/>
                </a:ln>
                <a:effectLst/>
                <a:latin typeface="Arial" panose="020B0604020202020204" pitchFamily="34" charset="0"/>
              </a:rPr>
              <a:t>you</a:t>
            </a:r>
            <a:r>
              <a:rPr kumimoji="0" lang="it-IT" altLang="it-IT" b="0" i="1" u="none" strike="noStrike" cap="none" normalizeH="0" baseline="0" dirty="0" smtClean="0">
                <a:ln>
                  <a:noFill/>
                </a:ln>
                <a:effectLst/>
                <a:latin typeface="Arial" panose="020B0604020202020204" pitchFamily="34" charset="0"/>
              </a:rPr>
              <a:t> </a:t>
            </a:r>
            <a:r>
              <a:rPr kumimoji="0" lang="it-IT" altLang="it-IT" b="0" i="1" u="none" strike="noStrike" cap="none" normalizeH="0" baseline="0" dirty="0" err="1" smtClean="0">
                <a:ln>
                  <a:noFill/>
                </a:ln>
                <a:effectLst/>
                <a:latin typeface="Arial" panose="020B0604020202020204" pitchFamily="34" charset="0"/>
              </a:rPr>
              <a:t>going</a:t>
            </a:r>
            <a:r>
              <a:rPr kumimoji="0" lang="it-IT" altLang="it-IT" b="0" i="1" u="none" strike="noStrike" cap="none" normalizeH="0" baseline="0" dirty="0" smtClean="0">
                <a:ln>
                  <a:noFill/>
                </a:ln>
                <a:effectLst/>
                <a:latin typeface="Arial" panose="020B0604020202020204" pitchFamily="34" charset="0"/>
              </a:rPr>
              <a:t> </a:t>
            </a:r>
            <a:r>
              <a:rPr kumimoji="0" lang="it-IT" altLang="it-IT" b="0" i="1" u="none" strike="noStrike" cap="none" normalizeH="0" baseline="0" dirty="0" err="1" smtClean="0">
                <a:ln>
                  <a:noFill/>
                </a:ln>
                <a:effectLst/>
                <a:latin typeface="Arial" panose="020B0604020202020204" pitchFamily="34" charset="0"/>
              </a:rPr>
              <a:t>anywhere</a:t>
            </a:r>
            <a:r>
              <a:rPr kumimoji="0" lang="it-IT" altLang="it-IT" b="0" i="1" u="none" strike="noStrike" cap="none" normalizeH="0" baseline="0" dirty="0" smtClean="0">
                <a:ln>
                  <a:noFill/>
                </a:ln>
                <a:effectLst/>
                <a:latin typeface="Arial" panose="020B0604020202020204" pitchFamily="34" charset="0"/>
              </a:rPr>
              <a:t> </a:t>
            </a:r>
            <a:r>
              <a:rPr kumimoji="0" lang="it-IT" altLang="it-IT" b="0" i="1" u="none" strike="noStrike" cap="none" normalizeH="0" baseline="0" dirty="0" err="1" smtClean="0">
                <a:ln>
                  <a:noFill/>
                </a:ln>
                <a:effectLst/>
                <a:latin typeface="Arial" panose="020B0604020202020204" pitchFamily="34" charset="0"/>
              </a:rPr>
              <a:t>today</a:t>
            </a:r>
            <a:r>
              <a:rPr kumimoji="0" lang="it-IT" altLang="it-IT" b="0" i="1" u="none" strike="noStrike" cap="none" normalizeH="0" baseline="0" dirty="0" smtClean="0">
                <a:ln>
                  <a:noFill/>
                </a:ln>
                <a:effectLst/>
                <a:latin typeface="Arial" panose="020B0604020202020204" pitchFamily="34" charset="0"/>
              </a:rPr>
              <a:t>?</a:t>
            </a:r>
            <a:endParaRPr kumimoji="0" lang="it-IT" altLang="it-IT" b="0" i="0" u="none" strike="noStrike" cap="none" normalizeH="0" baseline="0" dirty="0" smtClean="0">
              <a:ln>
                <a:noFill/>
              </a:ln>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1" u="none" strike="noStrike" cap="none" normalizeH="0" baseline="0" dirty="0" smtClean="0">
                <a:ln>
                  <a:noFill/>
                </a:ln>
                <a:effectLst/>
                <a:latin typeface="Arial" panose="020B0604020202020204" pitchFamily="34" charset="0"/>
              </a:rPr>
              <a:t>I</a:t>
            </a:r>
            <a:r>
              <a:rPr kumimoji="0" lang="it-IT" altLang="it-IT" b="0" i="0" u="none" strike="noStrike" cap="none" normalizeH="0" baseline="0" dirty="0" smtClean="0">
                <a:ln>
                  <a:noFill/>
                </a:ln>
                <a:effectLst/>
                <a:latin typeface="Arial" panose="020B0604020202020204" pitchFamily="34" charset="0"/>
              </a:rPr>
              <a:t> </a:t>
            </a:r>
            <a:r>
              <a:rPr kumimoji="0" lang="it-IT" altLang="it-IT" b="1" i="0" u="none" strike="noStrike" cap="none" normalizeH="0" baseline="0" dirty="0" err="1" smtClean="0">
                <a:ln>
                  <a:noFill/>
                </a:ln>
                <a:effectLst/>
                <a:latin typeface="Arial" panose="020B0604020202020204" pitchFamily="34" charset="0"/>
              </a:rPr>
              <a:t>had</a:t>
            </a:r>
            <a:r>
              <a:rPr kumimoji="0" lang="it-IT" altLang="it-IT" b="1" i="0" u="none" strike="noStrike" cap="none" normalizeH="0" baseline="0" dirty="0" smtClean="0">
                <a:ln>
                  <a:noFill/>
                </a:ln>
                <a:effectLst/>
                <a:latin typeface="Arial" panose="020B0604020202020204" pitchFamily="34" charset="0"/>
              </a:rPr>
              <a:t> </a:t>
            </a:r>
            <a:r>
              <a:rPr kumimoji="0" lang="it-IT" altLang="it-IT" b="1" i="0" u="none" strike="noStrike" cap="none" normalizeH="0" baseline="0" dirty="0" err="1" smtClean="0">
                <a:ln>
                  <a:noFill/>
                </a:ln>
                <a:effectLst/>
                <a:latin typeface="Arial" panose="020B0604020202020204" pitchFamily="34" charset="0"/>
              </a:rPr>
              <a:t>planned</a:t>
            </a:r>
            <a:r>
              <a:rPr kumimoji="0" lang="it-IT" altLang="it-IT" b="1" i="0" u="none" strike="noStrike" cap="none" normalizeH="0" dirty="0" smtClean="0">
                <a:ln>
                  <a:noFill/>
                </a:ln>
                <a:effectLst/>
                <a:latin typeface="Arial" panose="020B0604020202020204" pitchFamily="34" charset="0"/>
              </a:rPr>
              <a:t> </a:t>
            </a:r>
            <a:r>
              <a:rPr kumimoji="0" lang="it-IT" altLang="it-IT" b="0" i="1" u="none" strike="noStrike" cap="none" normalizeH="0" baseline="0" dirty="0" smtClean="0">
                <a:ln>
                  <a:noFill/>
                </a:ln>
                <a:effectLst/>
                <a:latin typeface="Arial" panose="020B0604020202020204" pitchFamily="34" charset="0"/>
              </a:rPr>
              <a:t>to go to the beach </a:t>
            </a:r>
            <a:r>
              <a:rPr kumimoji="0" lang="it-IT" altLang="it-IT" b="0" i="1" u="none" strike="noStrike" cap="none" normalizeH="0" baseline="0" dirty="0" err="1" smtClean="0">
                <a:ln>
                  <a:noFill/>
                </a:ln>
                <a:effectLst/>
                <a:latin typeface="Arial" panose="020B0604020202020204" pitchFamily="34" charset="0"/>
              </a:rPr>
              <a:t>but</a:t>
            </a:r>
            <a:r>
              <a:rPr kumimoji="0" lang="it-IT" altLang="it-IT" b="0" i="1" u="none" strike="noStrike" cap="none" normalizeH="0" baseline="0" dirty="0" smtClean="0">
                <a:ln>
                  <a:noFill/>
                </a:ln>
                <a:effectLst/>
                <a:latin typeface="Arial" panose="020B0604020202020204" pitchFamily="34" charset="0"/>
              </a:rPr>
              <a:t> look </a:t>
            </a:r>
            <a:r>
              <a:rPr kumimoji="0" lang="it-IT" altLang="it-IT" b="0" i="1" u="none" strike="noStrike" cap="none" normalizeH="0" baseline="0" dirty="0" err="1" smtClean="0">
                <a:ln>
                  <a:noFill/>
                </a:ln>
                <a:effectLst/>
                <a:latin typeface="Arial" panose="020B0604020202020204" pitchFamily="34" charset="0"/>
              </a:rPr>
              <a:t>at</a:t>
            </a:r>
            <a:r>
              <a:rPr kumimoji="0" lang="it-IT" altLang="it-IT" b="0" i="1" u="none" strike="noStrike" cap="none" normalizeH="0" baseline="0" dirty="0" smtClean="0">
                <a:ln>
                  <a:noFill/>
                </a:ln>
                <a:effectLst/>
                <a:latin typeface="Arial" panose="020B0604020202020204" pitchFamily="34" charset="0"/>
              </a:rPr>
              <a:t> the </a:t>
            </a:r>
            <a:r>
              <a:rPr kumimoji="0" lang="it-IT" altLang="it-IT" b="0" i="1" u="none" strike="noStrike" cap="none" normalizeH="0" baseline="0" dirty="0" err="1" smtClean="0">
                <a:ln>
                  <a:noFill/>
                </a:ln>
                <a:effectLst/>
                <a:latin typeface="Arial" panose="020B0604020202020204" pitchFamily="34" charset="0"/>
              </a:rPr>
              <a:t>rain</a:t>
            </a:r>
            <a:r>
              <a:rPr kumimoji="0" lang="it-IT" altLang="it-IT" b="0" i="1" u="none" strike="noStrike" cap="none" normalizeH="0" baseline="0" dirty="0" smtClean="0">
                <a:ln>
                  <a:noFill/>
                </a:ln>
                <a:effectLst/>
                <a:latin typeface="Arial" panose="020B0604020202020204" pitchFamily="34" charset="0"/>
              </a:rPr>
              <a:t>!</a:t>
            </a:r>
            <a:r>
              <a:rPr kumimoji="0" lang="it-IT" altLang="it-IT" b="0" i="0" u="none" strike="noStrike" cap="none" normalizeH="0" baseline="0" dirty="0" smtClean="0">
                <a:ln>
                  <a:noFill/>
                </a:ln>
                <a:effectLst/>
                <a:latin typeface="Arial" panose="020B0604020202020204" pitchFamily="34" charset="0"/>
              </a:rPr>
              <a:t> (</a:t>
            </a:r>
            <a:r>
              <a:rPr kumimoji="0" lang="it-IT" altLang="it-IT" b="1" i="1" u="none" strike="noStrike" cap="none" normalizeH="0" baseline="0" dirty="0" err="1" smtClean="0">
                <a:ln>
                  <a:noFill/>
                </a:ln>
                <a:effectLst/>
                <a:latin typeface="Arial" panose="020B0604020202020204" pitchFamily="34" charset="0"/>
              </a:rPr>
              <a:t>had</a:t>
            </a:r>
            <a:r>
              <a:rPr kumimoji="0" lang="it-IT" altLang="it-IT" b="0" i="0" u="none" strike="noStrike" cap="none" normalizeH="0" baseline="0" dirty="0" smtClean="0">
                <a:ln>
                  <a:noFill/>
                </a:ln>
                <a:effectLst/>
                <a:latin typeface="Arial" panose="020B0604020202020204" pitchFamily="34" charset="0"/>
              </a:rPr>
              <a:t> </a:t>
            </a:r>
            <a:r>
              <a:rPr kumimoji="0" lang="it-IT" altLang="it-IT" b="0" i="0" u="none" strike="noStrike" cap="none" normalizeH="0" baseline="0" dirty="0" err="1" smtClean="0">
                <a:ln>
                  <a:noFill/>
                </a:ln>
                <a:effectLst/>
                <a:latin typeface="Arial" panose="020B0604020202020204" pitchFamily="34" charset="0"/>
              </a:rPr>
              <a:t>is</a:t>
            </a:r>
            <a:r>
              <a:rPr kumimoji="0" lang="it-IT" altLang="it-IT" b="0" i="0" u="none" strike="noStrike" cap="none" normalizeH="0" baseline="0" dirty="0" smtClean="0">
                <a:ln>
                  <a:noFill/>
                </a:ln>
                <a:effectLst/>
                <a:latin typeface="Arial" panose="020B0604020202020204" pitchFamily="34" charset="0"/>
              </a:rPr>
              <a:t> </a:t>
            </a:r>
            <a:r>
              <a:rPr kumimoji="0" lang="it-IT" altLang="it-IT" b="0" i="0" u="none" strike="noStrike" cap="none" normalizeH="0" baseline="0" dirty="0" err="1" smtClean="0">
                <a:ln>
                  <a:noFill/>
                </a:ln>
                <a:effectLst/>
                <a:latin typeface="Arial" panose="020B0604020202020204" pitchFamily="34" charset="0"/>
              </a:rPr>
              <a:t>stressed</a:t>
            </a:r>
            <a:r>
              <a:rPr kumimoji="0" lang="it-IT" altLang="it-IT" b="0" i="0" u="none" strike="noStrike" cap="none" normalizeH="0" baseline="0" dirty="0" smtClean="0">
                <a:ln>
                  <a:noFill/>
                </a:ln>
                <a:effectLst/>
                <a:latin typeface="Arial" panose="020B0604020202020204" pitchFamily="34" charset="0"/>
              </a:rPr>
              <a:t>; the </a:t>
            </a:r>
            <a:r>
              <a:rPr kumimoji="0" lang="it-IT" altLang="it-IT" b="0" i="0" u="none" strike="noStrike" cap="none" normalizeH="0" baseline="0" dirty="0" err="1" smtClean="0">
                <a:ln>
                  <a:noFill/>
                </a:ln>
                <a:effectLst/>
                <a:latin typeface="Arial" panose="020B0604020202020204" pitchFamily="34" charset="0"/>
              </a:rPr>
              <a:t>meaning</a:t>
            </a:r>
            <a:r>
              <a:rPr kumimoji="0" lang="it-IT" altLang="it-IT" b="0" i="0" u="none" strike="noStrike" cap="none" normalizeH="0" baseline="0" dirty="0" smtClean="0">
                <a:ln>
                  <a:noFill/>
                </a:ln>
                <a:effectLst/>
                <a:latin typeface="Arial" panose="020B0604020202020204" pitchFamily="34" charset="0"/>
              </a:rPr>
              <a:t> </a:t>
            </a:r>
            <a:r>
              <a:rPr kumimoji="0" lang="it-IT" altLang="it-IT" b="0" i="0" u="none" strike="noStrike" cap="none" normalizeH="0" baseline="0" dirty="0" err="1" smtClean="0">
                <a:ln>
                  <a:noFill/>
                </a:ln>
                <a:effectLst/>
                <a:latin typeface="Arial" panose="020B0604020202020204" pitchFamily="34" charset="0"/>
              </a:rPr>
              <a:t>is</a:t>
            </a:r>
            <a:r>
              <a:rPr kumimoji="0" lang="it-IT" altLang="it-IT" b="0" i="0" u="none" strike="noStrike" cap="none" normalizeH="0" baseline="0" dirty="0" smtClean="0">
                <a:ln>
                  <a:noFill/>
                </a:ln>
                <a:effectLst/>
                <a:latin typeface="Arial" panose="020B0604020202020204" pitchFamily="34" charset="0"/>
              </a:rPr>
              <a:t> ‘I </a:t>
            </a:r>
            <a:r>
              <a:rPr kumimoji="0" lang="it-IT" altLang="it-IT" b="0" i="0" u="none" strike="noStrike" cap="none" normalizeH="0" baseline="0" dirty="0" err="1" smtClean="0">
                <a:ln>
                  <a:noFill/>
                </a:ln>
                <a:effectLst/>
                <a:latin typeface="Arial" panose="020B0604020202020204" pitchFamily="34" charset="0"/>
              </a:rPr>
              <a:t>have</a:t>
            </a:r>
            <a:r>
              <a:rPr kumimoji="0" lang="it-IT" altLang="it-IT" b="0" i="0" u="none" strike="noStrike" cap="none" normalizeH="0" baseline="0" dirty="0" smtClean="0">
                <a:ln>
                  <a:noFill/>
                </a:ln>
                <a:effectLst/>
                <a:latin typeface="Arial" panose="020B0604020202020204" pitchFamily="34" charset="0"/>
              </a:rPr>
              <a:t> </a:t>
            </a:r>
            <a:r>
              <a:rPr kumimoji="0" lang="it-IT" altLang="it-IT" b="0" i="0" u="none" strike="noStrike" cap="none" normalizeH="0" baseline="0" dirty="0" err="1" smtClean="0">
                <a:ln>
                  <a:noFill/>
                </a:ln>
                <a:effectLst/>
                <a:latin typeface="Arial" panose="020B0604020202020204" pitchFamily="34" charset="0"/>
              </a:rPr>
              <a:t>now</a:t>
            </a:r>
            <a:r>
              <a:rPr kumimoji="0" lang="it-IT" altLang="it-IT" b="0" i="0" u="none" strike="noStrike" cap="none" normalizeH="0" baseline="0" dirty="0" smtClean="0">
                <a:ln>
                  <a:noFill/>
                </a:ln>
                <a:effectLst/>
                <a:latin typeface="Arial" panose="020B0604020202020204" pitchFamily="34" charset="0"/>
              </a:rPr>
              <a:t> </a:t>
            </a:r>
            <a:r>
              <a:rPr kumimoji="0" lang="it-IT" altLang="it-IT" b="0" i="0" u="none" strike="noStrike" cap="none" normalizeH="0" baseline="0" dirty="0" err="1" smtClean="0">
                <a:ln>
                  <a:noFill/>
                </a:ln>
                <a:effectLst/>
                <a:latin typeface="Arial" panose="020B0604020202020204" pitchFamily="34" charset="0"/>
              </a:rPr>
              <a:t>changed</a:t>
            </a:r>
            <a:r>
              <a:rPr kumimoji="0" lang="it-IT" altLang="it-IT" b="0" i="0" u="none" strike="noStrike" cap="none" normalizeH="0" baseline="0" dirty="0" smtClean="0">
                <a:ln>
                  <a:noFill/>
                </a:ln>
                <a:effectLst/>
                <a:latin typeface="Arial" panose="020B0604020202020204" pitchFamily="34" charset="0"/>
              </a:rPr>
              <a:t> </a:t>
            </a:r>
            <a:r>
              <a:rPr kumimoji="0" lang="it-IT" altLang="it-IT" b="0" i="0" u="none" strike="noStrike" cap="none" normalizeH="0" baseline="0" dirty="0" err="1" smtClean="0">
                <a:ln>
                  <a:noFill/>
                </a:ln>
                <a:effectLst/>
                <a:latin typeface="Arial" panose="020B0604020202020204" pitchFamily="34" charset="0"/>
              </a:rPr>
              <a:t>my</a:t>
            </a:r>
            <a:r>
              <a:rPr kumimoji="0" lang="it-IT" altLang="it-IT" b="0" i="0" u="none" strike="noStrike" cap="none" normalizeH="0" baseline="0" dirty="0" smtClean="0">
                <a:ln>
                  <a:noFill/>
                </a:ln>
                <a:effectLst/>
                <a:latin typeface="Arial" panose="020B0604020202020204" pitchFamily="34" charset="0"/>
              </a:rPr>
              <a:t> </a:t>
            </a:r>
            <a:r>
              <a:rPr kumimoji="0" lang="it-IT" altLang="it-IT" b="0" i="0" u="none" strike="noStrike" cap="none" normalizeH="0" baseline="0" dirty="0" err="1" smtClean="0">
                <a:ln>
                  <a:noFill/>
                </a:ln>
                <a:effectLst/>
                <a:latin typeface="Arial" panose="020B0604020202020204" pitchFamily="34" charset="0"/>
              </a:rPr>
              <a:t>mind</a:t>
            </a:r>
            <a:r>
              <a:rPr kumimoji="0" lang="it-IT" altLang="it-IT" b="0" i="0" u="none" strike="noStrike" cap="none" normalizeH="0" baseline="0" dirty="0" smtClean="0">
                <a:ln>
                  <a:noFill/>
                </a:ln>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b="0" i="0" u="none" strike="noStrike" cap="none" normalizeH="0" baseline="0" dirty="0" smtClean="0">
              <a:ln>
                <a:noFill/>
              </a:ln>
              <a:effectLst/>
              <a:latin typeface="Arial" panose="020B0604020202020204" pitchFamily="34" charset="0"/>
            </a:endParaRPr>
          </a:p>
          <a:p>
            <a:pPr eaLnBrk="0" fontAlgn="base" hangingPunct="0">
              <a:lnSpc>
                <a:spcPct val="100000"/>
              </a:lnSpc>
              <a:spcBef>
                <a:spcPct val="0"/>
              </a:spcBef>
              <a:spcAft>
                <a:spcPct val="0"/>
              </a:spcAft>
              <a:buSzTx/>
            </a:pPr>
            <a:r>
              <a:rPr kumimoji="0" lang="it-IT" altLang="it-IT" b="0" i="1" u="none" strike="noStrike" cap="none" normalizeH="0" baseline="0" dirty="0" err="1" smtClean="0">
                <a:ln>
                  <a:noFill/>
                </a:ln>
                <a:effectLst/>
                <a:latin typeface="Arial" panose="020B0604020202020204" pitchFamily="34" charset="0"/>
              </a:rPr>
              <a:t>I’m</a:t>
            </a:r>
            <a:r>
              <a:rPr kumimoji="0" lang="it-IT" altLang="it-IT" b="0" i="1" u="none" strike="noStrike" cap="none" normalizeH="0" baseline="0" dirty="0" smtClean="0">
                <a:ln>
                  <a:noFill/>
                </a:ln>
                <a:effectLst/>
                <a:latin typeface="Arial" panose="020B0604020202020204" pitchFamily="34" charset="0"/>
              </a:rPr>
              <a:t> </a:t>
            </a:r>
            <a:r>
              <a:rPr kumimoji="0" lang="it-IT" altLang="it-IT" b="0" i="1" u="none" strike="noStrike" cap="none" normalizeH="0" baseline="0" dirty="0" err="1" smtClean="0">
                <a:ln>
                  <a:noFill/>
                </a:ln>
                <a:effectLst/>
                <a:latin typeface="Arial" panose="020B0604020202020204" pitchFamily="34" charset="0"/>
              </a:rPr>
              <a:t>very</a:t>
            </a:r>
            <a:r>
              <a:rPr kumimoji="0" lang="it-IT" altLang="it-IT" b="0" i="1" u="none" strike="noStrike" cap="none" normalizeH="0" baseline="0" dirty="0" smtClean="0">
                <a:ln>
                  <a:noFill/>
                </a:ln>
                <a:effectLst/>
                <a:latin typeface="Arial" panose="020B0604020202020204" pitchFamily="34" charset="0"/>
              </a:rPr>
              <a:t> happy </a:t>
            </a:r>
            <a:r>
              <a:rPr kumimoji="0" lang="it-IT" altLang="it-IT" b="0" i="1" u="none" strike="noStrike" cap="none" normalizeH="0" baseline="0" dirty="0" err="1" smtClean="0">
                <a:ln>
                  <a:noFill/>
                </a:ln>
                <a:effectLst/>
                <a:latin typeface="Arial" panose="020B0604020202020204" pitchFamily="34" charset="0"/>
              </a:rPr>
              <a:t>working</a:t>
            </a:r>
            <a:r>
              <a:rPr kumimoji="0" lang="it-IT" altLang="it-IT" b="0" i="1" u="none" strike="noStrike" cap="none" normalizeH="0" baseline="0" dirty="0" smtClean="0">
                <a:ln>
                  <a:noFill/>
                </a:ln>
                <a:effectLst/>
                <a:latin typeface="Arial" panose="020B0604020202020204" pitchFamily="34" charset="0"/>
              </a:rPr>
              <a:t> </a:t>
            </a:r>
            <a:r>
              <a:rPr kumimoji="0" lang="it-IT" altLang="it-IT" b="0" i="1" u="none" strike="noStrike" cap="none" normalizeH="0" baseline="0" dirty="0" err="1" smtClean="0">
                <a:ln>
                  <a:noFill/>
                </a:ln>
                <a:effectLst/>
                <a:latin typeface="Arial" panose="020B0604020202020204" pitchFamily="34" charset="0"/>
              </a:rPr>
              <a:t>as</a:t>
            </a:r>
            <a:r>
              <a:rPr kumimoji="0" lang="it-IT" altLang="it-IT" b="0" i="1" u="none" strike="noStrike" cap="none" normalizeH="0" baseline="0" dirty="0" smtClean="0">
                <a:ln>
                  <a:noFill/>
                </a:ln>
                <a:effectLst/>
                <a:latin typeface="Arial" panose="020B0604020202020204" pitchFamily="34" charset="0"/>
              </a:rPr>
              <a:t> an </a:t>
            </a:r>
            <a:r>
              <a:rPr kumimoji="0" lang="it-IT" altLang="it-IT" b="0" i="1" u="none" strike="noStrike" cap="none" normalizeH="0" baseline="0" dirty="0" err="1" smtClean="0">
                <a:ln>
                  <a:noFill/>
                </a:ln>
                <a:effectLst/>
                <a:latin typeface="Arial" panose="020B0604020202020204" pitchFamily="34" charset="0"/>
              </a:rPr>
              <a:t>engineer</a:t>
            </a:r>
            <a:r>
              <a:rPr kumimoji="0" lang="it-IT" altLang="it-IT" b="0" i="1" u="none" strike="noStrike" cap="none" normalizeH="0" baseline="0" dirty="0" smtClean="0">
                <a:ln>
                  <a:noFill/>
                </a:ln>
                <a:effectLst/>
                <a:latin typeface="Arial" panose="020B0604020202020204" pitchFamily="34" charset="0"/>
              </a:rPr>
              <a:t> </a:t>
            </a:r>
            <a:r>
              <a:rPr kumimoji="0" lang="it-IT" altLang="it-IT" b="0" i="1" u="none" strike="noStrike" cap="none" normalizeH="0" baseline="0" dirty="0" err="1" smtClean="0">
                <a:ln>
                  <a:noFill/>
                </a:ln>
                <a:effectLst/>
                <a:latin typeface="Arial" panose="020B0604020202020204" pitchFamily="34" charset="0"/>
              </a:rPr>
              <a:t>but</a:t>
            </a:r>
            <a:r>
              <a:rPr kumimoji="0" lang="it-IT" altLang="it-IT" b="0" i="1" u="none" strike="noStrike" cap="none" normalizeH="0" baseline="0" dirty="0" smtClean="0">
                <a:ln>
                  <a:noFill/>
                </a:ln>
                <a:effectLst/>
                <a:latin typeface="Arial" panose="020B0604020202020204" pitchFamily="34" charset="0"/>
              </a:rPr>
              <a:t> I </a:t>
            </a:r>
            <a:r>
              <a:rPr kumimoji="0" lang="it-IT" altLang="it-IT" b="1" i="1" u="none" strike="noStrike" cap="none" normalizeH="0" baseline="0" dirty="0" err="1" smtClean="0">
                <a:ln>
                  <a:noFill/>
                </a:ln>
                <a:effectLst/>
                <a:latin typeface="Arial" panose="020B0604020202020204" pitchFamily="34" charset="0"/>
              </a:rPr>
              <a:t>had</a:t>
            </a:r>
            <a:r>
              <a:rPr kumimoji="0" lang="it-IT" altLang="it-IT" b="1" i="1" u="none" strike="noStrike" cap="none" normalizeH="0" baseline="0" dirty="0" smtClean="0">
                <a:ln>
                  <a:noFill/>
                </a:ln>
                <a:effectLst/>
                <a:latin typeface="Arial" panose="020B0604020202020204" pitchFamily="34" charset="0"/>
              </a:rPr>
              <a:t> </a:t>
            </a:r>
            <a:r>
              <a:rPr kumimoji="0" lang="it-IT" altLang="it-IT" b="1" i="1" u="none" strike="noStrike" cap="none" normalizeH="0" baseline="0" dirty="0" err="1" smtClean="0">
                <a:ln>
                  <a:noFill/>
                </a:ln>
                <a:effectLst/>
                <a:latin typeface="Arial" panose="020B0604020202020204" pitchFamily="34" charset="0"/>
              </a:rPr>
              <a:t>wanted</a:t>
            </a:r>
            <a:r>
              <a:rPr lang="it-IT" altLang="it-IT" b="1" dirty="0">
                <a:latin typeface="Arial" panose="020B0604020202020204" pitchFamily="34" charset="0"/>
              </a:rPr>
              <a:t> </a:t>
            </a:r>
            <a:r>
              <a:rPr kumimoji="0" lang="it-IT" altLang="it-IT" b="0" i="1" u="none" strike="noStrike" cap="none" normalizeH="0" baseline="0" dirty="0" smtClean="0">
                <a:ln>
                  <a:noFill/>
                </a:ln>
                <a:effectLst/>
                <a:latin typeface="Arial" panose="020B0604020202020204" pitchFamily="34" charset="0"/>
              </a:rPr>
              <a:t>to be an </a:t>
            </a:r>
            <a:r>
              <a:rPr kumimoji="0" lang="it-IT" altLang="it-IT" b="0" i="1" u="none" strike="noStrike" cap="none" normalizeH="0" baseline="0" dirty="0" err="1" smtClean="0">
                <a:ln>
                  <a:noFill/>
                </a:ln>
                <a:effectLst/>
                <a:latin typeface="Arial" panose="020B0604020202020204" pitchFamily="34" charset="0"/>
              </a:rPr>
              <a:t>actor</a:t>
            </a:r>
            <a:r>
              <a:rPr kumimoji="0" lang="it-IT" altLang="it-IT" b="0" i="1" u="none" strike="noStrike" cap="none" normalizeH="0" baseline="0" dirty="0" smtClean="0">
                <a:ln>
                  <a:noFill/>
                </a:ln>
                <a:effectLst/>
                <a:latin typeface="Arial" panose="020B0604020202020204" pitchFamily="34" charset="0"/>
              </a:rPr>
              <a:t> </a:t>
            </a:r>
            <a:r>
              <a:rPr kumimoji="0" lang="it-IT" altLang="it-IT" b="0" i="1" u="none" strike="noStrike" cap="none" normalizeH="0" baseline="0" dirty="0" err="1" smtClean="0">
                <a:ln>
                  <a:noFill/>
                </a:ln>
                <a:effectLst/>
                <a:latin typeface="Arial" panose="020B0604020202020204" pitchFamily="34" charset="0"/>
              </a:rPr>
              <a:t>when</a:t>
            </a:r>
            <a:r>
              <a:rPr kumimoji="0" lang="it-IT" altLang="it-IT" b="0" i="1" u="none" strike="noStrike" cap="none" normalizeH="0" baseline="0" dirty="0" smtClean="0">
                <a:ln>
                  <a:noFill/>
                </a:ln>
                <a:effectLst/>
                <a:latin typeface="Arial" panose="020B0604020202020204" pitchFamily="34" charset="0"/>
              </a:rPr>
              <a:t> I </a:t>
            </a:r>
            <a:r>
              <a:rPr kumimoji="0" lang="it-IT" altLang="it-IT" b="0" i="1" u="none" strike="noStrike" cap="none" normalizeH="0" baseline="0" dirty="0" err="1" smtClean="0">
                <a:ln>
                  <a:noFill/>
                </a:ln>
                <a:effectLst/>
                <a:latin typeface="Arial" panose="020B0604020202020204" pitchFamily="34" charset="0"/>
              </a:rPr>
              <a:t>was</a:t>
            </a:r>
            <a:r>
              <a:rPr kumimoji="0" lang="it-IT" altLang="it-IT" b="0" i="1" u="none" strike="noStrike" cap="none" normalizeH="0" baseline="0" dirty="0" smtClean="0">
                <a:ln>
                  <a:noFill/>
                </a:ln>
                <a:effectLst/>
                <a:latin typeface="Arial" panose="020B0604020202020204" pitchFamily="34" charset="0"/>
              </a:rPr>
              <a:t> </a:t>
            </a:r>
            <a:r>
              <a:rPr kumimoji="0" lang="it-IT" altLang="it-IT" b="0" i="1" u="none" strike="noStrike" cap="none" normalizeH="0" baseline="0" dirty="0" err="1" smtClean="0">
                <a:ln>
                  <a:noFill/>
                </a:ln>
                <a:effectLst/>
                <a:latin typeface="Arial" panose="020B0604020202020204" pitchFamily="34" charset="0"/>
              </a:rPr>
              <a:t>younger</a:t>
            </a:r>
            <a:r>
              <a:rPr kumimoji="0" lang="it-IT" altLang="it-IT" b="0" i="1" u="none" strike="noStrike" cap="none" normalizeH="0" baseline="0" dirty="0" smtClean="0">
                <a:ln>
                  <a:noFill/>
                </a:ln>
                <a:effectLst/>
                <a:latin typeface="Arial" panose="020B0604020202020204" pitchFamily="34" charset="0"/>
              </a:rPr>
              <a:t>.</a:t>
            </a:r>
            <a:endParaRPr kumimoji="0" lang="it-IT" altLang="it-IT" b="0" i="0" u="none" strike="noStrike" cap="none" normalizeH="0" baseline="0" dirty="0" smtClean="0">
              <a:ln>
                <a:noFill/>
              </a:ln>
              <a:effectLst/>
              <a:latin typeface="Arial" panose="020B0604020202020204" pitchFamily="34" charset="0"/>
            </a:endParaRPr>
          </a:p>
        </p:txBody>
      </p:sp>
    </p:spTree>
    <p:extLst>
      <p:ext uri="{BB962C8B-B14F-4D97-AF65-F5344CB8AC3E}">
        <p14:creationId xmlns:p14="http://schemas.microsoft.com/office/powerpoint/2010/main" val="23119496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ggetto 10"/>
          <p:cNvGraphicFramePr>
            <a:graphicFrameLocks noChangeAspect="1"/>
          </p:cNvGraphicFramePr>
          <p:nvPr>
            <p:extLst>
              <p:ext uri="{D42A27DB-BD31-4B8C-83A1-F6EECF244321}">
                <p14:modId xmlns:p14="http://schemas.microsoft.com/office/powerpoint/2010/main" val="3731143646"/>
              </p:ext>
            </p:extLst>
          </p:nvPr>
        </p:nvGraphicFramePr>
        <p:xfrm>
          <a:off x="1416050" y="2706688"/>
          <a:ext cx="10363200" cy="4043362"/>
        </p:xfrm>
        <a:graphic>
          <a:graphicData uri="http://schemas.openxmlformats.org/presentationml/2006/ole">
            <mc:AlternateContent xmlns:mc="http://schemas.openxmlformats.org/markup-compatibility/2006">
              <mc:Choice xmlns:v="urn:schemas-microsoft-com:vml" Requires="v">
                <p:oleObj spid="_x0000_s2312" name="Documento" r:id="rId5" imgW="6122670" imgH="2387515" progId="Word.Document.12">
                  <p:embed/>
                </p:oleObj>
              </mc:Choice>
              <mc:Fallback>
                <p:oleObj name="Documento" r:id="rId5" imgW="6122670" imgH="2387515" progId="Word.Document.12">
                  <p:embed/>
                  <p:pic>
                    <p:nvPicPr>
                      <p:cNvPr id="0" name=""/>
                      <p:cNvPicPr/>
                      <p:nvPr/>
                    </p:nvPicPr>
                    <p:blipFill>
                      <a:blip r:embed="rId6"/>
                      <a:stretch>
                        <a:fillRect/>
                      </a:stretch>
                    </p:blipFill>
                    <p:spPr>
                      <a:xfrm>
                        <a:off x="1416050" y="2706688"/>
                        <a:ext cx="10363200" cy="4043362"/>
                      </a:xfrm>
                      <a:prstGeom prst="rect">
                        <a:avLst/>
                      </a:prstGeom>
                    </p:spPr>
                  </p:pic>
                </p:oleObj>
              </mc:Fallback>
            </mc:AlternateContent>
          </a:graphicData>
        </a:graphic>
      </p:graphicFrame>
      <p:sp>
        <p:nvSpPr>
          <p:cNvPr id="14" name="Titolo 1"/>
          <p:cNvSpPr>
            <a:spLocks noGrp="1"/>
          </p:cNvSpPr>
          <p:nvPr>
            <p:ph type="title"/>
          </p:nvPr>
        </p:nvSpPr>
        <p:spPr>
          <a:xfrm>
            <a:off x="1629916" y="332656"/>
            <a:ext cx="9144000" cy="678904"/>
          </a:xfrm>
        </p:spPr>
        <p:txBody>
          <a:bodyPr rtlCol="0"/>
          <a:lstStyle/>
          <a:p>
            <a:r>
              <a:rPr lang="en-US" dirty="0" smtClean="0"/>
              <a:t>Past </a:t>
            </a:r>
            <a:r>
              <a:rPr lang="en-US" dirty="0"/>
              <a:t>Perfect Progressive</a:t>
            </a:r>
            <a:endParaRPr lang="it-IT" dirty="0"/>
          </a:p>
        </p:txBody>
      </p:sp>
      <p:sp>
        <p:nvSpPr>
          <p:cNvPr id="15" name="CasellaDiTesto 14"/>
          <p:cNvSpPr txBox="1"/>
          <p:nvPr/>
        </p:nvSpPr>
        <p:spPr>
          <a:xfrm>
            <a:off x="1485900" y="1988840"/>
            <a:ext cx="8496944" cy="461665"/>
          </a:xfrm>
          <a:prstGeom prst="rect">
            <a:avLst/>
          </a:prstGeom>
          <a:noFill/>
        </p:spPr>
        <p:txBody>
          <a:bodyPr wrap="square" rtlCol="0">
            <a:spAutoFit/>
          </a:bodyPr>
          <a:lstStyle/>
          <a:p>
            <a:r>
              <a:rPr lang="en-US" sz="2400" b="1" dirty="0" smtClean="0"/>
              <a:t>Past</a:t>
            </a:r>
            <a:r>
              <a:rPr lang="en-US" sz="2400" b="1" dirty="0"/>
              <a:t> Perfect Progressive</a:t>
            </a:r>
            <a:endParaRPr lang="en-US" sz="2400" dirty="0"/>
          </a:p>
        </p:txBody>
      </p:sp>
    </p:spTree>
    <p:extLst>
      <p:ext uri="{BB962C8B-B14F-4D97-AF65-F5344CB8AC3E}">
        <p14:creationId xmlns:p14="http://schemas.microsoft.com/office/powerpoint/2010/main" val="36033423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Past Perfect </a:t>
            </a:r>
            <a:r>
              <a:rPr lang="en-US" dirty="0" smtClean="0"/>
              <a:t>Progressive</a:t>
            </a:r>
            <a:endParaRPr lang="it-IT" dirty="0"/>
          </a:p>
        </p:txBody>
      </p:sp>
      <p:sp>
        <p:nvSpPr>
          <p:cNvPr id="3" name="Segnaposto contenuto 2"/>
          <p:cNvSpPr>
            <a:spLocks noGrp="1"/>
          </p:cNvSpPr>
          <p:nvPr>
            <p:ph idx="1"/>
          </p:nvPr>
        </p:nvSpPr>
        <p:spPr>
          <a:xfrm>
            <a:off x="189756" y="2060848"/>
            <a:ext cx="11881320" cy="4692352"/>
          </a:xfrm>
        </p:spPr>
        <p:txBody>
          <a:bodyPr>
            <a:normAutofit fontScale="92500" lnSpcReduction="10000"/>
          </a:bodyPr>
          <a:lstStyle/>
          <a:p>
            <a:pPr marL="0" indent="0">
              <a:spcBef>
                <a:spcPts val="0"/>
              </a:spcBef>
              <a:buNone/>
            </a:pPr>
            <a:r>
              <a:rPr lang="en-US" dirty="0" smtClean="0"/>
              <a:t>The past perfect progressive emphasizes the </a:t>
            </a:r>
            <a:r>
              <a:rPr lang="en-US" u="sng" dirty="0" smtClean="0"/>
              <a:t>duration</a:t>
            </a:r>
            <a:r>
              <a:rPr lang="en-US" dirty="0" smtClean="0"/>
              <a:t> of an activity that was in progress before another activity or time in the past.</a:t>
            </a:r>
          </a:p>
          <a:p>
            <a:pPr marL="0" indent="0">
              <a:spcBef>
                <a:spcPts val="0"/>
              </a:spcBef>
              <a:buNone/>
            </a:pPr>
            <a:endParaRPr lang="en-US" dirty="0" smtClean="0"/>
          </a:p>
          <a:p>
            <a:pPr marL="0" indent="0">
              <a:spcBef>
                <a:spcPts val="0"/>
              </a:spcBef>
              <a:buNone/>
            </a:pPr>
            <a:r>
              <a:rPr lang="en-US" dirty="0" smtClean="0"/>
              <a:t>This tense may also express an activity in progress close in time to another activity or time in the past.</a:t>
            </a:r>
            <a:endParaRPr lang="en-US" dirty="0"/>
          </a:p>
          <a:p>
            <a:pPr marL="0" indent="0">
              <a:spcBef>
                <a:spcPts val="0"/>
              </a:spcBef>
              <a:buNone/>
            </a:pPr>
            <a:endParaRPr lang="en-US" dirty="0" smtClean="0"/>
          </a:p>
          <a:p>
            <a:pPr marL="0" indent="0">
              <a:spcBef>
                <a:spcPts val="0"/>
              </a:spcBef>
              <a:buNone/>
            </a:pPr>
            <a:r>
              <a:rPr lang="en-US" dirty="0" smtClean="0"/>
              <a:t>It also occurs in reported speech.</a:t>
            </a:r>
            <a:endParaRPr lang="en-US" dirty="0"/>
          </a:p>
          <a:p>
            <a:pPr marL="0" indent="0">
              <a:spcBef>
                <a:spcPts val="0"/>
              </a:spcBef>
              <a:buNone/>
            </a:pPr>
            <a:endParaRPr lang="en-US" dirty="0" smtClean="0"/>
          </a:p>
          <a:p>
            <a:pPr marL="0" indent="0">
              <a:spcBef>
                <a:spcPts val="0"/>
              </a:spcBef>
              <a:buNone/>
            </a:pPr>
            <a:r>
              <a:rPr lang="en-US" dirty="0" smtClean="0"/>
              <a:t>This tense is used less frequently compared to other verb tenses.</a:t>
            </a:r>
            <a:endParaRPr lang="en-US" dirty="0"/>
          </a:p>
          <a:p>
            <a:pPr marL="0" indent="0">
              <a:spcBef>
                <a:spcPts val="0"/>
              </a:spcBef>
              <a:buNone/>
            </a:pPr>
            <a:endParaRPr lang="en-US" dirty="0"/>
          </a:p>
          <a:p>
            <a:pPr marL="0" indent="0">
              <a:spcBef>
                <a:spcPts val="0"/>
              </a:spcBef>
              <a:buNone/>
            </a:pPr>
            <a:r>
              <a:rPr lang="en-US" dirty="0" smtClean="0"/>
              <a:t>The </a:t>
            </a:r>
            <a:r>
              <a:rPr lang="en-US" dirty="0"/>
              <a:t>Past Perfect </a:t>
            </a:r>
            <a:r>
              <a:rPr lang="en-US" dirty="0" smtClean="0"/>
              <a:t>progressive is </a:t>
            </a:r>
            <a:r>
              <a:rPr lang="en-US" dirty="0"/>
              <a:t>like the </a:t>
            </a:r>
            <a:r>
              <a:rPr lang="en-US" dirty="0" smtClean="0"/>
              <a:t>past </a:t>
            </a:r>
            <a:r>
              <a:rPr lang="en-US" dirty="0"/>
              <a:t>p</a:t>
            </a:r>
            <a:r>
              <a:rPr lang="en-US" dirty="0" smtClean="0"/>
              <a:t>erfect </a:t>
            </a:r>
            <a:r>
              <a:rPr lang="en-US" dirty="0"/>
              <a:t>tense, but it expresses longer actions in the </a:t>
            </a:r>
            <a:r>
              <a:rPr lang="en-US" b="1" dirty="0"/>
              <a:t>past</a:t>
            </a:r>
            <a:r>
              <a:rPr lang="en-US" dirty="0"/>
              <a:t> before another action in the </a:t>
            </a:r>
            <a:r>
              <a:rPr lang="en-US" b="1" dirty="0" smtClean="0"/>
              <a:t>past</a:t>
            </a:r>
            <a:r>
              <a:rPr lang="en-US" dirty="0" smtClean="0"/>
              <a:t>:</a:t>
            </a:r>
            <a:endParaRPr lang="en-US" dirty="0"/>
          </a:p>
          <a:p>
            <a:r>
              <a:rPr lang="en-US" i="1" dirty="0" smtClean="0"/>
              <a:t>John </a:t>
            </a:r>
            <a:r>
              <a:rPr lang="en-US" i="1" dirty="0"/>
              <a:t>started waiting at 9am. I arrived at 11am. When I arrived, </a:t>
            </a:r>
            <a:r>
              <a:rPr lang="en-US" i="1" dirty="0" smtClean="0"/>
              <a:t>John</a:t>
            </a:r>
            <a:r>
              <a:rPr lang="en-US" i="1" dirty="0"/>
              <a:t> </a:t>
            </a:r>
            <a:r>
              <a:rPr lang="en-US" b="1" i="1" dirty="0"/>
              <a:t>had been waiting</a:t>
            </a:r>
            <a:r>
              <a:rPr lang="en-US" i="1" dirty="0"/>
              <a:t> for two hours.</a:t>
            </a:r>
          </a:p>
          <a:p>
            <a:pPr marL="0" indent="0">
              <a:spcBef>
                <a:spcPts val="0"/>
              </a:spcBef>
              <a:buNone/>
            </a:pPr>
            <a:r>
              <a:rPr lang="en-US" b="1" dirty="0">
                <a:solidFill>
                  <a:srgbClr val="FF0000"/>
                </a:solidFill>
              </a:rPr>
              <a:t>	</a:t>
            </a:r>
            <a:r>
              <a:rPr lang="en-US" b="1" dirty="0" smtClean="0">
                <a:solidFill>
                  <a:srgbClr val="FF0000"/>
                </a:solidFill>
              </a:rPr>
              <a:t>							</a:t>
            </a:r>
          </a:p>
          <a:p>
            <a:pPr marL="0" indent="0">
              <a:spcBef>
                <a:spcPts val="0"/>
              </a:spcBef>
              <a:buNone/>
            </a:pPr>
            <a:r>
              <a:rPr lang="en-US" b="1" dirty="0">
                <a:solidFill>
                  <a:srgbClr val="FF0000"/>
                </a:solidFill>
              </a:rPr>
              <a:t>	</a:t>
            </a:r>
            <a:r>
              <a:rPr lang="en-US" b="1" dirty="0" smtClean="0">
                <a:solidFill>
                  <a:srgbClr val="FF0000"/>
                </a:solidFill>
              </a:rPr>
              <a:t>							</a:t>
            </a:r>
          </a:p>
          <a:p>
            <a:pPr marL="0" indent="0">
              <a:spcBef>
                <a:spcPts val="0"/>
              </a:spcBef>
              <a:buNone/>
            </a:pPr>
            <a:endParaRPr lang="en-US" b="1" dirty="0">
              <a:solidFill>
                <a:srgbClr val="FF0000"/>
              </a:solidFill>
            </a:endParaRPr>
          </a:p>
          <a:p>
            <a:pPr marL="0" indent="0">
              <a:spcBef>
                <a:spcPts val="0"/>
              </a:spcBef>
              <a:buNone/>
            </a:pPr>
            <a:r>
              <a:rPr lang="en-US" b="1" dirty="0" smtClean="0">
                <a:solidFill>
                  <a:srgbClr val="FF0000"/>
                </a:solidFill>
              </a:rPr>
              <a:t>								  X	</a:t>
            </a:r>
            <a:r>
              <a:rPr lang="en-US" b="1" dirty="0">
                <a:solidFill>
                  <a:srgbClr val="FF0000"/>
                </a:solidFill>
              </a:rPr>
              <a:t> </a:t>
            </a:r>
            <a:r>
              <a:rPr lang="en-US" b="1" dirty="0" smtClean="0">
                <a:solidFill>
                  <a:srgbClr val="FF0000"/>
                </a:solidFill>
              </a:rPr>
              <a:t>        X</a:t>
            </a:r>
          </a:p>
          <a:p>
            <a:pPr marL="0" indent="0">
              <a:spcBef>
                <a:spcPts val="0"/>
              </a:spcBef>
              <a:buNone/>
            </a:pPr>
            <a:endParaRPr lang="en-US" b="1" dirty="0" smtClean="0">
              <a:solidFill>
                <a:srgbClr val="FF0000"/>
              </a:solidFill>
            </a:endParaRPr>
          </a:p>
          <a:p>
            <a:pPr marL="0" indent="0">
              <a:spcBef>
                <a:spcPts val="0"/>
              </a:spcBef>
              <a:buNone/>
            </a:pPr>
            <a:r>
              <a:rPr lang="en-US" dirty="0" smtClean="0"/>
              <a:t>								     duration	now</a:t>
            </a:r>
            <a:endParaRPr lang="en-US" dirty="0"/>
          </a:p>
        </p:txBody>
      </p:sp>
      <p:cxnSp>
        <p:nvCxnSpPr>
          <p:cNvPr id="4" name="Connettore 2 3"/>
          <p:cNvCxnSpPr/>
          <p:nvPr/>
        </p:nvCxnSpPr>
        <p:spPr>
          <a:xfrm flipV="1">
            <a:off x="7030516" y="5868957"/>
            <a:ext cx="3765663" cy="8315"/>
          </a:xfrm>
          <a:prstGeom prst="straightConnector1">
            <a:avLst/>
          </a:prstGeom>
          <a:ln w="28575">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 name="Connettore 2 4"/>
          <p:cNvCxnSpPr/>
          <p:nvPr/>
        </p:nvCxnSpPr>
        <p:spPr>
          <a:xfrm flipV="1">
            <a:off x="9622804" y="5589240"/>
            <a:ext cx="0" cy="648072"/>
          </a:xfrm>
          <a:prstGeom prst="straightConnector1">
            <a:avLst/>
          </a:prstGeom>
          <a:ln w="285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Connettore 2 7"/>
          <p:cNvCxnSpPr/>
          <p:nvPr/>
        </p:nvCxnSpPr>
        <p:spPr>
          <a:xfrm>
            <a:off x="7822604" y="6165304"/>
            <a:ext cx="1368152" cy="0"/>
          </a:xfrm>
          <a:prstGeom prst="straightConnector1">
            <a:avLst/>
          </a:prstGeom>
          <a:ln w="28575">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nettore 2 9"/>
          <p:cNvCxnSpPr/>
          <p:nvPr/>
        </p:nvCxnSpPr>
        <p:spPr>
          <a:xfrm flipV="1">
            <a:off x="7822604" y="5661248"/>
            <a:ext cx="0" cy="504056"/>
          </a:xfrm>
          <a:prstGeom prst="straightConnector1">
            <a:avLst/>
          </a:prstGeom>
          <a:ln w="28575">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Connettore 2 11"/>
          <p:cNvCxnSpPr/>
          <p:nvPr/>
        </p:nvCxnSpPr>
        <p:spPr>
          <a:xfrm flipV="1">
            <a:off x="9190756" y="5661248"/>
            <a:ext cx="0" cy="504056"/>
          </a:xfrm>
          <a:prstGeom prst="straightConnector1">
            <a:avLst/>
          </a:prstGeom>
          <a:ln w="285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55847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a:t>Past Perfect </a:t>
            </a:r>
            <a:r>
              <a:rPr lang="en-US" dirty="0" smtClean="0"/>
              <a:t>Progressive</a:t>
            </a:r>
            <a:endParaRPr lang="it-IT" dirty="0"/>
          </a:p>
        </p:txBody>
      </p:sp>
      <p:sp>
        <p:nvSpPr>
          <p:cNvPr id="3" name="Segnaposto contenuto 2"/>
          <p:cNvSpPr>
            <a:spLocks noGrp="1"/>
          </p:cNvSpPr>
          <p:nvPr>
            <p:ph idx="1"/>
          </p:nvPr>
        </p:nvSpPr>
        <p:spPr>
          <a:xfrm>
            <a:off x="189756" y="2060848"/>
            <a:ext cx="11881320" cy="4692352"/>
          </a:xfrm>
        </p:spPr>
        <p:txBody>
          <a:bodyPr>
            <a:normAutofit/>
          </a:bodyPr>
          <a:lstStyle/>
          <a:p>
            <a:r>
              <a:rPr lang="en-US" i="1" dirty="0"/>
              <a:t>John was very tired. He </a:t>
            </a:r>
            <a:r>
              <a:rPr lang="en-US" b="1" i="1" dirty="0"/>
              <a:t>had been running</a:t>
            </a:r>
            <a:r>
              <a:rPr lang="en-US" i="1" dirty="0"/>
              <a:t>.</a:t>
            </a:r>
          </a:p>
          <a:p>
            <a:r>
              <a:rPr lang="en-US" i="1" dirty="0"/>
              <a:t>I could smell cigarettes. Somebody </a:t>
            </a:r>
            <a:r>
              <a:rPr lang="en-US" b="1" i="1" dirty="0"/>
              <a:t>had been smoking</a:t>
            </a:r>
            <a:r>
              <a:rPr lang="en-US" i="1" dirty="0"/>
              <a:t>.</a:t>
            </a:r>
          </a:p>
          <a:p>
            <a:r>
              <a:rPr lang="en-US" i="1" dirty="0"/>
              <a:t>Suddenly, my car broke down. I was not surprised. It </a:t>
            </a:r>
            <a:r>
              <a:rPr lang="en-US" b="1" i="1" dirty="0"/>
              <a:t>had</a:t>
            </a:r>
            <a:r>
              <a:rPr lang="en-US" i="1" dirty="0"/>
              <a:t> not </a:t>
            </a:r>
            <a:r>
              <a:rPr lang="en-US" b="1" i="1" dirty="0"/>
              <a:t>been running</a:t>
            </a:r>
            <a:r>
              <a:rPr lang="en-US" i="1" dirty="0"/>
              <a:t> well for a long time.</a:t>
            </a:r>
          </a:p>
          <a:p>
            <a:r>
              <a:rPr lang="en-US" b="1" i="1" dirty="0"/>
              <a:t>Had</a:t>
            </a:r>
            <a:r>
              <a:rPr lang="en-US" i="1" dirty="0"/>
              <a:t> the pilot </a:t>
            </a:r>
            <a:r>
              <a:rPr lang="en-US" b="1" i="1" dirty="0"/>
              <a:t>been drinking</a:t>
            </a:r>
            <a:r>
              <a:rPr lang="en-US" i="1" dirty="0"/>
              <a:t> before the crash?</a:t>
            </a:r>
          </a:p>
          <a:p>
            <a:pPr marL="0" indent="0">
              <a:spcBef>
                <a:spcPts val="0"/>
              </a:spcBef>
              <a:buNone/>
            </a:pPr>
            <a:endParaRPr lang="en-US" dirty="0" smtClean="0"/>
          </a:p>
          <a:p>
            <a:pPr marL="0" indent="0">
              <a:buNone/>
            </a:pPr>
            <a:r>
              <a:rPr lang="en-US" dirty="0"/>
              <a:t>For example, imagine that you meet </a:t>
            </a:r>
            <a:r>
              <a:rPr lang="en-US" dirty="0" smtClean="0"/>
              <a:t>Steve </a:t>
            </a:r>
            <a:r>
              <a:rPr lang="en-US" dirty="0"/>
              <a:t>at </a:t>
            </a:r>
            <a:r>
              <a:rPr lang="en-US" dirty="0" smtClean="0"/>
              <a:t>11:00 am</a:t>
            </a:r>
            <a:r>
              <a:rPr lang="en-US" dirty="0"/>
              <a:t>. </a:t>
            </a:r>
            <a:r>
              <a:rPr lang="en-US" dirty="0" smtClean="0"/>
              <a:t>Steve </a:t>
            </a:r>
            <a:r>
              <a:rPr lang="en-US" dirty="0"/>
              <a:t>says to you:</a:t>
            </a:r>
          </a:p>
          <a:p>
            <a:r>
              <a:rPr lang="en-US" i="1" dirty="0"/>
              <a:t>"</a:t>
            </a:r>
            <a:r>
              <a:rPr lang="en-US" i="1" dirty="0" smtClean="0"/>
              <a:t>I’</a:t>
            </a:r>
            <a:r>
              <a:rPr lang="en-US" b="1" i="1" dirty="0" smtClean="0"/>
              <a:t>m</a:t>
            </a:r>
            <a:r>
              <a:rPr lang="en-US" i="1" dirty="0"/>
              <a:t> angry. </a:t>
            </a:r>
            <a:r>
              <a:rPr lang="en-US" i="1" dirty="0" smtClean="0"/>
              <a:t>I’</a:t>
            </a:r>
            <a:r>
              <a:rPr lang="en-US" b="1" i="1" dirty="0" smtClean="0"/>
              <a:t>ve </a:t>
            </a:r>
            <a:r>
              <a:rPr lang="en-US" b="1" i="1" dirty="0"/>
              <a:t>been waiting</a:t>
            </a:r>
            <a:r>
              <a:rPr lang="en-US" i="1" dirty="0"/>
              <a:t> for two </a:t>
            </a:r>
            <a:r>
              <a:rPr lang="en-US" i="1" dirty="0" smtClean="0"/>
              <a:t>hours”</a:t>
            </a:r>
            <a:endParaRPr lang="en-US" i="1" dirty="0"/>
          </a:p>
          <a:p>
            <a:pPr marL="0" indent="0">
              <a:buNone/>
            </a:pPr>
            <a:r>
              <a:rPr lang="en-US" dirty="0"/>
              <a:t>Later, you tell your friends:</a:t>
            </a:r>
          </a:p>
          <a:p>
            <a:r>
              <a:rPr lang="en-US" dirty="0" smtClean="0"/>
              <a:t>“Steve</a:t>
            </a:r>
            <a:r>
              <a:rPr lang="en-US" dirty="0"/>
              <a:t> </a:t>
            </a:r>
            <a:r>
              <a:rPr lang="en-US" b="1" dirty="0"/>
              <a:t>was</a:t>
            </a:r>
            <a:r>
              <a:rPr lang="en-US" dirty="0"/>
              <a:t> angry. He </a:t>
            </a:r>
            <a:r>
              <a:rPr lang="en-US" b="1" dirty="0"/>
              <a:t>had been waiting</a:t>
            </a:r>
            <a:r>
              <a:rPr lang="en-US" dirty="0"/>
              <a:t> for two </a:t>
            </a:r>
            <a:r>
              <a:rPr lang="en-US" dirty="0" smtClean="0"/>
              <a:t>hours”.</a:t>
            </a:r>
            <a:endParaRPr lang="en-US" dirty="0"/>
          </a:p>
          <a:p>
            <a:pPr marL="0" indent="0">
              <a:spcBef>
                <a:spcPts val="0"/>
              </a:spcBef>
              <a:buNone/>
            </a:pPr>
            <a:endParaRPr lang="en-US" dirty="0"/>
          </a:p>
        </p:txBody>
      </p:sp>
    </p:spTree>
    <p:extLst>
      <p:ext uri="{BB962C8B-B14F-4D97-AF65-F5344CB8AC3E}">
        <p14:creationId xmlns:p14="http://schemas.microsoft.com/office/powerpoint/2010/main" val="10643977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smtClean="0"/>
              <a:t>Exercises</a:t>
            </a:r>
            <a:endParaRPr lang="it-IT" dirty="0"/>
          </a:p>
        </p:txBody>
      </p:sp>
      <p:sp>
        <p:nvSpPr>
          <p:cNvPr id="3" name="Segnaposto contenuto 2"/>
          <p:cNvSpPr>
            <a:spLocks noGrp="1"/>
          </p:cNvSpPr>
          <p:nvPr>
            <p:ph idx="1"/>
          </p:nvPr>
        </p:nvSpPr>
        <p:spPr>
          <a:xfrm>
            <a:off x="261764" y="1916832"/>
            <a:ext cx="11593288" cy="4464496"/>
          </a:xfrm>
        </p:spPr>
        <p:txBody>
          <a:bodyPr>
            <a:normAutofit fontScale="92500" lnSpcReduction="10000"/>
          </a:bodyPr>
          <a:lstStyle/>
          <a:p>
            <a:pPr marL="0" indent="0" fontAlgn="base">
              <a:lnSpc>
                <a:spcPct val="120000"/>
              </a:lnSpc>
              <a:spcBef>
                <a:spcPts val="600"/>
              </a:spcBef>
              <a:buNone/>
            </a:pPr>
            <a:r>
              <a:rPr lang="en-US" sz="1800" b="1" dirty="0"/>
              <a:t>Make the past </a:t>
            </a:r>
            <a:r>
              <a:rPr lang="en-US" sz="1800" b="1" dirty="0" smtClean="0"/>
              <a:t>perfect simple: </a:t>
            </a:r>
          </a:p>
          <a:p>
            <a:pPr marL="0" indent="0" fontAlgn="base">
              <a:lnSpc>
                <a:spcPct val="120000"/>
              </a:lnSpc>
              <a:spcBef>
                <a:spcPts val="0"/>
              </a:spcBef>
              <a:buNone/>
            </a:pPr>
            <a:endParaRPr lang="en-US" sz="1800" dirty="0"/>
          </a:p>
          <a:p>
            <a:pPr marL="342900" indent="-342900" fontAlgn="base">
              <a:lnSpc>
                <a:spcPct val="120000"/>
              </a:lnSpc>
              <a:spcBef>
                <a:spcPts val="600"/>
              </a:spcBef>
              <a:buAutoNum type="arabicPeriod"/>
            </a:pPr>
            <a:r>
              <a:rPr lang="en-US" sz="1900" dirty="0" smtClean="0"/>
              <a:t>When </a:t>
            </a:r>
            <a:r>
              <a:rPr lang="en-US" sz="1900" dirty="0"/>
              <a:t>I arrived at the cinema, the film ____________________ (start). </a:t>
            </a:r>
            <a:endParaRPr lang="en-US" sz="1900" dirty="0" smtClean="0"/>
          </a:p>
          <a:p>
            <a:pPr marL="342900" indent="-342900" fontAlgn="base">
              <a:lnSpc>
                <a:spcPct val="120000"/>
              </a:lnSpc>
              <a:spcBef>
                <a:spcPts val="600"/>
              </a:spcBef>
              <a:buAutoNum type="arabicPeriod"/>
            </a:pPr>
            <a:r>
              <a:rPr lang="en-US" sz="1900" dirty="0" smtClean="0"/>
              <a:t>She </a:t>
            </a:r>
            <a:r>
              <a:rPr lang="en-US" sz="1900" dirty="0"/>
              <a:t>____________________ (live) in China before she went to Thailand. </a:t>
            </a:r>
            <a:endParaRPr lang="en-US" sz="1900" dirty="0" smtClean="0"/>
          </a:p>
          <a:p>
            <a:pPr marL="342900" indent="-342900" fontAlgn="base">
              <a:lnSpc>
                <a:spcPct val="120000"/>
              </a:lnSpc>
              <a:spcBef>
                <a:spcPts val="600"/>
              </a:spcBef>
              <a:buAutoNum type="arabicPeriod"/>
            </a:pPr>
            <a:r>
              <a:rPr lang="en-US" sz="1900" dirty="0" smtClean="0"/>
              <a:t>After </a:t>
            </a:r>
            <a:r>
              <a:rPr lang="en-US" sz="1900" dirty="0"/>
              <a:t>they ____________________ (eat) the shellfish, they began to feel sick. </a:t>
            </a:r>
            <a:endParaRPr lang="en-US" sz="1900" dirty="0" smtClean="0"/>
          </a:p>
          <a:p>
            <a:pPr marL="342900" indent="-342900" fontAlgn="base">
              <a:lnSpc>
                <a:spcPct val="120000"/>
              </a:lnSpc>
              <a:spcBef>
                <a:spcPts val="600"/>
              </a:spcBef>
              <a:buAutoNum type="arabicPeriod"/>
            </a:pPr>
            <a:r>
              <a:rPr lang="en-US" sz="1900" dirty="0" smtClean="0"/>
              <a:t>If </a:t>
            </a:r>
            <a:r>
              <a:rPr lang="en-US" sz="1900" dirty="0"/>
              <a:t>you ____________________ (listen) to me, you would have got the job. </a:t>
            </a:r>
            <a:endParaRPr lang="en-US" sz="1900" dirty="0" smtClean="0"/>
          </a:p>
          <a:p>
            <a:pPr marL="342900" indent="-342900" fontAlgn="base">
              <a:lnSpc>
                <a:spcPct val="120000"/>
              </a:lnSpc>
              <a:spcBef>
                <a:spcPts val="600"/>
              </a:spcBef>
              <a:buAutoNum type="arabicPeriod"/>
            </a:pPr>
            <a:r>
              <a:rPr lang="en-US" sz="1900" dirty="0" smtClean="0"/>
              <a:t>Julie </a:t>
            </a:r>
            <a:r>
              <a:rPr lang="en-US" sz="1900" dirty="0"/>
              <a:t>didn’t arrive until after I ____________________ (leave). </a:t>
            </a:r>
            <a:endParaRPr lang="en-US" sz="1900" dirty="0" smtClean="0"/>
          </a:p>
          <a:p>
            <a:pPr marL="342900" indent="-342900" fontAlgn="base">
              <a:lnSpc>
                <a:spcPct val="120000"/>
              </a:lnSpc>
              <a:spcBef>
                <a:spcPts val="600"/>
              </a:spcBef>
              <a:buAutoNum type="arabicPeriod"/>
            </a:pPr>
            <a:r>
              <a:rPr lang="en-US" sz="1900" dirty="0" smtClean="0"/>
              <a:t>When </a:t>
            </a:r>
            <a:r>
              <a:rPr lang="en-US" sz="1900" dirty="0"/>
              <a:t>we ____________________ (finish) dinner, we went out. </a:t>
            </a:r>
            <a:endParaRPr lang="en-US" sz="1900" dirty="0" smtClean="0"/>
          </a:p>
          <a:p>
            <a:pPr marL="342900" indent="-342900" fontAlgn="base">
              <a:lnSpc>
                <a:spcPct val="120000"/>
              </a:lnSpc>
              <a:spcBef>
                <a:spcPts val="600"/>
              </a:spcBef>
              <a:buAutoNum type="arabicPeriod"/>
            </a:pPr>
            <a:r>
              <a:rPr lang="en-US" sz="1900" dirty="0" smtClean="0"/>
              <a:t>The </a:t>
            </a:r>
            <a:r>
              <a:rPr lang="en-US" sz="1900" dirty="0"/>
              <a:t>garden was dead because it ____________________ (be) dry all summer. </a:t>
            </a:r>
            <a:endParaRPr lang="en-US" sz="1900" dirty="0" smtClean="0"/>
          </a:p>
          <a:p>
            <a:pPr marL="342900" indent="-342900" fontAlgn="base">
              <a:lnSpc>
                <a:spcPct val="120000"/>
              </a:lnSpc>
              <a:spcBef>
                <a:spcPts val="600"/>
              </a:spcBef>
              <a:buAutoNum type="arabicPeriod"/>
            </a:pPr>
            <a:r>
              <a:rPr lang="en-US" sz="1900" dirty="0" smtClean="0"/>
              <a:t>He </a:t>
            </a:r>
            <a:r>
              <a:rPr lang="en-US" sz="1900" dirty="0"/>
              <a:t>____________________ (meet) her before somewhere. </a:t>
            </a:r>
            <a:endParaRPr lang="en-US" sz="1900" dirty="0" smtClean="0"/>
          </a:p>
          <a:p>
            <a:pPr marL="342900" indent="-342900" fontAlgn="base">
              <a:lnSpc>
                <a:spcPct val="120000"/>
              </a:lnSpc>
              <a:spcBef>
                <a:spcPts val="600"/>
              </a:spcBef>
              <a:buAutoNum type="arabicPeriod"/>
            </a:pPr>
            <a:r>
              <a:rPr lang="en-US" sz="1900" dirty="0" smtClean="0"/>
              <a:t>We </a:t>
            </a:r>
            <a:r>
              <a:rPr lang="en-US" sz="1900" dirty="0"/>
              <a:t>were late for the plane because we ____________________ (forgot</a:t>
            </a:r>
            <a:r>
              <a:rPr lang="en-US" sz="1900" dirty="0" smtClean="0"/>
              <a:t>) our </a:t>
            </a:r>
            <a:r>
              <a:rPr lang="en-US" sz="1900" dirty="0"/>
              <a:t>passports. </a:t>
            </a:r>
            <a:endParaRPr lang="en-US" sz="1900" dirty="0" smtClean="0"/>
          </a:p>
          <a:p>
            <a:pPr marL="342900" indent="-342900" fontAlgn="base">
              <a:lnSpc>
                <a:spcPct val="120000"/>
              </a:lnSpc>
              <a:spcBef>
                <a:spcPts val="600"/>
              </a:spcBef>
              <a:buAutoNum type="arabicPeriod"/>
            </a:pPr>
            <a:r>
              <a:rPr lang="en-US" sz="1900" dirty="0" smtClean="0"/>
              <a:t>She </a:t>
            </a:r>
            <a:r>
              <a:rPr lang="en-US" sz="1900" dirty="0"/>
              <a:t>told me that she ____________________ (study) a lot before the exam. </a:t>
            </a:r>
            <a:endParaRPr lang="it-IT" sz="1900" dirty="0"/>
          </a:p>
        </p:txBody>
      </p:sp>
    </p:spTree>
    <p:extLst>
      <p:ext uri="{BB962C8B-B14F-4D97-AF65-F5344CB8AC3E}">
        <p14:creationId xmlns:p14="http://schemas.microsoft.com/office/powerpoint/2010/main" val="17930494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9916" y="404664"/>
            <a:ext cx="9144000" cy="606896"/>
          </a:xfrm>
        </p:spPr>
        <p:txBody>
          <a:bodyPr rtlCol="0"/>
          <a:lstStyle/>
          <a:p>
            <a:r>
              <a:rPr lang="en-US" dirty="0" smtClean="0"/>
              <a:t>Exercises</a:t>
            </a:r>
            <a:endParaRPr lang="it-IT" dirty="0"/>
          </a:p>
        </p:txBody>
      </p:sp>
      <p:sp>
        <p:nvSpPr>
          <p:cNvPr id="3" name="Segnaposto contenuto 2"/>
          <p:cNvSpPr>
            <a:spLocks noGrp="1"/>
          </p:cNvSpPr>
          <p:nvPr>
            <p:ph idx="1"/>
          </p:nvPr>
        </p:nvSpPr>
        <p:spPr>
          <a:xfrm>
            <a:off x="261764" y="1988840"/>
            <a:ext cx="11593288" cy="4464496"/>
          </a:xfrm>
        </p:spPr>
        <p:txBody>
          <a:bodyPr>
            <a:normAutofit lnSpcReduction="10000"/>
          </a:bodyPr>
          <a:lstStyle/>
          <a:p>
            <a:pPr marL="0" indent="0" fontAlgn="base">
              <a:buNone/>
            </a:pPr>
            <a:r>
              <a:rPr lang="en-US" sz="1800" dirty="0"/>
              <a:t>11. The grass was yellow because it ___________________ (not / rain) all summer. </a:t>
            </a:r>
            <a:endParaRPr lang="en-US" sz="1800" dirty="0" smtClean="0"/>
          </a:p>
          <a:p>
            <a:pPr marL="0" indent="0" fontAlgn="base">
              <a:buNone/>
            </a:pPr>
            <a:r>
              <a:rPr lang="en-US" sz="1800" dirty="0" smtClean="0"/>
              <a:t>12</a:t>
            </a:r>
            <a:r>
              <a:rPr lang="en-US" sz="1800" dirty="0"/>
              <a:t>. The lights went off because we ___________________ (not / pay) the electricity bill. </a:t>
            </a:r>
            <a:endParaRPr lang="en-US" sz="1800" dirty="0" smtClean="0"/>
          </a:p>
          <a:p>
            <a:pPr marL="0" indent="0" fontAlgn="base">
              <a:buNone/>
            </a:pPr>
            <a:r>
              <a:rPr lang="en-US" sz="1800" dirty="0" smtClean="0"/>
              <a:t>13</a:t>
            </a:r>
            <a:r>
              <a:rPr lang="en-US" sz="1800" dirty="0"/>
              <a:t>. The children ___________________ (not / do) their homework, so they were in trouble. </a:t>
            </a:r>
            <a:endParaRPr lang="en-US" sz="1800" dirty="0" smtClean="0"/>
          </a:p>
          <a:p>
            <a:pPr marL="0" indent="0" fontAlgn="base">
              <a:buNone/>
            </a:pPr>
            <a:r>
              <a:rPr lang="en-US" sz="1800" dirty="0" smtClean="0"/>
              <a:t>14</a:t>
            </a:r>
            <a:r>
              <a:rPr lang="en-US" sz="1800" dirty="0"/>
              <a:t>. They ___________________ (not / eat) so we went to a restaurant. </a:t>
            </a:r>
            <a:endParaRPr lang="en-US" sz="1800" dirty="0" smtClean="0"/>
          </a:p>
          <a:p>
            <a:pPr marL="0" indent="0" fontAlgn="base">
              <a:buNone/>
            </a:pPr>
            <a:r>
              <a:rPr lang="en-US" sz="1800" dirty="0" smtClean="0"/>
              <a:t>15</a:t>
            </a:r>
            <a:r>
              <a:rPr lang="en-US" sz="1800" dirty="0"/>
              <a:t>. We couldn’t go into the concert because we ___________________ (not / bring) our tickets. </a:t>
            </a:r>
            <a:endParaRPr lang="en-US" sz="1800" dirty="0" smtClean="0"/>
          </a:p>
          <a:p>
            <a:pPr marL="0" indent="0" fontAlgn="base">
              <a:buNone/>
            </a:pPr>
            <a:r>
              <a:rPr lang="en-US" sz="1800" dirty="0" smtClean="0"/>
              <a:t>16</a:t>
            </a:r>
            <a:r>
              <a:rPr lang="en-US" sz="1800" dirty="0"/>
              <a:t>. She said that she ___________________ (not / visit) the UK before. </a:t>
            </a:r>
            <a:endParaRPr lang="en-US" sz="1800" dirty="0" smtClean="0"/>
          </a:p>
          <a:p>
            <a:pPr marL="0" indent="0" fontAlgn="base">
              <a:buNone/>
            </a:pPr>
            <a:r>
              <a:rPr lang="en-US" sz="1800" dirty="0" smtClean="0"/>
              <a:t>17</a:t>
            </a:r>
            <a:r>
              <a:rPr lang="en-US" sz="1800" dirty="0"/>
              <a:t>. Julie and Anne ___________________ (not / meet) before the party. </a:t>
            </a:r>
            <a:endParaRPr lang="en-US" sz="1800" dirty="0" smtClean="0"/>
          </a:p>
          <a:p>
            <a:pPr marL="0" indent="0" fontAlgn="base">
              <a:buNone/>
            </a:pPr>
            <a:r>
              <a:rPr lang="en-US" sz="1800" dirty="0" smtClean="0"/>
              <a:t>18</a:t>
            </a:r>
            <a:r>
              <a:rPr lang="en-US" sz="1800" dirty="0"/>
              <a:t>. I ___________________ (not / have) breakfast when he arrived. </a:t>
            </a:r>
            <a:endParaRPr lang="en-US" sz="1800" dirty="0" smtClean="0"/>
          </a:p>
          <a:p>
            <a:pPr marL="0" indent="0" fontAlgn="base">
              <a:buNone/>
            </a:pPr>
            <a:r>
              <a:rPr lang="en-US" sz="1800" dirty="0" smtClean="0"/>
              <a:t>19</a:t>
            </a:r>
            <a:r>
              <a:rPr lang="en-US" sz="1800" dirty="0"/>
              <a:t>. He ___________________ (not / use) email before, so I showed him how to use it. </a:t>
            </a:r>
            <a:endParaRPr lang="en-US" sz="1800" dirty="0" smtClean="0"/>
          </a:p>
          <a:p>
            <a:pPr marL="0" indent="0" fontAlgn="base">
              <a:buNone/>
            </a:pPr>
            <a:r>
              <a:rPr lang="en-US" sz="1800" dirty="0" smtClean="0"/>
              <a:t>20</a:t>
            </a:r>
            <a:r>
              <a:rPr lang="en-US" sz="1800" dirty="0"/>
              <a:t>. You ___________________ (not / study) for the test, so you were very nervous. </a:t>
            </a:r>
            <a:endParaRPr lang="it-IT" sz="1800" dirty="0"/>
          </a:p>
        </p:txBody>
      </p:sp>
    </p:spTree>
    <p:extLst>
      <p:ext uri="{BB962C8B-B14F-4D97-AF65-F5344CB8AC3E}">
        <p14:creationId xmlns:p14="http://schemas.microsoft.com/office/powerpoint/2010/main" val="33046717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Curve 16x9">
  <a:themeElements>
    <a:clrScheme name="Curves_16x9">
      <a:dk1>
        <a:sysClr val="windowText" lastClr="000000"/>
      </a:dk1>
      <a:lt1>
        <a:sysClr val="window" lastClr="FFFFFF"/>
      </a:lt1>
      <a:dk2>
        <a:srgbClr val="1D4D53"/>
      </a:dk2>
      <a:lt2>
        <a:srgbClr val="96D2DA"/>
      </a:lt2>
      <a:accent1>
        <a:srgbClr val="00B1C5"/>
      </a:accent1>
      <a:accent2>
        <a:srgbClr val="49AF0A"/>
      </a:accent2>
      <a:accent3>
        <a:srgbClr val="6457DB"/>
      </a:accent3>
      <a:accent4>
        <a:srgbClr val="CF4895"/>
      </a:accent4>
      <a:accent5>
        <a:srgbClr val="0065E1"/>
      </a:accent5>
      <a:accent6>
        <a:srgbClr val="A84BE1"/>
      </a:accent6>
      <a:hlink>
        <a:srgbClr val="CF4895"/>
      </a:hlink>
      <a:folHlink>
        <a:srgbClr val="7F7F7F"/>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224845_TF02801094.potx" id="{AB249BD6-F299-49AA-99CB-A473772D58C3}" vid="{59D2B81E-935F-4101-ABAA-736719E4A085}"/>
    </a:ext>
  </a:extLst>
</a:theme>
</file>

<file path=ppt/theme/theme2.xml><?xml version="1.0" encoding="utf-8"?>
<a:theme xmlns:a="http://schemas.openxmlformats.org/drawingml/2006/main" name="Tema di Office">
  <a:themeElements>
    <a:clrScheme name="Curves_16x9">
      <a:dk1>
        <a:sysClr val="windowText" lastClr="000000"/>
      </a:dk1>
      <a:lt1>
        <a:sysClr val="window" lastClr="FFFFFF"/>
      </a:lt1>
      <a:dk2>
        <a:srgbClr val="1D4D53"/>
      </a:dk2>
      <a:lt2>
        <a:srgbClr val="96D2DA"/>
      </a:lt2>
      <a:accent1>
        <a:srgbClr val="00B1C5"/>
      </a:accent1>
      <a:accent2>
        <a:srgbClr val="49AF0A"/>
      </a:accent2>
      <a:accent3>
        <a:srgbClr val="6457DB"/>
      </a:accent3>
      <a:accent4>
        <a:srgbClr val="CF4895"/>
      </a:accent4>
      <a:accent5>
        <a:srgbClr val="0065E1"/>
      </a:accent5>
      <a:accent6>
        <a:srgbClr val="A84BE1"/>
      </a:accent6>
      <a:hlink>
        <a:srgbClr val="CF4895"/>
      </a:hlink>
      <a:folHlink>
        <a:srgbClr val="7F7F7F"/>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Tema di Office">
  <a:themeElements>
    <a:clrScheme name="Curves_16x9">
      <a:dk1>
        <a:sysClr val="windowText" lastClr="000000"/>
      </a:dk1>
      <a:lt1>
        <a:sysClr val="window" lastClr="FFFFFF"/>
      </a:lt1>
      <a:dk2>
        <a:srgbClr val="1D4D53"/>
      </a:dk2>
      <a:lt2>
        <a:srgbClr val="96D2DA"/>
      </a:lt2>
      <a:accent1>
        <a:srgbClr val="00B1C5"/>
      </a:accent1>
      <a:accent2>
        <a:srgbClr val="49AF0A"/>
      </a:accent2>
      <a:accent3>
        <a:srgbClr val="6457DB"/>
      </a:accent3>
      <a:accent4>
        <a:srgbClr val="CF4895"/>
      </a:accent4>
      <a:accent5>
        <a:srgbClr val="0065E1"/>
      </a:accent5>
      <a:accent6>
        <a:srgbClr val="A84BE1"/>
      </a:accent6>
      <a:hlink>
        <a:srgbClr val="CF4895"/>
      </a:hlink>
      <a:folHlink>
        <a:srgbClr val="7F7F7F"/>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Presentazione curve musicali (widescreen)</Template>
  <TotalTime>3054</TotalTime>
  <Words>911</Words>
  <Application>Microsoft Office PowerPoint</Application>
  <PresentationFormat>Personalizzato</PresentationFormat>
  <Paragraphs>152</Paragraphs>
  <Slides>15</Slides>
  <Notes>14</Notes>
  <HiddenSlides>0</HiddenSlides>
  <MMClips>0</MMClips>
  <ScaleCrop>false</ScaleCrop>
  <HeadingPairs>
    <vt:vector size="8" baseType="variant">
      <vt:variant>
        <vt:lpstr>Caratteri utilizzati</vt:lpstr>
      </vt:variant>
      <vt:variant>
        <vt:i4>2</vt:i4>
      </vt:variant>
      <vt:variant>
        <vt:lpstr>Tema</vt:lpstr>
      </vt:variant>
      <vt:variant>
        <vt:i4>1</vt:i4>
      </vt:variant>
      <vt:variant>
        <vt:lpstr>Server OLE incorporati</vt:lpstr>
      </vt:variant>
      <vt:variant>
        <vt:i4>1</vt:i4>
      </vt:variant>
      <vt:variant>
        <vt:lpstr>Titoli diapositive</vt:lpstr>
      </vt:variant>
      <vt:variant>
        <vt:i4>15</vt:i4>
      </vt:variant>
    </vt:vector>
  </HeadingPairs>
  <TitlesOfParts>
    <vt:vector size="19" baseType="lpstr">
      <vt:lpstr>Arial</vt:lpstr>
      <vt:lpstr>Euphemia</vt:lpstr>
      <vt:lpstr>Curve 16x9</vt:lpstr>
      <vt:lpstr>Documento</vt:lpstr>
      <vt:lpstr>Presentazione standard di PowerPoint</vt:lpstr>
      <vt:lpstr>Past Perfect Simple</vt:lpstr>
      <vt:lpstr>Past Perfect Simple</vt:lpstr>
      <vt:lpstr>Past Perfect Simple</vt:lpstr>
      <vt:lpstr>Past Perfect Progressive</vt:lpstr>
      <vt:lpstr>Past Perfect Progressive</vt:lpstr>
      <vt:lpstr>Past Perfect Progressive</vt:lpstr>
      <vt:lpstr>Exercises</vt:lpstr>
      <vt:lpstr>Exercises</vt:lpstr>
      <vt:lpstr>Exercises</vt:lpstr>
      <vt:lpstr>Exercises</vt:lpstr>
      <vt:lpstr>Exercises</vt:lpstr>
      <vt:lpstr>Reading</vt:lpstr>
      <vt:lpstr>Reading</vt:lpstr>
      <vt:lpstr>Reading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Elena</dc:creator>
  <cp:lastModifiedBy>Account Microsoft</cp:lastModifiedBy>
  <cp:revision>274</cp:revision>
  <dcterms:created xsi:type="dcterms:W3CDTF">2020-10-31T18:58:30Z</dcterms:created>
  <dcterms:modified xsi:type="dcterms:W3CDTF">2022-03-28T19:13:00Z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