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21"/>
  </p:notesMasterIdLst>
  <p:handoutMasterIdLst>
    <p:handoutMasterId r:id="rId22"/>
  </p:handoutMasterIdLst>
  <p:sldIdLst>
    <p:sldId id="256" r:id="rId5"/>
    <p:sldId id="268" r:id="rId6"/>
    <p:sldId id="267" r:id="rId7"/>
    <p:sldId id="270" r:id="rId8"/>
    <p:sldId id="273" r:id="rId9"/>
    <p:sldId id="274" r:id="rId10"/>
    <p:sldId id="275" r:id="rId11"/>
    <p:sldId id="276" r:id="rId12"/>
    <p:sldId id="271" r:id="rId13"/>
    <p:sldId id="277" r:id="rId14"/>
    <p:sldId id="264" r:id="rId15"/>
    <p:sldId id="279" r:id="rId16"/>
    <p:sldId id="272" r:id="rId17"/>
    <p:sldId id="278" r:id="rId18"/>
    <p:sldId id="280" r:id="rId19"/>
    <p:sldId id="265" r:id="rId20"/>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160" y="64"/>
      </p:cViewPr>
      <p:guideLst/>
    </p:cSldViewPr>
  </p:slideViewPr>
  <p:notesTextViewPr>
    <p:cViewPr>
      <p:scale>
        <a:sx n="1" d="1"/>
        <a:sy n="1" d="1"/>
      </p:scale>
      <p:origin x="0" y="0"/>
    </p:cViewPr>
  </p:notesTextViewPr>
  <p:notesViewPr>
    <p:cSldViewPr snapToGrid="0">
      <p:cViewPr varScale="1">
        <p:scale>
          <a:sx n="76" d="100"/>
          <a:sy n="76" d="100"/>
        </p:scale>
        <p:origin x="3966"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A26C0D48-5544-4D1E-92ED-7D29602D5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 xmlns:a16="http://schemas.microsoft.com/office/drawing/2014/main" id="{5A546F38-6843-4BA4-9087-99FDAC1368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1E9CFBC-08BE-401B-A6E0-2AB58491B5AC}" type="datetime1">
              <a:rPr lang="it-IT" smtClean="0"/>
              <a:t>28/03/2022</a:t>
            </a:fld>
            <a:endParaRPr lang="it-IT" dirty="0"/>
          </a:p>
        </p:txBody>
      </p:sp>
      <p:sp>
        <p:nvSpPr>
          <p:cNvPr id="4" name="Segnaposto piè di pagina 3">
            <a:extLst>
              <a:ext uri="{FF2B5EF4-FFF2-40B4-BE49-F238E27FC236}">
                <a16:creationId xmlns="" xmlns:a16="http://schemas.microsoft.com/office/drawing/2014/main" id="{404D4C3A-831C-48BC-BBE8-779D18069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 xmlns:a16="http://schemas.microsoft.com/office/drawing/2014/main" id="{B78A2E2F-4EBC-4E26-BCA0-463636F0B3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D2A560-1C91-4773-B7AC-4FDF7293DAA3}" type="slidenum">
              <a:rPr lang="it-IT" smtClean="0"/>
              <a:t>‹N›</a:t>
            </a:fld>
            <a:endParaRPr lang="it-IT"/>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B40D5-AE58-4648-92EE-6A3D2CC777BE}" type="datetime1">
              <a:rPr lang="it-IT" smtClean="0"/>
              <a:pPr/>
              <a:t>28/03/2022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F167F0-0840-1348-BFE4-C6298BBC0698}" type="slidenum">
              <a:rPr lang="it-IT" noProof="0" smtClean="0"/>
              <a:t>‹N›</a:t>
            </a:fld>
            <a:endParaRPr lang="it-IT"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a:t>
            </a:fld>
            <a:endParaRPr lang="it-IT"/>
          </a:p>
        </p:txBody>
      </p:sp>
    </p:spTree>
    <p:extLst>
      <p:ext uri="{BB962C8B-B14F-4D97-AF65-F5344CB8AC3E}">
        <p14:creationId xmlns:p14="http://schemas.microsoft.com/office/powerpoint/2010/main" val="289776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10</a:t>
            </a:fld>
            <a:endParaRPr lang="it-IT"/>
          </a:p>
        </p:txBody>
      </p:sp>
    </p:spTree>
    <p:extLst>
      <p:ext uri="{BB962C8B-B14F-4D97-AF65-F5344CB8AC3E}">
        <p14:creationId xmlns:p14="http://schemas.microsoft.com/office/powerpoint/2010/main" val="351808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11</a:t>
            </a:fld>
            <a:endParaRPr lang="it-IT"/>
          </a:p>
        </p:txBody>
      </p:sp>
    </p:spTree>
    <p:extLst>
      <p:ext uri="{BB962C8B-B14F-4D97-AF65-F5344CB8AC3E}">
        <p14:creationId xmlns:p14="http://schemas.microsoft.com/office/powerpoint/2010/main" val="414634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12</a:t>
            </a:fld>
            <a:endParaRPr lang="it-IT"/>
          </a:p>
        </p:txBody>
      </p:sp>
    </p:spTree>
    <p:extLst>
      <p:ext uri="{BB962C8B-B14F-4D97-AF65-F5344CB8AC3E}">
        <p14:creationId xmlns:p14="http://schemas.microsoft.com/office/powerpoint/2010/main" val="26712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13</a:t>
            </a:fld>
            <a:endParaRPr lang="it-IT"/>
          </a:p>
        </p:txBody>
      </p:sp>
    </p:spTree>
    <p:extLst>
      <p:ext uri="{BB962C8B-B14F-4D97-AF65-F5344CB8AC3E}">
        <p14:creationId xmlns:p14="http://schemas.microsoft.com/office/powerpoint/2010/main" val="102012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14</a:t>
            </a:fld>
            <a:endParaRPr lang="it-IT"/>
          </a:p>
        </p:txBody>
      </p:sp>
    </p:spTree>
    <p:extLst>
      <p:ext uri="{BB962C8B-B14F-4D97-AF65-F5344CB8AC3E}">
        <p14:creationId xmlns:p14="http://schemas.microsoft.com/office/powerpoint/2010/main" val="135795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16</a:t>
            </a:fld>
            <a:endParaRPr lang="it-IT"/>
          </a:p>
        </p:txBody>
      </p:sp>
    </p:spTree>
    <p:extLst>
      <p:ext uri="{BB962C8B-B14F-4D97-AF65-F5344CB8AC3E}">
        <p14:creationId xmlns:p14="http://schemas.microsoft.com/office/powerpoint/2010/main" val="16245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2</a:t>
            </a:fld>
            <a:endParaRPr lang="it-IT"/>
          </a:p>
        </p:txBody>
      </p:sp>
    </p:spTree>
    <p:extLst>
      <p:ext uri="{BB962C8B-B14F-4D97-AF65-F5344CB8AC3E}">
        <p14:creationId xmlns:p14="http://schemas.microsoft.com/office/powerpoint/2010/main" val="334096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3</a:t>
            </a:fld>
            <a:endParaRPr lang="it-IT"/>
          </a:p>
        </p:txBody>
      </p:sp>
    </p:spTree>
    <p:extLst>
      <p:ext uri="{BB962C8B-B14F-4D97-AF65-F5344CB8AC3E}">
        <p14:creationId xmlns:p14="http://schemas.microsoft.com/office/powerpoint/2010/main" val="184617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4</a:t>
            </a:fld>
            <a:endParaRPr lang="it-IT"/>
          </a:p>
        </p:txBody>
      </p:sp>
    </p:spTree>
    <p:extLst>
      <p:ext uri="{BB962C8B-B14F-4D97-AF65-F5344CB8AC3E}">
        <p14:creationId xmlns:p14="http://schemas.microsoft.com/office/powerpoint/2010/main" val="281448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5</a:t>
            </a:fld>
            <a:endParaRPr lang="it-IT"/>
          </a:p>
        </p:txBody>
      </p:sp>
    </p:spTree>
    <p:extLst>
      <p:ext uri="{BB962C8B-B14F-4D97-AF65-F5344CB8AC3E}">
        <p14:creationId xmlns:p14="http://schemas.microsoft.com/office/powerpoint/2010/main" val="374582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6</a:t>
            </a:fld>
            <a:endParaRPr lang="it-IT"/>
          </a:p>
        </p:txBody>
      </p:sp>
    </p:spTree>
    <p:extLst>
      <p:ext uri="{BB962C8B-B14F-4D97-AF65-F5344CB8AC3E}">
        <p14:creationId xmlns:p14="http://schemas.microsoft.com/office/powerpoint/2010/main" val="364444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7</a:t>
            </a:fld>
            <a:endParaRPr lang="it-IT"/>
          </a:p>
        </p:txBody>
      </p:sp>
    </p:spTree>
    <p:extLst>
      <p:ext uri="{BB962C8B-B14F-4D97-AF65-F5344CB8AC3E}">
        <p14:creationId xmlns:p14="http://schemas.microsoft.com/office/powerpoint/2010/main" val="394501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8</a:t>
            </a:fld>
            <a:endParaRPr lang="it-IT"/>
          </a:p>
        </p:txBody>
      </p:sp>
    </p:spTree>
    <p:extLst>
      <p:ext uri="{BB962C8B-B14F-4D97-AF65-F5344CB8AC3E}">
        <p14:creationId xmlns:p14="http://schemas.microsoft.com/office/powerpoint/2010/main" val="52611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9</a:t>
            </a:fld>
            <a:endParaRPr lang="it-IT"/>
          </a:p>
        </p:txBody>
      </p:sp>
    </p:spTree>
    <p:extLst>
      <p:ext uri="{BB962C8B-B14F-4D97-AF65-F5344CB8AC3E}">
        <p14:creationId xmlns:p14="http://schemas.microsoft.com/office/powerpoint/2010/main" val="417441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ttango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it-IT" noProof="0"/>
          </a:p>
        </p:txBody>
      </p:sp>
      <p:sp>
        <p:nvSpPr>
          <p:cNvPr id="15" name="Oval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p:cNvSpPr>
            <a:spLocks noGrp="1"/>
          </p:cNvSpPr>
          <p:nvPr userDrawn="1">
            <p:ph type="ctrTitle"/>
          </p:nvPr>
        </p:nvSpPr>
        <p:spPr>
          <a:xfrm>
            <a:off x="1154955" y="2099733"/>
            <a:ext cx="8825658" cy="2677648"/>
          </a:xfrm>
        </p:spPr>
        <p:txBody>
          <a:bodyPr rtlCol="0" anchor="b"/>
          <a:lstStyle>
            <a:lvl1pPr>
              <a:defRPr sz="5400"/>
            </a:lvl1pPr>
          </a:lstStyle>
          <a:p>
            <a:pPr rtl="0"/>
            <a:r>
              <a:rPr lang="it-IT" noProof="0" smtClean="0"/>
              <a:t>Fare clic per modificare lo stile del titolo</a:t>
            </a:r>
            <a:endParaRPr lang="it-IT" noProof="0"/>
          </a:p>
        </p:txBody>
      </p:sp>
      <p:sp>
        <p:nvSpPr>
          <p:cNvPr id="3" name="Sottotito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smtClean="0"/>
              <a:t>Fare clic per modificare lo stile del sottotitolo dello schema</a:t>
            </a:r>
            <a:endParaRPr lang="it-IT" noProof="0"/>
          </a:p>
        </p:txBody>
      </p:sp>
      <p:sp>
        <p:nvSpPr>
          <p:cNvPr id="4" name="Segnaposto dat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B4B67530-A3B4-477D-AA30-7CE1EE77F5E0}" type="datetime1">
              <a:rPr lang="it-IT" noProof="0" smtClean="0"/>
              <a:t>28/03/2022</a:t>
            </a:fld>
            <a:endParaRPr lang="it-IT" noProof="0"/>
          </a:p>
        </p:txBody>
      </p:sp>
      <p:sp>
        <p:nvSpPr>
          <p:cNvPr id="5" name="Segnaposto piè di pa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it-IT" noProof="0"/>
          </a:p>
        </p:txBody>
      </p:sp>
      <p:sp>
        <p:nvSpPr>
          <p:cNvPr id="10" name="Rettango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magine con didascalia">
    <p:spTree>
      <p:nvGrpSpPr>
        <p:cNvPr id="1" name=""/>
        <p:cNvGrpSpPr/>
        <p:nvPr/>
      </p:nvGrpSpPr>
      <p:grpSpPr>
        <a:xfrm>
          <a:off x="0" y="0"/>
          <a:ext cx="0" cy="0"/>
          <a:chOff x="0" y="0"/>
          <a:chExt cx="0" cy="0"/>
        </a:xfrm>
      </p:grpSpPr>
      <p:grpSp>
        <p:nvGrpSpPr>
          <p:cNvPr id="20" name="Gruppo 19"/>
          <p:cNvGrpSpPr/>
          <p:nvPr/>
        </p:nvGrpSpPr>
        <p:grpSpPr>
          <a:xfrm>
            <a:off x="0" y="-2373"/>
            <a:ext cx="12192000" cy="6867027"/>
            <a:chOff x="0" y="-2373"/>
            <a:chExt cx="12192000" cy="6867027"/>
          </a:xfrm>
        </p:grpSpPr>
        <p:sp>
          <p:nvSpPr>
            <p:cNvPr id="12" name="Rettango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ttango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igura a mano libera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it-IT" noProof="0" smtClean="0"/>
              <a:t>Fare clic per modificare lo stile del titolo</a:t>
            </a:r>
            <a:endParaRPr lang="it-IT" noProof="0"/>
          </a:p>
        </p:txBody>
      </p:sp>
      <p:sp>
        <p:nvSpPr>
          <p:cNvPr id="22" name="Segnaposto immagine 21">
            <a:extLst>
              <a:ext uri="{FF2B5EF4-FFF2-40B4-BE49-F238E27FC236}">
                <a16:creationId xmlns=""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smtClean="0"/>
              <a:t>Fare clic sull'icona per inserire un'immagine</a:t>
            </a:r>
            <a:endParaRPr lang="it-IT" noProof="0"/>
          </a:p>
        </p:txBody>
      </p:sp>
      <p:sp>
        <p:nvSpPr>
          <p:cNvPr id="4" name="Segnaposto tes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2A80BF3F-C4C8-4E68-B931-DF60AA0775CE}" type="datetime1">
              <a:rPr lang="it-IT" noProof="0" smtClean="0"/>
              <a:t>28/03/2022</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14" name="Rettango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egnaposto numero diapositiva 6"/>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grpSp>
        <p:nvGrpSpPr>
          <p:cNvPr id="20" name="Gruppo 19"/>
          <p:cNvGrpSpPr/>
          <p:nvPr/>
        </p:nvGrpSpPr>
        <p:grpSpPr>
          <a:xfrm>
            <a:off x="0" y="-2373"/>
            <a:ext cx="12192000" cy="6867027"/>
            <a:chOff x="0" y="-2373"/>
            <a:chExt cx="12192000" cy="6867027"/>
          </a:xfrm>
        </p:grpSpPr>
        <p:sp>
          <p:nvSpPr>
            <p:cNvPr id="12" name="Rettango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ttango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igura a mano libera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Segnaposto contenuto 10">
            <a:extLst>
              <a:ext uri="{FF2B5EF4-FFF2-40B4-BE49-F238E27FC236}">
                <a16:creationId xmlns=""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2" name="Tito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it-IT" noProof="0" smtClean="0"/>
              <a:t>Fare clic per modificare lo stile del titolo</a:t>
            </a:r>
            <a:endParaRPr lang="it-IT" noProof="0"/>
          </a:p>
        </p:txBody>
      </p:sp>
      <p:sp>
        <p:nvSpPr>
          <p:cNvPr id="4" name="Segnaposto tes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B871F5CF-69CF-482B-9139-E6F144980BA5}" type="datetime1">
              <a:rPr lang="it-IT" noProof="0" smtClean="0"/>
              <a:t>28/03/2022</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14" name="Rettango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egnaposto numero diapositiva 6"/>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
        <p:nvSpPr>
          <p:cNvPr id="3" name="Segnaposto contenuto 2"/>
          <p:cNvSpPr>
            <a:spLocks noGrp="1"/>
          </p:cNvSpPr>
          <p:nvPr>
            <p:ph sz="half" idx="1" hasCustomPrompt="1"/>
          </p:nvPr>
        </p:nvSpPr>
        <p:spPr>
          <a:xfrm>
            <a:off x="1154954" y="2603500"/>
            <a:ext cx="4825158" cy="3416301"/>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6208712" y="2603500"/>
            <a:ext cx="4825159" cy="3416300"/>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382D8FBC-9895-4392-B53B-63BCF90AC7E3}" type="datetime1">
              <a:rPr lang="it-IT" noProof="0" smtClean="0"/>
              <a:t>28/03/2022</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smtClean="0"/>
              <a:t>Fare clic per modificare lo stile del titolo</a:t>
            </a:r>
            <a:endParaRPr lang="it-IT" noProof="0"/>
          </a:p>
        </p:txBody>
      </p:sp>
      <p:sp>
        <p:nvSpPr>
          <p:cNvPr id="3" name="Segnaposto tes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hasCustomPrompt="1"/>
          </p:nvPr>
        </p:nvSpPr>
        <p:spPr>
          <a:xfrm>
            <a:off x="1154954" y="3179762"/>
            <a:ext cx="4825158" cy="2840039"/>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6" name="Segnaposto contenuto 5"/>
          <p:cNvSpPr>
            <a:spLocks noGrp="1"/>
          </p:cNvSpPr>
          <p:nvPr>
            <p:ph sz="quarter" idx="4" hasCustomPrompt="1"/>
          </p:nvPr>
        </p:nvSpPr>
        <p:spPr>
          <a:xfrm>
            <a:off x="6208710" y="3179762"/>
            <a:ext cx="4825159" cy="2840039"/>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059B12A1-D185-4A24-A58A-3BD77F763E47}" type="datetime1">
              <a:rPr lang="it-IT" noProof="0" smtClean="0"/>
              <a:t>28/03/2022</a:t>
            </a:fld>
            <a:endParaRPr lang="it-IT" noProof="0"/>
          </a:p>
        </p:txBody>
      </p:sp>
      <p:sp>
        <p:nvSpPr>
          <p:cNvPr id="8" name="Segnaposto piè di pagina 7"/>
          <p:cNvSpPr>
            <a:spLocks noGrp="1"/>
          </p:cNvSpPr>
          <p:nvPr>
            <p:ph type="ftr" sz="quarter" idx="11"/>
          </p:nvPr>
        </p:nvSpPr>
        <p:spPr/>
        <p:txBody>
          <a:bodyPr rtlCol="0"/>
          <a:lstStyle/>
          <a:p>
            <a:pPr rtl="0"/>
            <a:endParaRPr lang="it-IT" noProof="0"/>
          </a:p>
        </p:txBody>
      </p:sp>
      <p:sp>
        <p:nvSpPr>
          <p:cNvPr id="9" name="Segnaposto numero diapositiva 8"/>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
        <p:nvSpPr>
          <p:cNvPr id="3" name="Segnaposto data 2"/>
          <p:cNvSpPr>
            <a:spLocks noGrp="1"/>
          </p:cNvSpPr>
          <p:nvPr>
            <p:ph type="dt" sz="half" idx="10"/>
          </p:nvPr>
        </p:nvSpPr>
        <p:spPr/>
        <p:txBody>
          <a:bodyPr rtlCol="0"/>
          <a:lstStyle/>
          <a:p>
            <a:pPr rtl="0"/>
            <a:fld id="{2D7C39CB-2EAD-4C28-9297-9AAAF49881A1}" type="datetime1">
              <a:rPr lang="it-IT" noProof="0" smtClean="0"/>
              <a:t>28/03/2022</a:t>
            </a:fld>
            <a:endParaRPr lang="it-IT" noProof="0"/>
          </a:p>
        </p:txBody>
      </p:sp>
      <p:sp>
        <p:nvSpPr>
          <p:cNvPr id="4" name="Segnaposto piè di pagina 3"/>
          <p:cNvSpPr>
            <a:spLocks noGrp="1"/>
          </p:cNvSpPr>
          <p:nvPr>
            <p:ph type="ftr" sz="quarter" idx="11"/>
          </p:nvPr>
        </p:nvSpPr>
        <p:spPr/>
        <p:txBody>
          <a:bodyPr rtlCol="0"/>
          <a:lstStyle/>
          <a:p>
            <a:pPr rtl="0"/>
            <a:endParaRPr lang="it-IT" noProof="0"/>
          </a:p>
        </p:txBody>
      </p:sp>
      <p:sp>
        <p:nvSpPr>
          <p:cNvPr id="5" name="Segnaposto numero diapositiva 4"/>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46A47D72-C2AD-4F19-ACE0-2146D2C6DBDA}" type="datetime1">
              <a:rPr lang="it-IT" noProof="0" smtClean="0"/>
              <a:t>28/03/2022</a:t>
            </a:fld>
            <a:endParaRPr lang="it-IT" noProof="0"/>
          </a:p>
        </p:txBody>
      </p:sp>
      <p:sp>
        <p:nvSpPr>
          <p:cNvPr id="3" name="Segnaposto piè di pagina 2"/>
          <p:cNvSpPr>
            <a:spLocks noGrp="1"/>
          </p:cNvSpPr>
          <p:nvPr>
            <p:ph type="ftr" sz="quarter" idx="11"/>
          </p:nvPr>
        </p:nvSpPr>
        <p:spPr/>
        <p:txBody>
          <a:bodyPr rtlCol="0"/>
          <a:lstStyle/>
          <a:p>
            <a:pPr rtl="0"/>
            <a:endParaRPr lang="it-IT" noProof="0"/>
          </a:p>
        </p:txBody>
      </p:sp>
      <p:sp>
        <p:nvSpPr>
          <p:cNvPr id="7" name="Rettango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egnaposto numero diapositiva 3"/>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
        <p:nvSpPr>
          <p:cNvPr id="3" name="Segnaposto contenuto 2"/>
          <p:cNvSpPr>
            <a:spLocks noGrp="1"/>
          </p:cNvSpPr>
          <p:nvPr>
            <p:ph idx="1" hasCustomPrompt="1"/>
          </p:nvPr>
        </p:nvSpPr>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4EBA5AF8-714D-4B12-AE23-05460BBD42C4}" type="datetime1">
              <a:rPr lang="it-IT" noProof="0" smtClean="0"/>
              <a:t>28/03/2022</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uppo 12"/>
          <p:cNvGrpSpPr/>
          <p:nvPr/>
        </p:nvGrpSpPr>
        <p:grpSpPr>
          <a:xfrm>
            <a:off x="0" y="-2373"/>
            <a:ext cx="12192000" cy="6867027"/>
            <a:chOff x="0" y="-2373"/>
            <a:chExt cx="12192000" cy="6867027"/>
          </a:xfrm>
        </p:grpSpPr>
        <p:sp>
          <p:nvSpPr>
            <p:cNvPr id="11" name="Rettango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ttango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677645"/>
            <a:ext cx="4351023" cy="2283824"/>
          </a:xfrm>
        </p:spPr>
        <p:txBody>
          <a:bodyPr rtlCol="0" anchor="ctr"/>
          <a:lstStyle>
            <a:lvl1pPr algn="l">
              <a:defRPr sz="4000" b="0" cap="none"/>
            </a:lvl1pPr>
          </a:lstStyle>
          <a:p>
            <a:pPr rtl="0"/>
            <a:r>
              <a:rPr lang="it-IT" noProof="0" smtClean="0"/>
              <a:t>Fare clic per modificare lo stile del titolo</a:t>
            </a:r>
            <a:endParaRPr lang="it-IT" noProof="0"/>
          </a:p>
        </p:txBody>
      </p:sp>
      <p:sp>
        <p:nvSpPr>
          <p:cNvPr id="3" name="Segnaposto testo 2"/>
          <p:cNvSpPr>
            <a:spLocks noGrp="1"/>
          </p:cNvSpPr>
          <p:nvPr>
            <p:ph type="body" idx="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smtClean="0"/>
              <a:t>Fare clic per modificare stili del testo dello schema</a:t>
            </a:r>
          </a:p>
        </p:txBody>
      </p:sp>
      <p:sp>
        <p:nvSpPr>
          <p:cNvPr id="4" name="Segnaposto data 3"/>
          <p:cNvSpPr>
            <a:spLocks noGrp="1"/>
          </p:cNvSpPr>
          <p:nvPr>
            <p:ph type="dt" sz="half" idx="10"/>
          </p:nvPr>
        </p:nvSpPr>
        <p:spPr/>
        <p:txBody>
          <a:bodyPr rtlCol="0"/>
          <a:lstStyle/>
          <a:p>
            <a:pPr rtl="0"/>
            <a:fld id="{BF22308B-F208-4F0A-9FDC-CF37694286E5}" type="datetime1">
              <a:rPr lang="it-IT" noProof="0" smtClean="0"/>
              <a:t>28/03/2022</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itolo - sinistra">
    <p:spTree>
      <p:nvGrpSpPr>
        <p:cNvPr id="1" name=""/>
        <p:cNvGrpSpPr/>
        <p:nvPr/>
      </p:nvGrpSpPr>
      <p:grpSpPr>
        <a:xfrm>
          <a:off x="0" y="0"/>
          <a:ext cx="0" cy="0"/>
          <a:chOff x="0" y="0"/>
          <a:chExt cx="0" cy="0"/>
        </a:xfrm>
      </p:grpSpPr>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B08E9132-272C-4FF8-B441-5CDF3828C734}" type="datetime1">
              <a:rPr lang="it-IT" noProof="0" smtClean="0"/>
              <a:t>28/03/2022</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lenchi puntati come icone verticali 5">
    <p:spTree>
      <p:nvGrpSpPr>
        <p:cNvPr id="1" name=""/>
        <p:cNvGrpSpPr/>
        <p:nvPr/>
      </p:nvGrpSpPr>
      <p:grpSpPr>
        <a:xfrm>
          <a:off x="0" y="0"/>
          <a:ext cx="0" cy="0"/>
          <a:chOff x="0" y="0"/>
          <a:chExt cx="0" cy="0"/>
        </a:xfrm>
      </p:grpSpPr>
      <p:sp>
        <p:nvSpPr>
          <p:cNvPr id="10" name="Segnaposto testo 9">
            <a:extLst>
              <a:ext uri="{FF2B5EF4-FFF2-40B4-BE49-F238E27FC236}">
                <a16:creationId xmlns=""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6" name="Segnaposto testo 9">
            <a:extLst>
              <a:ext uri="{FF2B5EF4-FFF2-40B4-BE49-F238E27FC236}">
                <a16:creationId xmlns=""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7" name="Segnaposto testo 9">
            <a:extLst>
              <a:ext uri="{FF2B5EF4-FFF2-40B4-BE49-F238E27FC236}">
                <a16:creationId xmlns=""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8" name="Segnaposto testo 9">
            <a:extLst>
              <a:ext uri="{FF2B5EF4-FFF2-40B4-BE49-F238E27FC236}">
                <a16:creationId xmlns=""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9" name="Segnaposto testo 9">
            <a:extLst>
              <a:ext uri="{FF2B5EF4-FFF2-40B4-BE49-F238E27FC236}">
                <a16:creationId xmlns=""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A2AC56D2-0F62-44D0-9CCA-08D343EB6D41}" type="datetime1">
              <a:rPr lang="it-IT" noProof="0" smtClean="0"/>
              <a:t>28/03/2022</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immagine 13">
            <a:extLst>
              <a:ext uri="{FF2B5EF4-FFF2-40B4-BE49-F238E27FC236}">
                <a16:creationId xmlns=""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1" name="Segnaposto immagine 13">
            <a:extLst>
              <a:ext uri="{FF2B5EF4-FFF2-40B4-BE49-F238E27FC236}">
                <a16:creationId xmlns=""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2" name="Segnaposto immagine 13">
            <a:extLst>
              <a:ext uri="{FF2B5EF4-FFF2-40B4-BE49-F238E27FC236}">
                <a16:creationId xmlns=""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4" name="Segnaposto immagine 13">
            <a:extLst>
              <a:ext uri="{FF2B5EF4-FFF2-40B4-BE49-F238E27FC236}">
                <a16:creationId xmlns=""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6" name="Segnaposto immagine 13">
            <a:extLst>
              <a:ext uri="{FF2B5EF4-FFF2-40B4-BE49-F238E27FC236}">
                <a16:creationId xmlns=""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it-IT" noProof="0"/>
              <a:t>Icona</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verticali leggeri 4">
    <p:spTree>
      <p:nvGrpSpPr>
        <p:cNvPr id="1" name=""/>
        <p:cNvGrpSpPr/>
        <p:nvPr/>
      </p:nvGrpSpPr>
      <p:grpSpPr>
        <a:xfrm>
          <a:off x="0" y="0"/>
          <a:ext cx="0" cy="0"/>
          <a:chOff x="0" y="0"/>
          <a:chExt cx="0" cy="0"/>
        </a:xfrm>
      </p:grpSpPr>
      <p:sp>
        <p:nvSpPr>
          <p:cNvPr id="31" name="Ovale 30">
            <a:extLst>
              <a:ext uri="{FF2B5EF4-FFF2-40B4-BE49-F238E27FC236}">
                <a16:creationId xmlns=""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2" name="Segnaposto immagine 9">
            <a:extLst>
              <a:ext uri="{FF2B5EF4-FFF2-40B4-BE49-F238E27FC236}">
                <a16:creationId xmlns=""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9" name="Ovale 28">
            <a:extLst>
              <a:ext uri="{FF2B5EF4-FFF2-40B4-BE49-F238E27FC236}">
                <a16:creationId xmlns=""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Segnaposto immagine 9">
            <a:extLst>
              <a:ext uri="{FF2B5EF4-FFF2-40B4-BE49-F238E27FC236}">
                <a16:creationId xmlns=""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2" name="Ovale 21">
            <a:extLst>
              <a:ext uri="{FF2B5EF4-FFF2-40B4-BE49-F238E27FC236}">
                <a16:creationId xmlns=""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Ovale 2">
            <a:extLst>
              <a:ext uri="{FF2B5EF4-FFF2-40B4-BE49-F238E27FC236}">
                <a16:creationId xmlns=""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AD7316C4-2851-4097-8871-DCCC760816D1}" type="datetime1">
              <a:rPr lang="it-IT" noProof="0" smtClean="0"/>
              <a:t>28/03/2022</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18" name="Segnaposto tes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6" name="Segnaposto testo 13">
            <a:extLst>
              <a:ext uri="{FF2B5EF4-FFF2-40B4-BE49-F238E27FC236}">
                <a16:creationId xmlns=""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8" name="Segnaposto testo 13">
            <a:extLst>
              <a:ext uri="{FF2B5EF4-FFF2-40B4-BE49-F238E27FC236}">
                <a16:creationId xmlns=""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0" name="Segnaposto immagine 9">
            <a:extLst>
              <a:ext uri="{FF2B5EF4-FFF2-40B4-BE49-F238E27FC236}">
                <a16:creationId xmlns=""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4" name="Segnaposto immagine 9">
            <a:extLst>
              <a:ext uri="{FF2B5EF4-FFF2-40B4-BE49-F238E27FC236}">
                <a16:creationId xmlns=""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verticali 4">
    <p:spTree>
      <p:nvGrpSpPr>
        <p:cNvPr id="1" name=""/>
        <p:cNvGrpSpPr/>
        <p:nvPr/>
      </p:nvGrpSpPr>
      <p:grpSpPr>
        <a:xfrm>
          <a:off x="0" y="0"/>
          <a:ext cx="0" cy="0"/>
          <a:chOff x="0" y="0"/>
          <a:chExt cx="0" cy="0"/>
        </a:xfrm>
      </p:grpSpPr>
      <p:sp>
        <p:nvSpPr>
          <p:cNvPr id="20" name="Ovale 19">
            <a:extLst>
              <a:ext uri="{FF2B5EF4-FFF2-40B4-BE49-F238E27FC236}">
                <a16:creationId xmlns=""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1" name="Segnaposto immagine 9">
            <a:extLst>
              <a:ext uri="{FF2B5EF4-FFF2-40B4-BE49-F238E27FC236}">
                <a16:creationId xmlns=""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2" name="Ovale 21">
            <a:extLst>
              <a:ext uri="{FF2B5EF4-FFF2-40B4-BE49-F238E27FC236}">
                <a16:creationId xmlns=""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4" name="Segnaposto immagine 9">
            <a:extLst>
              <a:ext uri="{FF2B5EF4-FFF2-40B4-BE49-F238E27FC236}">
                <a16:creationId xmlns=""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9" name="Ovale 28">
            <a:extLst>
              <a:ext uri="{FF2B5EF4-FFF2-40B4-BE49-F238E27FC236}">
                <a16:creationId xmlns=""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Ovale 29">
            <a:extLst>
              <a:ext uri="{FF2B5EF4-FFF2-40B4-BE49-F238E27FC236}">
                <a16:creationId xmlns=""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1" name="Segnaposto immagine 9">
            <a:extLst>
              <a:ext uri="{FF2B5EF4-FFF2-40B4-BE49-F238E27FC236}">
                <a16:creationId xmlns=""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32" name="Segnaposto immagine 9">
            <a:extLst>
              <a:ext uri="{FF2B5EF4-FFF2-40B4-BE49-F238E27FC236}">
                <a16:creationId xmlns=""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1DC6CF99-C9E5-42A4-B5F2-368E25B57359}" type="datetime1">
              <a:rPr lang="it-IT" noProof="0" smtClean="0"/>
              <a:t>28/03/2022</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18" name="Segnaposto tes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6" name="Segnaposto testo 13">
            <a:extLst>
              <a:ext uri="{FF2B5EF4-FFF2-40B4-BE49-F238E27FC236}">
                <a16:creationId xmlns=""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8" name="Segnaposto testo 13">
            <a:extLst>
              <a:ext uri="{FF2B5EF4-FFF2-40B4-BE49-F238E27FC236}">
                <a16:creationId xmlns=""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it-IT" noProof="0"/>
              <a:t>Modifica descrizione punto elenco</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verticali 2">
    <p:spTree>
      <p:nvGrpSpPr>
        <p:cNvPr id="1" name=""/>
        <p:cNvGrpSpPr/>
        <p:nvPr/>
      </p:nvGrpSpPr>
      <p:grpSpPr>
        <a:xfrm>
          <a:off x="0" y="0"/>
          <a:ext cx="0" cy="0"/>
          <a:chOff x="0" y="0"/>
          <a:chExt cx="0" cy="0"/>
        </a:xfrm>
      </p:grpSpPr>
      <p:sp>
        <p:nvSpPr>
          <p:cNvPr id="29" name="Ovale 28">
            <a:extLst>
              <a:ext uri="{FF2B5EF4-FFF2-40B4-BE49-F238E27FC236}">
                <a16:creationId xmlns=""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Ovale 29">
            <a:extLst>
              <a:ext uri="{FF2B5EF4-FFF2-40B4-BE49-F238E27FC236}">
                <a16:creationId xmlns=""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1" name="Segnaposto immagine 9">
            <a:extLst>
              <a:ext uri="{FF2B5EF4-FFF2-40B4-BE49-F238E27FC236}">
                <a16:creationId xmlns=""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32" name="Segnaposto immagine 9">
            <a:extLst>
              <a:ext uri="{FF2B5EF4-FFF2-40B4-BE49-F238E27FC236}">
                <a16:creationId xmlns=""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664BCD50-1625-4BED-85F4-62482E2AC47C}" type="datetime1">
              <a:rPr lang="it-IT" noProof="0" smtClean="0"/>
              <a:t>28/03/2022</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it-IT" noProof="0"/>
              <a:t>Modifica descrizione punto elenco</a:t>
            </a:r>
          </a:p>
        </p:txBody>
      </p:sp>
      <p:sp>
        <p:nvSpPr>
          <p:cNvPr id="18" name="Segnaposto tes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it-IT" noProof="0"/>
              <a:t>Modifica descrizione punto elenco</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orizzontali 4">
    <p:spTree>
      <p:nvGrpSpPr>
        <p:cNvPr id="1" name=""/>
        <p:cNvGrpSpPr/>
        <p:nvPr/>
      </p:nvGrpSpPr>
      <p:grpSpPr>
        <a:xfrm>
          <a:off x="0" y="0"/>
          <a:ext cx="0" cy="0"/>
          <a:chOff x="0" y="0"/>
          <a:chExt cx="0" cy="0"/>
        </a:xfrm>
      </p:grpSpPr>
      <p:sp>
        <p:nvSpPr>
          <p:cNvPr id="32" name="Ovale 31">
            <a:extLst>
              <a:ext uri="{FF2B5EF4-FFF2-40B4-BE49-F238E27FC236}">
                <a16:creationId xmlns=""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3" name="Segnaposto immagine 9">
            <a:extLst>
              <a:ext uri="{FF2B5EF4-FFF2-40B4-BE49-F238E27FC236}">
                <a16:creationId xmlns=""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9" name="Ovale 28">
            <a:extLst>
              <a:ext uri="{FF2B5EF4-FFF2-40B4-BE49-F238E27FC236}">
                <a16:creationId xmlns=""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Segnaposto immagine 9">
            <a:extLst>
              <a:ext uri="{FF2B5EF4-FFF2-40B4-BE49-F238E27FC236}">
                <a16:creationId xmlns=""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CBF53C96-B97A-406A-A93A-849CAD315B66}" type="datetime1">
              <a:rPr lang="it-IT" noProof="0" smtClean="0"/>
              <a:t>28/03/2022</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it-IT" noProof="0"/>
              <a:t>Modifica descrizione punto elenco</a:t>
            </a:r>
          </a:p>
        </p:txBody>
      </p:sp>
      <p:sp>
        <p:nvSpPr>
          <p:cNvPr id="18" name="Segnaposto tes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it-IT" noProof="0"/>
              <a:t>Modifica descrizione punto elenco</a:t>
            </a:r>
          </a:p>
        </p:txBody>
      </p:sp>
      <p:sp>
        <p:nvSpPr>
          <p:cNvPr id="26" name="Segnaposto testo 13">
            <a:extLst>
              <a:ext uri="{FF2B5EF4-FFF2-40B4-BE49-F238E27FC236}">
                <a16:creationId xmlns=""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it-IT" noProof="0"/>
              <a:t>Modifica descrizione punto elenco</a:t>
            </a:r>
          </a:p>
        </p:txBody>
      </p:sp>
      <p:sp>
        <p:nvSpPr>
          <p:cNvPr id="28" name="Segnaposto testo 13">
            <a:extLst>
              <a:ext uri="{FF2B5EF4-FFF2-40B4-BE49-F238E27FC236}">
                <a16:creationId xmlns=""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it-IT" noProof="0"/>
              <a:t>Modifica descrizione punto elenco</a:t>
            </a:r>
          </a:p>
        </p:txBody>
      </p:sp>
      <p:sp>
        <p:nvSpPr>
          <p:cNvPr id="20" name="Ovale 19">
            <a:extLst>
              <a:ext uri="{FF2B5EF4-FFF2-40B4-BE49-F238E27FC236}">
                <a16:creationId xmlns=""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1" name="Segnaposto immagine 9">
            <a:extLst>
              <a:ext uri="{FF2B5EF4-FFF2-40B4-BE49-F238E27FC236}">
                <a16:creationId xmlns=""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2" name="Ovale 21">
            <a:extLst>
              <a:ext uri="{FF2B5EF4-FFF2-40B4-BE49-F238E27FC236}">
                <a16:creationId xmlns=""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4" name="Segnaposto immagine 9">
            <a:extLst>
              <a:ext uri="{FF2B5EF4-FFF2-40B4-BE49-F238E27FC236}">
                <a16:creationId xmlns=""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po 8"/>
          <p:cNvGrpSpPr/>
          <p:nvPr/>
        </p:nvGrpSpPr>
        <p:grpSpPr>
          <a:xfrm>
            <a:off x="0" y="-2373"/>
            <a:ext cx="12192000" cy="6867027"/>
            <a:chOff x="0" y="-2373"/>
            <a:chExt cx="12192000" cy="6867027"/>
          </a:xfrm>
        </p:grpSpPr>
        <p:sp>
          <p:nvSpPr>
            <p:cNvPr id="26" name="Rettango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igura a mano libera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igura a mano libera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Segnaposto tito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ACF165CE-0154-44F7-8878-5D34BC0BF10A}" type="datetime1">
              <a:rPr lang="it-IT" noProof="0" smtClean="0"/>
              <a:t>28/03/2022</a:t>
            </a:fld>
            <a:endParaRPr lang="it-IT" noProof="0"/>
          </a:p>
        </p:txBody>
      </p:sp>
      <p:sp>
        <p:nvSpPr>
          <p:cNvPr id="5" name="Segnaposto piè di pa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it-IT" noProof="0"/>
          </a:p>
        </p:txBody>
      </p:sp>
      <p:sp>
        <p:nvSpPr>
          <p:cNvPr id="22" name="Rettango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10" Type="http://schemas.openxmlformats.org/officeDocument/2006/relationships/image" Target="../media/image3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3.png"/><Relationship Id="rId4" Type="http://schemas.openxmlformats.org/officeDocument/2006/relationships/image" Target="../media/image24.sv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129B41E-FC51-4047-9C2D-7FA6782DAFEB}"/>
              </a:ext>
            </a:extLst>
          </p:cNvPr>
          <p:cNvSpPr>
            <a:spLocks noGrp="1"/>
          </p:cNvSpPr>
          <p:nvPr>
            <p:ph type="ctrTitle"/>
          </p:nvPr>
        </p:nvSpPr>
        <p:spPr>
          <a:xfrm>
            <a:off x="1154955" y="4089864"/>
            <a:ext cx="8825658" cy="1471352"/>
          </a:xfrm>
        </p:spPr>
        <p:txBody>
          <a:bodyPr rtlCol="0"/>
          <a:lstStyle/>
          <a:p>
            <a:pPr rtl="0"/>
            <a:r>
              <a:rPr lang="it-IT" sz="4400" dirty="0" smtClean="0">
                <a:solidFill>
                  <a:schemeClr val="bg1"/>
                </a:solidFill>
              </a:rPr>
              <a:t>Lingua Inglese</a:t>
            </a:r>
            <a:br>
              <a:rPr lang="it-IT" sz="4400" dirty="0" smtClean="0">
                <a:solidFill>
                  <a:schemeClr val="bg1"/>
                </a:solidFill>
              </a:rPr>
            </a:br>
            <a:r>
              <a:rPr lang="it-IT" sz="2000" dirty="0">
                <a:solidFill>
                  <a:schemeClr val="bg1"/>
                </a:solidFill>
              </a:rPr>
              <a:t/>
            </a:r>
            <a:br>
              <a:rPr lang="it-IT" sz="2000" dirty="0">
                <a:solidFill>
                  <a:schemeClr val="bg1"/>
                </a:solidFill>
              </a:rPr>
            </a:br>
            <a:r>
              <a:rPr lang="it-IT" sz="3200" dirty="0" smtClean="0">
                <a:solidFill>
                  <a:schemeClr val="bg1"/>
                </a:solidFill>
              </a:rPr>
              <a:t>Tecniche della Prevenzione</a:t>
            </a:r>
            <a:br>
              <a:rPr lang="it-IT" sz="3200" dirty="0" smtClean="0">
                <a:solidFill>
                  <a:schemeClr val="bg1"/>
                </a:solidFill>
              </a:rPr>
            </a:br>
            <a:r>
              <a:rPr lang="it-IT" sz="3200" dirty="0" smtClean="0">
                <a:solidFill>
                  <a:schemeClr val="bg1"/>
                </a:solidFill>
              </a:rPr>
              <a:t>Assistenza Sanitaria</a:t>
            </a:r>
            <a:br>
              <a:rPr lang="it-IT" sz="3200" dirty="0" smtClean="0">
                <a:solidFill>
                  <a:schemeClr val="bg1"/>
                </a:solidFill>
              </a:rPr>
            </a:br>
            <a:r>
              <a:rPr lang="it-IT" sz="3200" dirty="0" smtClean="0">
                <a:solidFill>
                  <a:schemeClr val="bg1"/>
                </a:solidFill>
              </a:rPr>
              <a:t>A.A</a:t>
            </a:r>
            <a:r>
              <a:rPr lang="it-IT" sz="3200" dirty="0" smtClean="0">
                <a:solidFill>
                  <a:schemeClr val="bg1"/>
                </a:solidFill>
              </a:rPr>
              <a:t>. 2021-2022</a:t>
            </a:r>
            <a:endParaRPr lang="it-IT" sz="4400" dirty="0">
              <a:solidFill>
                <a:schemeClr val="bg1"/>
              </a:solidFill>
            </a:endParaRPr>
          </a:p>
        </p:txBody>
      </p:sp>
    </p:spTree>
    <p:extLst>
      <p:ext uri="{BB962C8B-B14F-4D97-AF65-F5344CB8AC3E}">
        <p14:creationId xmlns:p14="http://schemas.microsoft.com/office/powerpoint/2010/main" val="30670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b="1" smtClean="0"/>
              <a:t>Two of the concepts that make language unique are </a:t>
            </a:r>
            <a:r>
              <a:rPr lang="en-US" b="1" smtClean="0">
                <a:solidFill>
                  <a:srgbClr val="FF9900"/>
                </a:solidFill>
              </a:rPr>
              <a:t>grammar </a:t>
            </a:r>
            <a:r>
              <a:rPr lang="en-US" b="1" smtClean="0"/>
              <a:t>and </a:t>
            </a:r>
            <a:r>
              <a:rPr lang="en-US" b="1" smtClean="0">
                <a:solidFill>
                  <a:srgbClr val="CC9900"/>
                </a:solidFill>
              </a:rPr>
              <a:t>lexicon</a:t>
            </a:r>
            <a:endParaRPr lang="en-US" b="1" dirty="0">
              <a:solidFill>
                <a:srgbClr val="CC9900"/>
              </a:solidFill>
            </a:endParaRPr>
          </a:p>
        </p:txBody>
      </p:sp>
      <p:sp>
        <p:nvSpPr>
          <p:cNvPr id="29" name="Segnaposto numero diapositiva 28">
            <a:extLst>
              <a:ext uri="{FF2B5EF4-FFF2-40B4-BE49-F238E27FC236}">
                <a16:creationId xmlns=""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it-IT" smtClean="0"/>
              <a:t>10</a:t>
            </a:fld>
            <a:endParaRPr lang="it-IT"/>
          </a:p>
        </p:txBody>
      </p:sp>
      <p:sp>
        <p:nvSpPr>
          <p:cNvPr id="4" name="Segnaposto testo 3"/>
          <p:cNvSpPr>
            <a:spLocks noGrp="1"/>
          </p:cNvSpPr>
          <p:nvPr>
            <p:ph type="body" sz="quarter" idx="14"/>
          </p:nvPr>
        </p:nvSpPr>
        <p:spPr>
          <a:xfrm>
            <a:off x="5756275" y="3617844"/>
            <a:ext cx="2325688" cy="2775006"/>
          </a:xfrm>
        </p:spPr>
        <p:txBody>
          <a:bodyPr/>
          <a:lstStyle/>
          <a:p>
            <a:r>
              <a:rPr lang="en-US" sz="1800" dirty="0" smtClean="0"/>
              <a:t>Grammar is a set of rules for generating logical communication.</a:t>
            </a:r>
          </a:p>
          <a:p>
            <a:r>
              <a:rPr lang="en-US" sz="1600" dirty="0" smtClean="0"/>
              <a:t>Speakers </a:t>
            </a:r>
            <a:r>
              <a:rPr lang="en-US" sz="1600" dirty="0"/>
              <a:t>of a language have internalized the rules and exceptions for that language’s grammar.</a:t>
            </a:r>
          </a:p>
        </p:txBody>
      </p:sp>
      <p:sp>
        <p:nvSpPr>
          <p:cNvPr id="5" name="Segnaposto testo 4"/>
          <p:cNvSpPr>
            <a:spLocks noGrp="1"/>
          </p:cNvSpPr>
          <p:nvPr>
            <p:ph type="body" sz="quarter" idx="16"/>
          </p:nvPr>
        </p:nvSpPr>
        <p:spPr>
          <a:xfrm>
            <a:off x="8167235" y="3785996"/>
            <a:ext cx="2325688" cy="2606854"/>
          </a:xfrm>
        </p:spPr>
        <p:txBody>
          <a:bodyPr/>
          <a:lstStyle/>
          <a:p>
            <a:r>
              <a:rPr lang="en-US" sz="1800" dirty="0"/>
              <a:t>Every human language has a </a:t>
            </a:r>
            <a:r>
              <a:rPr lang="en-US" sz="1800" dirty="0" smtClean="0"/>
              <a:t>lexicon — the </a:t>
            </a:r>
            <a:r>
              <a:rPr lang="en-US" sz="1800" b="1" dirty="0"/>
              <a:t>sum total</a:t>
            </a:r>
            <a:r>
              <a:rPr lang="en-US" sz="1800" dirty="0"/>
              <a:t> of all of the words in that language. </a:t>
            </a:r>
          </a:p>
        </p:txBody>
      </p:sp>
      <p:pic>
        <p:nvPicPr>
          <p:cNvPr id="18" name="Segnaposto immagine 17" descr="Libri">
            <a:extLst>
              <a:ext uri="{FF2B5EF4-FFF2-40B4-BE49-F238E27FC236}">
                <a16:creationId xmlns="" xmlns:a16="http://schemas.microsoft.com/office/drawing/2014/main" id="{A5AF2A59-1CC2-4D6E-82C6-4995A03532D8}"/>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65620" t="-65620" r="-65620" b="-65620"/>
          <a:stretch/>
        </p:blipFill>
        <p:spPr>
          <a:xfrm>
            <a:off x="11150600" y="3979863"/>
            <a:ext cx="1041400" cy="1041400"/>
          </a:xfrm>
        </p:spPr>
      </p:pic>
      <p:sp>
        <p:nvSpPr>
          <p:cNvPr id="9" name="CasellaDiTesto 8"/>
          <p:cNvSpPr txBox="1"/>
          <p:nvPr/>
        </p:nvSpPr>
        <p:spPr>
          <a:xfrm>
            <a:off x="6080256" y="2659307"/>
            <a:ext cx="1677725" cy="369332"/>
          </a:xfrm>
          <a:prstGeom prst="rect">
            <a:avLst/>
          </a:prstGeom>
          <a:noFill/>
        </p:spPr>
        <p:txBody>
          <a:bodyPr wrap="square" rtlCol="0">
            <a:spAutoFit/>
          </a:bodyPr>
          <a:lstStyle/>
          <a:p>
            <a:pPr algn="ctr"/>
            <a:r>
              <a:rPr lang="en-US" dirty="0" smtClean="0"/>
              <a:t>Grammar</a:t>
            </a:r>
            <a:endParaRPr lang="en-US" dirty="0"/>
          </a:p>
        </p:txBody>
      </p:sp>
      <p:sp>
        <p:nvSpPr>
          <p:cNvPr id="11" name="CasellaDiTesto 10"/>
          <p:cNvSpPr txBox="1"/>
          <p:nvPr/>
        </p:nvSpPr>
        <p:spPr>
          <a:xfrm>
            <a:off x="8769512" y="2659307"/>
            <a:ext cx="1121134" cy="369332"/>
          </a:xfrm>
          <a:prstGeom prst="rect">
            <a:avLst/>
          </a:prstGeom>
          <a:noFill/>
        </p:spPr>
        <p:txBody>
          <a:bodyPr wrap="square" rtlCol="0">
            <a:spAutoFit/>
          </a:bodyPr>
          <a:lstStyle/>
          <a:p>
            <a:pPr algn="ctr"/>
            <a:r>
              <a:rPr lang="en-US" dirty="0" smtClean="0"/>
              <a:t>Lexicon</a:t>
            </a:r>
            <a:endParaRPr lang="en-US" dirty="0"/>
          </a:p>
        </p:txBody>
      </p:sp>
    </p:spTree>
    <p:extLst>
      <p:ext uri="{BB962C8B-B14F-4D97-AF65-F5344CB8AC3E}">
        <p14:creationId xmlns:p14="http://schemas.microsoft.com/office/powerpoint/2010/main" val="27027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 xmlns:a16="http://schemas.microsoft.com/office/drawing/2014/main" id="{5495FDB2-AFE9-4654-B647-0B61FFE74E5F}"/>
              </a:ext>
            </a:extLst>
          </p:cNvPr>
          <p:cNvSpPr>
            <a:spLocks noGrp="1"/>
          </p:cNvSpPr>
          <p:nvPr>
            <p:ph type="title"/>
          </p:nvPr>
        </p:nvSpPr>
        <p:spPr>
          <a:xfrm>
            <a:off x="1591127" y="894155"/>
            <a:ext cx="8761413" cy="706964"/>
          </a:xfrm>
        </p:spPr>
        <p:txBody>
          <a:bodyPr rtlCol="0">
            <a:normAutofit/>
          </a:bodyPr>
          <a:lstStyle/>
          <a:p>
            <a:pPr algn="ctr" rtl="0"/>
            <a:r>
              <a:rPr lang="en-US" b="1" dirty="0" smtClean="0">
                <a:solidFill>
                  <a:schemeClr val="bg1"/>
                </a:solidFill>
              </a:rPr>
              <a:t>The importance of language</a:t>
            </a:r>
            <a:endParaRPr lang="en-US" b="1" dirty="0">
              <a:solidFill>
                <a:schemeClr val="bg1"/>
              </a:solidFill>
            </a:endParaRPr>
          </a:p>
        </p:txBody>
      </p:sp>
      <p:sp>
        <p:nvSpPr>
          <p:cNvPr id="6" name="Segnaposto numero diapositiva 5">
            <a:extLst>
              <a:ext uri="{FF2B5EF4-FFF2-40B4-BE49-F238E27FC236}">
                <a16:creationId xmlns="" xmlns:a16="http://schemas.microsoft.com/office/drawing/2014/main" id="{7CAE59E7-4ACA-354D-B7B9-2DF31F54686F}"/>
              </a:ext>
            </a:extLst>
          </p:cNvPr>
          <p:cNvSpPr>
            <a:spLocks noGrp="1"/>
          </p:cNvSpPr>
          <p:nvPr>
            <p:ph type="sldNum" sz="quarter" idx="12"/>
          </p:nvPr>
        </p:nvSpPr>
        <p:spPr/>
        <p:txBody>
          <a:bodyPr rtlCol="0"/>
          <a:lstStyle/>
          <a:p>
            <a:pPr rtl="0"/>
            <a:fld id="{9FF96B15-8338-45D5-A943-561235072D66}" type="slidenum">
              <a:rPr lang="it-IT" smtClean="0"/>
              <a:t>11</a:t>
            </a:fld>
            <a:endParaRPr lang="it-IT"/>
          </a:p>
        </p:txBody>
      </p:sp>
      <p:sp>
        <p:nvSpPr>
          <p:cNvPr id="5" name="Rettangolo 4" descr="elemento decorativo">
            <a:extLst>
              <a:ext uri="{FF2B5EF4-FFF2-40B4-BE49-F238E27FC236}">
                <a16:creationId xmlns="" xmlns:a16="http://schemas.microsoft.com/office/drawing/2014/main" id="{8F1F545D-EFC6-4292-A41D-186A85833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asellaDiTesto 1"/>
          <p:cNvSpPr txBox="1"/>
          <p:nvPr/>
        </p:nvSpPr>
        <p:spPr>
          <a:xfrm>
            <a:off x="1073426" y="2639833"/>
            <a:ext cx="10344647" cy="1815882"/>
          </a:xfrm>
          <a:prstGeom prst="rect">
            <a:avLst/>
          </a:prstGeom>
          <a:noFill/>
        </p:spPr>
        <p:txBody>
          <a:bodyPr wrap="square" rtlCol="0">
            <a:spAutoFit/>
          </a:bodyPr>
          <a:lstStyle/>
          <a:p>
            <a:pPr algn="ctr"/>
            <a:r>
              <a:rPr lang="en-US" sz="2800" dirty="0"/>
              <a:t>Language shapes our social interactions and brings order to our lives. </a:t>
            </a:r>
            <a:endParaRPr lang="en-US" sz="2800" dirty="0" smtClean="0"/>
          </a:p>
          <a:p>
            <a:pPr algn="ctr"/>
            <a:r>
              <a:rPr lang="en-US" sz="2800" dirty="0" smtClean="0"/>
              <a:t>Complex </a:t>
            </a:r>
            <a:r>
              <a:rPr lang="en-US" sz="2800" dirty="0"/>
              <a:t>language is one of the defining factors that makes us </a:t>
            </a:r>
            <a:r>
              <a:rPr lang="en-US" sz="2800" b="1" dirty="0"/>
              <a:t>human</a:t>
            </a:r>
            <a:r>
              <a:rPr lang="en-US" sz="2800" dirty="0"/>
              <a:t>. </a:t>
            </a:r>
          </a:p>
        </p:txBody>
      </p:sp>
      <p:sp>
        <p:nvSpPr>
          <p:cNvPr id="10" name="Segnaposto numero diapositiva 28">
            <a:extLst>
              <a:ext uri="{FF2B5EF4-FFF2-40B4-BE49-F238E27FC236}">
                <a16:creationId xmlns="" xmlns:a16="http://schemas.microsoft.com/office/drawing/2014/main" id="{F5A71D41-5822-AC42-8C29-6AFDEB817A8A}"/>
              </a:ext>
            </a:extLst>
          </p:cNvPr>
          <p:cNvSpPr txBox="1">
            <a:spLocks/>
          </p:cNvSpPr>
          <p:nvPr/>
        </p:nvSpPr>
        <p:spPr>
          <a:xfrm>
            <a:off x="10361612" y="260321"/>
            <a:ext cx="838199" cy="767687"/>
          </a:xfrm>
          <a:prstGeom prst="rect">
            <a:avLst/>
          </a:prstGeom>
        </p:spPr>
        <p:txBody>
          <a:bodyPr vert="horz" lIns="91440" tIns="45720" rIns="91440" bIns="45720" rtlCol="0" anchor="b"/>
          <a:lstStyle>
            <a:defPPr rtl="0">
              <a:defRPr lang="it-IT"/>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smtClean="0"/>
              <a:t>11</a:t>
            </a:r>
            <a:endParaRPr lang="it-IT" dirty="0"/>
          </a:p>
        </p:txBody>
      </p:sp>
    </p:spTree>
    <p:extLst>
      <p:ext uri="{BB962C8B-B14F-4D97-AF65-F5344CB8AC3E}">
        <p14:creationId xmlns:p14="http://schemas.microsoft.com/office/powerpoint/2010/main" val="4049523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 xmlns:a16="http://schemas.microsoft.com/office/drawing/2014/main" id="{5495FDB2-AFE9-4654-B647-0B61FFE74E5F}"/>
              </a:ext>
            </a:extLst>
          </p:cNvPr>
          <p:cNvSpPr>
            <a:spLocks noGrp="1"/>
          </p:cNvSpPr>
          <p:nvPr>
            <p:ph type="title"/>
          </p:nvPr>
        </p:nvSpPr>
        <p:spPr>
          <a:xfrm>
            <a:off x="1657629" y="894155"/>
            <a:ext cx="8761413" cy="706964"/>
          </a:xfrm>
        </p:spPr>
        <p:txBody>
          <a:bodyPr rtlCol="0">
            <a:normAutofit/>
          </a:bodyPr>
          <a:lstStyle/>
          <a:p>
            <a:pPr algn="ctr" rtl="0"/>
            <a:r>
              <a:rPr lang="en-US" b="1" dirty="0" smtClean="0">
                <a:solidFill>
                  <a:schemeClr val="bg1"/>
                </a:solidFill>
              </a:rPr>
              <a:t>The importance of context</a:t>
            </a:r>
            <a:endParaRPr lang="en-US" b="1" dirty="0">
              <a:solidFill>
                <a:schemeClr val="bg1"/>
              </a:solidFill>
            </a:endParaRPr>
          </a:p>
        </p:txBody>
      </p:sp>
      <p:sp>
        <p:nvSpPr>
          <p:cNvPr id="6" name="Segnaposto numero diapositiva 5">
            <a:extLst>
              <a:ext uri="{FF2B5EF4-FFF2-40B4-BE49-F238E27FC236}">
                <a16:creationId xmlns="" xmlns:a16="http://schemas.microsoft.com/office/drawing/2014/main" id="{7CAE59E7-4ACA-354D-B7B9-2DF31F54686F}"/>
              </a:ext>
            </a:extLst>
          </p:cNvPr>
          <p:cNvSpPr>
            <a:spLocks noGrp="1"/>
          </p:cNvSpPr>
          <p:nvPr>
            <p:ph type="sldNum" sz="quarter" idx="12"/>
          </p:nvPr>
        </p:nvSpPr>
        <p:spPr/>
        <p:txBody>
          <a:bodyPr rtlCol="0"/>
          <a:lstStyle/>
          <a:p>
            <a:pPr rtl="0"/>
            <a:fld id="{9FF96B15-8338-45D5-A943-561235072D66}" type="slidenum">
              <a:rPr lang="it-IT" smtClean="0"/>
              <a:t>12</a:t>
            </a:fld>
            <a:endParaRPr lang="it-IT"/>
          </a:p>
        </p:txBody>
      </p:sp>
      <p:sp>
        <p:nvSpPr>
          <p:cNvPr id="5" name="Rettangolo 4" descr="elemento decorativo">
            <a:extLst>
              <a:ext uri="{FF2B5EF4-FFF2-40B4-BE49-F238E27FC236}">
                <a16:creationId xmlns="" xmlns:a16="http://schemas.microsoft.com/office/drawing/2014/main" id="{8F1F545D-EFC6-4292-A41D-186A85833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egnaposto numero diapositiva 28">
            <a:extLst>
              <a:ext uri="{FF2B5EF4-FFF2-40B4-BE49-F238E27FC236}">
                <a16:creationId xmlns="" xmlns:a16="http://schemas.microsoft.com/office/drawing/2014/main" id="{F5A71D41-5822-AC42-8C29-6AFDEB817A8A}"/>
              </a:ext>
            </a:extLst>
          </p:cNvPr>
          <p:cNvSpPr txBox="1">
            <a:spLocks/>
          </p:cNvSpPr>
          <p:nvPr/>
        </p:nvSpPr>
        <p:spPr>
          <a:xfrm>
            <a:off x="10361612" y="260321"/>
            <a:ext cx="838199" cy="767687"/>
          </a:xfrm>
          <a:prstGeom prst="rect">
            <a:avLst/>
          </a:prstGeom>
        </p:spPr>
        <p:txBody>
          <a:bodyPr vert="horz" lIns="91440" tIns="45720" rIns="91440" bIns="45720" rtlCol="0" anchor="b"/>
          <a:lstStyle>
            <a:defPPr rtl="0">
              <a:defRPr lang="it-IT"/>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smtClean="0"/>
              <a:t>12</a:t>
            </a:r>
            <a:endParaRPr lang="it-IT" dirty="0"/>
          </a:p>
        </p:txBody>
      </p:sp>
      <p:sp>
        <p:nvSpPr>
          <p:cNvPr id="11" name="CasellaDiTesto 10"/>
          <p:cNvSpPr txBox="1"/>
          <p:nvPr/>
        </p:nvSpPr>
        <p:spPr>
          <a:xfrm>
            <a:off x="1745309" y="3019977"/>
            <a:ext cx="9136049" cy="2308324"/>
          </a:xfrm>
          <a:prstGeom prst="rect">
            <a:avLst/>
          </a:prstGeom>
          <a:noFill/>
        </p:spPr>
        <p:txBody>
          <a:bodyPr wrap="square" rtlCol="0">
            <a:spAutoFit/>
          </a:bodyPr>
          <a:lstStyle/>
          <a:p>
            <a:pPr algn="just"/>
            <a:r>
              <a:rPr lang="en-US" sz="2400" dirty="0" smtClean="0"/>
              <a:t>How </a:t>
            </a:r>
            <a:r>
              <a:rPr lang="en-US" sz="2400" dirty="0"/>
              <a:t>important is context to reading? Extremely! In the 1970s, a famous study was conducted by </a:t>
            </a:r>
            <a:r>
              <a:rPr lang="en-US" sz="2400" dirty="0" err="1"/>
              <a:t>Bransford</a:t>
            </a:r>
            <a:r>
              <a:rPr lang="en-US" sz="2400" dirty="0"/>
              <a:t> and Johnson. </a:t>
            </a:r>
            <a:endParaRPr lang="en-US" sz="2400" dirty="0" smtClean="0"/>
          </a:p>
          <a:p>
            <a:pPr algn="just"/>
            <a:r>
              <a:rPr lang="en-US" sz="2400" dirty="0" smtClean="0"/>
              <a:t>Participants </a:t>
            </a:r>
            <a:r>
              <a:rPr lang="en-US" sz="2400" dirty="0"/>
              <a:t>were asked to listen to a passage and then answer questions. The passage was similar to the following</a:t>
            </a:r>
            <a:r>
              <a:rPr lang="en-US" sz="2400" dirty="0" smtClean="0"/>
              <a:t>.</a:t>
            </a:r>
          </a:p>
          <a:p>
            <a:pPr algn="just"/>
            <a:endParaRPr lang="en-US" sz="2400" dirty="0"/>
          </a:p>
          <a:p>
            <a:pPr algn="just"/>
            <a:r>
              <a:rPr lang="en-US" sz="2400" dirty="0"/>
              <a:t>Take a minute to read it:</a:t>
            </a:r>
          </a:p>
        </p:txBody>
      </p:sp>
    </p:spTree>
    <p:extLst>
      <p:ext uri="{BB962C8B-B14F-4D97-AF65-F5344CB8AC3E}">
        <p14:creationId xmlns:p14="http://schemas.microsoft.com/office/powerpoint/2010/main" val="1582674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670342" y="882228"/>
            <a:ext cx="8761413" cy="706964"/>
          </a:xfrm>
        </p:spPr>
        <p:txBody>
          <a:bodyPr/>
          <a:lstStyle/>
          <a:p>
            <a:pPr algn="ctr"/>
            <a:r>
              <a:rPr lang="en-US" b="1" dirty="0" smtClean="0">
                <a:solidFill>
                  <a:schemeClr val="bg1"/>
                </a:solidFill>
              </a:rPr>
              <a:t>The importance of context</a:t>
            </a:r>
            <a:endParaRPr lang="en-US" b="1" dirty="0">
              <a:solidFill>
                <a:schemeClr val="bg1"/>
              </a:solidFill>
            </a:endParaRPr>
          </a:p>
        </p:txBody>
      </p:sp>
      <p:sp>
        <p:nvSpPr>
          <p:cNvPr id="29" name="Segnaposto numero diapositiva 28">
            <a:extLst>
              <a:ext uri="{FF2B5EF4-FFF2-40B4-BE49-F238E27FC236}">
                <a16:creationId xmlns=""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it-IT" smtClean="0"/>
              <a:t>13</a:t>
            </a:fld>
            <a:endParaRPr lang="it-IT" dirty="0"/>
          </a:p>
        </p:txBody>
      </p:sp>
      <p:pic>
        <p:nvPicPr>
          <p:cNvPr id="14" name="Segnaposto immagine 13" descr="Docente">
            <a:extLst>
              <a:ext uri="{FF2B5EF4-FFF2-40B4-BE49-F238E27FC236}">
                <a16:creationId xmlns="" xmlns:a16="http://schemas.microsoft.com/office/drawing/2014/main" id="{BFF29EC3-B08A-46B9-868D-D15E5E1EF3F9}"/>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59789" t="-59789" r="-59789" b="-59789"/>
          <a:stretch/>
        </p:blipFill>
        <p:spPr>
          <a:xfrm>
            <a:off x="11150600" y="1931988"/>
            <a:ext cx="1041400" cy="1041400"/>
          </a:xfrm>
        </p:spPr>
      </p:pic>
      <p:pic>
        <p:nvPicPr>
          <p:cNvPr id="16" name="Segnaposto immagine 15" descr="Busta">
            <a:extLst>
              <a:ext uri="{FF2B5EF4-FFF2-40B4-BE49-F238E27FC236}">
                <a16:creationId xmlns="" xmlns:a16="http://schemas.microsoft.com/office/drawing/2014/main" id="{FD570080-EB17-406F-9FA9-54B4145DCEF4}"/>
              </a:ext>
            </a:extLst>
          </p:cNvPr>
          <p:cNvPicPr>
            <a:picLocks noGrp="1" noChangeAspect="1"/>
          </p:cNvPicPr>
          <p:nvPr>
            <p:ph type="pic" sz="quarter" idx="4294967295"/>
          </p:nvPr>
        </p:nvPicPr>
        <p:blipFill>
          <a:blip r:embed="rId7">
            <a:extLst>
              <a:ext uri="{96DAC541-7B7A-43D3-8B79-37D633B846F1}">
                <asvg:svgBlip xmlns="" xmlns:asvg="http://schemas.microsoft.com/office/drawing/2016/SVG/main" r:embed="rId8"/>
              </a:ext>
            </a:extLst>
          </a:blip>
          <a:stretch>
            <a:fillRect/>
          </a:stretch>
        </p:blipFill>
        <p:spPr>
          <a:xfrm>
            <a:off x="0" y="4257675"/>
            <a:ext cx="490538" cy="490538"/>
          </a:xfrm>
        </p:spPr>
      </p:pic>
      <p:sp>
        <p:nvSpPr>
          <p:cNvPr id="3" name="CasellaDiTesto 2"/>
          <p:cNvSpPr txBox="1"/>
          <p:nvPr/>
        </p:nvSpPr>
        <p:spPr>
          <a:xfrm>
            <a:off x="2331176" y="2646941"/>
            <a:ext cx="7482178" cy="3978012"/>
          </a:xfrm>
          <a:prstGeom prst="rect">
            <a:avLst/>
          </a:prstGeom>
          <a:noFill/>
        </p:spPr>
        <p:txBody>
          <a:bodyPr wrap="square" rtlCol="0" anchor="ctr">
            <a:spAutoFit/>
          </a:bodyPr>
          <a:lstStyle/>
          <a:p>
            <a:pPr algn="just">
              <a:spcBef>
                <a:spcPts val="300"/>
              </a:spcBef>
              <a:spcAft>
                <a:spcPts val="300"/>
              </a:spcAft>
            </a:pPr>
            <a:r>
              <a:rPr lang="en-US" sz="2000" b="1" dirty="0" smtClean="0"/>
              <a:t>This is a fairly easy process. It can be completed at home or at a different place if the necessary machinery isn’t available. First, items are put into different groups. But if there isn’t too much to deal with, one group may be enough. It’s important to look at everything carefully: a mistake could ruin a group. This first phase doesn’t take very long, especially the more times you do it. The next phase goes faster. Once it is taken care of, it won’t require your attention until it is finished. At that point, the items will be separated again. These groups will determine where everything goes. Once things are put away, you have finished until the process is repeated the next time.</a:t>
            </a:r>
          </a:p>
          <a:p>
            <a:pPr algn="just"/>
            <a:endParaRPr lang="en-US" sz="1000" dirty="0"/>
          </a:p>
        </p:txBody>
      </p:sp>
    </p:spTree>
    <p:extLst>
      <p:ext uri="{BB962C8B-B14F-4D97-AF65-F5344CB8AC3E}">
        <p14:creationId xmlns:p14="http://schemas.microsoft.com/office/powerpoint/2010/main" val="1486305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egnaposto numero diapositiva 28">
            <a:extLst>
              <a:ext uri="{FF2B5EF4-FFF2-40B4-BE49-F238E27FC236}">
                <a16:creationId xmlns=""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it-IT" smtClean="0"/>
              <a:t>14</a:t>
            </a:fld>
            <a:endParaRPr lang="it-IT"/>
          </a:p>
        </p:txBody>
      </p:sp>
      <p:pic>
        <p:nvPicPr>
          <p:cNvPr id="14" name="Segnaposto immagine 13" descr="Docente">
            <a:extLst>
              <a:ext uri="{FF2B5EF4-FFF2-40B4-BE49-F238E27FC236}">
                <a16:creationId xmlns="" xmlns:a16="http://schemas.microsoft.com/office/drawing/2014/main" id="{BFF29EC3-B08A-46B9-868D-D15E5E1EF3F9}"/>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59789" t="-59789" r="-59789" b="-59789"/>
          <a:stretch/>
        </p:blipFill>
        <p:spPr>
          <a:xfrm>
            <a:off x="11150600" y="1931988"/>
            <a:ext cx="1041400" cy="1041400"/>
          </a:xfrm>
        </p:spPr>
      </p:pic>
      <p:pic>
        <p:nvPicPr>
          <p:cNvPr id="16" name="Segnaposto immagine 15" descr="Busta">
            <a:extLst>
              <a:ext uri="{FF2B5EF4-FFF2-40B4-BE49-F238E27FC236}">
                <a16:creationId xmlns="" xmlns:a16="http://schemas.microsoft.com/office/drawing/2014/main" id="{FD570080-EB17-406F-9FA9-54B4145DCEF4}"/>
              </a:ext>
            </a:extLst>
          </p:cNvPr>
          <p:cNvPicPr>
            <a:picLocks noGrp="1" noChangeAspect="1"/>
          </p:cNvPicPr>
          <p:nvPr>
            <p:ph type="pic" sz="quarter" idx="4294967295"/>
          </p:nvPr>
        </p:nvPicPr>
        <p:blipFill>
          <a:blip r:embed="rId7">
            <a:extLst>
              <a:ext uri="{96DAC541-7B7A-43D3-8B79-37D633B846F1}">
                <asvg:svgBlip xmlns="" xmlns:asvg="http://schemas.microsoft.com/office/drawing/2016/SVG/main" r:embed="rId8"/>
              </a:ext>
            </a:extLst>
          </a:blip>
          <a:stretch>
            <a:fillRect/>
          </a:stretch>
        </p:blipFill>
        <p:spPr>
          <a:xfrm>
            <a:off x="0" y="4257675"/>
            <a:ext cx="490538" cy="490538"/>
          </a:xfrm>
        </p:spPr>
      </p:pic>
      <p:sp>
        <p:nvSpPr>
          <p:cNvPr id="3" name="CasellaDiTesto 2"/>
          <p:cNvSpPr txBox="1"/>
          <p:nvPr/>
        </p:nvSpPr>
        <p:spPr>
          <a:xfrm>
            <a:off x="1458190" y="824338"/>
            <a:ext cx="9313449" cy="5324535"/>
          </a:xfrm>
          <a:prstGeom prst="rect">
            <a:avLst/>
          </a:prstGeom>
          <a:noFill/>
        </p:spPr>
        <p:txBody>
          <a:bodyPr wrap="square" rtlCol="0" anchor="ctr">
            <a:spAutoFit/>
          </a:bodyPr>
          <a:lstStyle/>
          <a:p>
            <a:r>
              <a:rPr lang="en-US" sz="2400" dirty="0"/>
              <a:t>Did the reading make sense to you? If you were confused, you are not alone. It’s difficult to make sense of. </a:t>
            </a:r>
            <a:endParaRPr lang="en-US" sz="2400" dirty="0" smtClean="0"/>
          </a:p>
          <a:p>
            <a:r>
              <a:rPr lang="en-US" sz="2400" dirty="0" smtClean="0"/>
              <a:t>Then </a:t>
            </a:r>
            <a:r>
              <a:rPr lang="en-US" sz="2400" dirty="0"/>
              <a:t>participants were given the title: </a:t>
            </a:r>
            <a:endParaRPr lang="en-US" sz="2400" dirty="0" smtClean="0"/>
          </a:p>
          <a:p>
            <a:endParaRPr lang="en-US" sz="1000" dirty="0"/>
          </a:p>
          <a:p>
            <a:pPr algn="ctr"/>
            <a:r>
              <a:rPr lang="en-US" sz="2600" b="1" dirty="0" smtClean="0"/>
              <a:t>“</a:t>
            </a:r>
            <a:r>
              <a:rPr lang="en-US" sz="2600" b="1" dirty="0"/>
              <a:t>Washing Clothes” </a:t>
            </a:r>
            <a:endParaRPr lang="en-US" sz="2600" b="1" dirty="0" smtClean="0"/>
          </a:p>
          <a:p>
            <a:endParaRPr lang="en-US" sz="1000" dirty="0"/>
          </a:p>
          <a:p>
            <a:r>
              <a:rPr lang="en-US" sz="2400" dirty="0" smtClean="0"/>
              <a:t>and </a:t>
            </a:r>
            <a:r>
              <a:rPr lang="en-US" sz="2400" dirty="0"/>
              <a:t>asked to read it again.</a:t>
            </a:r>
          </a:p>
          <a:p>
            <a:endParaRPr lang="en-US" sz="1000" dirty="0" smtClean="0"/>
          </a:p>
          <a:p>
            <a:r>
              <a:rPr lang="en-US" sz="2400" u="sng" dirty="0" smtClean="0"/>
              <a:t>Try </a:t>
            </a:r>
            <a:r>
              <a:rPr lang="en-US" sz="2400" u="sng" dirty="0"/>
              <a:t>this now</a:t>
            </a:r>
            <a:r>
              <a:rPr lang="en-US" sz="2400" dirty="0"/>
              <a:t>.</a:t>
            </a:r>
          </a:p>
          <a:p>
            <a:endParaRPr lang="en-US" sz="1000" dirty="0"/>
          </a:p>
          <a:p>
            <a:r>
              <a:rPr lang="en-US" sz="2400" dirty="0"/>
              <a:t>As you can see, context makes a significant difference. That is why you have probably already learned how helpful it is to look at chapter heads and subheads when you are reading a textbook. And don’t forget to look at photos and other illustrations even before you start to read – or do an exercise. </a:t>
            </a:r>
            <a:endParaRPr lang="en-US" sz="2400" dirty="0" smtClean="0"/>
          </a:p>
          <a:p>
            <a:r>
              <a:rPr lang="en-US" sz="2400" dirty="0" smtClean="0"/>
              <a:t>All </a:t>
            </a:r>
            <a:r>
              <a:rPr lang="en-US" sz="2400" dirty="0"/>
              <a:t>of this information will help you read more efficiently.</a:t>
            </a:r>
          </a:p>
          <a:p>
            <a:endParaRPr lang="en-US" sz="1000" dirty="0"/>
          </a:p>
        </p:txBody>
      </p:sp>
    </p:spTree>
    <p:extLst>
      <p:ext uri="{BB962C8B-B14F-4D97-AF65-F5344CB8AC3E}">
        <p14:creationId xmlns:p14="http://schemas.microsoft.com/office/powerpoint/2010/main" val="19323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rtl="0"/>
            <a:fld id="{9FF96B15-8338-45D5-A943-561235072D66}" type="slidenum">
              <a:rPr lang="it-IT" noProof="0" smtClean="0"/>
              <a:t>15</a:t>
            </a:fld>
            <a:endParaRPr lang="it-IT" noProof="0"/>
          </a:p>
        </p:txBody>
      </p:sp>
      <p:pic>
        <p:nvPicPr>
          <p:cNvPr id="5" name="Segnaposto contenuto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60568" y="73862"/>
            <a:ext cx="7300535" cy="66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1936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olo 14"/>
          <p:cNvSpPr>
            <a:spLocks noGrp="1"/>
          </p:cNvSpPr>
          <p:nvPr>
            <p:ph type="title"/>
          </p:nvPr>
        </p:nvSpPr>
        <p:spPr>
          <a:xfrm>
            <a:off x="1335820" y="699715"/>
            <a:ext cx="9101992" cy="1144988"/>
          </a:xfrm>
        </p:spPr>
        <p:txBody>
          <a:bodyPr/>
          <a:lstStyle/>
          <a:p>
            <a:pPr algn="ctr"/>
            <a:r>
              <a:rPr lang="en-US" sz="3000" b="1" dirty="0"/>
              <a:t>L</a:t>
            </a:r>
            <a:r>
              <a:rPr lang="en-US" sz="3000" b="1" dirty="0" smtClean="0"/>
              <a:t>earning </a:t>
            </a:r>
            <a:r>
              <a:rPr lang="en-US" sz="3000" b="1" dirty="0"/>
              <a:t>English </a:t>
            </a:r>
            <a:r>
              <a:rPr lang="en-US" sz="3000" b="1" dirty="0" smtClean="0"/>
              <a:t>may </a:t>
            </a:r>
            <a:r>
              <a:rPr lang="en-US" sz="3000" b="1" dirty="0"/>
              <a:t>be a difficult task, but it </a:t>
            </a:r>
            <a:r>
              <a:rPr lang="en-US" sz="3000" b="1" dirty="0" smtClean="0"/>
              <a:t>doesn’t need to be </a:t>
            </a:r>
            <a:r>
              <a:rPr lang="en-US" sz="3000" b="1" dirty="0"/>
              <a:t>a frightening experience</a:t>
            </a:r>
            <a:endParaRPr lang="it-IT" sz="3000" b="1" dirty="0"/>
          </a:p>
        </p:txBody>
      </p:sp>
      <p:sp>
        <p:nvSpPr>
          <p:cNvPr id="4" name="Segnaposto numero diapositiva 3">
            <a:extLst>
              <a:ext uri="{FF2B5EF4-FFF2-40B4-BE49-F238E27FC236}">
                <a16:creationId xmlns="" xmlns:a16="http://schemas.microsoft.com/office/drawing/2014/main" id="{C79DD2B4-B372-0144-9E8A-188A2C9B2EC2}"/>
              </a:ext>
            </a:extLst>
          </p:cNvPr>
          <p:cNvSpPr>
            <a:spLocks noGrp="1"/>
          </p:cNvSpPr>
          <p:nvPr>
            <p:ph type="sldNum" sz="quarter" idx="12"/>
          </p:nvPr>
        </p:nvSpPr>
        <p:spPr/>
        <p:txBody>
          <a:bodyPr rtlCol="0"/>
          <a:lstStyle/>
          <a:p>
            <a:pPr rtl="0"/>
            <a:fld id="{9FF96B15-8338-45D5-A943-561235072D66}" type="slidenum">
              <a:rPr lang="it-IT" smtClean="0"/>
              <a:t>16</a:t>
            </a:fld>
            <a:endParaRPr lang="it-IT"/>
          </a:p>
        </p:txBody>
      </p:sp>
      <p:sp>
        <p:nvSpPr>
          <p:cNvPr id="5" name="Rettangolo 4" descr="elemento decorativo">
            <a:extLst>
              <a:ext uri="{FF2B5EF4-FFF2-40B4-BE49-F238E27FC236}">
                <a16:creationId xmlns="" xmlns:a16="http://schemas.microsoft.com/office/drawing/2014/main" id="{8E502255-8BD2-43EF-A167-C5C8FB49F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35" y="2453159"/>
            <a:ext cx="7617831" cy="3960000"/>
          </a:xfrm>
          <a:prstGeom prst="rect">
            <a:avLst/>
          </a:prstGeom>
        </p:spPr>
      </p:pic>
      <p:sp>
        <p:nvSpPr>
          <p:cNvPr id="17" name="Segnaposto numero diapositiva 2">
            <a:extLst>
              <a:ext uri="{FF2B5EF4-FFF2-40B4-BE49-F238E27FC236}">
                <a16:creationId xmlns="" xmlns:a16="http://schemas.microsoft.com/office/drawing/2014/main" id="{1EC2495D-630A-AF42-97CB-9B1D6372777F}"/>
              </a:ext>
            </a:extLst>
          </p:cNvPr>
          <p:cNvSpPr txBox="1">
            <a:spLocks/>
          </p:cNvSpPr>
          <p:nvPr/>
        </p:nvSpPr>
        <p:spPr>
          <a:xfrm>
            <a:off x="10352539" y="295728"/>
            <a:ext cx="838199" cy="767687"/>
          </a:xfrm>
          <a:prstGeom prst="rect">
            <a:avLst/>
          </a:prstGeom>
        </p:spPr>
        <p:txBody>
          <a:bodyPr vert="horz" lIns="91440" tIns="45720" rIns="91440" bIns="45720" rtlCol="0" anchor="b"/>
          <a:lstStyle>
            <a:defPPr rtl="0">
              <a:defRPr lang="it-IT"/>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smtClean="0"/>
              <a:t>16</a:t>
            </a:r>
          </a:p>
        </p:txBody>
      </p:sp>
    </p:spTree>
    <p:extLst>
      <p:ext uri="{BB962C8B-B14F-4D97-AF65-F5344CB8AC3E}">
        <p14:creationId xmlns:p14="http://schemas.microsoft.com/office/powerpoint/2010/main" val="3162439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91F6B52-A20E-426B-B7E0-1B6AAB46C89F}"/>
              </a:ext>
            </a:extLst>
          </p:cNvPr>
          <p:cNvSpPr>
            <a:spLocks noGrp="1"/>
          </p:cNvSpPr>
          <p:nvPr>
            <p:ph type="title"/>
          </p:nvPr>
        </p:nvSpPr>
        <p:spPr>
          <a:xfrm>
            <a:off x="972076" y="2183719"/>
            <a:ext cx="3438881" cy="2283824"/>
          </a:xfrm>
        </p:spPr>
        <p:txBody>
          <a:bodyPr rtlCol="0"/>
          <a:lstStyle/>
          <a:p>
            <a:r>
              <a:rPr lang="en-US" sz="3200" dirty="0" smtClean="0">
                <a:solidFill>
                  <a:schemeClr val="bg1"/>
                </a:solidFill>
              </a:rPr>
              <a:t>Elements of a language</a:t>
            </a:r>
            <a:endParaRPr lang="en-US" sz="3200" dirty="0"/>
          </a:p>
        </p:txBody>
      </p:sp>
      <p:sp>
        <p:nvSpPr>
          <p:cNvPr id="3" name="Segnaposto numero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p:txBody>
          <a:bodyPr rtlCol="0"/>
          <a:lstStyle/>
          <a:p>
            <a:pPr rtl="0"/>
            <a:fld id="{9FF96B15-8338-45D5-A943-561235072D66}" type="slidenum">
              <a:rPr lang="it-IT" smtClean="0"/>
              <a:t>2</a:t>
            </a:fld>
            <a:endParaRPr lang="it-IT"/>
          </a:p>
        </p:txBody>
      </p:sp>
      <p:sp>
        <p:nvSpPr>
          <p:cNvPr id="4" name="Segnaposto testo 3">
            <a:extLst>
              <a:ext uri="{FF2B5EF4-FFF2-40B4-BE49-F238E27FC236}">
                <a16:creationId xmlns="" xmlns:a16="http://schemas.microsoft.com/office/drawing/2014/main" id="{0436469F-A292-4492-BAAB-2F581AD4AC1D}"/>
              </a:ext>
            </a:extLst>
          </p:cNvPr>
          <p:cNvSpPr>
            <a:spLocks noGrp="1"/>
          </p:cNvSpPr>
          <p:nvPr>
            <p:ph type="body" idx="4294967295"/>
          </p:nvPr>
        </p:nvSpPr>
        <p:spPr>
          <a:xfrm>
            <a:off x="5883966" y="1701848"/>
            <a:ext cx="5120640" cy="3247565"/>
          </a:xfrm>
        </p:spPr>
        <p:txBody>
          <a:bodyPr rtlCol="0">
            <a:noAutofit/>
          </a:bodyPr>
          <a:lstStyle/>
          <a:p>
            <a:pPr marL="0" indent="0">
              <a:buNone/>
            </a:pPr>
            <a:r>
              <a:rPr lang="en-US" sz="2800" dirty="0" smtClean="0">
                <a:ln w="0"/>
                <a:solidFill>
                  <a:schemeClr val="tx1"/>
                </a:solidFill>
                <a:effectLst>
                  <a:outerShdw blurRad="38100" dist="19050" dir="2700000" algn="tl" rotWithShape="0">
                    <a:schemeClr val="dk1">
                      <a:alpha val="40000"/>
                    </a:schemeClr>
                  </a:outerShdw>
                </a:effectLst>
              </a:rPr>
              <a:t>Language </a:t>
            </a:r>
            <a:r>
              <a:rPr lang="en-US" sz="2800" dirty="0">
                <a:ln w="0"/>
                <a:solidFill>
                  <a:schemeClr val="tx1"/>
                </a:solidFill>
                <a:effectLst>
                  <a:outerShdw blurRad="38100" dist="19050" dir="2700000" algn="tl" rotWithShape="0">
                    <a:schemeClr val="dk1">
                      <a:alpha val="40000"/>
                    </a:schemeClr>
                  </a:outerShdw>
                </a:effectLst>
              </a:rPr>
              <a:t>is the ability to produce and comprehend spoken and written </a:t>
            </a:r>
            <a:r>
              <a:rPr lang="en-US" sz="2800" dirty="0" smtClean="0">
                <a:ln w="0"/>
                <a:solidFill>
                  <a:schemeClr val="tx1"/>
                </a:solidFill>
                <a:effectLst>
                  <a:outerShdw blurRad="38100" dist="19050" dir="2700000" algn="tl" rotWithShape="0">
                    <a:schemeClr val="dk1">
                      <a:alpha val="40000"/>
                    </a:schemeClr>
                  </a:outerShdw>
                </a:effectLst>
              </a:rPr>
              <a:t>words.</a:t>
            </a:r>
          </a:p>
          <a:p>
            <a:pPr marL="0" indent="0">
              <a:buNone/>
            </a:pPr>
            <a:endParaRPr lang="en-US" sz="2400" dirty="0">
              <a:ln w="0"/>
              <a:solidFill>
                <a:schemeClr val="tx1"/>
              </a:solidFill>
              <a:effectLst>
                <a:outerShdw blurRad="38100" dist="19050" dir="2700000" algn="tl" rotWithShape="0">
                  <a:schemeClr val="dk1">
                    <a:alpha val="40000"/>
                  </a:schemeClr>
                </a:outerShdw>
              </a:effectLst>
            </a:endParaRPr>
          </a:p>
          <a:p>
            <a:pPr marL="0" indent="0">
              <a:buNone/>
            </a:pPr>
            <a:r>
              <a:rPr lang="en-US" sz="2800" dirty="0">
                <a:ln w="0"/>
                <a:solidFill>
                  <a:schemeClr val="tx1"/>
                </a:solidFill>
                <a:effectLst>
                  <a:outerShdw blurRad="38100" dist="19050" dir="2700000" algn="tl" rotWithShape="0">
                    <a:schemeClr val="dk1">
                      <a:alpha val="40000"/>
                    </a:schemeClr>
                  </a:outerShdw>
                </a:effectLst>
              </a:rPr>
              <a:t>L</a:t>
            </a:r>
            <a:r>
              <a:rPr lang="en-US" sz="2800" dirty="0" smtClean="0">
                <a:ln w="0"/>
                <a:solidFill>
                  <a:schemeClr val="tx1"/>
                </a:solidFill>
                <a:effectLst>
                  <a:outerShdw blurRad="38100" dist="19050" dir="2700000" algn="tl" rotWithShape="0">
                    <a:schemeClr val="dk1">
                      <a:alpha val="40000"/>
                    </a:schemeClr>
                  </a:outerShdw>
                </a:effectLst>
              </a:rPr>
              <a:t>inguistics </a:t>
            </a:r>
            <a:r>
              <a:rPr lang="en-US" sz="2800" dirty="0">
                <a:ln w="0"/>
                <a:solidFill>
                  <a:schemeClr val="tx1"/>
                </a:solidFill>
                <a:effectLst>
                  <a:outerShdw blurRad="38100" dist="19050" dir="2700000" algn="tl" rotWithShape="0">
                    <a:schemeClr val="dk1">
                      <a:alpha val="40000"/>
                    </a:schemeClr>
                  </a:outerShdw>
                </a:effectLst>
              </a:rPr>
              <a:t>is the study of language.</a:t>
            </a:r>
            <a:endParaRPr lang="it-IT"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2105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9588723-F88E-4F02-B1A9-D1224233BEEF}"/>
              </a:ext>
            </a:extLst>
          </p:cNvPr>
          <p:cNvSpPr>
            <a:spLocks noGrp="1"/>
          </p:cNvSpPr>
          <p:nvPr>
            <p:ph type="title"/>
          </p:nvPr>
        </p:nvSpPr>
        <p:spPr>
          <a:xfrm>
            <a:off x="834888" y="2350698"/>
            <a:ext cx="3951798" cy="2283824"/>
          </a:xfrm>
        </p:spPr>
        <p:txBody>
          <a:bodyPr rtlCol="0">
            <a:normAutofit/>
          </a:bodyPr>
          <a:lstStyle/>
          <a:p>
            <a:pPr>
              <a:lnSpc>
                <a:spcPct val="90000"/>
              </a:lnSpc>
            </a:pPr>
            <a:r>
              <a:rPr lang="en-US" sz="2800" dirty="0">
                <a:solidFill>
                  <a:schemeClr val="bg1"/>
                </a:solidFill>
              </a:rPr>
              <a:t>The structure of a language has several </a:t>
            </a:r>
            <a:r>
              <a:rPr lang="en-US" sz="2800" dirty="0" smtClean="0">
                <a:solidFill>
                  <a:schemeClr val="bg1"/>
                </a:solidFill>
              </a:rPr>
              <a:t>levels</a:t>
            </a:r>
            <a:endParaRPr lang="it-IT" sz="2800" dirty="0">
              <a:solidFill>
                <a:schemeClr val="bg1"/>
              </a:solidFill>
            </a:endParaRPr>
          </a:p>
        </p:txBody>
      </p:sp>
      <p:sp>
        <p:nvSpPr>
          <p:cNvPr id="3" name="Segnaposto testo 2">
            <a:extLst>
              <a:ext uri="{FF2B5EF4-FFF2-40B4-BE49-F238E27FC236}">
                <a16:creationId xmlns="" xmlns:a16="http://schemas.microsoft.com/office/drawing/2014/main" id="{902B5742-D468-45B7-9156-641CD4D80AD3}"/>
              </a:ext>
            </a:extLst>
          </p:cNvPr>
          <p:cNvSpPr>
            <a:spLocks noGrp="1"/>
          </p:cNvSpPr>
          <p:nvPr>
            <p:ph type="body" sz="quarter" idx="13"/>
          </p:nvPr>
        </p:nvSpPr>
        <p:spPr>
          <a:xfrm>
            <a:off x="6792913" y="1732909"/>
            <a:ext cx="3852000" cy="720000"/>
          </a:xfrm>
        </p:spPr>
        <p:txBody>
          <a:bodyPr rtlCol="0">
            <a:normAutofit/>
          </a:bodyPr>
          <a:lstStyle/>
          <a:p>
            <a:r>
              <a:rPr lang="en-US" dirty="0" smtClean="0"/>
              <a:t>Phonetics</a:t>
            </a:r>
            <a:r>
              <a:rPr lang="it-IT" dirty="0" smtClean="0"/>
              <a:t> / </a:t>
            </a:r>
            <a:r>
              <a:rPr lang="en-US" dirty="0" smtClean="0"/>
              <a:t>Phonology</a:t>
            </a:r>
            <a:endParaRPr lang="en-US" dirty="0"/>
          </a:p>
        </p:txBody>
      </p:sp>
      <p:sp>
        <p:nvSpPr>
          <p:cNvPr id="4" name="Segnaposto testo 3">
            <a:extLst>
              <a:ext uri="{FF2B5EF4-FFF2-40B4-BE49-F238E27FC236}">
                <a16:creationId xmlns="" xmlns:a16="http://schemas.microsoft.com/office/drawing/2014/main" id="{D88D3AC9-532C-45CE-A886-41FE54A32E61}"/>
              </a:ext>
            </a:extLst>
          </p:cNvPr>
          <p:cNvSpPr>
            <a:spLocks noGrp="1"/>
          </p:cNvSpPr>
          <p:nvPr>
            <p:ph type="body" sz="quarter" idx="14"/>
          </p:nvPr>
        </p:nvSpPr>
        <p:spPr/>
        <p:txBody>
          <a:bodyPr rtlCol="0">
            <a:normAutofit/>
          </a:bodyPr>
          <a:lstStyle/>
          <a:p>
            <a:r>
              <a:rPr lang="en-US" dirty="0" smtClean="0"/>
              <a:t>Morphology</a:t>
            </a:r>
            <a:endParaRPr lang="en-US" dirty="0"/>
          </a:p>
        </p:txBody>
      </p:sp>
      <p:sp>
        <p:nvSpPr>
          <p:cNvPr id="5" name="Segnaposto testo 4">
            <a:extLst>
              <a:ext uri="{FF2B5EF4-FFF2-40B4-BE49-F238E27FC236}">
                <a16:creationId xmlns="" xmlns:a16="http://schemas.microsoft.com/office/drawing/2014/main" id="{CB033E00-5119-4205-BD29-9D1A753BE3C3}"/>
              </a:ext>
            </a:extLst>
          </p:cNvPr>
          <p:cNvSpPr>
            <a:spLocks noGrp="1"/>
          </p:cNvSpPr>
          <p:nvPr>
            <p:ph type="body" sz="quarter" idx="15"/>
          </p:nvPr>
        </p:nvSpPr>
        <p:spPr/>
        <p:txBody>
          <a:bodyPr rtlCol="0">
            <a:normAutofit/>
          </a:bodyPr>
          <a:lstStyle/>
          <a:p>
            <a:r>
              <a:rPr lang="en-US" dirty="0" smtClean="0"/>
              <a:t>Syntax</a:t>
            </a:r>
            <a:endParaRPr lang="en-US" dirty="0"/>
          </a:p>
        </p:txBody>
      </p:sp>
      <p:sp>
        <p:nvSpPr>
          <p:cNvPr id="6" name="Segnaposto testo 5">
            <a:extLst>
              <a:ext uri="{FF2B5EF4-FFF2-40B4-BE49-F238E27FC236}">
                <a16:creationId xmlns="" xmlns:a16="http://schemas.microsoft.com/office/drawing/2014/main" id="{0C0A6450-4901-4648-A1D8-F9E19429FA66}"/>
              </a:ext>
            </a:extLst>
          </p:cNvPr>
          <p:cNvSpPr>
            <a:spLocks noGrp="1"/>
          </p:cNvSpPr>
          <p:nvPr>
            <p:ph type="body" sz="quarter" idx="16"/>
          </p:nvPr>
        </p:nvSpPr>
        <p:spPr/>
        <p:txBody>
          <a:bodyPr rtlCol="0">
            <a:normAutofit/>
          </a:bodyPr>
          <a:lstStyle/>
          <a:p>
            <a:r>
              <a:rPr lang="en-US" dirty="0" smtClean="0"/>
              <a:t>Semantics</a:t>
            </a:r>
            <a:endParaRPr lang="en-US" dirty="0"/>
          </a:p>
        </p:txBody>
      </p:sp>
      <p:sp>
        <p:nvSpPr>
          <p:cNvPr id="9" name="Segnaposto testo 8">
            <a:extLst>
              <a:ext uri="{FF2B5EF4-FFF2-40B4-BE49-F238E27FC236}">
                <a16:creationId xmlns="" xmlns:a16="http://schemas.microsoft.com/office/drawing/2014/main" id="{246A07C8-F3A3-4A79-ADA4-D3DF410E6827}"/>
              </a:ext>
            </a:extLst>
          </p:cNvPr>
          <p:cNvSpPr>
            <a:spLocks noGrp="1"/>
          </p:cNvSpPr>
          <p:nvPr>
            <p:ph type="body" sz="quarter" idx="17"/>
          </p:nvPr>
        </p:nvSpPr>
        <p:spPr/>
        <p:txBody>
          <a:bodyPr rtlCol="0"/>
          <a:lstStyle/>
          <a:p>
            <a:r>
              <a:rPr lang="en-US" dirty="0" smtClean="0"/>
              <a:t>Pragmatics</a:t>
            </a:r>
            <a:endParaRPr lang="en-US" dirty="0"/>
          </a:p>
        </p:txBody>
      </p:sp>
      <p:sp>
        <p:nvSpPr>
          <p:cNvPr id="7" name="Segnaposto numero diapositiva 6">
            <a:extLst>
              <a:ext uri="{FF2B5EF4-FFF2-40B4-BE49-F238E27FC236}">
                <a16:creationId xmlns="" xmlns:a16="http://schemas.microsoft.com/office/drawing/2014/main" id="{6B48CA6F-C72D-F944-B10D-0504BB669B47}"/>
              </a:ext>
            </a:extLst>
          </p:cNvPr>
          <p:cNvSpPr>
            <a:spLocks noGrp="1"/>
          </p:cNvSpPr>
          <p:nvPr>
            <p:ph type="sldNum" sz="quarter" idx="12"/>
          </p:nvPr>
        </p:nvSpPr>
        <p:spPr/>
        <p:txBody>
          <a:bodyPr rtlCol="0"/>
          <a:lstStyle/>
          <a:p>
            <a:pPr rtl="0"/>
            <a:fld id="{9FF96B15-8338-45D5-A943-561235072D66}" type="slidenum">
              <a:rPr lang="it-IT" smtClean="0"/>
              <a:t>3</a:t>
            </a:fld>
            <a:endParaRPr lang="it-IT"/>
          </a:p>
        </p:txBody>
      </p:sp>
    </p:spTree>
    <p:extLst>
      <p:ext uri="{BB962C8B-B14F-4D97-AF65-F5344CB8AC3E}">
        <p14:creationId xmlns:p14="http://schemas.microsoft.com/office/powerpoint/2010/main" val="9448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25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1250" fill="hold"/>
                                        <p:tgtEl>
                                          <p:spTgt spid="4">
                                            <p:bg/>
                                          </p:spTgt>
                                        </p:tgtEl>
                                        <p:attrNameLst>
                                          <p:attrName>ppt_x</p:attrName>
                                        </p:attrNameLst>
                                      </p:cBhvr>
                                      <p:tavLst>
                                        <p:tav tm="0">
                                          <p:val>
                                            <p:strVal val="0-#ppt_w/2"/>
                                          </p:val>
                                        </p:tav>
                                        <p:tav tm="100000">
                                          <p:val>
                                            <p:strVal val="#ppt_x"/>
                                          </p:val>
                                        </p:tav>
                                      </p:tavLst>
                                    </p:anim>
                                    <p:anim calcmode="lin" valueType="num">
                                      <p:cBhvr additive="base">
                                        <p:cTn id="18" dur="1250" fill="hold"/>
                                        <p:tgtEl>
                                          <p:spTgt spid="4">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1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2"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1250" fill="hold"/>
                                        <p:tgtEl>
                                          <p:spTgt spid="5">
                                            <p:bg/>
                                          </p:spTgt>
                                        </p:tgtEl>
                                        <p:attrNameLst>
                                          <p:attrName>ppt_x</p:attrName>
                                        </p:attrNameLst>
                                      </p:cBhvr>
                                      <p:tavLst>
                                        <p:tav tm="0">
                                          <p:val>
                                            <p:strVal val="0-#ppt_w/2"/>
                                          </p:val>
                                        </p:tav>
                                        <p:tav tm="100000">
                                          <p:val>
                                            <p:strVal val="#ppt_x"/>
                                          </p:val>
                                        </p:tav>
                                      </p:tavLst>
                                    </p:anim>
                                    <p:anim calcmode="lin" valueType="num">
                                      <p:cBhvr additive="base">
                                        <p:cTn id="28" dur="1250" fill="hold"/>
                                        <p:tgtEl>
                                          <p:spTgt spid="5">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1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1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1250" fill="hold"/>
                                        <p:tgtEl>
                                          <p:spTgt spid="6">
                                            <p:bg/>
                                          </p:spTgt>
                                        </p:tgtEl>
                                        <p:attrNameLst>
                                          <p:attrName>ppt_x</p:attrName>
                                        </p:attrNameLst>
                                      </p:cBhvr>
                                      <p:tavLst>
                                        <p:tav tm="0">
                                          <p:val>
                                            <p:strVal val="0-#ppt_w/2"/>
                                          </p:val>
                                        </p:tav>
                                        <p:tav tm="100000">
                                          <p:val>
                                            <p:strVal val="#ppt_x"/>
                                          </p:val>
                                        </p:tav>
                                      </p:tavLst>
                                    </p:anim>
                                    <p:anim calcmode="lin" valueType="num">
                                      <p:cBhvr additive="base">
                                        <p:cTn id="38" dur="1250" fill="hold"/>
                                        <p:tgtEl>
                                          <p:spTgt spid="6">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12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2" dur="12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1250" fill="hold"/>
                                        <p:tgtEl>
                                          <p:spTgt spid="9">
                                            <p:bg/>
                                          </p:spTgt>
                                        </p:tgtEl>
                                        <p:attrNameLst>
                                          <p:attrName>ppt_x</p:attrName>
                                        </p:attrNameLst>
                                      </p:cBhvr>
                                      <p:tavLst>
                                        <p:tav tm="0">
                                          <p:val>
                                            <p:strVal val="0-#ppt_w/2"/>
                                          </p:val>
                                        </p:tav>
                                        <p:tav tm="100000">
                                          <p:val>
                                            <p:strVal val="#ppt_x"/>
                                          </p:val>
                                        </p:tav>
                                      </p:tavLst>
                                    </p:anim>
                                    <p:anim calcmode="lin" valueType="num">
                                      <p:cBhvr additive="base">
                                        <p:cTn id="48" dur="1250" fill="hold"/>
                                        <p:tgtEl>
                                          <p:spTgt spid="9">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additive="base">
                                        <p:cTn id="51" dur="12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2" dur="12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9"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011832" y="2633076"/>
            <a:ext cx="3438881" cy="1604969"/>
          </a:xfrm>
        </p:spPr>
        <p:txBody>
          <a:bodyPr/>
          <a:lstStyle/>
          <a:p>
            <a:r>
              <a:rPr lang="en-US" sz="3000" b="1" dirty="0" smtClean="0"/>
              <a:t>Language begins with sounds</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4</a:t>
            </a:fld>
            <a:endParaRPr lang="it-IT" dirty="0"/>
          </a:p>
        </p:txBody>
      </p:sp>
      <p:sp>
        <p:nvSpPr>
          <p:cNvPr id="9" name="CasellaDiTesto 8"/>
          <p:cNvSpPr txBox="1"/>
          <p:nvPr/>
        </p:nvSpPr>
        <p:spPr>
          <a:xfrm>
            <a:off x="6265628" y="1063416"/>
            <a:ext cx="4985468" cy="1569660"/>
          </a:xfrm>
          <a:prstGeom prst="rect">
            <a:avLst/>
          </a:prstGeom>
          <a:noFill/>
        </p:spPr>
        <p:txBody>
          <a:bodyPr wrap="square" rtlCol="0">
            <a:spAutoFit/>
          </a:bodyPr>
          <a:lstStyle/>
          <a:p>
            <a:r>
              <a:rPr lang="en-US" sz="2400" u="sng" dirty="0"/>
              <a:t>Phonetics</a:t>
            </a:r>
            <a:r>
              <a:rPr lang="en-US" sz="2400" dirty="0"/>
              <a:t> is the study of </a:t>
            </a:r>
            <a:r>
              <a:rPr lang="en-US" sz="2400" b="1" dirty="0"/>
              <a:t>individual</a:t>
            </a:r>
            <a:r>
              <a:rPr lang="en-US" sz="2400" dirty="0"/>
              <a:t> speech </a:t>
            </a:r>
            <a:r>
              <a:rPr lang="en-US" sz="2400" dirty="0" smtClean="0"/>
              <a:t>sounds (</a:t>
            </a:r>
            <a:r>
              <a:rPr lang="en-US" sz="2400" dirty="0"/>
              <a:t>all the sounds </a:t>
            </a:r>
            <a:r>
              <a:rPr lang="en-US" sz="2400" dirty="0" smtClean="0"/>
              <a:t>a human being </a:t>
            </a:r>
            <a:r>
              <a:rPr lang="en-US" sz="2400" dirty="0"/>
              <a:t>can </a:t>
            </a:r>
            <a:r>
              <a:rPr lang="en-US" sz="2400" dirty="0" smtClean="0"/>
              <a:t>make).</a:t>
            </a:r>
            <a:endParaRPr lang="it-IT" sz="2400" dirty="0"/>
          </a:p>
        </p:txBody>
      </p:sp>
      <p:sp>
        <p:nvSpPr>
          <p:cNvPr id="10" name="CasellaDiTesto 9"/>
          <p:cNvSpPr txBox="1"/>
          <p:nvPr/>
        </p:nvSpPr>
        <p:spPr>
          <a:xfrm>
            <a:off x="6265628" y="2899088"/>
            <a:ext cx="4587902" cy="3293209"/>
          </a:xfrm>
          <a:prstGeom prst="rect">
            <a:avLst/>
          </a:prstGeom>
          <a:noFill/>
        </p:spPr>
        <p:txBody>
          <a:bodyPr wrap="square" rtlCol="0">
            <a:spAutoFit/>
          </a:bodyPr>
          <a:lstStyle/>
          <a:p>
            <a:r>
              <a:rPr lang="en-US" sz="2400" u="sng" dirty="0"/>
              <a:t>P</a:t>
            </a:r>
            <a:r>
              <a:rPr lang="en-US" sz="2400" u="sng" dirty="0" smtClean="0"/>
              <a:t>honology</a:t>
            </a:r>
            <a:r>
              <a:rPr lang="en-US" sz="2400" dirty="0" smtClean="0"/>
              <a:t> </a:t>
            </a:r>
            <a:r>
              <a:rPr lang="en-US" sz="2400" dirty="0"/>
              <a:t>is the study of </a:t>
            </a:r>
            <a:r>
              <a:rPr lang="en-US" sz="2400" i="1" dirty="0" smtClean="0"/>
              <a:t>phonemes</a:t>
            </a:r>
            <a:r>
              <a:rPr lang="en-US" sz="2400" i="1" baseline="30000" dirty="0" smtClean="0"/>
              <a:t>1</a:t>
            </a:r>
            <a:r>
              <a:rPr lang="en-US" sz="2400" dirty="0" smtClean="0"/>
              <a:t>: the </a:t>
            </a:r>
            <a:r>
              <a:rPr lang="en-US" sz="2400" dirty="0"/>
              <a:t>speech sounds of </a:t>
            </a:r>
            <a:r>
              <a:rPr lang="en-US" sz="2400" dirty="0" smtClean="0"/>
              <a:t>a </a:t>
            </a:r>
            <a:r>
              <a:rPr lang="en-US" sz="2400" b="1" dirty="0" smtClean="0"/>
              <a:t>language</a:t>
            </a:r>
            <a:r>
              <a:rPr lang="en-US" sz="2400" dirty="0" smtClean="0"/>
              <a:t> (i.e. which </a:t>
            </a:r>
            <a:r>
              <a:rPr lang="en-US" sz="2400" dirty="0"/>
              <a:t>sounds make up different </a:t>
            </a:r>
            <a:r>
              <a:rPr lang="en-US" sz="2400" dirty="0" smtClean="0"/>
              <a:t>languages).</a:t>
            </a:r>
          </a:p>
          <a:p>
            <a:endParaRPr lang="en-US" sz="2400" b="1" dirty="0"/>
          </a:p>
          <a:p>
            <a:r>
              <a:rPr lang="en-US" sz="1600" baseline="30000" dirty="0" smtClean="0"/>
              <a:t>1</a:t>
            </a:r>
            <a:r>
              <a:rPr lang="en-US" sz="1600" dirty="0" smtClean="0"/>
              <a:t>A </a:t>
            </a:r>
            <a:r>
              <a:rPr lang="en-US" sz="1600" dirty="0"/>
              <a:t>phoneme is the smallest unit of sound that may cause a change of meaning within a </a:t>
            </a:r>
            <a:r>
              <a:rPr lang="en-US" sz="1600" dirty="0" smtClean="0"/>
              <a:t>language, </a:t>
            </a:r>
            <a:r>
              <a:rPr lang="en-US" sz="1600" dirty="0"/>
              <a:t>but that doesn’t have meaning by itself</a:t>
            </a:r>
            <a:r>
              <a:rPr lang="en-US" sz="1600" dirty="0" smtClean="0"/>
              <a:t>.</a:t>
            </a:r>
            <a:endParaRPr lang="en-US" sz="1600" b="1" dirty="0" smtClean="0"/>
          </a:p>
        </p:txBody>
      </p:sp>
    </p:spTree>
    <p:extLst>
      <p:ext uri="{BB962C8B-B14F-4D97-AF65-F5344CB8AC3E}">
        <p14:creationId xmlns:p14="http://schemas.microsoft.com/office/powerpoint/2010/main" val="27107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2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12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125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075442" y="2417739"/>
            <a:ext cx="3438881" cy="1815785"/>
          </a:xfrm>
        </p:spPr>
        <p:txBody>
          <a:bodyPr/>
          <a:lstStyle/>
          <a:p>
            <a:r>
              <a:rPr lang="en-US" sz="3000" b="1" dirty="0" smtClean="0"/>
              <a:t>Sounds create words</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5</a:t>
            </a:fld>
            <a:endParaRPr lang="it-IT" dirty="0"/>
          </a:p>
        </p:txBody>
      </p:sp>
      <p:sp>
        <p:nvSpPr>
          <p:cNvPr id="10" name="CasellaDiTesto 9"/>
          <p:cNvSpPr txBox="1"/>
          <p:nvPr/>
        </p:nvSpPr>
        <p:spPr>
          <a:xfrm>
            <a:off x="6255299" y="1602083"/>
            <a:ext cx="4587902" cy="3816429"/>
          </a:xfrm>
          <a:prstGeom prst="rect">
            <a:avLst/>
          </a:prstGeom>
          <a:noFill/>
        </p:spPr>
        <p:txBody>
          <a:bodyPr wrap="square" rtlCol="0">
            <a:spAutoFit/>
          </a:bodyPr>
          <a:lstStyle/>
          <a:p>
            <a:r>
              <a:rPr lang="en-US" sz="2400" u="sng" dirty="0" smtClean="0"/>
              <a:t>Morphology</a:t>
            </a:r>
            <a:r>
              <a:rPr lang="en-US" sz="2400" dirty="0" smtClean="0"/>
              <a:t>:</a:t>
            </a:r>
            <a:r>
              <a:rPr lang="en-US" sz="2400" dirty="0"/>
              <a:t> </a:t>
            </a:r>
            <a:r>
              <a:rPr lang="en-US" sz="2400" dirty="0" smtClean="0"/>
              <a:t>the </a:t>
            </a:r>
            <a:r>
              <a:rPr lang="en-US" sz="2400" dirty="0"/>
              <a:t>study of </a:t>
            </a:r>
            <a:r>
              <a:rPr lang="en-US" sz="2400" dirty="0" smtClean="0"/>
              <a:t>words, their structure, </a:t>
            </a:r>
            <a:r>
              <a:rPr lang="en-US" sz="2400" dirty="0"/>
              <a:t>and other meaningful units of language like suffixes and </a:t>
            </a:r>
            <a:r>
              <a:rPr lang="en-US" sz="2400" dirty="0" smtClean="0"/>
              <a:t>prefixes.</a:t>
            </a:r>
          </a:p>
          <a:p>
            <a:r>
              <a:rPr lang="en-US" sz="2400" dirty="0" smtClean="0"/>
              <a:t> </a:t>
            </a:r>
          </a:p>
          <a:p>
            <a:r>
              <a:rPr lang="en-US" sz="2400" dirty="0" smtClean="0"/>
              <a:t>The </a:t>
            </a:r>
            <a:r>
              <a:rPr lang="en-US" sz="2400" dirty="0"/>
              <a:t>basic unit of </a:t>
            </a:r>
            <a:r>
              <a:rPr lang="en-US" sz="2400" dirty="0" smtClean="0"/>
              <a:t>morphology are </a:t>
            </a:r>
            <a:r>
              <a:rPr lang="en-US" sz="2400" i="1" dirty="0" smtClean="0"/>
              <a:t>morphemes</a:t>
            </a:r>
            <a:r>
              <a:rPr lang="en-US" sz="2400" baseline="30000" dirty="0" smtClean="0"/>
              <a:t>1</a:t>
            </a:r>
            <a:r>
              <a:rPr lang="en-US" sz="2400" dirty="0" smtClean="0"/>
              <a:t>.</a:t>
            </a:r>
          </a:p>
          <a:p>
            <a:endParaRPr lang="en-US" b="1" dirty="0"/>
          </a:p>
          <a:p>
            <a:r>
              <a:rPr lang="en-US" sz="1600" baseline="30000" dirty="0" smtClean="0"/>
              <a:t>1</a:t>
            </a:r>
            <a:r>
              <a:rPr lang="en-US" sz="1600" dirty="0"/>
              <a:t>T</a:t>
            </a:r>
            <a:r>
              <a:rPr lang="en-US" sz="1600" dirty="0" smtClean="0"/>
              <a:t>he </a:t>
            </a:r>
            <a:r>
              <a:rPr lang="en-US" sz="1600" dirty="0"/>
              <a:t>smallest linguistic unit within a word that can carry a </a:t>
            </a:r>
            <a:r>
              <a:rPr lang="en-US" sz="1600" dirty="0" smtClean="0"/>
              <a:t>meaning</a:t>
            </a:r>
            <a:r>
              <a:rPr lang="en-US" sz="1600" dirty="0"/>
              <a:t>.</a:t>
            </a:r>
            <a:endParaRPr lang="en-US" sz="1600" b="1" dirty="0" smtClean="0"/>
          </a:p>
        </p:txBody>
      </p:sp>
    </p:spTree>
    <p:extLst>
      <p:ext uri="{BB962C8B-B14F-4D97-AF65-F5344CB8AC3E}">
        <p14:creationId xmlns:p14="http://schemas.microsoft.com/office/powerpoint/2010/main" val="388913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2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125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4" dur="1250" fill="hold"/>
                                        <p:tgtEl>
                                          <p:spTgt spid="1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125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8" dur="125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125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22" dur="125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84611" y="2226364"/>
            <a:ext cx="3438881" cy="2552369"/>
          </a:xfrm>
        </p:spPr>
        <p:txBody>
          <a:bodyPr/>
          <a:lstStyle/>
          <a:p>
            <a:r>
              <a:rPr lang="en-US" sz="3000" b="1" dirty="0"/>
              <a:t>Words are </a:t>
            </a:r>
            <a:r>
              <a:rPr lang="en-US" sz="3000" b="1" dirty="0" smtClean="0"/>
              <a:t>quite </a:t>
            </a:r>
            <a:r>
              <a:rPr lang="en-US" sz="3000" b="1" i="1" dirty="0" smtClean="0"/>
              <a:t>useless</a:t>
            </a:r>
            <a:r>
              <a:rPr lang="en-US" sz="3000" b="1" dirty="0" smtClean="0"/>
              <a:t> unless </a:t>
            </a:r>
            <a:r>
              <a:rPr lang="en-US" sz="3000" b="1" dirty="0"/>
              <a:t>they are combined to </a:t>
            </a:r>
            <a:r>
              <a:rPr lang="en-US" sz="3000" b="1" dirty="0" smtClean="0"/>
              <a:t>form sentences</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6</a:t>
            </a:fld>
            <a:endParaRPr lang="it-IT" dirty="0"/>
          </a:p>
        </p:txBody>
      </p:sp>
      <p:sp>
        <p:nvSpPr>
          <p:cNvPr id="4" name="CasellaDiTesto 3"/>
          <p:cNvSpPr txBox="1"/>
          <p:nvPr/>
        </p:nvSpPr>
        <p:spPr>
          <a:xfrm>
            <a:off x="6273579" y="1548167"/>
            <a:ext cx="4917160" cy="3908762"/>
          </a:xfrm>
          <a:prstGeom prst="rect">
            <a:avLst/>
          </a:prstGeom>
          <a:noFill/>
        </p:spPr>
        <p:txBody>
          <a:bodyPr wrap="square" rtlCol="0">
            <a:spAutoFit/>
          </a:bodyPr>
          <a:lstStyle/>
          <a:p>
            <a:r>
              <a:rPr lang="en-US" sz="2400" dirty="0"/>
              <a:t>Syntax is the set of rules, principles, and processes that govern the structure of </a:t>
            </a:r>
            <a:r>
              <a:rPr lang="en-US" sz="2400" b="1" dirty="0"/>
              <a:t>sentences</a:t>
            </a:r>
            <a:r>
              <a:rPr lang="en-US" sz="2400" dirty="0"/>
              <a:t> in a given language, specifically </a:t>
            </a:r>
            <a:r>
              <a:rPr lang="en-US" sz="2400" u="sng" dirty="0"/>
              <a:t>word </a:t>
            </a:r>
            <a:r>
              <a:rPr lang="en-US" sz="2400" u="sng" dirty="0" smtClean="0"/>
              <a:t>order</a:t>
            </a:r>
            <a:r>
              <a:rPr lang="en-US" sz="2400" dirty="0" smtClean="0"/>
              <a:t>.</a:t>
            </a:r>
          </a:p>
          <a:p>
            <a:endParaRPr lang="en-US" sz="1600" dirty="0"/>
          </a:p>
          <a:p>
            <a:endParaRPr lang="en-US" sz="1600" dirty="0" smtClean="0"/>
          </a:p>
          <a:p>
            <a:r>
              <a:rPr lang="en-US" sz="2400" dirty="0"/>
              <a:t>Every language has a different set of syntactic rules, but all languages have some form of syntax.</a:t>
            </a:r>
          </a:p>
        </p:txBody>
      </p:sp>
    </p:spTree>
    <p:extLst>
      <p:ext uri="{BB962C8B-B14F-4D97-AF65-F5344CB8AC3E}">
        <p14:creationId xmlns:p14="http://schemas.microsoft.com/office/powerpoint/2010/main" val="68454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66693" y="2369489"/>
            <a:ext cx="3591972" cy="1796995"/>
          </a:xfrm>
        </p:spPr>
        <p:txBody>
          <a:bodyPr/>
          <a:lstStyle/>
          <a:p>
            <a:r>
              <a:rPr lang="en-US" sz="3000" b="1" dirty="0" smtClean="0"/>
              <a:t>Meaning resides in words, sentences and their combination</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7</a:t>
            </a:fld>
            <a:endParaRPr lang="it-IT" dirty="0"/>
          </a:p>
        </p:txBody>
      </p:sp>
      <p:sp>
        <p:nvSpPr>
          <p:cNvPr id="4" name="CasellaDiTesto 3"/>
          <p:cNvSpPr txBox="1"/>
          <p:nvPr/>
        </p:nvSpPr>
        <p:spPr>
          <a:xfrm>
            <a:off x="6376946" y="774996"/>
            <a:ext cx="4917160" cy="4985980"/>
          </a:xfrm>
          <a:prstGeom prst="rect">
            <a:avLst/>
          </a:prstGeom>
          <a:noFill/>
        </p:spPr>
        <p:txBody>
          <a:bodyPr wrap="square" rtlCol="0">
            <a:spAutoFit/>
          </a:bodyPr>
          <a:lstStyle/>
          <a:p>
            <a:r>
              <a:rPr lang="en-US" sz="2400" dirty="0" smtClean="0"/>
              <a:t>Semantics </a:t>
            </a:r>
            <a:r>
              <a:rPr lang="en-US" sz="2400" dirty="0"/>
              <a:t>is about the </a:t>
            </a:r>
            <a:r>
              <a:rPr lang="en-US" sz="2400" b="1" dirty="0"/>
              <a:t>meaning</a:t>
            </a:r>
            <a:r>
              <a:rPr lang="en-US" sz="2400" dirty="0"/>
              <a:t> of </a:t>
            </a:r>
            <a:r>
              <a:rPr lang="en-US" sz="2400" dirty="0" smtClean="0"/>
              <a:t>sentences.</a:t>
            </a:r>
          </a:p>
          <a:p>
            <a:endParaRPr lang="en-US" dirty="0" smtClean="0"/>
          </a:p>
          <a:p>
            <a:r>
              <a:rPr lang="en-US" sz="2400" dirty="0" smtClean="0"/>
              <a:t>It analyzes </a:t>
            </a:r>
            <a:r>
              <a:rPr lang="en-US" sz="2400" dirty="0"/>
              <a:t>words and what real-world objects or concepts those words </a:t>
            </a:r>
            <a:r>
              <a:rPr lang="en-US" sz="2400" dirty="0" smtClean="0"/>
              <a:t>stand for.</a:t>
            </a:r>
            <a:endParaRPr lang="en-US" sz="2400" dirty="0"/>
          </a:p>
          <a:p>
            <a:endParaRPr lang="en-US" dirty="0" smtClean="0"/>
          </a:p>
          <a:p>
            <a:r>
              <a:rPr lang="en-US" sz="2400" dirty="0"/>
              <a:t>By using grammatical rules to combine words into logical sentences, humans can convey an infinite number of concepts</a:t>
            </a:r>
            <a:r>
              <a:rPr lang="en-US" sz="2400" dirty="0" smtClean="0"/>
              <a:t>.</a:t>
            </a:r>
          </a:p>
          <a:p>
            <a:endParaRPr lang="en-US" dirty="0"/>
          </a:p>
          <a:p>
            <a:r>
              <a:rPr lang="en-US" sz="2400" dirty="0" smtClean="0"/>
              <a:t>It is the study of meaning in the </a:t>
            </a:r>
            <a:r>
              <a:rPr lang="en-US" sz="2400" b="1" dirty="0" smtClean="0"/>
              <a:t>human</a:t>
            </a:r>
            <a:r>
              <a:rPr lang="en-US" sz="2400" dirty="0" smtClean="0"/>
              <a:t> language.</a:t>
            </a:r>
            <a:endParaRPr lang="en-US" sz="2400" dirty="0"/>
          </a:p>
        </p:txBody>
      </p:sp>
    </p:spTree>
    <p:extLst>
      <p:ext uri="{BB962C8B-B14F-4D97-AF65-F5344CB8AC3E}">
        <p14:creationId xmlns:p14="http://schemas.microsoft.com/office/powerpoint/2010/main" val="397773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2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1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2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12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25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125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11035" y="2323768"/>
            <a:ext cx="3591972" cy="1888435"/>
          </a:xfrm>
        </p:spPr>
        <p:txBody>
          <a:bodyPr/>
          <a:lstStyle/>
          <a:p>
            <a:r>
              <a:rPr lang="en-US" sz="3000" b="1" dirty="0" smtClean="0"/>
              <a:t>Meaningful</a:t>
            </a:r>
            <a:r>
              <a:rPr lang="it-IT" sz="3000" b="1" dirty="0" smtClean="0"/>
              <a:t> </a:t>
            </a:r>
            <a:r>
              <a:rPr lang="en-US" sz="3000" b="1" dirty="0" smtClean="0"/>
              <a:t>communication among individuals</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8</a:t>
            </a:fld>
            <a:endParaRPr lang="it-IT" dirty="0"/>
          </a:p>
        </p:txBody>
      </p:sp>
      <p:sp>
        <p:nvSpPr>
          <p:cNvPr id="4" name="CasellaDiTesto 3"/>
          <p:cNvSpPr txBox="1"/>
          <p:nvPr/>
        </p:nvSpPr>
        <p:spPr>
          <a:xfrm>
            <a:off x="6098651" y="1744491"/>
            <a:ext cx="4917160" cy="3046988"/>
          </a:xfrm>
          <a:prstGeom prst="rect">
            <a:avLst/>
          </a:prstGeom>
          <a:noFill/>
        </p:spPr>
        <p:txBody>
          <a:bodyPr wrap="square" rtlCol="0">
            <a:spAutoFit/>
          </a:bodyPr>
          <a:lstStyle/>
          <a:p>
            <a:r>
              <a:rPr lang="en-US" sz="2400" dirty="0" smtClean="0"/>
              <a:t>Pragmatics is </a:t>
            </a:r>
            <a:r>
              <a:rPr lang="en-US" sz="2400" dirty="0"/>
              <a:t>the language </a:t>
            </a:r>
            <a:r>
              <a:rPr lang="en-US" sz="2400" b="1" dirty="0"/>
              <a:t>in </a:t>
            </a:r>
            <a:r>
              <a:rPr lang="en-US" sz="2400" b="1" dirty="0" smtClean="0"/>
              <a:t>use</a:t>
            </a:r>
            <a:r>
              <a:rPr lang="en-US" sz="2400" dirty="0" smtClean="0"/>
              <a:t>.</a:t>
            </a:r>
          </a:p>
          <a:p>
            <a:endParaRPr lang="en-US" sz="2400" dirty="0" smtClean="0"/>
          </a:p>
          <a:p>
            <a:r>
              <a:rPr lang="en-US" sz="2400" dirty="0" smtClean="0"/>
              <a:t>Context </a:t>
            </a:r>
            <a:r>
              <a:rPr lang="en-US" sz="2400" dirty="0"/>
              <a:t>is how everything within language works together to convey a </a:t>
            </a:r>
            <a:r>
              <a:rPr lang="en-US" sz="2400" dirty="0" smtClean="0"/>
              <a:t>certain meaning, including tone </a:t>
            </a:r>
            <a:r>
              <a:rPr lang="en-US" sz="2400" dirty="0"/>
              <a:t>of </a:t>
            </a:r>
            <a:r>
              <a:rPr lang="en-US" sz="2400" dirty="0" smtClean="0"/>
              <a:t>voice and </a:t>
            </a:r>
            <a:r>
              <a:rPr lang="en-US" sz="2400" dirty="0"/>
              <a:t>body </a:t>
            </a:r>
            <a:r>
              <a:rPr lang="en-US" sz="2400" dirty="0" smtClean="0"/>
              <a:t>language.</a:t>
            </a:r>
            <a:endParaRPr lang="en-US" sz="2400" dirty="0"/>
          </a:p>
        </p:txBody>
      </p:sp>
    </p:spTree>
    <p:extLst>
      <p:ext uri="{BB962C8B-B14F-4D97-AF65-F5344CB8AC3E}">
        <p14:creationId xmlns:p14="http://schemas.microsoft.com/office/powerpoint/2010/main" val="26508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91F6B52-A20E-426B-B7E0-1B6AAB46C89F}"/>
              </a:ext>
            </a:extLst>
          </p:cNvPr>
          <p:cNvSpPr>
            <a:spLocks noGrp="1"/>
          </p:cNvSpPr>
          <p:nvPr>
            <p:ph type="title"/>
          </p:nvPr>
        </p:nvSpPr>
        <p:spPr>
          <a:xfrm>
            <a:off x="1830387" y="862349"/>
            <a:ext cx="8761413" cy="706964"/>
          </a:xfrm>
        </p:spPr>
        <p:txBody>
          <a:bodyPr rtlCol="0"/>
          <a:lstStyle/>
          <a:p>
            <a:pPr algn="ctr" rtl="0"/>
            <a:r>
              <a:rPr lang="en-US" dirty="0" smtClean="0"/>
              <a:t>Major levels of linguistics</a:t>
            </a:r>
            <a:endParaRPr lang="en-US" dirty="0"/>
          </a:p>
        </p:txBody>
      </p:sp>
      <p:sp>
        <p:nvSpPr>
          <p:cNvPr id="16" name="Segnaposto numero diapositiva 15">
            <a:extLst>
              <a:ext uri="{FF2B5EF4-FFF2-40B4-BE49-F238E27FC236}">
                <a16:creationId xmlns="" xmlns:a16="http://schemas.microsoft.com/office/drawing/2014/main" id="{7CF36D8C-67BC-C442-916E-35C3E53D6B7D}"/>
              </a:ext>
            </a:extLst>
          </p:cNvPr>
          <p:cNvSpPr>
            <a:spLocks noGrp="1"/>
          </p:cNvSpPr>
          <p:nvPr>
            <p:ph type="sldNum" sz="quarter" idx="12"/>
          </p:nvPr>
        </p:nvSpPr>
        <p:spPr/>
        <p:txBody>
          <a:bodyPr rtlCol="0"/>
          <a:lstStyle/>
          <a:p>
            <a:pPr rtl="0"/>
            <a:fld id="{9FF96B15-8338-45D5-A943-561235072D66}" type="slidenum">
              <a:rPr lang="it-IT" smtClean="0"/>
              <a:t>9</a:t>
            </a:fld>
            <a:endParaRPr lang="it-IT" dirty="0"/>
          </a:p>
        </p:txBody>
      </p:sp>
      <p:pic>
        <p:nvPicPr>
          <p:cNvPr id="38" name="Segnaposto immagine 37" descr="Cronometro">
            <a:extLst>
              <a:ext uri="{FF2B5EF4-FFF2-40B4-BE49-F238E27FC236}">
                <a16:creationId xmlns="" xmlns:a16="http://schemas.microsoft.com/office/drawing/2014/main" id="{75D52F23-4559-4B75-A901-51E47C8B31C5}"/>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8313" t="-38313" r="-38313" b="-38313"/>
          <a:stretch/>
        </p:blipFill>
        <p:spPr>
          <a:xfrm>
            <a:off x="0" y="1931988"/>
            <a:ext cx="1041400" cy="1041400"/>
          </a:xfrm>
        </p:spPr>
      </p:pic>
      <p:pic>
        <p:nvPicPr>
          <p:cNvPr id="40" name="Segnaposto immagine 39" descr="Condividi">
            <a:extLst>
              <a:ext uri="{FF2B5EF4-FFF2-40B4-BE49-F238E27FC236}">
                <a16:creationId xmlns="" xmlns:a16="http://schemas.microsoft.com/office/drawing/2014/main" id="{6DAD0805-FCC0-46BE-8281-FAE74450C713}"/>
              </a:ext>
            </a:extLst>
          </p:cNvPr>
          <p:cNvPicPr>
            <a:picLocks noGrp="1" noChangeAspect="1"/>
          </p:cNvPicPr>
          <p:nvPr>
            <p:ph type="pic" sz="quarter" idx="4294967295"/>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41595" t="-41595" r="-41595" b="-41595"/>
          <a:stretch/>
        </p:blipFill>
        <p:spPr>
          <a:xfrm>
            <a:off x="11150600" y="1931988"/>
            <a:ext cx="1041400" cy="1041400"/>
          </a:xfrm>
        </p:spPr>
      </p:pic>
      <p:pic>
        <p:nvPicPr>
          <p:cNvPr id="42" name="Segnaposto immagine 41" descr="Segno di spunta">
            <a:extLst>
              <a:ext uri="{FF2B5EF4-FFF2-40B4-BE49-F238E27FC236}">
                <a16:creationId xmlns="" xmlns:a16="http://schemas.microsoft.com/office/drawing/2014/main" id="{3A3B6454-5613-4DC3-8C16-A358C1660553}"/>
              </a:ext>
            </a:extLst>
          </p:cNvPr>
          <p:cNvPicPr>
            <a:picLocks noGrp="1" noChangeAspect="1"/>
          </p:cNvPicPr>
          <p:nvPr>
            <p:ph type="pic" sz="quarter" idx="4294967295"/>
          </p:nvPr>
        </p:nvPicPr>
        <p:blipFill rotWithShape="1">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46413" t="-50148" r="-53884" b="-50148"/>
          <a:stretch/>
        </p:blipFill>
        <p:spPr>
          <a:xfrm>
            <a:off x="0" y="3979863"/>
            <a:ext cx="1041400" cy="1041400"/>
          </a:xfrm>
        </p:spPr>
      </p:pic>
      <p:pic>
        <p:nvPicPr>
          <p:cNvPr id="2050" name="Picture 2" descr="image"/>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4051093" y="2340563"/>
            <a:ext cx="4320000"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49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503_TF66741836" id="{812D168B-CC95-4FD7-8819-824DB3269D6D}" vid="{269DAECE-C458-4912-821D-7D70BA8765C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A1C8E2-513F-4C9C-99C7-9AE0E7429B06}">
  <ds:schemaRefs>
    <ds:schemaRef ds:uri="fb0879af-3eba-417a-a55a-ffe6dcd6ca77"/>
    <ds:schemaRef ds:uri="http://purl.org/dc/terms/"/>
    <ds:schemaRef ds:uri="http://schemas.microsoft.com/sharepoint/v3"/>
    <ds:schemaRef ds:uri="http://schemas.microsoft.com/office/2006/documentManagement/types"/>
    <ds:schemaRef ds:uri="http://schemas.openxmlformats.org/package/2006/metadata/core-properties"/>
    <ds:schemaRef ds:uri="6dc4bcd6-49db-4c07-9060-8acfc67cef9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83E0B16-80BF-4868-8813-6B17170D72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Procedure di inizio anno</Template>
  <TotalTime>0</TotalTime>
  <Words>756</Words>
  <Application>Microsoft Office PowerPoint</Application>
  <PresentationFormat>Widescreen</PresentationFormat>
  <Paragraphs>101</Paragraphs>
  <Slides>16</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Century Gothic</vt:lpstr>
      <vt:lpstr>Wingdings 3</vt:lpstr>
      <vt:lpstr>Sala riunioni ione</vt:lpstr>
      <vt:lpstr>Lingua Inglese  Tecniche della Prevenzione Assistenza Sanitaria A.A. 2021-2022</vt:lpstr>
      <vt:lpstr>Elements of a language</vt:lpstr>
      <vt:lpstr>The structure of a language has several levels</vt:lpstr>
      <vt:lpstr>Language begins with sounds</vt:lpstr>
      <vt:lpstr>Sounds create words</vt:lpstr>
      <vt:lpstr>Words are quite useless unless they are combined to form sentences</vt:lpstr>
      <vt:lpstr>Meaning resides in words, sentences and their combination</vt:lpstr>
      <vt:lpstr>Meaningful communication among individuals</vt:lpstr>
      <vt:lpstr>Major levels of linguistics</vt:lpstr>
      <vt:lpstr>Two of the concepts that make language unique are grammar and lexicon</vt:lpstr>
      <vt:lpstr>The importance of language</vt:lpstr>
      <vt:lpstr>The importance of context</vt:lpstr>
      <vt:lpstr>The importance of context</vt:lpstr>
      <vt:lpstr>Presentazione standard di PowerPoint</vt:lpstr>
      <vt:lpstr>Presentazione standard di PowerPoint</vt:lpstr>
      <vt:lpstr>Learning English may be a difficult task, but it doesn’t need to be a frightening experience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2020-10-21T04:52:57Z</dcterms:created>
  <dcterms:modified xsi:type="dcterms:W3CDTF">2022-03-28T19:16:16Z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