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4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8" r:id="rId2"/>
    <p:sldMasterId id="2147483714" r:id="rId3"/>
    <p:sldMasterId id="2147483726" r:id="rId4"/>
    <p:sldMasterId id="2147483744" r:id="rId5"/>
  </p:sldMasterIdLst>
  <p:sldIdLst>
    <p:sldId id="273" r:id="rId6"/>
    <p:sldId id="281" r:id="rId7"/>
    <p:sldId id="268" r:id="rId8"/>
    <p:sldId id="267" r:id="rId9"/>
    <p:sldId id="279" r:id="rId10"/>
    <p:sldId id="270" r:id="rId11"/>
    <p:sldId id="275" r:id="rId12"/>
    <p:sldId id="276" r:id="rId13"/>
    <p:sldId id="277" r:id="rId14"/>
    <p:sldId id="278" r:id="rId15"/>
    <p:sldId id="280" r:id="rId16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>
            <a:extLst>
              <a:ext uri="{FF2B5EF4-FFF2-40B4-BE49-F238E27FC236}">
                <a16:creationId xmlns:a16="http://schemas.microsoft.com/office/drawing/2014/main" id="{CA63EC7B-300D-479C-9E9E-6722C5346A87}"/>
              </a:ext>
            </a:extLst>
          </p:cNvPr>
          <p:cNvGrpSpPr>
            <a:grpSpLocks/>
          </p:cNvGrpSpPr>
          <p:nvPr/>
        </p:nvGrpSpPr>
        <p:grpSpPr bwMode="auto">
          <a:xfrm>
            <a:off x="-17463" y="0"/>
            <a:ext cx="12231688" cy="6856413"/>
            <a:chOff x="-16934" y="0"/>
            <a:chExt cx="12231160" cy="6856214"/>
          </a:xfrm>
        </p:grpSpPr>
        <p:pic>
          <p:nvPicPr>
            <p:cNvPr id="5" name="Picture 15" descr="HD-PanelTitleR1.png">
              <a:extLst>
                <a:ext uri="{FF2B5EF4-FFF2-40B4-BE49-F238E27FC236}">
                  <a16:creationId xmlns:a16="http://schemas.microsoft.com/office/drawing/2014/main" id="{5BC728EF-2976-400B-A92E-528A459AC4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88825" cy="6856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25">
              <a:extLst>
                <a:ext uri="{FF2B5EF4-FFF2-40B4-BE49-F238E27FC236}">
                  <a16:creationId xmlns:a16="http://schemas.microsoft.com/office/drawing/2014/main" id="{5D1FAC40-9CD5-4DB5-B731-0F01D2EA5F62}"/>
                </a:ext>
              </a:extLst>
            </p:cNvPr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7" name="Picture 16" descr="HDRibbonTitle-UniformTrim.png">
              <a:extLst>
                <a:ext uri="{FF2B5EF4-FFF2-40B4-BE49-F238E27FC236}">
                  <a16:creationId xmlns:a16="http://schemas.microsoft.com/office/drawing/2014/main" id="{B44B2F90-EC90-4D56-8E60-3849072D0E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6934" y="3147609"/>
              <a:ext cx="2478024" cy="612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19" descr="HDRibbonTitle-UniformTrim.png">
              <a:extLst>
                <a:ext uri="{FF2B5EF4-FFF2-40B4-BE49-F238E27FC236}">
                  <a16:creationId xmlns:a16="http://schemas.microsoft.com/office/drawing/2014/main" id="{D8904C74-9004-421D-8D38-05293E1182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36202" y="3147609"/>
              <a:ext cx="2478024" cy="612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9" name="Straight Connector 14">
            <a:extLst>
              <a:ext uri="{FF2B5EF4-FFF2-40B4-BE49-F238E27FC236}">
                <a16:creationId xmlns:a16="http://schemas.microsoft.com/office/drawing/2014/main" id="{DDD43137-9A84-43ED-A8BB-DD0FF2470A6A}"/>
              </a:ext>
            </a:extLst>
          </p:cNvPr>
          <p:cNvCxnSpPr/>
          <p:nvPr/>
        </p:nvCxnSpPr>
        <p:spPr>
          <a:xfrm>
            <a:off x="2692400" y="3522663"/>
            <a:ext cx="681513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18D2DA38-572B-4C62-B6C2-E8550F4905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83538" y="5037138"/>
            <a:ext cx="896937" cy="2794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135311-B42D-4B67-AB48-BC9173E1A5D8}" type="datetimeFigureOut">
              <a:rPr lang="en-US"/>
              <a:pPr>
                <a:defRPr/>
              </a:pPr>
              <a:t>3/28/2022</a:t>
            </a:fld>
            <a:endParaRPr lang="en-US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77E0A5B2-EE29-47E4-ACBD-7A77E727CC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92400" y="5037138"/>
            <a:ext cx="5214938" cy="2794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4CA97B39-B04F-4B02-A23E-15E01E2DD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56675" y="5037138"/>
            <a:ext cx="550863" cy="2794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C44148-96EC-45CE-8C48-219183C6EB88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5505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 noProof="0"/>
              <a:t>Fare clic sull'icona per inserire un'immagine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211945-7E00-4B6E-822D-128FEB27C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6289A4-BC47-4376-A795-BC2486B23CA6}" type="datetimeFigureOut">
              <a:rPr lang="en-US"/>
              <a:pPr>
                <a:defRPr/>
              </a:pPr>
              <a:t>3/28/2022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427017-F5B5-4C9A-A282-804CF4EB5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4FC6A6-88A9-444B-AA67-173CAA9CD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805E37-1731-41DD-81B1-06AF7A6B70B4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5263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4">
            <a:extLst>
              <a:ext uri="{FF2B5EF4-FFF2-40B4-BE49-F238E27FC236}">
                <a16:creationId xmlns:a16="http://schemas.microsoft.com/office/drawing/2014/main" id="{C8563964-A91F-4885-91AD-19848C63FA20}"/>
              </a:ext>
            </a:extLst>
          </p:cNvPr>
          <p:cNvCxnSpPr/>
          <p:nvPr/>
        </p:nvCxnSpPr>
        <p:spPr>
          <a:xfrm>
            <a:off x="1395413" y="4140200"/>
            <a:ext cx="94075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>
            <a:normAutofit/>
          </a:bodyPr>
          <a:lstStyle>
            <a:lvl1pPr algn="ctr">
              <a:defRPr sz="32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17BC5E1-9146-41DB-88B0-7543A8D968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38FBF7-2B55-452F-8F0C-A18AB3269566}" type="datetimeFigureOut">
              <a:rPr lang="en-US"/>
              <a:pPr>
                <a:defRPr/>
              </a:pPr>
              <a:t>3/28/2022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023A930-52C6-473C-811D-5B4D3DD69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93643B1-9A28-4B0E-91CD-2F20360E0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C1F804-6DDB-401D-AFBE-CF42391FE352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6638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3">
            <a:extLst>
              <a:ext uri="{FF2B5EF4-FFF2-40B4-BE49-F238E27FC236}">
                <a16:creationId xmlns:a16="http://schemas.microsoft.com/office/drawing/2014/main" id="{EE962EEE-D45C-4B80-8B96-B4F2B54578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2013" y="879475"/>
            <a:ext cx="609600" cy="58578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it-IT" sz="8000">
                <a:latin typeface="Garamond" panose="02020404030301010803" pitchFamily="18" charset="0"/>
              </a:rPr>
              <a:t>“</a:t>
            </a:r>
          </a:p>
        </p:txBody>
      </p:sp>
      <p:sp>
        <p:nvSpPr>
          <p:cNvPr id="6" name="TextBox 14">
            <a:extLst>
              <a:ext uri="{FF2B5EF4-FFF2-40B4-BE49-F238E27FC236}">
                <a16:creationId xmlns:a16="http://schemas.microsoft.com/office/drawing/2014/main" id="{35B34A03-A5A1-4FF1-AA3E-44FAA9399D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99738" y="2827338"/>
            <a:ext cx="609600" cy="585787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it-IT" sz="8000">
                <a:latin typeface="Garamond" panose="02020404030301010803" pitchFamily="18" charset="0"/>
              </a:rPr>
              <a:t>”</a:t>
            </a:r>
          </a:p>
        </p:txBody>
      </p:sp>
      <p:cxnSp>
        <p:nvCxnSpPr>
          <p:cNvPr id="7" name="Straight Connector 18">
            <a:extLst>
              <a:ext uri="{FF2B5EF4-FFF2-40B4-BE49-F238E27FC236}">
                <a16:creationId xmlns:a16="http://schemas.microsoft.com/office/drawing/2014/main" id="{5EE6227E-2E68-4E3E-AF86-A18EF4812251}"/>
              </a:ext>
            </a:extLst>
          </p:cNvPr>
          <p:cNvCxnSpPr/>
          <p:nvPr/>
        </p:nvCxnSpPr>
        <p:spPr>
          <a:xfrm>
            <a:off x="1395413" y="4140200"/>
            <a:ext cx="94075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421A1C60-B8FC-4330-BFD8-DA13FFBC8E7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026D6B-7BFE-455D-AD48-34F4FF57239C}" type="datetimeFigureOut">
              <a:rPr lang="en-US"/>
              <a:pPr>
                <a:defRPr/>
              </a:pPr>
              <a:t>3/28/2022</a:t>
            </a:fld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6B9A667F-D561-4A8E-A78C-7DB69CFB8C5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420F12C-2F1B-41DE-9613-EBE72CEBC2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64AEA6-C2F3-43D9-AA47-B165B2F08891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0732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C36CAE-18DF-4A94-B67C-792C40A3D0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718677-FFC2-45DC-86FF-ADD67A84DD74}" type="datetimeFigureOut">
              <a:rPr lang="en-US"/>
              <a:pPr>
                <a:defRPr/>
              </a:pPr>
              <a:t>3/28/2022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6AAF70-6466-4425-9F56-5E6ADE6BD1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562EF9-D734-435F-A755-45B90E760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6697B9-59C1-48C5-942E-2E3259044EC7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3055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1">
            <a:extLst>
              <a:ext uri="{FF2B5EF4-FFF2-40B4-BE49-F238E27FC236}">
                <a16:creationId xmlns:a16="http://schemas.microsoft.com/office/drawing/2014/main" id="{8FDFE415-6BA7-401E-9412-8431E74833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2013" y="879475"/>
            <a:ext cx="609600" cy="58578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it-IT" sz="8000">
                <a:latin typeface="Garamond" panose="02020404030301010803" pitchFamily="18" charset="0"/>
              </a:rPr>
              <a:t>“</a:t>
            </a:r>
          </a:p>
        </p:txBody>
      </p:sp>
      <p:sp>
        <p:nvSpPr>
          <p:cNvPr id="6" name="TextBox 12">
            <a:extLst>
              <a:ext uri="{FF2B5EF4-FFF2-40B4-BE49-F238E27FC236}">
                <a16:creationId xmlns:a16="http://schemas.microsoft.com/office/drawing/2014/main" id="{50C7BAE0-E3CC-468C-94E9-6D95EE1C35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99738" y="2598738"/>
            <a:ext cx="609600" cy="585787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it-IT" sz="8000">
                <a:latin typeface="Garamond" panose="02020404030301010803" pitchFamily="18" charset="0"/>
              </a:rPr>
              <a:t>”</a:t>
            </a:r>
          </a:p>
        </p:txBody>
      </p:sp>
      <p:cxnSp>
        <p:nvCxnSpPr>
          <p:cNvPr id="7" name="Straight Connector 25">
            <a:extLst>
              <a:ext uri="{FF2B5EF4-FFF2-40B4-BE49-F238E27FC236}">
                <a16:creationId xmlns:a16="http://schemas.microsoft.com/office/drawing/2014/main" id="{7A536478-4F48-4A00-BA94-8F16EA7F1291}"/>
              </a:ext>
            </a:extLst>
          </p:cNvPr>
          <p:cNvCxnSpPr/>
          <p:nvPr/>
        </p:nvCxnSpPr>
        <p:spPr>
          <a:xfrm>
            <a:off x="1395413" y="3429000"/>
            <a:ext cx="94075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38AB86B1-28DF-4986-BBA9-3B0B1387513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43F1FF-CC60-4ED1-98C1-232DEA520FE5}" type="datetimeFigureOut">
              <a:rPr lang="en-US"/>
              <a:pPr>
                <a:defRPr/>
              </a:pPr>
              <a:t>3/28/2022</a:t>
            </a:fld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A8C10AE3-54E7-4E07-92BE-6A27FDFD7D4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6A2C5F54-67BD-4556-80C5-244221E6A3E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EBD634-5897-4A67-816C-D178AB13F3D1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7536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14">
            <a:extLst>
              <a:ext uri="{FF2B5EF4-FFF2-40B4-BE49-F238E27FC236}">
                <a16:creationId xmlns:a16="http://schemas.microsoft.com/office/drawing/2014/main" id="{3572BA3B-3E6D-4FCF-9E78-3A81315D233D}"/>
              </a:ext>
            </a:extLst>
          </p:cNvPr>
          <p:cNvCxnSpPr/>
          <p:nvPr/>
        </p:nvCxnSpPr>
        <p:spPr>
          <a:xfrm>
            <a:off x="1395413" y="3429000"/>
            <a:ext cx="94075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rtlCol="0">
            <a:normAutofit/>
          </a:bodyPr>
          <a:lstStyle>
            <a:lvl1pPr>
              <a:defRPr lang="en-US" b="0" dirty="0"/>
            </a:lvl1pPr>
          </a:lstStyle>
          <a:p>
            <a:pPr lvl="0"/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F18F6B7C-AB3D-478A-95C2-FBF3BB8697C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33A8B3-50A5-46FF-A330-AEBC1538934C}" type="datetimeFigureOut">
              <a:rPr lang="en-US"/>
              <a:pPr>
                <a:defRPr/>
              </a:pPr>
              <a:t>3/28/2022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C0244AEE-D1F7-4ADC-814F-4EBF4D5DC0B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8B723257-CC5F-47C4-B8C2-EF362A76A45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B6211B-5A03-4DDF-A8C0-58431F772884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339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3">
            <a:extLst>
              <a:ext uri="{FF2B5EF4-FFF2-40B4-BE49-F238E27FC236}">
                <a16:creationId xmlns:a16="http://schemas.microsoft.com/office/drawing/2014/main" id="{D0C702AF-E3C0-40B0-81BF-1D3D486FA50D}"/>
              </a:ext>
            </a:extLst>
          </p:cNvPr>
          <p:cNvCxnSpPr/>
          <p:nvPr/>
        </p:nvCxnSpPr>
        <p:spPr>
          <a:xfrm>
            <a:off x="1395413" y="2420938"/>
            <a:ext cx="94075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B47FAB8-ACCF-4BC5-AF81-9A489819E3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601918-D6C2-4305-A2ED-6A7E506E503F}" type="datetimeFigureOut">
              <a:rPr lang="en-US"/>
              <a:pPr>
                <a:defRPr/>
              </a:pPr>
              <a:t>3/28/2022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AE9D018-5A6C-494A-972C-66C53ACA3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014AB4A-8EBB-4DED-A4C7-6E1EC5EA4A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3FEED7-C4D2-4824-8184-670EF5F65CDF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5669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3">
            <a:extLst>
              <a:ext uri="{FF2B5EF4-FFF2-40B4-BE49-F238E27FC236}">
                <a16:creationId xmlns:a16="http://schemas.microsoft.com/office/drawing/2014/main" id="{BEA5FB0D-8E53-4170-958D-CB07BF8F0507}"/>
              </a:ext>
            </a:extLst>
          </p:cNvPr>
          <p:cNvCxnSpPr/>
          <p:nvPr/>
        </p:nvCxnSpPr>
        <p:spPr>
          <a:xfrm>
            <a:off x="886460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A610A42-BE40-4DB5-8F1C-80B046DD7F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75474C-7E8A-4CAE-8CC6-2FE45A6BB35D}" type="datetimeFigureOut">
              <a:rPr lang="en-US"/>
              <a:pPr>
                <a:defRPr/>
              </a:pPr>
              <a:t>3/28/2022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CF28DF2-F921-4F4A-B629-B74B78338C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B6AA8FC-03F1-49EE-8BBD-9AE6FF121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AEB64D-08D9-424F-A0E8-693D2E171514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1748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>
            <a:extLst>
              <a:ext uri="{FF2B5EF4-FFF2-40B4-BE49-F238E27FC236}">
                <a16:creationId xmlns:a16="http://schemas.microsoft.com/office/drawing/2014/main" id="{0517F5DA-4304-4495-8613-56FDF15C4DFD}"/>
              </a:ext>
            </a:extLst>
          </p:cNvPr>
          <p:cNvGrpSpPr>
            <a:grpSpLocks/>
          </p:cNvGrpSpPr>
          <p:nvPr/>
        </p:nvGrpSpPr>
        <p:grpSpPr bwMode="auto">
          <a:xfrm>
            <a:off x="-17463" y="0"/>
            <a:ext cx="12231688" cy="6856413"/>
            <a:chOff x="-16934" y="0"/>
            <a:chExt cx="12231160" cy="6856214"/>
          </a:xfrm>
        </p:grpSpPr>
        <p:pic>
          <p:nvPicPr>
            <p:cNvPr id="5" name="Picture 15" descr="HD-PanelTitleR1.png">
              <a:extLst>
                <a:ext uri="{FF2B5EF4-FFF2-40B4-BE49-F238E27FC236}">
                  <a16:creationId xmlns:a16="http://schemas.microsoft.com/office/drawing/2014/main" id="{3BC5E79B-76F7-434D-8D35-FB94C50D96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88825" cy="6856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25">
              <a:extLst>
                <a:ext uri="{FF2B5EF4-FFF2-40B4-BE49-F238E27FC236}">
                  <a16:creationId xmlns:a16="http://schemas.microsoft.com/office/drawing/2014/main" id="{38C502E1-230F-4365-990B-003DD45159C7}"/>
                </a:ext>
              </a:extLst>
            </p:cNvPr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7" name="Picture 16" descr="HDRibbonTitle-UniformTrim.png">
              <a:extLst>
                <a:ext uri="{FF2B5EF4-FFF2-40B4-BE49-F238E27FC236}">
                  <a16:creationId xmlns:a16="http://schemas.microsoft.com/office/drawing/2014/main" id="{167295FD-3A7E-4A10-A839-B23F17C4B0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6934" y="3147609"/>
              <a:ext cx="2478024" cy="612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19" descr="HDRibbonTitle-UniformTrim.png">
              <a:extLst>
                <a:ext uri="{FF2B5EF4-FFF2-40B4-BE49-F238E27FC236}">
                  <a16:creationId xmlns:a16="http://schemas.microsoft.com/office/drawing/2014/main" id="{08FAE419-4CAD-47DD-9240-76D0B0ADB6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36202" y="3147609"/>
              <a:ext cx="2478024" cy="612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9" name="Straight Connector 14">
            <a:extLst>
              <a:ext uri="{FF2B5EF4-FFF2-40B4-BE49-F238E27FC236}">
                <a16:creationId xmlns:a16="http://schemas.microsoft.com/office/drawing/2014/main" id="{C939F5D8-FE26-4983-A527-3F13B7E7F1F6}"/>
              </a:ext>
            </a:extLst>
          </p:cNvPr>
          <p:cNvCxnSpPr/>
          <p:nvPr/>
        </p:nvCxnSpPr>
        <p:spPr>
          <a:xfrm>
            <a:off x="2692400" y="3522663"/>
            <a:ext cx="681513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9CF45DD6-ACA8-42C0-86C9-D64A76E4D0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83538" y="5037138"/>
            <a:ext cx="896937" cy="2794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38197D-D2A8-45B0-9030-5C106E0677C9}" type="datetimeFigureOut">
              <a:rPr lang="en-US"/>
              <a:pPr>
                <a:defRPr/>
              </a:pPr>
              <a:t>3/28/2022</a:t>
            </a:fld>
            <a:endParaRPr lang="en-US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BA3631BA-D82B-4457-81B4-EE387CA195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92400" y="5037138"/>
            <a:ext cx="5214938" cy="2794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51085992-BD36-44FD-BB47-0FF640AC9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56675" y="5037138"/>
            <a:ext cx="550863" cy="2794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7FB635-93B1-46D6-9600-C83DB952D363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9382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6">
            <a:extLst>
              <a:ext uri="{FF2B5EF4-FFF2-40B4-BE49-F238E27FC236}">
                <a16:creationId xmlns:a16="http://schemas.microsoft.com/office/drawing/2014/main" id="{CC7A86FA-70AD-4BFB-8594-24FD0E2F5323}"/>
              </a:ext>
            </a:extLst>
          </p:cNvPr>
          <p:cNvCxnSpPr/>
          <p:nvPr/>
        </p:nvCxnSpPr>
        <p:spPr>
          <a:xfrm>
            <a:off x="1395413" y="2420938"/>
            <a:ext cx="94075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F17A60D-D3DB-471D-8E4D-08E2EBA31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8A78A8-26E0-4E91-9150-A81794B0983B}" type="datetimeFigureOut">
              <a:rPr lang="en-US"/>
              <a:pPr>
                <a:defRPr/>
              </a:pPr>
              <a:t>3/28/2022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0AD36B7-F6E9-420B-908D-0207852C23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E79FADA-576A-4883-ADCF-CAF5739C72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B2C312-5243-4276-A544-95DA27E747B2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6745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6">
            <a:extLst>
              <a:ext uri="{FF2B5EF4-FFF2-40B4-BE49-F238E27FC236}">
                <a16:creationId xmlns:a16="http://schemas.microsoft.com/office/drawing/2014/main" id="{D09965D8-C70F-4003-B6EC-336F6B977CBF}"/>
              </a:ext>
            </a:extLst>
          </p:cNvPr>
          <p:cNvCxnSpPr/>
          <p:nvPr/>
        </p:nvCxnSpPr>
        <p:spPr>
          <a:xfrm>
            <a:off x="1395413" y="2420938"/>
            <a:ext cx="94075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30C526C-3A3B-408B-B379-8E0F3265A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9071BE-67FB-4E3D-87C7-F95A288586BE}" type="datetimeFigureOut">
              <a:rPr lang="en-US"/>
              <a:pPr>
                <a:defRPr/>
              </a:pPr>
              <a:t>3/28/2022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1CD1370-8E6A-4655-A728-E12E8E6EF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2C7EC1D-F5E2-46D1-BD8C-F21DE4FB6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888315-C3DC-4B32-BC1B-6675A7F4A4A5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6885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5">
            <a:extLst>
              <a:ext uri="{FF2B5EF4-FFF2-40B4-BE49-F238E27FC236}">
                <a16:creationId xmlns:a16="http://schemas.microsoft.com/office/drawing/2014/main" id="{FAA50632-73E4-4466-B33B-FA4AF106F58A}"/>
              </a:ext>
            </a:extLst>
          </p:cNvPr>
          <p:cNvCxnSpPr/>
          <p:nvPr/>
        </p:nvCxnSpPr>
        <p:spPr>
          <a:xfrm>
            <a:off x="2012950" y="3709988"/>
            <a:ext cx="81629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36CBD94-1D8C-4EC7-A307-161E2BD01D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1E3514-C405-486D-BAA8-3FC72110AC7A}" type="datetimeFigureOut">
              <a:rPr lang="en-US"/>
              <a:pPr>
                <a:defRPr/>
              </a:pPr>
              <a:t>3/28/2022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36BE439-FE03-4C6A-8033-33251BFB1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16603F8-1DF8-44B9-B173-0B429D374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EDA215-BBFB-4417-B997-05CF23D42243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0431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7">
            <a:extLst>
              <a:ext uri="{FF2B5EF4-FFF2-40B4-BE49-F238E27FC236}">
                <a16:creationId xmlns:a16="http://schemas.microsoft.com/office/drawing/2014/main" id="{E06F6DB1-23E6-48E0-ABE9-C5638611F899}"/>
              </a:ext>
            </a:extLst>
          </p:cNvPr>
          <p:cNvCxnSpPr/>
          <p:nvPr/>
        </p:nvCxnSpPr>
        <p:spPr>
          <a:xfrm>
            <a:off x="1395413" y="2420938"/>
            <a:ext cx="94075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D34B29FD-E012-4676-BEDE-A37A28183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4404D5-D3F3-4AC2-952A-093B837E4E82}" type="datetimeFigureOut">
              <a:rPr lang="en-US"/>
              <a:pPr>
                <a:defRPr/>
              </a:pPr>
              <a:t>3/28/2022</a:t>
            </a:fld>
            <a:endParaRPr 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4DC07403-C3F7-4313-9629-C72F0E9FE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D5FEE1FC-5EEA-4D41-90DB-B3F57F746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39FDE8-F7D9-48CB-B883-1791E91E225B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3459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17">
            <a:extLst>
              <a:ext uri="{FF2B5EF4-FFF2-40B4-BE49-F238E27FC236}">
                <a16:creationId xmlns:a16="http://schemas.microsoft.com/office/drawing/2014/main" id="{F38CD1AC-25A5-45E3-AC04-E0CFAF84F9A2}"/>
              </a:ext>
            </a:extLst>
          </p:cNvPr>
          <p:cNvCxnSpPr/>
          <p:nvPr/>
        </p:nvCxnSpPr>
        <p:spPr>
          <a:xfrm>
            <a:off x="1395413" y="2420938"/>
            <a:ext cx="94075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8" name="Date Placeholder 6">
            <a:extLst>
              <a:ext uri="{FF2B5EF4-FFF2-40B4-BE49-F238E27FC236}">
                <a16:creationId xmlns:a16="http://schemas.microsoft.com/office/drawing/2014/main" id="{DC7476A4-4F6D-452E-97F9-2693E959C3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18F9E6-DDF6-482A-8189-E95DB9D16D4A}" type="datetimeFigureOut">
              <a:rPr lang="en-US"/>
              <a:pPr>
                <a:defRPr/>
              </a:pPr>
              <a:t>3/28/2022</a:t>
            </a:fld>
            <a:endParaRPr lang="en-US"/>
          </a:p>
        </p:txBody>
      </p:sp>
      <p:sp>
        <p:nvSpPr>
          <p:cNvPr id="9" name="Footer Placeholder 7">
            <a:extLst>
              <a:ext uri="{FF2B5EF4-FFF2-40B4-BE49-F238E27FC236}">
                <a16:creationId xmlns:a16="http://schemas.microsoft.com/office/drawing/2014/main" id="{D3FBD697-8427-4EDB-8F73-ABB5576A6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8">
            <a:extLst>
              <a:ext uri="{FF2B5EF4-FFF2-40B4-BE49-F238E27FC236}">
                <a16:creationId xmlns:a16="http://schemas.microsoft.com/office/drawing/2014/main" id="{5EE2D82E-D9B2-412C-BEE4-8B4FC6B35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DE56B0-3C0F-4581-8FA5-C01E13BA526D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5304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13">
            <a:extLst>
              <a:ext uri="{FF2B5EF4-FFF2-40B4-BE49-F238E27FC236}">
                <a16:creationId xmlns:a16="http://schemas.microsoft.com/office/drawing/2014/main" id="{F89BD11A-7ACE-4D34-A7B8-8B4BA8B38778}"/>
              </a:ext>
            </a:extLst>
          </p:cNvPr>
          <p:cNvCxnSpPr/>
          <p:nvPr/>
        </p:nvCxnSpPr>
        <p:spPr>
          <a:xfrm>
            <a:off x="1395413" y="2420938"/>
            <a:ext cx="94075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4" name="Date Placeholder 2">
            <a:extLst>
              <a:ext uri="{FF2B5EF4-FFF2-40B4-BE49-F238E27FC236}">
                <a16:creationId xmlns:a16="http://schemas.microsoft.com/office/drawing/2014/main" id="{12D2EA13-64BE-4DEB-9893-EDDD755B79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520170-8B08-4349-B1E9-7F294E9C3045}" type="datetimeFigureOut">
              <a:rPr lang="en-US"/>
              <a:pPr>
                <a:defRPr/>
              </a:pPr>
              <a:t>3/28/2022</a:t>
            </a:fld>
            <a:endParaRPr lang="en-US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49011177-9EBE-4E96-A9AE-CBE047FA04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1C112009-C83E-4EE3-B6EF-06A5FD609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0A5B76-783D-43CF-AC7D-0FCEAE47EF2B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3851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B53A1C-3982-4AC2-BE2B-246CADB6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7A587B-715B-4B0F-91A4-C3C29FE85E76}" type="datetimeFigureOut">
              <a:rPr lang="en-US"/>
              <a:pPr>
                <a:defRPr/>
              </a:pPr>
              <a:t>3/28/2022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44764D-1551-430C-9432-150F133CFC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1646C3-EA13-4F19-8A13-02924AE56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2DF958-BE89-4587-8703-FACD6FB0FB1E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8551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15">
            <a:extLst>
              <a:ext uri="{FF2B5EF4-FFF2-40B4-BE49-F238E27FC236}">
                <a16:creationId xmlns:a16="http://schemas.microsoft.com/office/drawing/2014/main" id="{FC0A90C8-CDDD-494B-B5F2-C33EA08F3FA2}"/>
              </a:ext>
            </a:extLst>
          </p:cNvPr>
          <p:cNvCxnSpPr/>
          <p:nvPr/>
        </p:nvCxnSpPr>
        <p:spPr>
          <a:xfrm>
            <a:off x="1395413" y="2913063"/>
            <a:ext cx="35147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126ADA1E-3089-4280-8FBE-CF21063FC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D31B80-C447-46E6-A80B-E558AA40CED0}" type="datetimeFigureOut">
              <a:rPr lang="en-US"/>
              <a:pPr>
                <a:defRPr/>
              </a:pPr>
              <a:t>3/28/2022</a:t>
            </a:fld>
            <a:endParaRPr 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8B837308-6674-4637-AC6C-14506DECA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C978DA4F-3280-4352-A2BD-5C7EFBBF80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9538AB-8457-45B7-B228-04B91A4144DD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0654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 noProof="0"/>
              <a:t>Fare clic sull'icona per inserire un'immagine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23F6A7-0B38-4D23-967D-091037CF27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9482E6-753E-412A-98A8-4D36CCAFB384}" type="datetimeFigureOut">
              <a:rPr lang="en-US"/>
              <a:pPr>
                <a:defRPr/>
              </a:pPr>
              <a:t>3/28/2022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09F167-C70E-437D-93A7-EF9239516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3875CD-6CBC-4305-94B4-2C76246C11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EEF42F-F830-4A5C-B810-7586618B38E3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9283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 noProof="0"/>
              <a:t>Fare clic sull'icona per inserire un'immagine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B82A72-CFE5-4778-AC01-3DA8CE422B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FE1BBC-E817-46FB-8F3B-98B64C062875}" type="datetimeFigureOut">
              <a:rPr lang="en-US"/>
              <a:pPr>
                <a:defRPr/>
              </a:pPr>
              <a:t>3/28/2022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A31D04-2FC4-47A3-9ADE-7A82BA2FA7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627BF7-9122-4388-BCE9-7F1B21335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E5951B-EC40-4392-AEA5-DC6E533E6522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3363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4">
            <a:extLst>
              <a:ext uri="{FF2B5EF4-FFF2-40B4-BE49-F238E27FC236}">
                <a16:creationId xmlns:a16="http://schemas.microsoft.com/office/drawing/2014/main" id="{D49732BF-6CBA-414A-928B-394659605946}"/>
              </a:ext>
            </a:extLst>
          </p:cNvPr>
          <p:cNvCxnSpPr/>
          <p:nvPr/>
        </p:nvCxnSpPr>
        <p:spPr>
          <a:xfrm>
            <a:off x="1395413" y="4140200"/>
            <a:ext cx="94075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>
            <a:normAutofit/>
          </a:bodyPr>
          <a:lstStyle>
            <a:lvl1pPr algn="ctr">
              <a:defRPr sz="32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2F6A02C-739A-4AE4-8FAE-F96CDCF05B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B7F9D4-3829-4ED6-891C-08D7131A5F86}" type="datetimeFigureOut">
              <a:rPr lang="en-US"/>
              <a:pPr>
                <a:defRPr/>
              </a:pPr>
              <a:t>3/28/2022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D1AC5D6-7D91-4BD6-AC76-C08010A547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7CACDDB-DC16-47D7-B1C1-160E06569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3AD5A8-498D-4BC3-AA7B-A5C31511F0DA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4986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3">
            <a:extLst>
              <a:ext uri="{FF2B5EF4-FFF2-40B4-BE49-F238E27FC236}">
                <a16:creationId xmlns:a16="http://schemas.microsoft.com/office/drawing/2014/main" id="{F8106C88-B522-496F-9DDC-7CB5D786B7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2013" y="879475"/>
            <a:ext cx="609600" cy="58578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defRPr/>
            </a:pPr>
            <a:r>
              <a:rPr lang="en-US" altLang="it-IT" sz="8000"/>
              <a:t>“</a:t>
            </a:r>
          </a:p>
        </p:txBody>
      </p:sp>
      <p:sp>
        <p:nvSpPr>
          <p:cNvPr id="6" name="TextBox 14">
            <a:extLst>
              <a:ext uri="{FF2B5EF4-FFF2-40B4-BE49-F238E27FC236}">
                <a16:creationId xmlns:a16="http://schemas.microsoft.com/office/drawing/2014/main" id="{19CE521F-514E-4446-80E0-D6605187B5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99738" y="2827338"/>
            <a:ext cx="609600" cy="585787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r" eaLnBrk="1" hangingPunct="1">
              <a:defRPr/>
            </a:pPr>
            <a:r>
              <a:rPr lang="en-US" altLang="it-IT" sz="8000"/>
              <a:t>”</a:t>
            </a:r>
          </a:p>
        </p:txBody>
      </p:sp>
      <p:cxnSp>
        <p:nvCxnSpPr>
          <p:cNvPr id="7" name="Straight Connector 18">
            <a:extLst>
              <a:ext uri="{FF2B5EF4-FFF2-40B4-BE49-F238E27FC236}">
                <a16:creationId xmlns:a16="http://schemas.microsoft.com/office/drawing/2014/main" id="{2196CC18-F630-4D26-9EE3-F7E3ECCFC863}"/>
              </a:ext>
            </a:extLst>
          </p:cNvPr>
          <p:cNvCxnSpPr/>
          <p:nvPr/>
        </p:nvCxnSpPr>
        <p:spPr>
          <a:xfrm>
            <a:off x="1395413" y="4140200"/>
            <a:ext cx="94075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7ADB123F-2777-4056-B303-77C7ABF41A3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75DFDB-DD8A-40FC-930D-B705562AAED8}" type="datetimeFigureOut">
              <a:rPr lang="en-US"/>
              <a:pPr>
                <a:defRPr/>
              </a:pPr>
              <a:t>3/28/2022</a:t>
            </a:fld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67C66398-BAC8-4792-9F75-68181CAA91F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4FEB2B8E-3E5F-4655-B762-A9F738BA292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BC309E-F450-4341-9D77-B7E38B312A42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6668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5">
            <a:extLst>
              <a:ext uri="{FF2B5EF4-FFF2-40B4-BE49-F238E27FC236}">
                <a16:creationId xmlns:a16="http://schemas.microsoft.com/office/drawing/2014/main" id="{953EA0A0-58F0-4A1D-A69A-D3A4938FAA89}"/>
              </a:ext>
            </a:extLst>
          </p:cNvPr>
          <p:cNvCxnSpPr/>
          <p:nvPr/>
        </p:nvCxnSpPr>
        <p:spPr>
          <a:xfrm>
            <a:off x="2012950" y="3709988"/>
            <a:ext cx="81629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AE6A2A5-DE57-4A43-B18C-377410675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422C92-E3FD-45A9-A662-E9E0AD21C88D}" type="datetimeFigureOut">
              <a:rPr lang="en-US"/>
              <a:pPr>
                <a:defRPr/>
              </a:pPr>
              <a:t>3/28/2022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0FB694B-B88E-4775-8245-DB13EF1F5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63AE820-5063-457F-BB0C-B88E65942A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A6C616-94C4-44BE-B0A8-F4785156A35B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80384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BACEB5-4938-4942-B8C2-46DF23C07B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2F885E-E4F5-4576-95B7-0170A9F24C12}" type="datetimeFigureOut">
              <a:rPr lang="en-US"/>
              <a:pPr>
                <a:defRPr/>
              </a:pPr>
              <a:t>3/28/2022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51253E-937E-46F8-A58D-B4BC9F4532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5654BA-6E50-45FD-931D-1AC056332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9B6CA6-6A68-403B-BEF7-EF0575267CC3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9551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1">
            <a:extLst>
              <a:ext uri="{FF2B5EF4-FFF2-40B4-BE49-F238E27FC236}">
                <a16:creationId xmlns:a16="http://schemas.microsoft.com/office/drawing/2014/main" id="{A48AA5E8-F2F8-4A09-8A2B-1B0541863D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2013" y="879475"/>
            <a:ext cx="609600" cy="58578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defRPr/>
            </a:pPr>
            <a:r>
              <a:rPr lang="en-US" altLang="it-IT" sz="8000"/>
              <a:t>“</a:t>
            </a:r>
          </a:p>
        </p:txBody>
      </p:sp>
      <p:sp>
        <p:nvSpPr>
          <p:cNvPr id="6" name="TextBox 12">
            <a:extLst>
              <a:ext uri="{FF2B5EF4-FFF2-40B4-BE49-F238E27FC236}">
                <a16:creationId xmlns:a16="http://schemas.microsoft.com/office/drawing/2014/main" id="{D80D7E91-6508-4324-90B1-859CA33AE3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99738" y="2598738"/>
            <a:ext cx="609600" cy="585787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r" eaLnBrk="1" hangingPunct="1">
              <a:defRPr/>
            </a:pPr>
            <a:r>
              <a:rPr lang="en-US" altLang="it-IT" sz="8000"/>
              <a:t>”</a:t>
            </a:r>
          </a:p>
        </p:txBody>
      </p:sp>
      <p:cxnSp>
        <p:nvCxnSpPr>
          <p:cNvPr id="7" name="Straight Connector 25">
            <a:extLst>
              <a:ext uri="{FF2B5EF4-FFF2-40B4-BE49-F238E27FC236}">
                <a16:creationId xmlns:a16="http://schemas.microsoft.com/office/drawing/2014/main" id="{09144F5F-86BD-4458-816D-6623FED4EB41}"/>
              </a:ext>
            </a:extLst>
          </p:cNvPr>
          <p:cNvCxnSpPr/>
          <p:nvPr/>
        </p:nvCxnSpPr>
        <p:spPr>
          <a:xfrm>
            <a:off x="1395413" y="3429000"/>
            <a:ext cx="94075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A465169B-2A9B-48B0-8C22-209F7AF696F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ABDBB4-1C52-4DBC-82BB-5F38CB284849}" type="datetimeFigureOut">
              <a:rPr lang="en-US"/>
              <a:pPr>
                <a:defRPr/>
              </a:pPr>
              <a:t>3/28/2022</a:t>
            </a:fld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F8D00313-E060-4156-9378-140EE5CEBF7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7C4F986F-25C4-41FF-90AB-6DF5E661E21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804405-6B35-491E-80F1-42ABC65B3DC7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2415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14">
            <a:extLst>
              <a:ext uri="{FF2B5EF4-FFF2-40B4-BE49-F238E27FC236}">
                <a16:creationId xmlns:a16="http://schemas.microsoft.com/office/drawing/2014/main" id="{D4D95AD4-5429-4686-A05E-DD2AABF5AD8F}"/>
              </a:ext>
            </a:extLst>
          </p:cNvPr>
          <p:cNvCxnSpPr/>
          <p:nvPr/>
        </p:nvCxnSpPr>
        <p:spPr>
          <a:xfrm>
            <a:off x="1395413" y="3429000"/>
            <a:ext cx="94075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rtlCol="0">
            <a:normAutofit/>
          </a:bodyPr>
          <a:lstStyle>
            <a:lvl1pPr>
              <a:defRPr lang="en-US" b="0" dirty="0"/>
            </a:lvl1pPr>
          </a:lstStyle>
          <a:p>
            <a:pPr lvl="0"/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B834A51C-FBF8-4D8D-9997-8313C98A6FA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66D180-91F6-4BB2-8BD3-83CB80C99E10}" type="datetimeFigureOut">
              <a:rPr lang="en-US"/>
              <a:pPr>
                <a:defRPr/>
              </a:pPr>
              <a:t>3/28/2022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C7A0EAE2-38CF-4945-864C-8E3754D2FE4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41DE24-1682-4CD4-948B-52A54692E93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5CAD46-2E15-4ECF-9EF9-EF27D3F63D91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80231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3">
            <a:extLst>
              <a:ext uri="{FF2B5EF4-FFF2-40B4-BE49-F238E27FC236}">
                <a16:creationId xmlns:a16="http://schemas.microsoft.com/office/drawing/2014/main" id="{E14DB63A-163D-476B-9A7B-FE84156124DE}"/>
              </a:ext>
            </a:extLst>
          </p:cNvPr>
          <p:cNvCxnSpPr/>
          <p:nvPr/>
        </p:nvCxnSpPr>
        <p:spPr>
          <a:xfrm>
            <a:off x="1395413" y="2420938"/>
            <a:ext cx="94075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006E748-CFF9-4751-AEC6-75DBDCBFEA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F8A34F-FCB7-4EF6-B180-535A08F375D5}" type="datetimeFigureOut">
              <a:rPr lang="en-US"/>
              <a:pPr>
                <a:defRPr/>
              </a:pPr>
              <a:t>3/28/2022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090005F-06EC-44C9-B4C4-B9D0D9DDA8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8C0B1A6-C071-4B53-B81D-8CED20EF2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8E07FC-63D7-407E-AE0A-84086D446A43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9404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3">
            <a:extLst>
              <a:ext uri="{FF2B5EF4-FFF2-40B4-BE49-F238E27FC236}">
                <a16:creationId xmlns:a16="http://schemas.microsoft.com/office/drawing/2014/main" id="{BE8D22E8-2E9F-4820-B9F1-AD4563C39D64}"/>
              </a:ext>
            </a:extLst>
          </p:cNvPr>
          <p:cNvCxnSpPr/>
          <p:nvPr/>
        </p:nvCxnSpPr>
        <p:spPr>
          <a:xfrm>
            <a:off x="886460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166786F-27FB-4AA8-9200-0787586BD2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2AA477-68E4-4E7E-9C78-5A7FE932D113}" type="datetimeFigureOut">
              <a:rPr lang="en-US"/>
              <a:pPr>
                <a:defRPr/>
              </a:pPr>
              <a:t>3/28/2022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B4EFC1F-5A47-40AE-8EDC-C3F0EADB2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35E0AB2-2601-4EF0-A455-E19A83B57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63F2CA-5B26-416A-BBF9-45444F76787A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03386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3724182-A9DB-4823-A9BD-C164BE2B29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2960A496-E443-4E9C-BFF5-6BE4CEA400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32757E3-B711-4618-8634-FA60BFA018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E4508-CC9A-4A45-B2FD-1BF425A0EFD7}" type="datetimeFigureOut">
              <a:rPr lang="it-IT" smtClean="0"/>
              <a:t>28/03/2022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01DBBB9-7A83-43FA-86A9-0DF75302B5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5ADB817-7B7B-4315-9126-8A82966DB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860D6-8097-4E9F-A69F-220A640E57B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0918105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C69F15E-980B-4614-927C-5498EF0D3A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265DC86-602F-4EB0-A7E6-7871A9FB2D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F57CCCC-B45C-4078-9384-5A90B18647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E4508-CC9A-4A45-B2FD-1BF425A0EFD7}" type="datetimeFigureOut">
              <a:rPr lang="it-IT" smtClean="0"/>
              <a:t>28/03/2022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D58C688-7707-46D3-8696-9FB50B5A3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CEFF5A4-083F-41E1-9AAF-3B45E81B3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860D6-8097-4E9F-A69F-220A640E57B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5193215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8A84900-57EC-4899-AFB0-3902A00D70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2FA054B-9068-457C-BFB6-07C8E819C0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6C3BC20-5876-4279-BD0E-868D5ED61E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E4508-CC9A-4A45-B2FD-1BF425A0EFD7}" type="datetimeFigureOut">
              <a:rPr lang="it-IT" smtClean="0"/>
              <a:t>28/03/2022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125D3FE-8F6A-4FE3-9D8D-B1F6F1F3D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21E8E84-110B-47C4-9DE6-CFB42964A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860D6-8097-4E9F-A69F-220A640E57B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1835442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5CAC405-A1C8-48DE-887E-8B6BC50F13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6E0DB93-0E14-4A00-A3DA-5435D1DDD5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1DF3754D-6A27-4F41-808B-287E9A7F4F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000D50A7-B029-4C1E-B3CF-A50BD591E6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E4508-CC9A-4A45-B2FD-1BF425A0EFD7}" type="datetimeFigureOut">
              <a:rPr lang="it-IT" smtClean="0"/>
              <a:t>28/03/2022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C8D9069-DFBD-4690-9BC9-DD83BB098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8788C42-E66A-435C-B076-2E9F274FF8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860D6-8097-4E9F-A69F-220A640E57B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1063205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2786411-EA05-4D13-8543-8FF7313CC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E8A095B-85D0-4ECF-B541-ED3D3131D5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05A86A9E-F597-413B-8679-3F4B11994D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F4E8D15A-7383-4D49-B11C-1F7DDA7F66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C30CC51E-BD09-447A-ADEB-139B23E8386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5E3ADE2D-5CFB-4939-A7CA-32D714E611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E4508-CC9A-4A45-B2FD-1BF425A0EFD7}" type="datetimeFigureOut">
              <a:rPr lang="it-IT" smtClean="0"/>
              <a:t>28/03/2022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9C59A67C-E872-4ED5-8036-1BFFFDD904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17B4D449-2F83-4C36-BE1F-60BB41868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860D6-8097-4E9F-A69F-220A640E57B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627833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7">
            <a:extLst>
              <a:ext uri="{FF2B5EF4-FFF2-40B4-BE49-F238E27FC236}">
                <a16:creationId xmlns:a16="http://schemas.microsoft.com/office/drawing/2014/main" id="{B8A7AE21-CD17-43A0-936B-4C109FADD9E2}"/>
              </a:ext>
            </a:extLst>
          </p:cNvPr>
          <p:cNvCxnSpPr/>
          <p:nvPr/>
        </p:nvCxnSpPr>
        <p:spPr>
          <a:xfrm>
            <a:off x="1395413" y="2420938"/>
            <a:ext cx="94075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A078ADDE-67DF-44EC-9ADC-B07A1F3F3A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C7EA47-A14D-4397-ACE0-242990B56F9A}" type="datetimeFigureOut">
              <a:rPr lang="en-US"/>
              <a:pPr>
                <a:defRPr/>
              </a:pPr>
              <a:t>3/28/2022</a:t>
            </a:fld>
            <a:endParaRPr 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6A9A07CA-F676-4CE2-9646-49B72AF4E5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5AE8390E-FED8-4B06-A93F-D017B2A50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BB67CE-055C-42D8-AB06-8D21CFA638BD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58386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88A98C5-C1AE-4B9B-86AF-1449804A7D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08582D29-2054-4C59-8362-CDC66CFE26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E4508-CC9A-4A45-B2FD-1BF425A0EFD7}" type="datetimeFigureOut">
              <a:rPr lang="it-IT" smtClean="0"/>
              <a:t>28/03/2022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9C9991D5-F76E-4BF4-8CF7-D2474F11D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2C30035D-1A04-4A07-B63B-AC26814AC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860D6-8097-4E9F-A69F-220A640E57B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20221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F4F32BF1-AED7-478F-A5EF-636B06EAC3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E4508-CC9A-4A45-B2FD-1BF425A0EFD7}" type="datetimeFigureOut">
              <a:rPr lang="it-IT" smtClean="0"/>
              <a:t>28/03/2022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23C33310-1577-4A85-B272-B151FF156A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7F9D33F-08AB-4F2D-BD9D-55AD72E970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860D6-8097-4E9F-A69F-220A640E57B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6762736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6253971-C648-42F3-88E8-F8F767CDF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830E81E-A365-4BAD-8C95-07D7857D01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D7839CE4-1AAA-4DB1-87B3-3E82106E9D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0BF661A-3DE2-48CF-9F9C-CA89DF2992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E4508-CC9A-4A45-B2FD-1BF425A0EFD7}" type="datetimeFigureOut">
              <a:rPr lang="it-IT" smtClean="0"/>
              <a:t>28/03/2022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42FDFFA-2316-4602-A1CE-65DF9978A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F9CFC60-27A2-4A5F-8B06-E19F3E70C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860D6-8097-4E9F-A69F-220A640E57B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9703792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BDBF54A-A0FD-4228-B12F-A875AFA02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33CD5E5C-4F9D-4993-92CB-AAB6A9A7E3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D805D84C-8F15-48E2-8D79-22087564FB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688C644-D0C6-424F-A091-994390719E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E4508-CC9A-4A45-B2FD-1BF425A0EFD7}" type="datetimeFigureOut">
              <a:rPr lang="it-IT" smtClean="0"/>
              <a:t>28/03/2022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80266D2-A142-4D97-8BD0-043A3F0A7A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9CBA20E-6D6C-4708-ADEB-1D7496220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860D6-8097-4E9F-A69F-220A640E57B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21712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45F3458-95A6-418A-9BC5-82725B0005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41C022E7-3971-487C-A3AC-731B35AE72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26DD6AE-A606-4729-86A1-4A42395FEE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E4508-CC9A-4A45-B2FD-1BF425A0EFD7}" type="datetimeFigureOut">
              <a:rPr lang="it-IT" smtClean="0"/>
              <a:t>28/03/2022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66C6B01-ACFC-4123-B634-1B1C8FFEDA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F4D54D7-B417-480C-AFFD-B4BF80C85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860D6-8097-4E9F-A69F-220A640E57B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3852296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2CEF7898-85DF-402D-8C3A-CCC86CF44E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2E50155A-9AAC-40F5-90E0-051C72DF71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9F352D4-0992-4C2E-ADDE-655C9E2163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E4508-CC9A-4A45-B2FD-1BF425A0EFD7}" type="datetimeFigureOut">
              <a:rPr lang="it-IT" smtClean="0"/>
              <a:t>28/03/2022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F405F7F-4360-4646-B333-E15019846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AEDD917-1A11-4FBF-AB29-FCD15EE00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860D6-8097-4E9F-A69F-220A640E57B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9422885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>
            <a:extLst>
              <a:ext uri="{FF2B5EF4-FFF2-40B4-BE49-F238E27FC236}">
                <a16:creationId xmlns:a16="http://schemas.microsoft.com/office/drawing/2014/main" id="{C64BC60F-9E0A-4DE6-9961-B42DC10E9CEE}"/>
              </a:ext>
            </a:extLst>
          </p:cNvPr>
          <p:cNvGrpSpPr>
            <a:grpSpLocks/>
          </p:cNvGrpSpPr>
          <p:nvPr/>
        </p:nvGrpSpPr>
        <p:grpSpPr bwMode="auto">
          <a:xfrm>
            <a:off x="-17463" y="0"/>
            <a:ext cx="12231688" cy="6856413"/>
            <a:chOff x="-16934" y="0"/>
            <a:chExt cx="12231160" cy="6856214"/>
          </a:xfrm>
        </p:grpSpPr>
        <p:pic>
          <p:nvPicPr>
            <p:cNvPr id="5" name="Picture 15" descr="HD-PanelTitleR1.png">
              <a:extLst>
                <a:ext uri="{FF2B5EF4-FFF2-40B4-BE49-F238E27FC236}">
                  <a16:creationId xmlns:a16="http://schemas.microsoft.com/office/drawing/2014/main" id="{E3E46BD3-5203-448B-8208-9B69E7DAD3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88825" cy="6856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25">
              <a:extLst>
                <a:ext uri="{FF2B5EF4-FFF2-40B4-BE49-F238E27FC236}">
                  <a16:creationId xmlns:a16="http://schemas.microsoft.com/office/drawing/2014/main" id="{484E6929-E303-4FD7-93DD-96FE9708CC84}"/>
                </a:ext>
              </a:extLst>
            </p:cNvPr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7" name="Picture 16" descr="HDRibbonTitle-UniformTrim.png">
              <a:extLst>
                <a:ext uri="{FF2B5EF4-FFF2-40B4-BE49-F238E27FC236}">
                  <a16:creationId xmlns:a16="http://schemas.microsoft.com/office/drawing/2014/main" id="{172EFA0B-03AE-46AD-8C06-579A550598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6934" y="3147609"/>
              <a:ext cx="2478024" cy="612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19" descr="HDRibbonTitle-UniformTrim.png">
              <a:extLst>
                <a:ext uri="{FF2B5EF4-FFF2-40B4-BE49-F238E27FC236}">
                  <a16:creationId xmlns:a16="http://schemas.microsoft.com/office/drawing/2014/main" id="{58EB9EBF-EBA5-41D5-A2AD-E28586435B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36202" y="3147609"/>
              <a:ext cx="2478024" cy="612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9" name="Straight Connector 14">
            <a:extLst>
              <a:ext uri="{FF2B5EF4-FFF2-40B4-BE49-F238E27FC236}">
                <a16:creationId xmlns:a16="http://schemas.microsoft.com/office/drawing/2014/main" id="{6754B426-A2A1-4BC7-A8F7-69E28026257F}"/>
              </a:ext>
            </a:extLst>
          </p:cNvPr>
          <p:cNvCxnSpPr/>
          <p:nvPr/>
        </p:nvCxnSpPr>
        <p:spPr>
          <a:xfrm>
            <a:off x="2692400" y="3522663"/>
            <a:ext cx="681513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45CBEBA7-3C0A-4645-A499-918EEC2092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83538" y="5037138"/>
            <a:ext cx="896937" cy="2794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06AEE3-A6B5-49F9-8AF3-CD2B0385DA60}" type="datetimeFigureOut">
              <a:rPr lang="it-IT"/>
              <a:pPr>
                <a:defRPr/>
              </a:pPr>
              <a:t>28/03/2022</a:t>
            </a:fld>
            <a:endParaRPr lang="it-IT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8203948A-D175-435B-A495-BA099B6E8C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92400" y="5037138"/>
            <a:ext cx="5214938" cy="2794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86C56F16-149E-4463-897B-595B35A74F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56675" y="5037138"/>
            <a:ext cx="550863" cy="2794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142D67-8600-4681-AD22-38DE198C68B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5663449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6">
            <a:extLst>
              <a:ext uri="{FF2B5EF4-FFF2-40B4-BE49-F238E27FC236}">
                <a16:creationId xmlns:a16="http://schemas.microsoft.com/office/drawing/2014/main" id="{9ED21F33-8CB4-4E1A-8875-0F101E935FC8}"/>
              </a:ext>
            </a:extLst>
          </p:cNvPr>
          <p:cNvCxnSpPr/>
          <p:nvPr/>
        </p:nvCxnSpPr>
        <p:spPr>
          <a:xfrm>
            <a:off x="1395413" y="2420938"/>
            <a:ext cx="94075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E1987B4-FEB9-413F-88D6-C2AB41B03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F589B5-D3E6-4A5D-A445-1A399B789A2D}" type="datetimeFigureOut">
              <a:rPr lang="it-IT"/>
              <a:pPr>
                <a:defRPr/>
              </a:pPr>
              <a:t>28/03/2022</a:t>
            </a:fld>
            <a:endParaRPr lang="it-IT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A697B93-C0DA-4AD7-9010-B1B857F87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7A997EF-65B1-4300-8843-5C317B11C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620ACA-A5F6-4F64-A5AC-4FDE96DE2A7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3922730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5">
            <a:extLst>
              <a:ext uri="{FF2B5EF4-FFF2-40B4-BE49-F238E27FC236}">
                <a16:creationId xmlns:a16="http://schemas.microsoft.com/office/drawing/2014/main" id="{3004AC3A-EDBB-42FD-8FCA-A6ACCDDC936F}"/>
              </a:ext>
            </a:extLst>
          </p:cNvPr>
          <p:cNvCxnSpPr/>
          <p:nvPr/>
        </p:nvCxnSpPr>
        <p:spPr>
          <a:xfrm>
            <a:off x="2012950" y="3709988"/>
            <a:ext cx="81629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7E0973C-9603-4253-A8A2-65E613934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008661-BFA9-4047-8A0C-89C85D23CAD6}" type="datetimeFigureOut">
              <a:rPr lang="it-IT"/>
              <a:pPr>
                <a:defRPr/>
              </a:pPr>
              <a:t>28/03/2022</a:t>
            </a:fld>
            <a:endParaRPr lang="it-IT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ACF1238-B38D-4CFD-98E7-AFE6BE15D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9E31E09-38F8-4031-8A6C-02952479E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20E74E-0BAC-4655-B7BF-CFC5FA375BD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3614551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7">
            <a:extLst>
              <a:ext uri="{FF2B5EF4-FFF2-40B4-BE49-F238E27FC236}">
                <a16:creationId xmlns:a16="http://schemas.microsoft.com/office/drawing/2014/main" id="{8D175B78-0C98-4BA0-B945-E365FD9E13FF}"/>
              </a:ext>
            </a:extLst>
          </p:cNvPr>
          <p:cNvCxnSpPr/>
          <p:nvPr/>
        </p:nvCxnSpPr>
        <p:spPr>
          <a:xfrm>
            <a:off x="1395413" y="2420938"/>
            <a:ext cx="94075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A4E2BE44-6304-4F6B-A686-CB6E9B40F7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BA7D4D-DAAE-4D48-8B2F-BE4D29B3D860}" type="datetimeFigureOut">
              <a:rPr lang="it-IT"/>
              <a:pPr>
                <a:defRPr/>
              </a:pPr>
              <a:t>28/03/2022</a:t>
            </a:fld>
            <a:endParaRPr lang="it-IT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29A9058A-D217-47A4-A2A0-9BF3E19EF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7E55F2EE-C1BE-4EDB-B457-A4EB1D839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88CF0E-A29D-4CE1-BC74-7095CE44737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116807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17">
            <a:extLst>
              <a:ext uri="{FF2B5EF4-FFF2-40B4-BE49-F238E27FC236}">
                <a16:creationId xmlns:a16="http://schemas.microsoft.com/office/drawing/2014/main" id="{235393E7-7B89-47A5-9421-4A870BF75BCA}"/>
              </a:ext>
            </a:extLst>
          </p:cNvPr>
          <p:cNvCxnSpPr/>
          <p:nvPr/>
        </p:nvCxnSpPr>
        <p:spPr>
          <a:xfrm>
            <a:off x="1395413" y="2420938"/>
            <a:ext cx="94075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8" name="Date Placeholder 6">
            <a:extLst>
              <a:ext uri="{FF2B5EF4-FFF2-40B4-BE49-F238E27FC236}">
                <a16:creationId xmlns:a16="http://schemas.microsoft.com/office/drawing/2014/main" id="{A3DD98A3-6F62-4B02-81FE-1055B2E725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6F091B-C455-40EB-B604-B2129C068B9C}" type="datetimeFigureOut">
              <a:rPr lang="en-US"/>
              <a:pPr>
                <a:defRPr/>
              </a:pPr>
              <a:t>3/28/2022</a:t>
            </a:fld>
            <a:endParaRPr lang="en-US"/>
          </a:p>
        </p:txBody>
      </p:sp>
      <p:sp>
        <p:nvSpPr>
          <p:cNvPr id="9" name="Footer Placeholder 7">
            <a:extLst>
              <a:ext uri="{FF2B5EF4-FFF2-40B4-BE49-F238E27FC236}">
                <a16:creationId xmlns:a16="http://schemas.microsoft.com/office/drawing/2014/main" id="{B03A0E17-8553-4F9B-BD55-1416214BC4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8">
            <a:extLst>
              <a:ext uri="{FF2B5EF4-FFF2-40B4-BE49-F238E27FC236}">
                <a16:creationId xmlns:a16="http://schemas.microsoft.com/office/drawing/2014/main" id="{2DC4A254-714D-4194-9F52-E41FF9727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BE531B-E03A-4D8A-97AD-35E5DDD52B84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9694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17">
            <a:extLst>
              <a:ext uri="{FF2B5EF4-FFF2-40B4-BE49-F238E27FC236}">
                <a16:creationId xmlns:a16="http://schemas.microsoft.com/office/drawing/2014/main" id="{F1676746-F45A-48D5-8F8E-AE76F4A32B80}"/>
              </a:ext>
            </a:extLst>
          </p:cNvPr>
          <p:cNvCxnSpPr/>
          <p:nvPr/>
        </p:nvCxnSpPr>
        <p:spPr>
          <a:xfrm>
            <a:off x="1395413" y="2420938"/>
            <a:ext cx="94075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8" name="Date Placeholder 6">
            <a:extLst>
              <a:ext uri="{FF2B5EF4-FFF2-40B4-BE49-F238E27FC236}">
                <a16:creationId xmlns:a16="http://schemas.microsoft.com/office/drawing/2014/main" id="{0A03838F-54C5-4DD2-88D8-80ED8F17D7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065609-27EA-474D-8EDC-8B0C49F42D89}" type="datetimeFigureOut">
              <a:rPr lang="it-IT"/>
              <a:pPr>
                <a:defRPr/>
              </a:pPr>
              <a:t>28/03/2022</a:t>
            </a:fld>
            <a:endParaRPr lang="it-IT"/>
          </a:p>
        </p:txBody>
      </p:sp>
      <p:sp>
        <p:nvSpPr>
          <p:cNvPr id="9" name="Footer Placeholder 7">
            <a:extLst>
              <a:ext uri="{FF2B5EF4-FFF2-40B4-BE49-F238E27FC236}">
                <a16:creationId xmlns:a16="http://schemas.microsoft.com/office/drawing/2014/main" id="{63DA65DF-64E4-42EE-8A3C-74C4861D0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" name="Slide Number Placeholder 8">
            <a:extLst>
              <a:ext uri="{FF2B5EF4-FFF2-40B4-BE49-F238E27FC236}">
                <a16:creationId xmlns:a16="http://schemas.microsoft.com/office/drawing/2014/main" id="{F0E66EE3-C83D-46C8-8723-D25536225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23028A-5258-4200-8812-75B7CFC3118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3688923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13">
            <a:extLst>
              <a:ext uri="{FF2B5EF4-FFF2-40B4-BE49-F238E27FC236}">
                <a16:creationId xmlns:a16="http://schemas.microsoft.com/office/drawing/2014/main" id="{BDE375D5-EEFE-4C11-9CA8-BA14466465D0}"/>
              </a:ext>
            </a:extLst>
          </p:cNvPr>
          <p:cNvCxnSpPr/>
          <p:nvPr/>
        </p:nvCxnSpPr>
        <p:spPr>
          <a:xfrm>
            <a:off x="1395413" y="2420938"/>
            <a:ext cx="94075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4" name="Date Placeholder 2">
            <a:extLst>
              <a:ext uri="{FF2B5EF4-FFF2-40B4-BE49-F238E27FC236}">
                <a16:creationId xmlns:a16="http://schemas.microsoft.com/office/drawing/2014/main" id="{C24B4907-1711-4914-8D45-F16B95DBB2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B19352-5B5C-4E47-BE2C-E6606D4DE8EE}" type="datetimeFigureOut">
              <a:rPr lang="it-IT"/>
              <a:pPr>
                <a:defRPr/>
              </a:pPr>
              <a:t>28/03/2022</a:t>
            </a:fld>
            <a:endParaRPr lang="it-IT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7021AD42-A6D6-4A7A-912D-670AFCCA5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EC3468A3-9563-402B-BC6B-B82C04311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D1E9D4-F34C-40BB-BF3B-22608C02579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5079477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4C1991BF-29BC-43D7-87A6-BBB0AE8926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4EA3DA-8CA7-4C33-93F7-0A654433E78C}" type="datetimeFigureOut">
              <a:rPr lang="it-IT"/>
              <a:pPr>
                <a:defRPr/>
              </a:pPr>
              <a:t>28/03/2022</a:t>
            </a:fld>
            <a:endParaRPr lang="it-IT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B9DEE15F-6D2B-4DF0-9ED9-3723D42167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85482D7-2D55-48BB-B140-AF6654B09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D30EFB-EDF1-4C45-A412-4F3E41B0820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8062231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15">
            <a:extLst>
              <a:ext uri="{FF2B5EF4-FFF2-40B4-BE49-F238E27FC236}">
                <a16:creationId xmlns:a16="http://schemas.microsoft.com/office/drawing/2014/main" id="{B7DEFEE7-520C-459A-8F2D-67A70799FF71}"/>
              </a:ext>
            </a:extLst>
          </p:cNvPr>
          <p:cNvCxnSpPr/>
          <p:nvPr/>
        </p:nvCxnSpPr>
        <p:spPr>
          <a:xfrm>
            <a:off x="1395413" y="2913063"/>
            <a:ext cx="35147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1A6AB960-C0E5-4C2C-8776-6EB60F62F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C6A344-50F3-46A6-98C1-3C33AEA9A8EF}" type="datetimeFigureOut">
              <a:rPr lang="it-IT"/>
              <a:pPr>
                <a:defRPr/>
              </a:pPr>
              <a:t>28/03/2022</a:t>
            </a:fld>
            <a:endParaRPr lang="it-IT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0541A9E4-1A19-4179-950E-135DB9EC41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66C810EA-7FA0-4056-B11A-9C8257089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A1DF76-1038-4F15-A413-664528B009A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2717446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 noProof="0"/>
              <a:t>Fare clic sull'icona per inserire un'immagine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30B19DB-83E3-440C-9935-D6E6979788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88E0E4-6F2F-491D-8198-1976F0B5112A}" type="datetimeFigureOut">
              <a:rPr lang="it-IT"/>
              <a:pPr>
                <a:defRPr/>
              </a:pPr>
              <a:t>28/03/2022</a:t>
            </a:fld>
            <a:endParaRPr lang="it-IT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8CD786E-04D6-4F6D-B97C-FD42CED18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2141ED0-7C4A-467F-8FC5-31BA9F08D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8A051E-1A93-4CCF-8152-898B9F09107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4695835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 noProof="0"/>
              <a:t>Fare clic sull'icona per inserire un'immagine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DDC3349-3203-40E7-876E-FE95BD9AC7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EBAE19-E3D1-407B-81AC-E715DC061086}" type="datetimeFigureOut">
              <a:rPr lang="it-IT"/>
              <a:pPr>
                <a:defRPr/>
              </a:pPr>
              <a:t>28/03/2022</a:t>
            </a:fld>
            <a:endParaRPr lang="it-IT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882FB7C-8D56-43A4-BB55-438A57B34B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4FABE31-8299-4B22-B667-B440B2DDA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AF0F7C-484F-442D-8D66-E9F5F6E1D67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5221057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4">
            <a:extLst>
              <a:ext uri="{FF2B5EF4-FFF2-40B4-BE49-F238E27FC236}">
                <a16:creationId xmlns:a16="http://schemas.microsoft.com/office/drawing/2014/main" id="{1526D723-FBB2-4E0C-A05B-3DA8CF3AD9F1}"/>
              </a:ext>
            </a:extLst>
          </p:cNvPr>
          <p:cNvCxnSpPr/>
          <p:nvPr/>
        </p:nvCxnSpPr>
        <p:spPr>
          <a:xfrm>
            <a:off x="1395413" y="4140200"/>
            <a:ext cx="94075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>
            <a:normAutofit/>
          </a:bodyPr>
          <a:lstStyle>
            <a:lvl1pPr algn="ctr">
              <a:defRPr sz="32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55F58DC-BC50-42A3-998C-9BE0DBF416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9F4386-BE87-4224-9F7D-F9C99259E614}" type="datetimeFigureOut">
              <a:rPr lang="it-IT"/>
              <a:pPr>
                <a:defRPr/>
              </a:pPr>
              <a:t>28/03/2022</a:t>
            </a:fld>
            <a:endParaRPr lang="it-IT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FF69A74-B441-4140-B3DD-3E0C27B196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1D01E79-1A50-4C2F-A08C-2365145CD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3CE2B5-7F4E-4D18-9506-772E10F41F2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3447315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3">
            <a:extLst>
              <a:ext uri="{FF2B5EF4-FFF2-40B4-BE49-F238E27FC236}">
                <a16:creationId xmlns:a16="http://schemas.microsoft.com/office/drawing/2014/main" id="{F90F26A3-55A6-45D4-9D02-90CAE124FA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2013" y="879475"/>
            <a:ext cx="6096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lang="en-US" altLang="it-IT" sz="8000"/>
              <a:t>“</a:t>
            </a:r>
          </a:p>
        </p:txBody>
      </p:sp>
      <p:sp>
        <p:nvSpPr>
          <p:cNvPr id="6" name="TextBox 14">
            <a:extLst>
              <a:ext uri="{FF2B5EF4-FFF2-40B4-BE49-F238E27FC236}">
                <a16:creationId xmlns:a16="http://schemas.microsoft.com/office/drawing/2014/main" id="{DC71F0A5-55EA-425A-9BD9-A3A57AFF73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99738" y="2827338"/>
            <a:ext cx="6096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r" eaLnBrk="1" hangingPunct="1"/>
            <a:r>
              <a:rPr lang="en-US" altLang="it-IT" sz="8000"/>
              <a:t>”</a:t>
            </a:r>
          </a:p>
        </p:txBody>
      </p:sp>
      <p:cxnSp>
        <p:nvCxnSpPr>
          <p:cNvPr id="7" name="Straight Connector 18">
            <a:extLst>
              <a:ext uri="{FF2B5EF4-FFF2-40B4-BE49-F238E27FC236}">
                <a16:creationId xmlns:a16="http://schemas.microsoft.com/office/drawing/2014/main" id="{AD103578-BBD5-4A6A-ADDD-FA99A87AF120}"/>
              </a:ext>
            </a:extLst>
          </p:cNvPr>
          <p:cNvCxnSpPr/>
          <p:nvPr/>
        </p:nvCxnSpPr>
        <p:spPr>
          <a:xfrm>
            <a:off x="1395413" y="4140200"/>
            <a:ext cx="94075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2C133623-3AC9-4149-AEA5-3547E8B0801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A9A967-F4EE-4757-8AA7-D009868D8C82}" type="datetimeFigureOut">
              <a:rPr lang="it-IT"/>
              <a:pPr>
                <a:defRPr/>
              </a:pPr>
              <a:t>28/03/2022</a:t>
            </a:fld>
            <a:endParaRPr lang="it-IT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D423FBB4-47FB-4115-9CCE-6D12399D8F3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FAF7BEF-1796-4D61-9628-302F590F9F1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67BADE-BE32-4503-A931-EBFABCD191B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3424626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A4AB48-99FA-4CF1-8D6D-AA1DC3C6C3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2F1FFC-3148-4AE3-A9E9-AB6402519A99}" type="datetimeFigureOut">
              <a:rPr lang="it-IT"/>
              <a:pPr>
                <a:defRPr/>
              </a:pPr>
              <a:t>28/03/2022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895CA6-185A-46A9-9668-54A6244E9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80CE67-0168-44AB-B01F-48427411E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DD2987-960A-4D3E-AD2D-EF7B1C3B51D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209741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1">
            <a:extLst>
              <a:ext uri="{FF2B5EF4-FFF2-40B4-BE49-F238E27FC236}">
                <a16:creationId xmlns:a16="http://schemas.microsoft.com/office/drawing/2014/main" id="{B78C2ADC-70D3-4E63-8FC8-8EE6705741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2013" y="879475"/>
            <a:ext cx="6096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lang="en-US" altLang="it-IT" sz="8000"/>
              <a:t>“</a:t>
            </a:r>
          </a:p>
        </p:txBody>
      </p:sp>
      <p:sp>
        <p:nvSpPr>
          <p:cNvPr id="6" name="TextBox 12">
            <a:extLst>
              <a:ext uri="{FF2B5EF4-FFF2-40B4-BE49-F238E27FC236}">
                <a16:creationId xmlns:a16="http://schemas.microsoft.com/office/drawing/2014/main" id="{A9CF5186-1A7B-48AE-9174-F1451750DD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99738" y="2598738"/>
            <a:ext cx="6096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r" eaLnBrk="1" hangingPunct="1"/>
            <a:r>
              <a:rPr lang="en-US" altLang="it-IT" sz="8000"/>
              <a:t>”</a:t>
            </a:r>
          </a:p>
        </p:txBody>
      </p:sp>
      <p:cxnSp>
        <p:nvCxnSpPr>
          <p:cNvPr id="7" name="Straight Connector 25">
            <a:extLst>
              <a:ext uri="{FF2B5EF4-FFF2-40B4-BE49-F238E27FC236}">
                <a16:creationId xmlns:a16="http://schemas.microsoft.com/office/drawing/2014/main" id="{525BDB06-BC23-44AD-B303-0C57FCE9FFFE}"/>
              </a:ext>
            </a:extLst>
          </p:cNvPr>
          <p:cNvCxnSpPr/>
          <p:nvPr/>
        </p:nvCxnSpPr>
        <p:spPr>
          <a:xfrm>
            <a:off x="1395413" y="3429000"/>
            <a:ext cx="94075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2D9A3460-E9B0-4117-B862-AE8E845B869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C2A0B7-00EA-45C0-9C8C-74357F9E1F98}" type="datetimeFigureOut">
              <a:rPr lang="it-IT"/>
              <a:pPr>
                <a:defRPr/>
              </a:pPr>
              <a:t>28/03/2022</a:t>
            </a:fld>
            <a:endParaRPr lang="it-IT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D90C7144-477E-43F7-BBD4-56C77A00B7B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1A532909-5A45-48B6-A60A-B1C9F3A7E3D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EDB773-5E51-4CE6-8561-2EC1FF69B4C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30781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13">
            <a:extLst>
              <a:ext uri="{FF2B5EF4-FFF2-40B4-BE49-F238E27FC236}">
                <a16:creationId xmlns:a16="http://schemas.microsoft.com/office/drawing/2014/main" id="{A5A1FED3-736F-4E08-9DCB-CE5AF5B2F7B1}"/>
              </a:ext>
            </a:extLst>
          </p:cNvPr>
          <p:cNvCxnSpPr/>
          <p:nvPr/>
        </p:nvCxnSpPr>
        <p:spPr>
          <a:xfrm>
            <a:off x="1395413" y="2420938"/>
            <a:ext cx="94075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4" name="Date Placeholder 2">
            <a:extLst>
              <a:ext uri="{FF2B5EF4-FFF2-40B4-BE49-F238E27FC236}">
                <a16:creationId xmlns:a16="http://schemas.microsoft.com/office/drawing/2014/main" id="{91DB64A5-B812-40E0-9B35-C2D6896F84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0394B9-C2E9-4C96-919A-76A196943F41}" type="datetimeFigureOut">
              <a:rPr lang="en-US"/>
              <a:pPr>
                <a:defRPr/>
              </a:pPr>
              <a:t>3/28/2022</a:t>
            </a:fld>
            <a:endParaRPr lang="en-US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54C2CD4C-903D-43D2-8AB4-F176E78D4D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5510315C-9FED-4E91-8E84-BB042D58A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5AD191-0048-4942-81F5-6B58EE440E01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70356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14">
            <a:extLst>
              <a:ext uri="{FF2B5EF4-FFF2-40B4-BE49-F238E27FC236}">
                <a16:creationId xmlns:a16="http://schemas.microsoft.com/office/drawing/2014/main" id="{2FBF6AF9-3969-4D2C-A040-CAB14C0C7B2B}"/>
              </a:ext>
            </a:extLst>
          </p:cNvPr>
          <p:cNvCxnSpPr/>
          <p:nvPr/>
        </p:nvCxnSpPr>
        <p:spPr>
          <a:xfrm>
            <a:off x="1395413" y="3429000"/>
            <a:ext cx="94075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rtlCol="0">
            <a:normAutofit/>
          </a:bodyPr>
          <a:lstStyle>
            <a:lvl1pPr>
              <a:defRPr lang="en-US" b="0" dirty="0"/>
            </a:lvl1pPr>
          </a:lstStyle>
          <a:p>
            <a:pPr lvl="0"/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ED47A75B-A29B-4A16-900A-17A8DCFBF84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D8E31B-AADC-4851-A89F-4585466CCF74}" type="datetimeFigureOut">
              <a:rPr lang="it-IT"/>
              <a:pPr>
                <a:defRPr/>
              </a:pPr>
              <a:t>28/03/2022</a:t>
            </a:fld>
            <a:endParaRPr lang="it-IT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C3282B83-CEAC-49AD-9445-74FAC1C9C95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A81ED74-F998-4A81-B8E8-11C96E65DE4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BCF3CD-9272-4AF9-8A35-7747C8CDD6F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8266042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3">
            <a:extLst>
              <a:ext uri="{FF2B5EF4-FFF2-40B4-BE49-F238E27FC236}">
                <a16:creationId xmlns:a16="http://schemas.microsoft.com/office/drawing/2014/main" id="{C95181FC-0EEF-44B5-B30D-3D5B14FDF013}"/>
              </a:ext>
            </a:extLst>
          </p:cNvPr>
          <p:cNvCxnSpPr/>
          <p:nvPr/>
        </p:nvCxnSpPr>
        <p:spPr>
          <a:xfrm>
            <a:off x="1395413" y="2420938"/>
            <a:ext cx="94075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3BC07C7-42C4-427A-B4B0-34C9220755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EA0203-563C-41A6-A6AA-9429261D6D56}" type="datetimeFigureOut">
              <a:rPr lang="it-IT"/>
              <a:pPr>
                <a:defRPr/>
              </a:pPr>
              <a:t>28/03/2022</a:t>
            </a:fld>
            <a:endParaRPr lang="it-IT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01E4EDC-317B-48FE-BA3F-040D54CFB6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DF12E94-0075-4E11-A55E-67DC641CF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FB4D77-519D-424C-8BF3-E5BF6D6B0F4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9599463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3">
            <a:extLst>
              <a:ext uri="{FF2B5EF4-FFF2-40B4-BE49-F238E27FC236}">
                <a16:creationId xmlns:a16="http://schemas.microsoft.com/office/drawing/2014/main" id="{9D1C99B9-D52B-47A0-8864-A5E85BEDBCA3}"/>
              </a:ext>
            </a:extLst>
          </p:cNvPr>
          <p:cNvCxnSpPr/>
          <p:nvPr/>
        </p:nvCxnSpPr>
        <p:spPr>
          <a:xfrm>
            <a:off x="886460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0ED79FD-52CC-478D-86F7-681187EB75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AFC68F-5BD4-43ED-9072-00AD187789DE}" type="datetimeFigureOut">
              <a:rPr lang="it-IT"/>
              <a:pPr>
                <a:defRPr/>
              </a:pPr>
              <a:t>28/03/2022</a:t>
            </a:fld>
            <a:endParaRPr lang="it-IT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1DD8842-7C09-458D-B867-425CB84E80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9F3187F-AB71-4600-A4A7-D0463E8FE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DF5916-4F10-4CE2-A380-AB966CB3CC9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2893234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9">
            <a:extLst>
              <a:ext uri="{FF2B5EF4-FFF2-40B4-BE49-F238E27FC236}">
                <a16:creationId xmlns:a16="http://schemas.microsoft.com/office/drawing/2014/main" id="{8CCC2B53-0FED-4178-A515-D86D498338FB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2188825" cy="6872288"/>
            <a:chOff x="0" y="0"/>
            <a:chExt cx="12188825" cy="6872226"/>
          </a:xfrm>
        </p:grpSpPr>
        <p:pic>
          <p:nvPicPr>
            <p:cNvPr id="5" name="Picture 8" descr="HD-PanelTitle-V.png">
              <a:extLst>
                <a:ext uri="{FF2B5EF4-FFF2-40B4-BE49-F238E27FC236}">
                  <a16:creationId xmlns:a16="http://schemas.microsoft.com/office/drawing/2014/main" id="{6B224538-E5B3-4428-98C0-63739C387E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88825" cy="6856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25">
              <a:extLst>
                <a:ext uri="{FF2B5EF4-FFF2-40B4-BE49-F238E27FC236}">
                  <a16:creationId xmlns:a16="http://schemas.microsoft.com/office/drawing/2014/main" id="{A4EF0D63-5E8D-482E-AF23-D0F063D0BD5B}"/>
                </a:ext>
              </a:extLst>
            </p:cNvPr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7" name="Picture 16" descr="HDRibbonTitle-UniformTrim.png">
              <a:extLst>
                <a:ext uri="{FF2B5EF4-FFF2-40B4-BE49-F238E27FC236}">
                  <a16:creationId xmlns:a16="http://schemas.microsoft.com/office/drawing/2014/main" id="{9BF261F4-048F-4835-A523-FE9FB71864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" r="47673"/>
            <a:stretch>
              <a:fillRect/>
            </a:stretch>
          </p:blipFill>
          <p:spPr bwMode="auto">
            <a:xfrm rot="5400000">
              <a:off x="5245268" y="530352"/>
              <a:ext cx="1673352" cy="612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17" descr="HDRibbonTitle-UniformTrim.png">
              <a:extLst>
                <a:ext uri="{FF2B5EF4-FFF2-40B4-BE49-F238E27FC236}">
                  <a16:creationId xmlns:a16="http://schemas.microsoft.com/office/drawing/2014/main" id="{7C56C905-273C-47BD-AA5E-E83B40C98D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819"/>
            <a:stretch>
              <a:fillRect/>
            </a:stretch>
          </p:blipFill>
          <p:spPr bwMode="auto">
            <a:xfrm rot="5400000">
              <a:off x="5263556" y="5747514"/>
              <a:ext cx="1636776" cy="612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9" name="Straight Connector 14">
            <a:extLst>
              <a:ext uri="{FF2B5EF4-FFF2-40B4-BE49-F238E27FC236}">
                <a16:creationId xmlns:a16="http://schemas.microsoft.com/office/drawing/2014/main" id="{12092CD7-0BEE-45DB-A6C9-DD89F3A4823C}"/>
              </a:ext>
            </a:extLst>
          </p:cNvPr>
          <p:cNvCxnSpPr/>
          <p:nvPr/>
        </p:nvCxnSpPr>
        <p:spPr>
          <a:xfrm>
            <a:off x="2692400" y="3522663"/>
            <a:ext cx="681513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27840750-56AA-4A8D-9FBB-DE45253942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83538" y="5037138"/>
            <a:ext cx="896937" cy="2794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1F2B62-58EA-4636-BC26-115686DB5B10}" type="datetimeFigureOut">
              <a:rPr lang="en-US"/>
              <a:pPr>
                <a:defRPr/>
              </a:pPr>
              <a:t>3/28/2022</a:t>
            </a:fld>
            <a:endParaRPr lang="en-US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689614FE-3CA0-4E4D-8F30-4F92B4B31A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92400" y="5037138"/>
            <a:ext cx="5214938" cy="2794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75AEACC5-07A1-4DCD-9185-1F6A8DA76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56675" y="5037138"/>
            <a:ext cx="550863" cy="2794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B89AE8-F559-4BAB-BD06-572D5BF56B57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54791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6">
            <a:extLst>
              <a:ext uri="{FF2B5EF4-FFF2-40B4-BE49-F238E27FC236}">
                <a16:creationId xmlns:a16="http://schemas.microsoft.com/office/drawing/2014/main" id="{B5DCAD3F-4C1B-48DA-AC5B-8E7C4EF994FF}"/>
              </a:ext>
            </a:extLst>
          </p:cNvPr>
          <p:cNvCxnSpPr/>
          <p:nvPr/>
        </p:nvCxnSpPr>
        <p:spPr>
          <a:xfrm>
            <a:off x="1395413" y="2420938"/>
            <a:ext cx="94075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FAA989B-4245-4546-AFFC-369918BBE5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24C7EC-9A56-425A-9736-46C26BE12BCE}" type="datetimeFigureOut">
              <a:rPr lang="en-US"/>
              <a:pPr>
                <a:defRPr/>
              </a:pPr>
              <a:t>3/28/2022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C5B906A-CA30-4C2C-AA02-2B61EB42C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99E3DC2-8E5E-4E61-80B5-5006B99123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C8A1F0-8DB8-4C37-BDE6-D808C7ECB5A1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84019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5">
            <a:extLst>
              <a:ext uri="{FF2B5EF4-FFF2-40B4-BE49-F238E27FC236}">
                <a16:creationId xmlns:a16="http://schemas.microsoft.com/office/drawing/2014/main" id="{3AE28C67-5E70-4D0B-B9A3-E39E2622FCC2}"/>
              </a:ext>
            </a:extLst>
          </p:cNvPr>
          <p:cNvCxnSpPr/>
          <p:nvPr/>
        </p:nvCxnSpPr>
        <p:spPr>
          <a:xfrm>
            <a:off x="2012950" y="3709988"/>
            <a:ext cx="81629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803569D-C384-4F1E-84BE-828BD96495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98CC35-E248-4653-B202-968EAE5A4F7D}" type="datetimeFigureOut">
              <a:rPr lang="en-US"/>
              <a:pPr>
                <a:defRPr/>
              </a:pPr>
              <a:t>3/28/2022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015C7AE-9074-4A3B-A5EA-373100E17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743E199-6ED6-4194-AAAC-FB71722AA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B6C39D-4C59-46B7-A535-C87DDA23C2A2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78196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7">
            <a:extLst>
              <a:ext uri="{FF2B5EF4-FFF2-40B4-BE49-F238E27FC236}">
                <a16:creationId xmlns:a16="http://schemas.microsoft.com/office/drawing/2014/main" id="{E1AF834B-F987-49B6-A668-CC3BEED12B29}"/>
              </a:ext>
            </a:extLst>
          </p:cNvPr>
          <p:cNvCxnSpPr/>
          <p:nvPr/>
        </p:nvCxnSpPr>
        <p:spPr>
          <a:xfrm>
            <a:off x="1395413" y="2420938"/>
            <a:ext cx="94075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ECD7D4C6-4721-45E3-894F-47313181B0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E89718-D133-4AEA-AD92-851DE6D38B48}" type="datetimeFigureOut">
              <a:rPr lang="en-US"/>
              <a:pPr>
                <a:defRPr/>
              </a:pPr>
              <a:t>3/28/2022</a:t>
            </a:fld>
            <a:endParaRPr 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3CA23B8A-1CFC-4E6F-9AEE-268A8BFCE0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4F1B8F32-C6FF-4D93-8D89-B0EFAAF2D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C2500B-1411-4FBB-8779-941F21C6D5EA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07477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17">
            <a:extLst>
              <a:ext uri="{FF2B5EF4-FFF2-40B4-BE49-F238E27FC236}">
                <a16:creationId xmlns:a16="http://schemas.microsoft.com/office/drawing/2014/main" id="{070628AC-3BFE-4340-A867-56A6CD120D6F}"/>
              </a:ext>
            </a:extLst>
          </p:cNvPr>
          <p:cNvCxnSpPr/>
          <p:nvPr/>
        </p:nvCxnSpPr>
        <p:spPr>
          <a:xfrm>
            <a:off x="1395413" y="2420938"/>
            <a:ext cx="94075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8" name="Date Placeholder 6">
            <a:extLst>
              <a:ext uri="{FF2B5EF4-FFF2-40B4-BE49-F238E27FC236}">
                <a16:creationId xmlns:a16="http://schemas.microsoft.com/office/drawing/2014/main" id="{B457D948-5BFA-4928-9B53-0F6F06CDC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0FADA5-FD29-4FEF-9DC5-3B44C9F87427}" type="datetimeFigureOut">
              <a:rPr lang="en-US"/>
              <a:pPr>
                <a:defRPr/>
              </a:pPr>
              <a:t>3/28/2022</a:t>
            </a:fld>
            <a:endParaRPr lang="en-US"/>
          </a:p>
        </p:txBody>
      </p:sp>
      <p:sp>
        <p:nvSpPr>
          <p:cNvPr id="9" name="Footer Placeholder 7">
            <a:extLst>
              <a:ext uri="{FF2B5EF4-FFF2-40B4-BE49-F238E27FC236}">
                <a16:creationId xmlns:a16="http://schemas.microsoft.com/office/drawing/2014/main" id="{58821B7C-752B-4B49-AE0C-084290F9FE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8">
            <a:extLst>
              <a:ext uri="{FF2B5EF4-FFF2-40B4-BE49-F238E27FC236}">
                <a16:creationId xmlns:a16="http://schemas.microsoft.com/office/drawing/2014/main" id="{40854533-7A8F-45B3-95FD-911000C94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A1B77F-0063-475A-B7DD-40F28FE9AAB3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94345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13">
            <a:extLst>
              <a:ext uri="{FF2B5EF4-FFF2-40B4-BE49-F238E27FC236}">
                <a16:creationId xmlns:a16="http://schemas.microsoft.com/office/drawing/2014/main" id="{AF12C2D3-0586-428A-B497-648BC0B5B3CC}"/>
              </a:ext>
            </a:extLst>
          </p:cNvPr>
          <p:cNvCxnSpPr/>
          <p:nvPr/>
        </p:nvCxnSpPr>
        <p:spPr>
          <a:xfrm>
            <a:off x="1395413" y="2420938"/>
            <a:ext cx="94075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4" name="Date Placeholder 2">
            <a:extLst>
              <a:ext uri="{FF2B5EF4-FFF2-40B4-BE49-F238E27FC236}">
                <a16:creationId xmlns:a16="http://schemas.microsoft.com/office/drawing/2014/main" id="{C8D5B7F1-E3F9-4E9F-9EB8-66B331EDC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26B4CC-2008-42FD-A537-F0622678916D}" type="datetimeFigureOut">
              <a:rPr lang="en-US"/>
              <a:pPr>
                <a:defRPr/>
              </a:pPr>
              <a:t>3/28/2022</a:t>
            </a:fld>
            <a:endParaRPr lang="en-US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C90EC7FC-27E4-4D2F-A5E3-3E86D2914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AFE6007D-740C-4928-A9FD-19B4EE0D7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1E3D91-099D-4227-978E-D946397B3392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96110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CC888FC4-18B0-48EA-9628-344E73550A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E55D20-2CD6-48F7-8A81-4BEA9E21C1DD}" type="datetimeFigureOut">
              <a:rPr lang="en-US"/>
              <a:pPr>
                <a:defRPr/>
              </a:pPr>
              <a:t>3/28/2022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9529E0C2-B8AC-49F1-B069-A7C9224359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AB47AED-714F-43B7-8A83-3FA5BA02E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C40B8D-745F-4EFB-8453-2C6FDE8E1913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0780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8696EE9-5F5C-4D80-BD40-C9DF836D5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6AFE29-3389-4430-8B3C-55AA3F5D498A}" type="datetimeFigureOut">
              <a:rPr lang="en-US"/>
              <a:pPr>
                <a:defRPr/>
              </a:pPr>
              <a:t>3/28/2022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62FC43-67C8-4714-BB40-6592D7986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38EE4E-73B2-4994-8E2F-85CBEB52D0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37F049-96B0-4C6C-9F87-757FCA019344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16871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15">
            <a:extLst>
              <a:ext uri="{FF2B5EF4-FFF2-40B4-BE49-F238E27FC236}">
                <a16:creationId xmlns:a16="http://schemas.microsoft.com/office/drawing/2014/main" id="{59EEB513-E430-49A6-ACCB-70F3B3AAC1B5}"/>
              </a:ext>
            </a:extLst>
          </p:cNvPr>
          <p:cNvCxnSpPr/>
          <p:nvPr/>
        </p:nvCxnSpPr>
        <p:spPr>
          <a:xfrm>
            <a:off x="1395413" y="2913063"/>
            <a:ext cx="35147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61858EFD-AC74-4665-83F3-6228447F17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7AD1A1-E9A1-4812-A891-76F96AF6FB58}" type="datetimeFigureOut">
              <a:rPr lang="en-US"/>
              <a:pPr>
                <a:defRPr/>
              </a:pPr>
              <a:t>3/28/2022</a:t>
            </a:fld>
            <a:endParaRPr 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3C81B752-A701-410F-BFE1-B5CFDA427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E6D390E2-8B5D-4D35-9AFB-57C0A264F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13FB30-673A-40D4-A321-A0CF3FCA45AE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73775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 noProof="0"/>
              <a:t>Fare clic sull'icona per inserire un'immagine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1DA69C0-8AD6-4B41-A939-14AB1A227B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04074C-1812-47C8-8F88-B230C8F81ACD}" type="datetimeFigureOut">
              <a:rPr lang="en-US"/>
              <a:pPr>
                <a:defRPr/>
              </a:pPr>
              <a:t>3/28/2022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B2EFBF9-3884-42DA-ADE6-2CEC723FE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8302854-911A-4015-A9AA-EEFDC438A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B79905-AC6E-41A5-B0D0-6B17E7F50763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20324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 noProof="0"/>
              <a:t>Fare clic sull'icona per inserire un'immagine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6633836-2D8C-473E-98C5-1354B3E062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C37BF0-E023-4966-B4EA-6E10BD484420}" type="datetimeFigureOut">
              <a:rPr lang="en-US"/>
              <a:pPr>
                <a:defRPr/>
              </a:pPr>
              <a:t>3/28/2022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A530CE0-8518-49E6-835D-68EE504E3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36652FA-A3D9-42C5-9C7F-70E7A0573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230F8B-BE11-4BA2-8970-0F8DFB786956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53937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4">
            <a:extLst>
              <a:ext uri="{FF2B5EF4-FFF2-40B4-BE49-F238E27FC236}">
                <a16:creationId xmlns:a16="http://schemas.microsoft.com/office/drawing/2014/main" id="{EADD7BAE-CA30-4E59-86C6-FDBBA791440A}"/>
              </a:ext>
            </a:extLst>
          </p:cNvPr>
          <p:cNvCxnSpPr/>
          <p:nvPr/>
        </p:nvCxnSpPr>
        <p:spPr>
          <a:xfrm>
            <a:off x="1395413" y="4140200"/>
            <a:ext cx="94075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>
            <a:normAutofit/>
          </a:bodyPr>
          <a:lstStyle>
            <a:lvl1pPr algn="ctr">
              <a:defRPr sz="32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5BDD525-10CF-45C1-B6D6-AF186BAE0A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597198-0144-4DC0-A87B-9307A8F8F5F0}" type="datetimeFigureOut">
              <a:rPr lang="en-US"/>
              <a:pPr>
                <a:defRPr/>
              </a:pPr>
              <a:t>3/28/2022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A993D0E-C242-4DD0-A6A3-2812B98AF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D920F81-02D1-444D-B416-280EC1CFA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C1E02A-34E7-474B-881B-D858E6DC5DFF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71545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3">
            <a:extLst>
              <a:ext uri="{FF2B5EF4-FFF2-40B4-BE49-F238E27FC236}">
                <a16:creationId xmlns:a16="http://schemas.microsoft.com/office/drawing/2014/main" id="{8DCF4C4D-87A8-4AC2-8099-D0D66ABA4D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2013" y="879475"/>
            <a:ext cx="609600" cy="58578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it-IT" sz="8000"/>
              <a:t>“</a:t>
            </a:r>
          </a:p>
        </p:txBody>
      </p:sp>
      <p:sp>
        <p:nvSpPr>
          <p:cNvPr id="6" name="TextBox 14">
            <a:extLst>
              <a:ext uri="{FF2B5EF4-FFF2-40B4-BE49-F238E27FC236}">
                <a16:creationId xmlns:a16="http://schemas.microsoft.com/office/drawing/2014/main" id="{B19DBEA9-7E76-432A-9EB9-C22EED134C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99738" y="2827338"/>
            <a:ext cx="609600" cy="585787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it-IT" sz="8000"/>
              <a:t>”</a:t>
            </a:r>
          </a:p>
        </p:txBody>
      </p:sp>
      <p:cxnSp>
        <p:nvCxnSpPr>
          <p:cNvPr id="7" name="Straight Connector 18">
            <a:extLst>
              <a:ext uri="{FF2B5EF4-FFF2-40B4-BE49-F238E27FC236}">
                <a16:creationId xmlns:a16="http://schemas.microsoft.com/office/drawing/2014/main" id="{70DD44B7-231F-453A-ADF7-9F447A158033}"/>
              </a:ext>
            </a:extLst>
          </p:cNvPr>
          <p:cNvCxnSpPr/>
          <p:nvPr/>
        </p:nvCxnSpPr>
        <p:spPr>
          <a:xfrm>
            <a:off x="1395413" y="4140200"/>
            <a:ext cx="94075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8A1763BF-07E3-4C04-A30F-7D4ABF96595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895FE6-0F2C-4BF0-9AC0-561BF1A4071B}" type="datetimeFigureOut">
              <a:rPr lang="en-US"/>
              <a:pPr>
                <a:defRPr/>
              </a:pPr>
              <a:t>3/28/2022</a:t>
            </a:fld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E95F392D-D818-4A20-9D6F-3407AE0CC57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8F38835-111D-40EB-A254-037D7335C3C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8A5383-0652-442F-9669-CA83175A274A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89205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43C5AA-6C28-4634-B657-E514DE534C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2265F7-04F4-49E4-A859-252C974C82BF}" type="datetimeFigureOut">
              <a:rPr lang="en-US"/>
              <a:pPr>
                <a:defRPr/>
              </a:pPr>
              <a:t>3/28/2022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E263C0-FCDC-4FA5-BB81-9356A2780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85D657-882B-467B-8490-1512C6AFA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5485FB-A513-4D51-9E1F-3E6AD93D25E4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00771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1">
            <a:extLst>
              <a:ext uri="{FF2B5EF4-FFF2-40B4-BE49-F238E27FC236}">
                <a16:creationId xmlns:a16="http://schemas.microsoft.com/office/drawing/2014/main" id="{D0572675-4AB8-477D-8FCD-C81BCFECDD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2013" y="879475"/>
            <a:ext cx="609600" cy="58578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it-IT" sz="8000"/>
              <a:t>“</a:t>
            </a:r>
          </a:p>
        </p:txBody>
      </p:sp>
      <p:sp>
        <p:nvSpPr>
          <p:cNvPr id="6" name="TextBox 12">
            <a:extLst>
              <a:ext uri="{FF2B5EF4-FFF2-40B4-BE49-F238E27FC236}">
                <a16:creationId xmlns:a16="http://schemas.microsoft.com/office/drawing/2014/main" id="{DFF1338B-453A-4AC5-BF72-3443D73786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99738" y="2598738"/>
            <a:ext cx="609600" cy="585787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it-IT" sz="8000"/>
              <a:t>”</a:t>
            </a:r>
          </a:p>
        </p:txBody>
      </p:sp>
      <p:cxnSp>
        <p:nvCxnSpPr>
          <p:cNvPr id="7" name="Straight Connector 25">
            <a:extLst>
              <a:ext uri="{FF2B5EF4-FFF2-40B4-BE49-F238E27FC236}">
                <a16:creationId xmlns:a16="http://schemas.microsoft.com/office/drawing/2014/main" id="{58C2765E-2690-4B0D-8F46-72FBAE539397}"/>
              </a:ext>
            </a:extLst>
          </p:cNvPr>
          <p:cNvCxnSpPr/>
          <p:nvPr/>
        </p:nvCxnSpPr>
        <p:spPr>
          <a:xfrm>
            <a:off x="1395413" y="3429000"/>
            <a:ext cx="94075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8FD138F2-7391-45F3-A5AB-F2A0E5D4411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DF7DF7-9DDF-43D7-AC18-7D4F7B0A46ED}" type="datetimeFigureOut">
              <a:rPr lang="en-US"/>
              <a:pPr>
                <a:defRPr/>
              </a:pPr>
              <a:t>3/28/2022</a:t>
            </a:fld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95B5060D-42F9-4E12-A9CC-D9957819F17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0234B5E6-2587-452A-8401-8DCA8F0F67B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1033C6-A981-4277-8E18-CCE394840D1E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86109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14">
            <a:extLst>
              <a:ext uri="{FF2B5EF4-FFF2-40B4-BE49-F238E27FC236}">
                <a16:creationId xmlns:a16="http://schemas.microsoft.com/office/drawing/2014/main" id="{A1EC2113-49BD-4724-AF3E-EE9C4FF68EE8}"/>
              </a:ext>
            </a:extLst>
          </p:cNvPr>
          <p:cNvCxnSpPr/>
          <p:nvPr/>
        </p:nvCxnSpPr>
        <p:spPr>
          <a:xfrm>
            <a:off x="1395413" y="3429000"/>
            <a:ext cx="94075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rtlCol="0">
            <a:normAutofit/>
          </a:bodyPr>
          <a:lstStyle>
            <a:lvl1pPr>
              <a:defRPr lang="en-US" b="0" dirty="0"/>
            </a:lvl1pPr>
          </a:lstStyle>
          <a:p>
            <a:pPr lvl="0"/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D16F35BA-0595-412A-A036-5F056B044A2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26FBEE-9FDC-479D-9061-EF4C257FD362}" type="datetimeFigureOut">
              <a:rPr lang="en-US"/>
              <a:pPr>
                <a:defRPr/>
              </a:pPr>
              <a:t>3/28/2022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4E6F91B2-680D-4CD3-99A1-0FA6E2F4F35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850322D7-8F24-4516-A57C-3C99D471759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C99E97-2841-4895-BACB-0330C11B867B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39825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3">
            <a:extLst>
              <a:ext uri="{FF2B5EF4-FFF2-40B4-BE49-F238E27FC236}">
                <a16:creationId xmlns:a16="http://schemas.microsoft.com/office/drawing/2014/main" id="{09A6D1B5-F90E-4E08-AF58-A364390FEED4}"/>
              </a:ext>
            </a:extLst>
          </p:cNvPr>
          <p:cNvCxnSpPr/>
          <p:nvPr/>
        </p:nvCxnSpPr>
        <p:spPr>
          <a:xfrm>
            <a:off x="1395413" y="2420938"/>
            <a:ext cx="94075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B46BECA-13D4-49E3-9EE9-C7EC4ECCDE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0C7A6E-45B7-4E5B-94F0-4B682E1C4FC2}" type="datetimeFigureOut">
              <a:rPr lang="en-US"/>
              <a:pPr>
                <a:defRPr/>
              </a:pPr>
              <a:t>3/28/2022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DE52F49-0CF5-4ABD-9B7C-8043CF2207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251A474-5846-4954-A4BC-549C97343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D8A54C-94EA-4829-84AC-C96FFB55C944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39454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3">
            <a:extLst>
              <a:ext uri="{FF2B5EF4-FFF2-40B4-BE49-F238E27FC236}">
                <a16:creationId xmlns:a16="http://schemas.microsoft.com/office/drawing/2014/main" id="{203F1E4D-2615-427E-B129-8B3DA77FF14C}"/>
              </a:ext>
            </a:extLst>
          </p:cNvPr>
          <p:cNvCxnSpPr/>
          <p:nvPr/>
        </p:nvCxnSpPr>
        <p:spPr>
          <a:xfrm>
            <a:off x="886460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E019133-DD07-4080-9FC2-B67DF2D70A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062C9B-20EB-4E4C-BBEB-A33463DA5EDA}" type="datetimeFigureOut">
              <a:rPr lang="en-US"/>
              <a:pPr>
                <a:defRPr/>
              </a:pPr>
              <a:t>3/28/2022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A2E67BD-FD5A-4E2A-A79E-FBBB51D973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FD3A61F-1475-45F3-B2C5-81F9A492F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1F7C29-1195-4070-9E02-01AC793E692B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946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15">
            <a:extLst>
              <a:ext uri="{FF2B5EF4-FFF2-40B4-BE49-F238E27FC236}">
                <a16:creationId xmlns:a16="http://schemas.microsoft.com/office/drawing/2014/main" id="{442AB9B5-BC27-424D-8337-A96A4E914FA0}"/>
              </a:ext>
            </a:extLst>
          </p:cNvPr>
          <p:cNvCxnSpPr/>
          <p:nvPr/>
        </p:nvCxnSpPr>
        <p:spPr>
          <a:xfrm>
            <a:off x="1395413" y="2913063"/>
            <a:ext cx="35147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71A2700C-0712-4841-B785-AE1CA718C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0AF159-6659-4D5E-A805-1A87CF7C6AFA}" type="datetimeFigureOut">
              <a:rPr lang="en-US"/>
              <a:pPr>
                <a:defRPr/>
              </a:pPr>
              <a:t>3/28/2022</a:t>
            </a:fld>
            <a:endParaRPr 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DFBA334D-16FB-4062-9848-1615665E0E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6AA7F48C-07C7-470E-8280-384D86C44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F4E53F-0930-463B-916A-6CBFED2A8B2C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3759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 noProof="0"/>
              <a:t>Fare clic sull'icona per inserire un'immagine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860F2F-E371-4926-8D26-2ABB1AD530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ADFA4F-8766-4892-AE29-700517CE1867}" type="datetimeFigureOut">
              <a:rPr lang="en-US"/>
              <a:pPr>
                <a:defRPr/>
              </a:pPr>
              <a:t>3/28/2022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13CC3E-4129-4047-937C-98125BE47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81E9F4-391C-4617-AAC8-F8AA02237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60A456-04B0-4C6D-BFB3-4FF3DCC32E03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6279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48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17" Type="http://schemas.openxmlformats.org/officeDocument/2006/relationships/slideLayout" Target="../slideLayouts/slideLayout62.xml"/><Relationship Id="rId2" Type="http://schemas.openxmlformats.org/officeDocument/2006/relationships/slideLayout" Target="../slideLayouts/slideLayout47.xml"/><Relationship Id="rId16" Type="http://schemas.openxmlformats.org/officeDocument/2006/relationships/slideLayout" Target="../slideLayouts/slideLayout61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55.xml"/><Relationship Id="rId19" Type="http://schemas.openxmlformats.org/officeDocument/2006/relationships/image" Target="../media/image2.jpeg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slideLayout" Target="../slideLayouts/slideLayout75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65.xml"/><Relationship Id="rId21" Type="http://schemas.openxmlformats.org/officeDocument/2006/relationships/image" Target="../media/image9.png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17" Type="http://schemas.openxmlformats.org/officeDocument/2006/relationships/slideLayout" Target="../slideLayouts/slideLayout79.xml"/><Relationship Id="rId2" Type="http://schemas.openxmlformats.org/officeDocument/2006/relationships/slideLayout" Target="../slideLayouts/slideLayout64.xml"/><Relationship Id="rId16" Type="http://schemas.openxmlformats.org/officeDocument/2006/relationships/slideLayout" Target="../slideLayouts/slideLayout78.xml"/><Relationship Id="rId20" Type="http://schemas.openxmlformats.org/officeDocument/2006/relationships/image" Target="../media/image8.png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72.xml"/><Relationship Id="rId19" Type="http://schemas.openxmlformats.org/officeDocument/2006/relationships/image" Target="../media/image7.jpeg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4" Type="http://schemas.openxmlformats.org/officeDocument/2006/relationships/slideLayout" Target="../slideLayouts/slideLayout7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6">
            <a:extLst>
              <a:ext uri="{FF2B5EF4-FFF2-40B4-BE49-F238E27FC236}">
                <a16:creationId xmlns:a16="http://schemas.microsoft.com/office/drawing/2014/main" id="{271E690C-71D0-4401-A95A-B424B4FB9567}"/>
              </a:ext>
            </a:extLst>
          </p:cNvPr>
          <p:cNvGrpSpPr>
            <a:grpSpLocks/>
          </p:cNvGrpSpPr>
          <p:nvPr/>
        </p:nvGrpSpPr>
        <p:grpSpPr bwMode="auto">
          <a:xfrm>
            <a:off x="-15875" y="0"/>
            <a:ext cx="12230100" cy="6856413"/>
            <a:chOff x="-15736" y="0"/>
            <a:chExt cx="12229962" cy="6856214"/>
          </a:xfrm>
        </p:grpSpPr>
        <p:pic>
          <p:nvPicPr>
            <p:cNvPr id="2056" name="Picture 7" descr="HD-PanelContent.png">
              <a:extLst>
                <a:ext uri="{FF2B5EF4-FFF2-40B4-BE49-F238E27FC236}">
                  <a16:creationId xmlns:a16="http://schemas.microsoft.com/office/drawing/2014/main" id="{FA19F58B-0D5F-4CDE-A6EE-0544926D20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88825" cy="6856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A5A2684-CCC6-41CD-9CD2-767807ED7B09}"/>
                </a:ext>
              </a:extLst>
            </p:cNvPr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2060" name="Picture 9" descr="HDRibbonContent-UniformTrim.png">
              <a:extLst>
                <a:ext uri="{FF2B5EF4-FFF2-40B4-BE49-F238E27FC236}">
                  <a16:creationId xmlns:a16="http://schemas.microsoft.com/office/drawing/2014/main" id="{DBF1E002-5211-490B-96B7-B031AF43CD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736" y="3153832"/>
              <a:ext cx="777240" cy="606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1" name="Picture 10" descr="HDRibbonContent-UniformTrim.png">
              <a:extLst>
                <a:ext uri="{FF2B5EF4-FFF2-40B4-BE49-F238E27FC236}">
                  <a16:creationId xmlns:a16="http://schemas.microsoft.com/office/drawing/2014/main" id="{532D9295-B74D-4324-8715-FA74C963E6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6986" y="3153832"/>
              <a:ext cx="777240" cy="606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1" name="Title Placeholder 1">
            <a:extLst>
              <a:ext uri="{FF2B5EF4-FFF2-40B4-BE49-F238E27FC236}">
                <a16:creationId xmlns:a16="http://schemas.microsoft.com/office/drawing/2014/main" id="{9643F850-ED10-4F7A-9890-C352F542E82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95400" y="982663"/>
            <a:ext cx="9601200" cy="130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 dello schema</a:t>
            </a:r>
            <a:endParaRPr lang="en-US" altLang="it-IT"/>
          </a:p>
        </p:txBody>
      </p:sp>
      <p:sp>
        <p:nvSpPr>
          <p:cNvPr id="2052" name="Text Placeholder 2">
            <a:extLst>
              <a:ext uri="{FF2B5EF4-FFF2-40B4-BE49-F238E27FC236}">
                <a16:creationId xmlns:a16="http://schemas.microsoft.com/office/drawing/2014/main" id="{B2DA6D49-EE25-4E52-9223-B4E53EB96F2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295400" y="2557463"/>
            <a:ext cx="9601200" cy="331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  <a:endParaRPr lang="en-US" alt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5EC012-892D-4566-8193-B8337A62A6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77275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0EE5EAE3-32DD-4058-B57D-FB4B0B0381D8}" type="datetimeFigureOut">
              <a:rPr lang="it-IT"/>
              <a:pPr>
                <a:defRPr/>
              </a:pPr>
              <a:t>28/03/2022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1CAF45-7C1E-4BDB-AEE5-7EB9FF0E06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95400" y="5969000"/>
            <a:ext cx="7305675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6BF0D4-92AF-44C0-A0E0-A1C3E8560D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53675" y="5969000"/>
            <a:ext cx="542925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5229CD5C-EEF8-4130-8322-9236B2159E1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3801490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ln w="3175" cmpd="sng">
            <a:noFill/>
          </a:ln>
          <a:solidFill>
            <a:srgbClr val="FFFFFF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Garamond" panose="02020404030301010803" pitchFamily="18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Garamond" panose="02020404030301010803" pitchFamily="18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Garamond" panose="02020404030301010803" pitchFamily="18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Garamond" panose="02020404030301010803" pitchFamily="18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 pitchFamily="34" charset="0"/>
        <a:buChar char="•"/>
        <a:defRPr sz="2400" kern="1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 pitchFamily="34" charset="0"/>
        <a:buChar char="•"/>
        <a:defRPr sz="2000" kern="1200">
          <a:solidFill>
            <a:srgbClr val="FFFFFF"/>
          </a:solidFill>
          <a:latin typeface="+mn-lt"/>
          <a:ea typeface="+mn-ea"/>
          <a:cs typeface="+mn-cs"/>
        </a:defRPr>
      </a:lvl2pPr>
      <a:lvl3pPr marL="1200150" indent="-28575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 pitchFamily="34" charset="0"/>
        <a:buChar char="•"/>
        <a:defRPr kern="1200">
          <a:solidFill>
            <a:srgbClr val="FFFFFF"/>
          </a:solidFill>
          <a:latin typeface="+mn-lt"/>
          <a:ea typeface="+mn-ea"/>
          <a:cs typeface="+mn-cs"/>
        </a:defRPr>
      </a:lvl3pPr>
      <a:lvl4pPr marL="1543050" indent="-17145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 pitchFamily="34" charset="0"/>
        <a:buChar char="•"/>
        <a:defRPr sz="1600" kern="1200">
          <a:solidFill>
            <a:srgbClr val="FFFFFF"/>
          </a:solidFill>
          <a:latin typeface="+mn-lt"/>
          <a:ea typeface="+mn-ea"/>
          <a:cs typeface="+mn-cs"/>
        </a:defRPr>
      </a:lvl4pPr>
      <a:lvl5pPr marL="2000250" indent="-17145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 pitchFamily="34" charset="0"/>
        <a:buChar char="•"/>
        <a:defRPr sz="1400" kern="1200"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6">
            <a:extLst>
              <a:ext uri="{FF2B5EF4-FFF2-40B4-BE49-F238E27FC236}">
                <a16:creationId xmlns:a16="http://schemas.microsoft.com/office/drawing/2014/main" id="{72DDAB42-3ADC-4594-A5F4-622C96EED425}"/>
              </a:ext>
            </a:extLst>
          </p:cNvPr>
          <p:cNvGrpSpPr>
            <a:grpSpLocks/>
          </p:cNvGrpSpPr>
          <p:nvPr/>
        </p:nvGrpSpPr>
        <p:grpSpPr bwMode="auto">
          <a:xfrm>
            <a:off x="-15875" y="0"/>
            <a:ext cx="12230100" cy="6856413"/>
            <a:chOff x="-15736" y="0"/>
            <a:chExt cx="12229962" cy="6856214"/>
          </a:xfrm>
        </p:grpSpPr>
        <p:pic>
          <p:nvPicPr>
            <p:cNvPr id="3080" name="Picture 7" descr="HD-PanelContent.png">
              <a:extLst>
                <a:ext uri="{FF2B5EF4-FFF2-40B4-BE49-F238E27FC236}">
                  <a16:creationId xmlns:a16="http://schemas.microsoft.com/office/drawing/2014/main" id="{A286B526-24D5-4A1A-872E-2C0B3B69D0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88825" cy="6856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EA56427-F5FF-4C4C-979E-394C658BD225}"/>
                </a:ext>
              </a:extLst>
            </p:cNvPr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3084" name="Picture 9" descr="HDRibbonContent-UniformTrim.png">
              <a:extLst>
                <a:ext uri="{FF2B5EF4-FFF2-40B4-BE49-F238E27FC236}">
                  <a16:creationId xmlns:a16="http://schemas.microsoft.com/office/drawing/2014/main" id="{2796E5DA-FCB4-4FFC-B9BA-29577EA2AB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736" y="3153832"/>
              <a:ext cx="777240" cy="606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5" name="Picture 10" descr="HDRibbonContent-UniformTrim.png">
              <a:extLst>
                <a:ext uri="{FF2B5EF4-FFF2-40B4-BE49-F238E27FC236}">
                  <a16:creationId xmlns:a16="http://schemas.microsoft.com/office/drawing/2014/main" id="{1039DADA-8F2D-467A-9158-FE8ACA54D8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6986" y="3153832"/>
              <a:ext cx="777240" cy="606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075" name="Title Placeholder 1">
            <a:extLst>
              <a:ext uri="{FF2B5EF4-FFF2-40B4-BE49-F238E27FC236}">
                <a16:creationId xmlns:a16="http://schemas.microsoft.com/office/drawing/2014/main" id="{37A95F8F-5008-4668-9413-C5634DECB9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95400" y="982663"/>
            <a:ext cx="9601200" cy="130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 dello schema</a:t>
            </a:r>
            <a:endParaRPr lang="en-US" altLang="it-IT"/>
          </a:p>
        </p:txBody>
      </p:sp>
      <p:sp>
        <p:nvSpPr>
          <p:cNvPr id="3076" name="Text Placeholder 2">
            <a:extLst>
              <a:ext uri="{FF2B5EF4-FFF2-40B4-BE49-F238E27FC236}">
                <a16:creationId xmlns:a16="http://schemas.microsoft.com/office/drawing/2014/main" id="{05B32DCE-0CF3-4D2A-8A2C-6DEB7E59813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295400" y="2557463"/>
            <a:ext cx="9601200" cy="331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  <a:endParaRPr lang="en-US" alt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A20995-F527-41BA-A675-9C6F239B2B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77275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7607D0B3-A43B-47EC-9353-C090423F7FFC}" type="datetimeFigureOut">
              <a:rPr lang="it-IT"/>
              <a:pPr>
                <a:defRPr/>
              </a:pPr>
              <a:t>28/03/2022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0560BE-4B74-45E7-B8AF-8E6E20E837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95400" y="5969000"/>
            <a:ext cx="7305675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258B24-9D73-4502-8369-60CB4C19B5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53675" y="5969000"/>
            <a:ext cx="542925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D7A5C2BD-FA89-4FCF-8EAD-8E13B878E5D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9771620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ln w="3175" cmpd="sng">
            <a:noFill/>
          </a:ln>
          <a:solidFill>
            <a:srgbClr val="FFFFFF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Garamond" panose="02020404030301010803" pitchFamily="18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Garamond" panose="02020404030301010803" pitchFamily="18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Garamond" panose="02020404030301010803" pitchFamily="18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Garamond" panose="02020404030301010803" pitchFamily="18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 pitchFamily="34" charset="0"/>
        <a:buChar char="•"/>
        <a:defRPr sz="2400" kern="1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 pitchFamily="34" charset="0"/>
        <a:buChar char="•"/>
        <a:defRPr sz="2000" kern="1200">
          <a:solidFill>
            <a:srgbClr val="FFFFFF"/>
          </a:solidFill>
          <a:latin typeface="+mn-lt"/>
          <a:ea typeface="+mn-ea"/>
          <a:cs typeface="+mn-cs"/>
        </a:defRPr>
      </a:lvl2pPr>
      <a:lvl3pPr marL="1200150" indent="-28575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 pitchFamily="34" charset="0"/>
        <a:buChar char="•"/>
        <a:defRPr kern="1200">
          <a:solidFill>
            <a:srgbClr val="FFFFFF"/>
          </a:solidFill>
          <a:latin typeface="+mn-lt"/>
          <a:ea typeface="+mn-ea"/>
          <a:cs typeface="+mn-cs"/>
        </a:defRPr>
      </a:lvl3pPr>
      <a:lvl4pPr marL="1543050" indent="-17145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 pitchFamily="34" charset="0"/>
        <a:buChar char="•"/>
        <a:defRPr sz="1600" kern="1200">
          <a:solidFill>
            <a:srgbClr val="FFFFFF"/>
          </a:solidFill>
          <a:latin typeface="+mn-lt"/>
          <a:ea typeface="+mn-ea"/>
          <a:cs typeface="+mn-cs"/>
        </a:defRPr>
      </a:lvl4pPr>
      <a:lvl5pPr marL="2000250" indent="-17145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 pitchFamily="34" charset="0"/>
        <a:buChar char="•"/>
        <a:defRPr sz="1400" kern="1200"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5F56BA70-D62B-49E0-839A-50B348A9D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89DF63E-799E-460C-85EE-0FD4A027EB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151E5BC-D7FE-4AD0-9050-2168578398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AE4508-CC9A-4A45-B2FD-1BF425A0EFD7}" type="datetimeFigureOut">
              <a:rPr lang="it-IT" smtClean="0"/>
              <a:t>28/03/2022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9521C41-55D7-48D1-9973-A2AAAED45E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0B77675-B5EC-4AE7-8B5E-6F1863A3D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7860D6-8097-4E9F-A69F-220A640E57B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36114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6">
            <a:extLst>
              <a:ext uri="{FF2B5EF4-FFF2-40B4-BE49-F238E27FC236}">
                <a16:creationId xmlns:a16="http://schemas.microsoft.com/office/drawing/2014/main" id="{647BE70A-C7B6-4D55-AE29-F657C21213E1}"/>
              </a:ext>
            </a:extLst>
          </p:cNvPr>
          <p:cNvGrpSpPr>
            <a:grpSpLocks/>
          </p:cNvGrpSpPr>
          <p:nvPr/>
        </p:nvGrpSpPr>
        <p:grpSpPr bwMode="auto">
          <a:xfrm>
            <a:off x="-15875" y="0"/>
            <a:ext cx="12230100" cy="6856413"/>
            <a:chOff x="-15736" y="0"/>
            <a:chExt cx="12229962" cy="6856214"/>
          </a:xfrm>
        </p:grpSpPr>
        <p:pic>
          <p:nvPicPr>
            <p:cNvPr id="2056" name="Picture 7" descr="HD-PanelContent.png">
              <a:extLst>
                <a:ext uri="{FF2B5EF4-FFF2-40B4-BE49-F238E27FC236}">
                  <a16:creationId xmlns:a16="http://schemas.microsoft.com/office/drawing/2014/main" id="{52D64C09-87E6-4346-9241-3D342839B1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88825" cy="6856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69397FE-F968-41B4-A6E1-FD248C684500}"/>
                </a:ext>
              </a:extLst>
            </p:cNvPr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2060" name="Picture 9" descr="HDRibbonContent-UniformTrim.png">
              <a:extLst>
                <a:ext uri="{FF2B5EF4-FFF2-40B4-BE49-F238E27FC236}">
                  <a16:creationId xmlns:a16="http://schemas.microsoft.com/office/drawing/2014/main" id="{D3A19DA6-2CF7-4E30-A393-6DB4A27141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736" y="3153832"/>
              <a:ext cx="777240" cy="606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1" name="Picture 10" descr="HDRibbonContent-UniformTrim.png">
              <a:extLst>
                <a:ext uri="{FF2B5EF4-FFF2-40B4-BE49-F238E27FC236}">
                  <a16:creationId xmlns:a16="http://schemas.microsoft.com/office/drawing/2014/main" id="{7D3DD44C-A1B1-4388-B938-AA819A9812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6986" y="3153832"/>
              <a:ext cx="777240" cy="606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1" name="Title Placeholder 1">
            <a:extLst>
              <a:ext uri="{FF2B5EF4-FFF2-40B4-BE49-F238E27FC236}">
                <a16:creationId xmlns:a16="http://schemas.microsoft.com/office/drawing/2014/main" id="{1FD4C427-2BBD-41FB-9818-E9114950446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95400" y="982663"/>
            <a:ext cx="9601200" cy="130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 dello schema</a:t>
            </a:r>
            <a:endParaRPr lang="en-US" altLang="it-IT"/>
          </a:p>
        </p:txBody>
      </p:sp>
      <p:sp>
        <p:nvSpPr>
          <p:cNvPr id="2052" name="Text Placeholder 2">
            <a:extLst>
              <a:ext uri="{FF2B5EF4-FFF2-40B4-BE49-F238E27FC236}">
                <a16:creationId xmlns:a16="http://schemas.microsoft.com/office/drawing/2014/main" id="{0565B92F-53CC-40FD-A82D-9E23C85A958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295400" y="2557463"/>
            <a:ext cx="9601200" cy="331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  <a:endParaRPr lang="en-US" alt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C671D5-A30D-4C5B-AD29-3E2B758F99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77275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00" b="0" i="0" smtClean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936859A5-BCF4-439B-B56C-4617CC787205}" type="datetimeFigureOut">
              <a:rPr lang="it-IT"/>
              <a:pPr>
                <a:defRPr/>
              </a:pPr>
              <a:t>28/03/2022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7C8D59-3CAC-44D2-91A8-07527E725E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95400" y="5969000"/>
            <a:ext cx="7305675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5CAF59-94E7-4B7A-8F65-8FCF40CA60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53675" y="5969000"/>
            <a:ext cx="542925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00" b="0" i="0" smtClean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229866C9-DED7-4E49-A649-A8B47863AAA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32384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  <p:sldLayoutId id="2147483741" r:id="rId15"/>
    <p:sldLayoutId id="2147483742" r:id="rId16"/>
    <p:sldLayoutId id="2147483743" r:id="rId17"/>
  </p:sldLayoutIdLst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ln w="3175" cmpd="sng">
            <a:noFill/>
          </a:ln>
          <a:solidFill>
            <a:srgbClr val="262626"/>
          </a:solidFill>
          <a:latin typeface="+mj-lt"/>
          <a:ea typeface="+mj-ea"/>
          <a:cs typeface="+mj-cs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rgbClr val="262626"/>
          </a:solidFill>
          <a:latin typeface="Garamond" panose="02020404030301010803" pitchFamily="18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rgbClr val="262626"/>
          </a:solidFill>
          <a:latin typeface="Garamond" panose="02020404030301010803" pitchFamily="18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rgbClr val="262626"/>
          </a:solidFill>
          <a:latin typeface="Garamond" panose="02020404030301010803" pitchFamily="18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rgbClr val="262626"/>
          </a:solidFill>
          <a:latin typeface="Garamond" panose="02020404030301010803" pitchFamily="18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fontAlgn="base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 pitchFamily="34" charset="0"/>
        <a:buChar char="•"/>
        <a:defRPr sz="2400" kern="1200">
          <a:solidFill>
            <a:srgbClr val="262626"/>
          </a:solidFill>
          <a:latin typeface="+mn-lt"/>
          <a:ea typeface="+mn-ea"/>
          <a:cs typeface="+mn-cs"/>
        </a:defRPr>
      </a:lvl1pPr>
      <a:lvl2pPr marL="742950" indent="-285750" algn="l" defTabSz="457200" rtl="0" fontAlgn="base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 pitchFamily="34" charset="0"/>
        <a:buChar char="•"/>
        <a:defRPr sz="2000" kern="1200">
          <a:solidFill>
            <a:srgbClr val="262626"/>
          </a:solidFill>
          <a:latin typeface="+mn-lt"/>
          <a:ea typeface="+mn-ea"/>
          <a:cs typeface="+mn-cs"/>
        </a:defRPr>
      </a:lvl2pPr>
      <a:lvl3pPr marL="1200150" indent="-285750" algn="l" defTabSz="457200" rtl="0" fontAlgn="base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 pitchFamily="34" charset="0"/>
        <a:buChar char="•"/>
        <a:defRPr kern="1200">
          <a:solidFill>
            <a:srgbClr val="262626"/>
          </a:solidFill>
          <a:latin typeface="+mn-lt"/>
          <a:ea typeface="+mn-ea"/>
          <a:cs typeface="+mn-cs"/>
        </a:defRPr>
      </a:lvl3pPr>
      <a:lvl4pPr marL="1543050" indent="-171450" algn="l" defTabSz="457200" rtl="0" fontAlgn="base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 pitchFamily="34" charset="0"/>
        <a:buChar char="•"/>
        <a:defRPr sz="1600" kern="1200">
          <a:solidFill>
            <a:srgbClr val="262626"/>
          </a:solidFill>
          <a:latin typeface="+mn-lt"/>
          <a:ea typeface="+mn-ea"/>
          <a:cs typeface="+mn-cs"/>
        </a:defRPr>
      </a:lvl4pPr>
      <a:lvl5pPr marL="2000250" indent="-171450" algn="l" defTabSz="457200" rtl="0" fontAlgn="base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 pitchFamily="34" charset="0"/>
        <a:buChar char="•"/>
        <a:defRPr sz="1400" kern="1200">
          <a:solidFill>
            <a:srgbClr val="262626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6">
            <a:extLst>
              <a:ext uri="{FF2B5EF4-FFF2-40B4-BE49-F238E27FC236}">
                <a16:creationId xmlns:a16="http://schemas.microsoft.com/office/drawing/2014/main" id="{3AD9B056-9F1F-4BF7-B8EB-D2CBBC1782F9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2188825" cy="6856413"/>
            <a:chOff x="0" y="0"/>
            <a:chExt cx="12188825" cy="6856215"/>
          </a:xfrm>
        </p:grpSpPr>
        <p:pic>
          <p:nvPicPr>
            <p:cNvPr id="1032" name="Picture 7" descr="HD-PanelContent-V.png">
              <a:extLst>
                <a:ext uri="{FF2B5EF4-FFF2-40B4-BE49-F238E27FC236}">
                  <a16:creationId xmlns:a16="http://schemas.microsoft.com/office/drawing/2014/main" id="{3DDF640A-292A-4E76-983E-4FD2CAA577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88825" cy="6856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E6DFB64-A5D0-4B92-818F-135FDBBD68AF}"/>
                </a:ext>
              </a:extLst>
            </p:cNvPr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36" name="Picture 9" descr="HDRibbonContent-UniformTrim.png">
              <a:extLst>
                <a:ext uri="{FF2B5EF4-FFF2-40B4-BE49-F238E27FC236}">
                  <a16:creationId xmlns:a16="http://schemas.microsoft.com/office/drawing/2014/main" id="{8A64B595-CEFD-4C96-A9C8-514CD8AE8B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>
              <a:fillRect/>
            </a:stretch>
          </p:blipFill>
          <p:spPr bwMode="auto">
            <a:xfrm rot="5400000">
              <a:off x="5706471" y="76265"/>
              <a:ext cx="758952" cy="606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7" name="Picture 10" descr="HDRibbonContent-UniformTrim.png">
              <a:extLst>
                <a:ext uri="{FF2B5EF4-FFF2-40B4-BE49-F238E27FC236}">
                  <a16:creationId xmlns:a16="http://schemas.microsoft.com/office/drawing/2014/main" id="{1C47E439-BFAF-44D8-94BA-863E7CCA80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>
              <a:fillRect/>
            </a:stretch>
          </p:blipFill>
          <p:spPr bwMode="auto">
            <a:xfrm rot="5400000">
              <a:off x="5706470" y="6173526"/>
              <a:ext cx="758952" cy="606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27" name="Title Placeholder 1">
            <a:extLst>
              <a:ext uri="{FF2B5EF4-FFF2-40B4-BE49-F238E27FC236}">
                <a16:creationId xmlns:a16="http://schemas.microsoft.com/office/drawing/2014/main" id="{5A251A43-C2F6-4793-B777-6EFA6E03B77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95400" y="982663"/>
            <a:ext cx="9601200" cy="130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 dello schema</a:t>
            </a:r>
            <a:endParaRPr lang="en-US" altLang="it-IT"/>
          </a:p>
        </p:txBody>
      </p:sp>
      <p:sp>
        <p:nvSpPr>
          <p:cNvPr id="1028" name="Text Placeholder 2">
            <a:extLst>
              <a:ext uri="{FF2B5EF4-FFF2-40B4-BE49-F238E27FC236}">
                <a16:creationId xmlns:a16="http://schemas.microsoft.com/office/drawing/2014/main" id="{B7B32B55-B538-4EAA-A67E-313B4C341DD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295400" y="2557463"/>
            <a:ext cx="9601200" cy="331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  <a:endParaRPr lang="en-US" alt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F631F5-4A05-4C1C-8960-F038AF858F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77275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CE5C8FAD-292D-4A8F-BCFE-A0620A92F209}" type="datetimeFigureOut">
              <a:rPr lang="en-US"/>
              <a:pPr>
                <a:defRPr/>
              </a:pPr>
              <a:t>3/28/2022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838631-425A-4124-9CF6-91BFBA6AC1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95400" y="5969000"/>
            <a:ext cx="7305675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27C7F6-F0E5-43EA-B87D-5BE10368A2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53675" y="5969000"/>
            <a:ext cx="542925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D4DEE556-BE75-459B-9286-C63E40943CA1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47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  <p:sldLayoutId id="2147483758" r:id="rId14"/>
    <p:sldLayoutId id="2147483759" r:id="rId15"/>
    <p:sldLayoutId id="2147483760" r:id="rId16"/>
    <p:sldLayoutId id="2147483761" r:id="rId17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ln w="3175" cmpd="sng">
            <a:noFill/>
          </a:ln>
          <a:solidFill>
            <a:srgbClr val="262626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262626"/>
          </a:solidFill>
          <a:latin typeface="Garamond" panose="02020404030301010803" pitchFamily="18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262626"/>
          </a:solidFill>
          <a:latin typeface="Garamond" panose="02020404030301010803" pitchFamily="18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262626"/>
          </a:solidFill>
          <a:latin typeface="Garamond" panose="02020404030301010803" pitchFamily="18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262626"/>
          </a:solidFill>
          <a:latin typeface="Garamond" panose="02020404030301010803" pitchFamily="18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 pitchFamily="34" charset="0"/>
        <a:buChar char="•"/>
        <a:defRPr sz="2400" kern="1200">
          <a:solidFill>
            <a:srgbClr val="262626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 pitchFamily="34" charset="0"/>
        <a:buChar char="•"/>
        <a:defRPr sz="2000" kern="1200">
          <a:solidFill>
            <a:srgbClr val="262626"/>
          </a:solidFill>
          <a:latin typeface="+mn-lt"/>
          <a:ea typeface="+mn-ea"/>
          <a:cs typeface="+mn-cs"/>
        </a:defRPr>
      </a:lvl2pPr>
      <a:lvl3pPr marL="1200150" indent="-28575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 pitchFamily="34" charset="0"/>
        <a:buChar char="•"/>
        <a:defRPr kern="1200">
          <a:solidFill>
            <a:srgbClr val="262626"/>
          </a:solidFill>
          <a:latin typeface="+mn-lt"/>
          <a:ea typeface="+mn-ea"/>
          <a:cs typeface="+mn-cs"/>
        </a:defRPr>
      </a:lvl3pPr>
      <a:lvl4pPr marL="1543050" indent="-17145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 pitchFamily="34" charset="0"/>
        <a:buChar char="•"/>
        <a:defRPr sz="1600" kern="1200">
          <a:solidFill>
            <a:srgbClr val="262626"/>
          </a:solidFill>
          <a:latin typeface="+mn-lt"/>
          <a:ea typeface="+mn-ea"/>
          <a:cs typeface="+mn-cs"/>
        </a:defRPr>
      </a:lvl4pPr>
      <a:lvl5pPr marL="2000250" indent="-17145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 pitchFamily="34" charset="0"/>
        <a:buChar char="•"/>
        <a:defRPr sz="1400" kern="1200">
          <a:solidFill>
            <a:srgbClr val="262626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4.pn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microsoft.com/office/2007/relationships/hdphoto" Target="../media/hdphoto1.wdp"/><Relationship Id="rId5" Type="http://schemas.openxmlformats.org/officeDocument/2006/relationships/image" Target="../media/image23.pn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4.pn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olo 1">
            <a:extLst>
              <a:ext uri="{FF2B5EF4-FFF2-40B4-BE49-F238E27FC236}">
                <a16:creationId xmlns:a16="http://schemas.microsoft.com/office/drawing/2014/main" id="{2B665517-99F9-4467-84A0-55B37516E1A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692400" y="1670050"/>
            <a:ext cx="6815138" cy="1758950"/>
          </a:xfrm>
        </p:spPr>
        <p:txBody>
          <a:bodyPr/>
          <a:lstStyle/>
          <a:p>
            <a:pPr eaLnBrk="1" hangingPunct="1"/>
            <a:br>
              <a:rPr lang="it-IT" altLang="it-IT" sz="2800" i="1">
                <a:ln>
                  <a:noFill/>
                </a:ln>
                <a:latin typeface="Algerian" panose="04020705040A02060702" pitchFamily="82" charset="0"/>
                <a:cs typeface="Times New Roman" panose="02020603050405020304" pitchFamily="18" charset="0"/>
              </a:rPr>
            </a:br>
            <a:br>
              <a:rPr lang="it-IT" altLang="it-IT" sz="2800" i="1">
                <a:ln>
                  <a:noFill/>
                </a:ln>
                <a:latin typeface="Algerian" panose="04020705040A02060702" pitchFamily="82" charset="0"/>
                <a:cs typeface="Times New Roman" panose="02020603050405020304" pitchFamily="18" charset="0"/>
              </a:rPr>
            </a:br>
            <a:r>
              <a:rPr lang="it-IT" altLang="it-IT" sz="2900" i="1">
                <a:ln>
                  <a:noFill/>
                </a:ln>
                <a:solidFill>
                  <a:schemeClr val="bg1"/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Corso di </a:t>
            </a:r>
            <a:br>
              <a:rPr lang="it-IT" altLang="it-IT" sz="2900" i="1">
                <a:ln>
                  <a:noFill/>
                </a:ln>
                <a:solidFill>
                  <a:schemeClr val="bg1"/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</a:br>
            <a:r>
              <a:rPr lang="it-IT" altLang="it-IT" sz="2900" i="1">
                <a:ln>
                  <a:noFill/>
                </a:ln>
                <a:solidFill>
                  <a:schemeClr val="bg1"/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Grammatica Latina </a:t>
            </a:r>
            <a:br>
              <a:rPr lang="it-IT" altLang="it-IT" sz="2800" i="1">
                <a:ln>
                  <a:noFill/>
                </a:ln>
                <a:solidFill>
                  <a:schemeClr val="bg1"/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</a:br>
            <a:r>
              <a:rPr lang="it-IT" altLang="it-IT" sz="2000" i="1">
                <a:ln>
                  <a:noFill/>
                </a:ln>
                <a:solidFill>
                  <a:schemeClr val="bg1"/>
                </a:solidFill>
                <a:cs typeface="Times New Roman" panose="02020603050405020304" pitchFamily="18" charset="0"/>
              </a:rPr>
              <a:t>(a.a. 2021-2022)</a:t>
            </a:r>
            <a:br>
              <a:rPr lang="it-IT" altLang="it-IT" sz="2000" i="1">
                <a:ln>
                  <a:noFill/>
                </a:ln>
                <a:solidFill>
                  <a:schemeClr val="bg1"/>
                </a:solidFill>
                <a:cs typeface="Times New Roman" panose="02020603050405020304" pitchFamily="18" charset="0"/>
              </a:rPr>
            </a:br>
            <a:endParaRPr lang="it-IT" altLang="it-IT" sz="2000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66563" name="Sottotitolo 4">
            <a:extLst>
              <a:ext uri="{FF2B5EF4-FFF2-40B4-BE49-F238E27FC236}">
                <a16:creationId xmlns:a16="http://schemas.microsoft.com/office/drawing/2014/main" id="{A27FB540-A502-4D17-A41C-0C48EF6D14A8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2692400" y="3657600"/>
            <a:ext cx="6815138" cy="1530350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it-IT" altLang="it-IT" sz="2000">
                <a:solidFill>
                  <a:schemeClr val="bg1"/>
                </a:solidFill>
                <a:cs typeface="Times New Roman" panose="02020603050405020304" pitchFamily="18" charset="0"/>
              </a:rPr>
              <a:t>Storia della lingua latina 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</a:pPr>
            <a:endParaRPr lang="it-IT" altLang="it-IT" sz="170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</a:pPr>
            <a:endParaRPr lang="it-IT" altLang="it-IT" sz="170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</a:pPr>
            <a:r>
              <a:rPr lang="it-IT" altLang="it-IT" sz="1700">
                <a:solidFill>
                  <a:schemeClr val="bg1"/>
                </a:solidFill>
                <a:cs typeface="Times New Roman" panose="02020603050405020304" pitchFamily="18" charset="0"/>
              </a:rPr>
              <a:t>Docente:   </a:t>
            </a:r>
            <a:r>
              <a:rPr lang="it-IT" altLang="it-IT" sz="1700" i="1">
                <a:solidFill>
                  <a:schemeClr val="bg1"/>
                </a:solidFill>
                <a:cs typeface="Times New Roman" panose="02020603050405020304" pitchFamily="18" charset="0"/>
              </a:rPr>
              <a:t>Luciana Furbetta </a:t>
            </a:r>
            <a:r>
              <a:rPr lang="it-IT" altLang="it-IT" sz="1700">
                <a:solidFill>
                  <a:schemeClr val="bg1"/>
                </a:solidFill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(lfurbetta@units.it)</a:t>
            </a:r>
            <a:endParaRPr lang="it-IT" altLang="it-IT" sz="170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65F9762-8241-4D21-9236-A7F83BBC50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  <a:blipFill>
            <a:blip r:embed="rId4"/>
            <a:tile tx="0" ty="0" sx="100000" sy="100000" flip="none" algn="tl"/>
          </a:blipFill>
        </p:spPr>
        <p:txBody>
          <a:bodyPr/>
          <a:lstStyle/>
          <a:p>
            <a:pPr>
              <a:buFontTx/>
              <a:buChar char="-"/>
            </a:pPr>
            <a:endParaRPr lang="it-IT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it-IT" sz="2400">
                <a:latin typeface="Times New Roman" panose="02020603050405020304" pitchFamily="18" charset="0"/>
                <a:cs typeface="Times New Roman" panose="02020603050405020304" pitchFamily="18" charset="0"/>
              </a:rPr>
              <a:t>Da seconda metà del II sec. a.C.  esigenza e ricerca di stabilità e uniformità del latino che ormai è lingua universale al pari del greco e che deve rispondere alle esigenze ‘ufficiali’ della potenza dominatrice di Roma </a:t>
            </a:r>
          </a:p>
          <a:p>
            <a:pPr marL="0" indent="0">
              <a:buNone/>
            </a:pPr>
            <a:endParaRPr lang="it-IT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it-IT" sz="240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marL="0" indent="0" algn="ctr">
              <a:buNone/>
            </a:pPr>
            <a:r>
              <a:rPr lang="it-IT" sz="2400">
                <a:latin typeface="Times New Roman" panose="02020603050405020304" pitchFamily="18" charset="0"/>
                <a:cs typeface="Times New Roman" panose="02020603050405020304" pitchFamily="18" charset="0"/>
              </a:rPr>
              <a:t>riduzione della variabilità interna e inizio di selezione e regolarizzazione </a:t>
            </a:r>
          </a:p>
          <a:p>
            <a:pPr marL="0" indent="0">
              <a:buNone/>
            </a:pPr>
            <a:r>
              <a:rPr lang="it-IT" sz="240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>
                <a:latin typeface="Times New Roman" panose="02020603050405020304" pitchFamily="18" charset="0"/>
                <a:cs typeface="Times New Roman" panose="02020603050405020304" pitchFamily="18" charset="0"/>
              </a:rPr>
              <a:t>verso una lingua ‘standard’ basata su un modello di prestigio quale la lingua della 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>
                <a:latin typeface="Times New Roman" panose="02020603050405020304" pitchFamily="18" charset="0"/>
                <a:cs typeface="Times New Roman" panose="02020603050405020304" pitchFamily="18" charset="0"/>
              </a:rPr>
              <a:t>‘classe dirigente’ di Roma</a:t>
            </a:r>
          </a:p>
          <a:p>
            <a:pPr marL="0" indent="0">
              <a:buNone/>
            </a:pPr>
            <a:r>
              <a:rPr lang="it-IT" sz="240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</a:t>
            </a:r>
            <a:r>
              <a:rPr lang="it-IT" sz="2400"/>
              <a:t>                                      </a:t>
            </a:r>
          </a:p>
          <a:p>
            <a:pPr marL="0" indent="0" algn="ctr">
              <a:spcBef>
                <a:spcPts val="0"/>
              </a:spcBef>
              <a:buNone/>
            </a:pPr>
            <a:endParaRPr lang="it-IT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it-IT" sz="2400">
                <a:latin typeface="Times New Roman" panose="02020603050405020304" pitchFamily="18" charset="0"/>
                <a:cs typeface="Times New Roman" panose="02020603050405020304" pitchFamily="18" charset="0"/>
              </a:rPr>
              <a:t>processo di regolarizzazione e aggiornamento dell’ortografia favorito dallo sviluppo di una sensibilità e scienza linguistica e dal crescente ruolo della riflessione grammaticale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it-IT" sz="2400">
                <a:latin typeface="Times New Roman" panose="02020603050405020304" pitchFamily="18" charset="0"/>
                <a:cs typeface="Times New Roman" panose="02020603050405020304" pitchFamily="18" charset="0"/>
              </a:rPr>
              <a:t>											</a:t>
            </a:r>
            <a:r>
              <a:rPr lang="it-IT" sz="1400">
                <a:latin typeface="Times New Roman" panose="02020603050405020304" pitchFamily="18" charset="0"/>
                <a:cs typeface="Times New Roman" panose="02020603050405020304" pitchFamily="18" charset="0"/>
              </a:rPr>
              <a:t> (audio)</a:t>
            </a:r>
          </a:p>
          <a:p>
            <a:pPr marL="0" indent="0" algn="ctr">
              <a:buNone/>
            </a:pP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      </a:t>
            </a:r>
            <a:endParaRPr lang="it-IT" sz="1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reccia curva 3">
            <a:extLst>
              <a:ext uri="{FF2B5EF4-FFF2-40B4-BE49-F238E27FC236}">
                <a16:creationId xmlns:a16="http://schemas.microsoft.com/office/drawing/2014/main" id="{A4EB3FE4-0705-4333-B522-D24CBD12F7C5}"/>
              </a:ext>
            </a:extLst>
          </p:cNvPr>
          <p:cNvSpPr/>
          <p:nvPr/>
        </p:nvSpPr>
        <p:spPr>
          <a:xfrm rot="5400000">
            <a:off x="2921464" y="1465984"/>
            <a:ext cx="801151" cy="453006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ccia in giù 4">
            <a:extLst>
              <a:ext uri="{FF2B5EF4-FFF2-40B4-BE49-F238E27FC236}">
                <a16:creationId xmlns:a16="http://schemas.microsoft.com/office/drawing/2014/main" id="{BDA9C166-9745-4C2B-B509-BECD0CFDB3F6}"/>
              </a:ext>
            </a:extLst>
          </p:cNvPr>
          <p:cNvSpPr/>
          <p:nvPr/>
        </p:nvSpPr>
        <p:spPr>
          <a:xfrm>
            <a:off x="5835942" y="2808216"/>
            <a:ext cx="260058" cy="62078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ccia in giù 5">
            <a:extLst>
              <a:ext uri="{FF2B5EF4-FFF2-40B4-BE49-F238E27FC236}">
                <a16:creationId xmlns:a16="http://schemas.microsoft.com/office/drawing/2014/main" id="{60E65CE5-B71E-405C-90CA-85BD490C891E}"/>
              </a:ext>
            </a:extLst>
          </p:cNvPr>
          <p:cNvSpPr/>
          <p:nvPr/>
        </p:nvSpPr>
        <p:spPr>
          <a:xfrm>
            <a:off x="2959914" y="4028821"/>
            <a:ext cx="271244" cy="89342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sl ultima lez. 11 7 aprile">
            <a:hlinkClick r:id="" action="ppaction://media"/>
            <a:extLst>
              <a:ext uri="{FF2B5EF4-FFF2-40B4-BE49-F238E27FC236}">
                <a16:creationId xmlns:a16="http://schemas.microsoft.com/office/drawing/2014/main" id="{F6374598-0506-4112-980B-94A4206AD9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3318" y="61057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744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6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5A17FFF-F4AD-4E12-90E9-53E5A5C736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  <a:blipFill>
            <a:blip r:embed="rId2"/>
            <a:tile tx="0" ty="0" sx="100000" sy="100000" flip="none" algn="tl"/>
          </a:blipFill>
        </p:spPr>
        <p:txBody>
          <a:bodyPr>
            <a:normAutofit fontScale="62500" lnSpcReduction="20000"/>
          </a:bodyPr>
          <a:lstStyle/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it-IT" sz="3200" i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Principali fenomeni</a:t>
            </a:r>
            <a:r>
              <a:rPr lang="it-IT" sz="320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it-IT" sz="320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it-IT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it-IT" u="sng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Monottongazione in sillaba tonica</a:t>
            </a:r>
            <a:r>
              <a:rPr lang="it-IT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it-IT" sz="280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 &gt; ū  (già intorno al 300 </a:t>
            </a:r>
            <a:r>
              <a:rPr lang="it-IT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a.C.)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it-IT" sz="280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oi &gt;  ū  (verso il 200 a.C.)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it-IT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it-IT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it-IT" u="sng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sillaba interna e nelle desinenze di dat./abl. plur. 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it-IT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&gt; ei (antecedente a futura monottongazione in </a:t>
            </a:r>
            <a:r>
              <a:rPr lang="it-IT" sz="280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ī)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it-IT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&gt; ae (pronunciato -</a:t>
            </a:r>
            <a:r>
              <a:rPr lang="it-IT" i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it-IT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cf. Varro</a:t>
            </a:r>
            <a:r>
              <a:rPr lang="it-IT" i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Ling</a:t>
            </a:r>
            <a:r>
              <a:rPr lang="it-IT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7,96)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it-IT" sz="2800" i="1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it-IT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it-IT" u="sng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sillaba iniziale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it-IT" sz="280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ŏ + nasale &gt; ŭ  (</a:t>
            </a:r>
            <a:r>
              <a:rPr lang="it-IT" sz="2800" i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honc &gt; hunc</a:t>
            </a:r>
            <a:r>
              <a:rPr lang="it-IT" sz="280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it-IT" sz="280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ŏ + l+consonante &gt; ŭ (</a:t>
            </a:r>
            <a:r>
              <a:rPr lang="it-IT" sz="2800" i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volnos &gt; vulnus</a:t>
            </a:r>
            <a:r>
              <a:rPr lang="it-IT" sz="280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it-IT" sz="280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 + ŏ + rs, rr, rt, st, t &gt; ĕ    (es. </a:t>
            </a:r>
            <a:r>
              <a:rPr lang="it-IT" sz="2800" i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voto</a:t>
            </a:r>
            <a:r>
              <a:rPr lang="it-IT" sz="280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&gt; </a:t>
            </a:r>
            <a:r>
              <a:rPr lang="it-IT" sz="2800" i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veto</a:t>
            </a:r>
            <a:r>
              <a:rPr lang="it-IT" sz="280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it-IT" sz="2800" i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vorsus</a:t>
            </a:r>
            <a:r>
              <a:rPr lang="it-IT" sz="280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&gt; </a:t>
            </a:r>
            <a:r>
              <a:rPr lang="it-IT" sz="2800" i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versus</a:t>
            </a:r>
            <a:r>
              <a:rPr lang="it-IT" sz="280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it-IT" sz="280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ĭ + r (sviluppata da s intervocalica) &gt; ĕ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it-IT" sz="280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it-IT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Apofonia (in sillaba mediana)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it-IT" sz="280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Abbreviamento giambico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it-IT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Conservazione di gruppi consonantici iniziali o interni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it-IT" sz="280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Caduta di -</a:t>
            </a:r>
            <a:r>
              <a:rPr lang="it-IT" sz="2800" i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 </a:t>
            </a:r>
            <a:r>
              <a:rPr lang="it-IT" sz="280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finale dopo vocale lunga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it-IT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Indebolimento di -</a:t>
            </a:r>
            <a:r>
              <a:rPr lang="it-IT" i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it-IT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finale dopo vocale breve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it-IT" sz="280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Fenomeno della -</a:t>
            </a:r>
            <a:r>
              <a:rPr lang="it-IT" sz="2800" i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it-IT" sz="280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caduca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it-IT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rotacismo</a:t>
            </a:r>
            <a:endParaRPr lang="it-IT" sz="280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it-IT" sz="280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it-IT" sz="280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it-IT" sz="280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it-IT" sz="2800" i="1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493581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olo 1">
            <a:extLst>
              <a:ext uri="{FF2B5EF4-FFF2-40B4-BE49-F238E27FC236}">
                <a16:creationId xmlns:a16="http://schemas.microsoft.com/office/drawing/2014/main" id="{D7A55A26-6BEE-4F5F-A174-B49000125B7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687638" y="1898650"/>
            <a:ext cx="6816725" cy="1431925"/>
          </a:xfrm>
          <a:solidFill>
            <a:schemeClr val="tx1"/>
          </a:solidFill>
          <a:ln>
            <a:solidFill>
              <a:schemeClr val="accent4">
                <a:lumMod val="50000"/>
              </a:schemeClr>
            </a:solidFill>
          </a:ln>
        </p:spPr>
        <p:txBody>
          <a:bodyPr rtlCol="0"/>
          <a:lstStyle/>
          <a:p>
            <a:pPr eaLnBrk="1" fontAlgn="auto" hangingPunct="1">
              <a:spcBef>
                <a:spcPts val="600"/>
              </a:spcBef>
              <a:spcAft>
                <a:spcPts val="0"/>
              </a:spcAft>
              <a:defRPr/>
            </a:pPr>
            <a:br>
              <a:rPr lang="it-IT" sz="2800" i="1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br>
              <a:rPr lang="it-IT" sz="2800" i="1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br>
              <a:rPr lang="it-IT" sz="2800" i="1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br>
              <a:rPr lang="it-IT" sz="2800" i="1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br>
              <a:rPr lang="it-IT" sz="2800" i="1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br>
              <a:rPr lang="it-IT" sz="2800" i="1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br>
              <a:rPr lang="it-IT" sz="2800" i="1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br>
              <a:rPr lang="it-IT" sz="2800" i="1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br>
              <a:rPr lang="it-IT" sz="2800" i="1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br>
              <a:rPr lang="it-IT" sz="2800" i="1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br>
              <a:rPr lang="it-IT" sz="2800" i="1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br>
              <a:rPr lang="it-IT" sz="2800" i="1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br>
              <a:rPr lang="it-IT" sz="2800" i="1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br>
              <a:rPr lang="it-IT" sz="2800" i="1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br>
              <a:rPr lang="it-IT" sz="2800" i="1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br>
              <a:rPr lang="it-IT" sz="2800" i="1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br>
              <a:rPr lang="it-IT" sz="2800" i="1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br>
              <a:rPr lang="it-IT" sz="2800" i="1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br>
              <a:rPr lang="it-IT" sz="2800" i="1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br>
              <a:rPr lang="it-IT" sz="2800" i="1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br>
              <a:rPr lang="it-IT" sz="2800" i="1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br>
              <a:rPr lang="it-IT" sz="2800" i="1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br>
              <a:rPr lang="it-IT" sz="2800" i="1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br>
              <a:rPr lang="it-IT" sz="2800" i="1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br>
              <a:rPr lang="it-IT" sz="2800" i="1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br>
              <a:rPr lang="it-IT" sz="2800" i="1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br>
              <a:rPr lang="it-IT" sz="2800" i="1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br>
              <a:rPr lang="it-IT" sz="2800" i="1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br>
              <a:rPr lang="it-IT" sz="2800" i="1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br>
              <a:rPr lang="it-IT" sz="2800" i="1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br>
              <a:rPr lang="it-IT" sz="2800" i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</a:br>
            <a:br>
              <a:rPr lang="it-IT" sz="2800" i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</a:br>
            <a:br>
              <a:rPr lang="it-IT" sz="2800" i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</a:br>
            <a:br>
              <a:rPr lang="it-IT" sz="2800" i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</a:br>
            <a:br>
              <a:rPr lang="it-IT" sz="2800" i="1">
                <a:solidFill>
                  <a:schemeClr val="bg1"/>
                </a:solidFill>
              </a:rPr>
            </a:br>
            <a:r>
              <a:rPr lang="it-IT" sz="2800" i="1">
                <a:solidFill>
                  <a:schemeClr val="bg1"/>
                </a:solidFill>
              </a:rPr>
              <a:t>La lingua latina</a:t>
            </a:r>
            <a:br>
              <a:rPr lang="it-IT" sz="2800" i="1">
                <a:solidFill>
                  <a:schemeClr val="bg1"/>
                </a:solidFill>
              </a:rPr>
            </a:br>
            <a:r>
              <a:rPr lang="it-IT" sz="2800" i="1">
                <a:solidFill>
                  <a:schemeClr val="bg1"/>
                </a:solidFill>
              </a:rPr>
              <a:t> </a:t>
            </a:r>
            <a:endParaRPr lang="it-IT" altLang="it-IT" sz="2000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15363" name="Sottotitolo 4">
            <a:extLst>
              <a:ext uri="{FF2B5EF4-FFF2-40B4-BE49-F238E27FC236}">
                <a16:creationId xmlns:a16="http://schemas.microsoft.com/office/drawing/2014/main" id="{B6603C38-90FA-4ACD-A7A4-6A68FEE97941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2692400" y="3657600"/>
            <a:ext cx="6815138" cy="1530350"/>
          </a:xfrm>
          <a:solidFill>
            <a:schemeClr val="tx1"/>
          </a:solidFill>
          <a:ln>
            <a:solidFill>
              <a:schemeClr val="accent4">
                <a:lumMod val="50000"/>
              </a:schemeClr>
            </a:solidFill>
          </a:ln>
        </p:spPr>
        <p:txBody>
          <a:bodyPr rtlCol="0"/>
          <a:lstStyle/>
          <a:p>
            <a:pPr eaLnBrk="1" fontAlgn="auto" hangingPunct="1">
              <a:spcBef>
                <a:spcPct val="0"/>
              </a:spcBef>
              <a:spcAft>
                <a:spcPct val="0"/>
              </a:spcAft>
              <a:buFont typeface="Arial"/>
              <a:buNone/>
              <a:defRPr/>
            </a:pPr>
            <a:endParaRPr lang="it-IT" altLang="it-IT" sz="1700">
              <a:solidFill>
                <a:schemeClr val="bg1"/>
              </a:solidFill>
            </a:endParaRPr>
          </a:p>
          <a:p>
            <a:pPr eaLnBrk="1" fontAlgn="auto" hangingPunct="1">
              <a:spcBef>
                <a:spcPct val="0"/>
              </a:spcBef>
              <a:spcAft>
                <a:spcPct val="0"/>
              </a:spcAft>
              <a:buFont typeface="Arial"/>
              <a:buNone/>
              <a:defRPr/>
            </a:pPr>
            <a:r>
              <a:rPr lang="it-IT" altLang="it-IT" sz="2000">
                <a:solidFill>
                  <a:schemeClr val="bg1"/>
                </a:solidFill>
              </a:rPr>
              <a:t>Qualche testimonianza </a:t>
            </a:r>
          </a:p>
          <a:p>
            <a:pPr eaLnBrk="1" fontAlgn="auto" hangingPunct="1">
              <a:spcBef>
                <a:spcPct val="0"/>
              </a:spcBef>
              <a:spcAft>
                <a:spcPct val="0"/>
              </a:spcAft>
              <a:buFont typeface="Arial"/>
              <a:buNone/>
              <a:defRPr/>
            </a:pPr>
            <a:r>
              <a:rPr lang="it-IT" altLang="it-IT" sz="2000">
                <a:solidFill>
                  <a:schemeClr val="bg1"/>
                </a:solidFill>
              </a:rPr>
              <a:t>di carattere epigrafico</a:t>
            </a:r>
          </a:p>
        </p:txBody>
      </p:sp>
    </p:spTree>
    <p:extLst>
      <p:ext uri="{BB962C8B-B14F-4D97-AF65-F5344CB8AC3E}">
        <p14:creationId xmlns:p14="http://schemas.microsoft.com/office/powerpoint/2010/main" val="35809077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711060B-698A-4512-8149-4A7FEC4D2C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  <a:blipFill>
            <a:blip r:embed="rId2"/>
            <a:tile tx="0" ty="0" sx="100000" sy="100000" flip="none" algn="tl"/>
          </a:blipFill>
        </p:spPr>
        <p:txBody>
          <a:bodyPr rtlCol="0">
            <a:normAutofit/>
          </a:bodyPr>
          <a:lstStyle/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it-IT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Testimonianze dell’osco: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it-IT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i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Tabula Bantina, </a:t>
            </a:r>
            <a:r>
              <a:rPr lang="it-IT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rinvenuta nel</a:t>
            </a:r>
            <a:r>
              <a:rPr lang="it-IT" i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1793 a Bantia, in bronzo, contiene regolamenti ufficiali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it-IT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it-IT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it-IT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it-IT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it-IT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it-IT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***               ***                   ***				***                   ***                   ***                  ***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Tx/>
              <a:buFontTx/>
              <a:buChar char="-"/>
              <a:defRPr/>
            </a:pPr>
            <a:r>
              <a:rPr lang="it-IT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Testimonianze dell’umbro: 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it-IT" i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Tabulae Iguvinae, </a:t>
            </a:r>
            <a:r>
              <a:rPr lang="it-IT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scoperte nel 1444 a Gubbio, tavole bronzee 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it-IT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 contengono prescrizioni di una confraternita religiosa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it-IT" sz="100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it-IT">
                <a:solidFill>
                  <a:schemeClr val="tx1">
                    <a:lumMod val="85000"/>
                    <a:lumOff val="15000"/>
                  </a:schemeClr>
                </a:solidFill>
              </a:rPr>
              <a:t>                                </a:t>
            </a:r>
            <a:endParaRPr lang="it-IT" sz="80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eaLnBrk="1" fontAlgn="auto" hangingPunct="1">
              <a:buFont typeface="Arial"/>
              <a:buChar char="•"/>
              <a:defRPr/>
            </a:pPr>
            <a:endParaRPr lang="it-IT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Immagine 4" descr="Immagine che contiene testo&#10;&#10;Descrizione generata automaticamente">
            <a:extLst>
              <a:ext uri="{FF2B5EF4-FFF2-40B4-BE49-F238E27FC236}">
                <a16:creationId xmlns:a16="http://schemas.microsoft.com/office/drawing/2014/main" id="{C91DD36D-DE2F-4499-92B8-5AD85C0924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4204" y="3247942"/>
            <a:ext cx="2363754" cy="3555248"/>
          </a:xfrm>
          <a:prstGeom prst="rect">
            <a:avLst/>
          </a:prstGeom>
        </p:spPr>
      </p:pic>
      <p:pic>
        <p:nvPicPr>
          <p:cNvPr id="7" name="Immagine 6" descr="Immagine che contiene testo&#10;&#10;Descrizione generata automaticamente">
            <a:extLst>
              <a:ext uri="{FF2B5EF4-FFF2-40B4-BE49-F238E27FC236}">
                <a16:creationId xmlns:a16="http://schemas.microsoft.com/office/drawing/2014/main" id="{5470ACB9-0186-44A1-880F-AD1A4F7627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25" y="4410277"/>
            <a:ext cx="7613779" cy="2154488"/>
          </a:xfrm>
          <a:prstGeom prst="rect">
            <a:avLst/>
          </a:prstGeom>
        </p:spPr>
      </p:pic>
      <p:pic>
        <p:nvPicPr>
          <p:cNvPr id="9" name="Immagine 8" descr="Immagine che contiene testo&#10;&#10;Descrizione generata automaticamente">
            <a:extLst>
              <a:ext uri="{FF2B5EF4-FFF2-40B4-BE49-F238E27FC236}">
                <a16:creationId xmlns:a16="http://schemas.microsoft.com/office/drawing/2014/main" id="{ADD31BC3-8973-47F1-93C0-68C7583CFF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732" y="886441"/>
            <a:ext cx="1765988" cy="1766953"/>
          </a:xfrm>
          <a:prstGeom prst="rect">
            <a:avLst/>
          </a:prstGeom>
        </p:spPr>
      </p:pic>
      <p:pic>
        <p:nvPicPr>
          <p:cNvPr id="11" name="Immagine 10" descr="Immagine che contiene testo&#10;&#10;Descrizione generata automaticamente">
            <a:extLst>
              <a:ext uri="{FF2B5EF4-FFF2-40B4-BE49-F238E27FC236}">
                <a16:creationId xmlns:a16="http://schemas.microsoft.com/office/drawing/2014/main" id="{2F547B5D-A58F-4D41-BA4F-941146A734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6246" y="886442"/>
            <a:ext cx="7238105" cy="1561282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8BBCF7B8-F469-4142-BF51-AAD0B353CB1D}"/>
              </a:ext>
            </a:extLst>
          </p:cNvPr>
          <p:cNvSpPr txBox="1"/>
          <p:nvPr/>
        </p:nvSpPr>
        <p:spPr>
          <a:xfrm>
            <a:off x="8070209" y="1952664"/>
            <a:ext cx="19294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t-IT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6CE58D5C-587E-460C-89C4-D5DD1B7EBAC9}"/>
              </a:ext>
            </a:extLst>
          </p:cNvPr>
          <p:cNvSpPr txBox="1"/>
          <p:nvPr/>
        </p:nvSpPr>
        <p:spPr>
          <a:xfrm>
            <a:off x="6031683" y="5852348"/>
            <a:ext cx="17337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t-IT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CB74681-1BC8-4E9E-8811-8241E4A1C1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  <a:blipFill>
            <a:blip r:embed="rId2"/>
            <a:tile tx="0" ty="0" sx="100000" sy="100000" flip="none" algn="tl"/>
          </a:blipFill>
        </p:spPr>
        <p:txBody>
          <a:bodyPr rtlCol="0">
            <a:normAutofit/>
          </a:bodyPr>
          <a:lstStyle/>
          <a:p>
            <a:pPr fontAlgn="auto">
              <a:buClrTx/>
              <a:buFontTx/>
              <a:buChar char="-"/>
              <a:defRPr/>
            </a:pPr>
            <a:r>
              <a:rPr lang="it-IT" sz="200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Esempio di un’iscrizione nel territorio di Faleri (fig. 1)</a:t>
            </a:r>
          </a:p>
          <a:p>
            <a:pPr marL="0" indent="0" fontAlgn="auto">
              <a:buFont typeface="Arial"/>
              <a:buNone/>
              <a:defRPr/>
            </a:pPr>
            <a:r>
              <a:rPr lang="it-IT" sz="200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it-IT" sz="2000" i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foied uino pipafo cra carefo  </a:t>
            </a:r>
            <a:r>
              <a:rPr lang="it-IT" sz="200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(lat. = </a:t>
            </a:r>
            <a:r>
              <a:rPr lang="it-IT" sz="2000" i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hodie uinum bibam cras carebo</a:t>
            </a:r>
            <a:r>
              <a:rPr lang="it-IT" sz="200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indent="0" algn="ctr" fontAlgn="auto">
              <a:buFont typeface="Arial"/>
              <a:buNone/>
              <a:defRPr/>
            </a:pPr>
            <a:r>
              <a:rPr lang="it-IT" sz="200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</a:p>
          <a:p>
            <a:pPr fontAlgn="auto">
              <a:buClrTx/>
              <a:buFontTx/>
              <a:buChar char="-"/>
              <a:defRPr/>
            </a:pPr>
            <a:r>
              <a:rPr lang="it-IT" sz="200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Esempio della </a:t>
            </a:r>
            <a:r>
              <a:rPr lang="it-IT" sz="2000" i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fibula Prenestina  </a:t>
            </a:r>
            <a:r>
              <a:rPr lang="it-IT" sz="200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(fig. 2)</a:t>
            </a:r>
          </a:p>
          <a:p>
            <a:pPr marL="0" indent="0" fontAlgn="auto">
              <a:buFont typeface="Arial"/>
              <a:buNone/>
              <a:defRPr/>
            </a:pPr>
            <a:r>
              <a:rPr lang="it-IT" sz="2000" i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Manios : med : vhe : vhavked : numasioi </a:t>
            </a:r>
            <a:r>
              <a:rPr lang="it-IT" sz="200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(lat. = </a:t>
            </a:r>
            <a:r>
              <a:rPr lang="it-IT" sz="2000" i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Manius me fecit Numerio</a:t>
            </a:r>
            <a:r>
              <a:rPr lang="it-IT" sz="200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pPr marL="0" indent="0" fontAlgn="auto">
              <a:buFont typeface="Arial"/>
              <a:buNone/>
              <a:defRPr/>
            </a:pPr>
            <a:r>
              <a:rPr lang="it-IT" sz="200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		    </a:t>
            </a:r>
          </a:p>
          <a:p>
            <a:pPr marL="0" indent="0" fontAlgn="auto">
              <a:buFont typeface="Arial"/>
              <a:buNone/>
              <a:defRPr/>
            </a:pPr>
            <a:r>
              <a:rPr lang="it-IT" sz="200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(1)                                                         (2)</a:t>
            </a:r>
          </a:p>
        </p:txBody>
      </p:sp>
      <p:pic>
        <p:nvPicPr>
          <p:cNvPr id="34819" name="Immagine 4">
            <a:extLst>
              <a:ext uri="{FF2B5EF4-FFF2-40B4-BE49-F238E27FC236}">
                <a16:creationId xmlns:a16="http://schemas.microsoft.com/office/drawing/2014/main" id="{9FF35554-D60A-40B3-9565-FC7E8D3125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0400" y="3355975"/>
            <a:ext cx="5562600" cy="267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Immagine 6">
            <a:extLst>
              <a:ext uri="{FF2B5EF4-FFF2-40B4-BE49-F238E27FC236}">
                <a16:creationId xmlns:a16="http://schemas.microsoft.com/office/drawing/2014/main" id="{00582D03-3A07-4DF0-996E-05B40F8994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463" y="3294063"/>
            <a:ext cx="2817812" cy="279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75B3B86-ADAA-4F29-8EB1-D06D8F6AA2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12192000" cy="6857999"/>
          </a:xfrm>
          <a:blipFill>
            <a:blip r:embed="rId2"/>
            <a:tile tx="0" ty="0" sx="100000" sy="100000" flip="none" algn="tl"/>
          </a:blipFill>
        </p:spPr>
        <p:txBody>
          <a:bodyPr/>
          <a:lstStyle/>
          <a:p>
            <a:pPr>
              <a:buClrTx/>
              <a:buFontTx/>
              <a:buChar char="-"/>
            </a:pP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Il Vaso di Dueno:</a:t>
            </a:r>
          </a:p>
          <a:p>
            <a:pPr>
              <a:buClrTx/>
              <a:buFontTx/>
              <a:buChar char="-"/>
            </a:pPr>
            <a:endParaRPr lang="it-IT"/>
          </a:p>
          <a:p>
            <a:pPr>
              <a:buClrTx/>
              <a:buFontTx/>
              <a:buChar char="-"/>
            </a:pPr>
            <a:endParaRPr lang="it-IT"/>
          </a:p>
          <a:p>
            <a:pPr>
              <a:buClrTx/>
              <a:buFontTx/>
              <a:buChar char="-"/>
            </a:pPr>
            <a:endParaRPr lang="it-IT"/>
          </a:p>
          <a:p>
            <a:pPr>
              <a:buClrTx/>
              <a:buFontTx/>
              <a:buChar char="-"/>
            </a:pPr>
            <a:endParaRPr lang="it-IT"/>
          </a:p>
          <a:p>
            <a:pPr marL="0" indent="0">
              <a:buClrTx/>
              <a:buNone/>
            </a:pP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***                  ***                    ***                  ***                 ***                    ***                ***</a:t>
            </a:r>
          </a:p>
          <a:p>
            <a:pPr>
              <a:spcBef>
                <a:spcPts val="0"/>
              </a:spcBef>
              <a:spcAft>
                <a:spcPts val="0"/>
              </a:spcAft>
              <a:buClrTx/>
              <a:buFontTx/>
              <a:buChar char="-"/>
            </a:pP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Senatus consultum de 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ClrTx/>
              <a:buNone/>
            </a:pP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    Bacanalibus (186 a.C.)</a:t>
            </a:r>
          </a:p>
          <a:p>
            <a:pPr>
              <a:buClrTx/>
              <a:buFontTx/>
              <a:buChar char="-"/>
            </a:pPr>
            <a:endParaRPr lang="it-IT"/>
          </a:p>
          <a:p>
            <a:pPr>
              <a:buClrTx/>
              <a:buFontTx/>
              <a:buChar char="-"/>
            </a:pPr>
            <a:endParaRPr lang="it-IT"/>
          </a:p>
          <a:p>
            <a:pPr>
              <a:buClrTx/>
              <a:buFontTx/>
              <a:buChar char="-"/>
            </a:pPr>
            <a:endParaRPr lang="it-IT"/>
          </a:p>
          <a:p>
            <a:pPr>
              <a:buClrTx/>
              <a:buFontTx/>
              <a:buChar char="-"/>
            </a:pPr>
            <a:endParaRPr lang="it-IT"/>
          </a:p>
          <a:p>
            <a:pPr>
              <a:buClrTx/>
              <a:buFontTx/>
              <a:buChar char="-"/>
            </a:pPr>
            <a:endParaRPr lang="it-IT"/>
          </a:p>
        </p:txBody>
      </p:sp>
      <p:pic>
        <p:nvPicPr>
          <p:cNvPr id="5" name="Immagine 4" descr="Immagine che contiene testo&#10;&#10;Descrizione generata automaticamente">
            <a:extLst>
              <a:ext uri="{FF2B5EF4-FFF2-40B4-BE49-F238E27FC236}">
                <a16:creationId xmlns:a16="http://schemas.microsoft.com/office/drawing/2014/main" id="{749B7DA0-EB7F-40C4-B93A-98CCD15B7B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0957" y="265567"/>
            <a:ext cx="3087629" cy="2318686"/>
          </a:xfrm>
          <a:prstGeom prst="rect">
            <a:avLst/>
          </a:prstGeom>
        </p:spPr>
      </p:pic>
      <p:pic>
        <p:nvPicPr>
          <p:cNvPr id="9" name="Immagine 8" descr="Immagine che contiene testo&#10;&#10;Descrizione generata automaticamente">
            <a:extLst>
              <a:ext uri="{FF2B5EF4-FFF2-40B4-BE49-F238E27FC236}">
                <a16:creationId xmlns:a16="http://schemas.microsoft.com/office/drawing/2014/main" id="{AC28FFC7-BFC5-4F71-8046-C04BDBD712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95" y="540943"/>
            <a:ext cx="6293597" cy="1185220"/>
          </a:xfrm>
          <a:prstGeom prst="rect">
            <a:avLst/>
          </a:prstGeom>
        </p:spPr>
      </p:pic>
      <p:pic>
        <p:nvPicPr>
          <p:cNvPr id="11" name="Immagine 10" descr="Immagine che contiene testo&#10;&#10;Descrizione generata automaticamente">
            <a:extLst>
              <a:ext uri="{FF2B5EF4-FFF2-40B4-BE49-F238E27FC236}">
                <a16:creationId xmlns:a16="http://schemas.microsoft.com/office/drawing/2014/main" id="{509AE815-1B6F-46E5-8285-3AC12A19FF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7037" y="3147327"/>
            <a:ext cx="5801535" cy="3445106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BAAB016A-2A1F-4342-A8FD-A928E02161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7037" y="6592433"/>
            <a:ext cx="1268963" cy="265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2237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olo 1">
            <a:extLst>
              <a:ext uri="{FF2B5EF4-FFF2-40B4-BE49-F238E27FC236}">
                <a16:creationId xmlns:a16="http://schemas.microsoft.com/office/drawing/2014/main" id="{D7A55A26-6BEE-4F5F-A174-B49000125B7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687638" y="1898650"/>
            <a:ext cx="6816725" cy="1431925"/>
          </a:xfrm>
          <a:solidFill>
            <a:schemeClr val="tx1"/>
          </a:solidFill>
          <a:ln>
            <a:solidFill>
              <a:schemeClr val="accent4">
                <a:lumMod val="50000"/>
              </a:schemeClr>
            </a:solidFill>
          </a:ln>
        </p:spPr>
        <p:txBody>
          <a:bodyPr rtlCol="0"/>
          <a:lstStyle/>
          <a:p>
            <a:pPr eaLnBrk="1" fontAlgn="auto" hangingPunct="1">
              <a:spcBef>
                <a:spcPts val="600"/>
              </a:spcBef>
              <a:spcAft>
                <a:spcPts val="0"/>
              </a:spcAft>
              <a:defRPr/>
            </a:pPr>
            <a:br>
              <a:rPr lang="it-IT" sz="2800" i="1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br>
              <a:rPr lang="it-IT" sz="2800" i="1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br>
              <a:rPr lang="it-IT" sz="2800" i="1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br>
              <a:rPr lang="it-IT" sz="2800" i="1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br>
              <a:rPr lang="it-IT" sz="2800" i="1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br>
              <a:rPr lang="it-IT" sz="2800" i="1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br>
              <a:rPr lang="it-IT" sz="2800" i="1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br>
              <a:rPr lang="it-IT" sz="2800" i="1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br>
              <a:rPr lang="it-IT" sz="2800" i="1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br>
              <a:rPr lang="it-IT" sz="2800" i="1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br>
              <a:rPr lang="it-IT" sz="2800" i="1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br>
              <a:rPr lang="it-IT" sz="2800" i="1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br>
              <a:rPr lang="it-IT" sz="2800" i="1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br>
              <a:rPr lang="it-IT" sz="2800" i="1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br>
              <a:rPr lang="it-IT" sz="2800" i="1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br>
              <a:rPr lang="it-IT" sz="2800" i="1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br>
              <a:rPr lang="it-IT" sz="2800" i="1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br>
              <a:rPr lang="it-IT" sz="2800" i="1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br>
              <a:rPr lang="it-IT" sz="2800" i="1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br>
              <a:rPr lang="it-IT" sz="2800" i="1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br>
              <a:rPr lang="it-IT" sz="2800" i="1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br>
              <a:rPr lang="it-IT" sz="2800" i="1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br>
              <a:rPr lang="it-IT" sz="2800" i="1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br>
              <a:rPr lang="it-IT" sz="2800" i="1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br>
              <a:rPr lang="it-IT" sz="2800" i="1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br>
              <a:rPr lang="it-IT" sz="2800" i="1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br>
              <a:rPr lang="it-IT" sz="2800" i="1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br>
              <a:rPr lang="it-IT" sz="2800" i="1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br>
              <a:rPr lang="it-IT" sz="2800" i="1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br>
              <a:rPr lang="it-IT" sz="2800" i="1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br>
              <a:rPr lang="it-IT" sz="2800" i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</a:br>
            <a:br>
              <a:rPr lang="it-IT" sz="2800" i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</a:br>
            <a:br>
              <a:rPr lang="it-IT" sz="2800" i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</a:br>
            <a:br>
              <a:rPr lang="it-IT" sz="2800" i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</a:br>
            <a:br>
              <a:rPr lang="it-IT" sz="2800" i="1">
                <a:solidFill>
                  <a:schemeClr val="bg1"/>
                </a:solidFill>
              </a:rPr>
            </a:br>
            <a:r>
              <a:rPr lang="it-IT" sz="2800" i="1">
                <a:solidFill>
                  <a:schemeClr val="bg1"/>
                </a:solidFill>
              </a:rPr>
              <a:t>La lingua latina</a:t>
            </a:r>
            <a:br>
              <a:rPr lang="it-IT" sz="2800" i="1">
                <a:solidFill>
                  <a:schemeClr val="bg1"/>
                </a:solidFill>
              </a:rPr>
            </a:br>
            <a:r>
              <a:rPr lang="it-IT" sz="2800" i="1">
                <a:solidFill>
                  <a:schemeClr val="bg1"/>
                </a:solidFill>
              </a:rPr>
              <a:t> </a:t>
            </a:r>
            <a:endParaRPr lang="it-IT" altLang="it-IT" sz="2000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15363" name="Sottotitolo 4">
            <a:extLst>
              <a:ext uri="{FF2B5EF4-FFF2-40B4-BE49-F238E27FC236}">
                <a16:creationId xmlns:a16="http://schemas.microsoft.com/office/drawing/2014/main" id="{B6603C38-90FA-4ACD-A7A4-6A68FEE97941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2692400" y="3657600"/>
            <a:ext cx="6815138" cy="1530350"/>
          </a:xfrm>
          <a:solidFill>
            <a:schemeClr val="tx1"/>
          </a:solidFill>
          <a:ln>
            <a:solidFill>
              <a:schemeClr val="accent4">
                <a:lumMod val="50000"/>
              </a:schemeClr>
            </a:solidFill>
          </a:ln>
        </p:spPr>
        <p:txBody>
          <a:bodyPr rtlCol="0"/>
          <a:lstStyle/>
          <a:p>
            <a:pPr eaLnBrk="1" fontAlgn="auto" hangingPunct="1">
              <a:spcBef>
                <a:spcPct val="0"/>
              </a:spcBef>
              <a:spcAft>
                <a:spcPct val="0"/>
              </a:spcAft>
              <a:buFont typeface="Arial"/>
              <a:buNone/>
              <a:defRPr/>
            </a:pPr>
            <a:endParaRPr lang="it-IT" altLang="it-IT" sz="1700"/>
          </a:p>
          <a:p>
            <a:pPr eaLnBrk="1" fontAlgn="auto" hangingPunct="1">
              <a:spcBef>
                <a:spcPct val="0"/>
              </a:spcBef>
              <a:spcAft>
                <a:spcPct val="0"/>
              </a:spcAft>
              <a:buFont typeface="Arial"/>
              <a:buNone/>
              <a:defRPr/>
            </a:pPr>
            <a:endParaRPr lang="it-IT" altLang="it-IT" sz="1700">
              <a:solidFill>
                <a:schemeClr val="bg1"/>
              </a:solidFill>
            </a:endParaRPr>
          </a:p>
          <a:p>
            <a:pPr eaLnBrk="1" fontAlgn="auto" hangingPunct="1">
              <a:spcBef>
                <a:spcPct val="0"/>
              </a:spcBef>
              <a:spcAft>
                <a:spcPct val="0"/>
              </a:spcAft>
              <a:buFont typeface="Arial"/>
              <a:buNone/>
              <a:defRPr/>
            </a:pPr>
            <a:r>
              <a:rPr lang="it-IT" altLang="it-IT" sz="2400">
                <a:solidFill>
                  <a:schemeClr val="bg1"/>
                </a:solidFill>
              </a:rPr>
              <a:t>La fase arcaica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C02E97B-24CE-4909-A3E9-04C9746B1C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  <a:blipFill>
            <a:blip r:embed="rId4"/>
            <a:tile tx="0" ty="0" sx="100000" sy="100000" flip="none" algn="tl"/>
          </a:blipFill>
        </p:spPr>
        <p:txBody>
          <a:bodyPr>
            <a:normAutofit fontScale="77500" lnSpcReduction="20000"/>
          </a:bodyPr>
          <a:lstStyle/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endParaRPr lang="it-IT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-IT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Il </a:t>
            </a:r>
            <a:r>
              <a:rPr lang="it-IT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latino arcaico: principali caratteristiche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(241 a.C. fine prima guerra punica – 81-79 a.C. dittatura di Silla)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Quadro storico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(I fase) espansione e </a:t>
            </a: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grandi conquiste                                                                       </a:t>
            </a:r>
            <a:r>
              <a:rPr lang="it-IT" sz="1100">
                <a:latin typeface="Times New Roman" panose="02020603050405020304" pitchFamily="18" charset="0"/>
                <a:cs typeface="Times New Roman" panose="02020603050405020304" pitchFamily="18" charset="0"/>
              </a:rPr>
              <a:t>(audio)</a:t>
            </a:r>
            <a:endParaRPr lang="it-IT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› totale sottomissione dell’Italia e dominio del Mediterraneo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› direttrice di espansione nell’Adriatico per controllo dell’Illirico (229-219 a.C.)  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› invasione della Gallia Cisalpina (223 a.C.)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› Seconda guerra punica contro Annibale (218-202 a.C., vittoria di Publio Cornelio Scipione a Zama </a:t>
            </a: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nel 202 a.C.)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› costituzione della provincia di </a:t>
            </a:r>
            <a:r>
              <a:rPr lang="it-IT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Hispania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(218 a.C.)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› Prima e seconda guerra Macedonica (215-205 e 200-196 a.C., vittoria di Tito Quinzio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Flaminino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a Cinocefale 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contro Filippo V)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› operazioni militari contro i Liguri e contro gli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Histri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annessione della Liguria e dell’Istria (187-177 a.C.) 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› fondazione della colonia di Aquileia (181 a.C.)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› Terza guerra Macedonica contro Perseo (172-167 a.C., vittoria di Lucio Emilio Paolo a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Pidna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nel 167 a.C.)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› spedizioni contro i Dalmati (156-155 a.C.)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› Terza guerra punica (149-146 a.C. nella seconda fase della guerra è protagonista Publio Cornelio Scipione Emiliano, distruzione di Cartagine nel 146 a.C. e nello stesso anno distruzione di Corinto e provincializzazione dell’Africa)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› istituzione provincia d’Asia (129 a.C.) e istituzione provincia della 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Gallia </a:t>
            </a:r>
            <a:r>
              <a:rPr lang="it-IT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Narbonensis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(118 a.C.)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(II fase) conflitti politici e sociali            Guerra sociale o Italica  (91-89 a.C.)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pPr marL="0" indent="0" algn="just">
              <a:buNone/>
            </a:pPr>
            <a:endParaRPr lang="it-IT" dirty="0"/>
          </a:p>
        </p:txBody>
      </p:sp>
      <p:sp>
        <p:nvSpPr>
          <p:cNvPr id="2" name="Freccia a destra 1">
            <a:extLst>
              <a:ext uri="{FF2B5EF4-FFF2-40B4-BE49-F238E27FC236}">
                <a16:creationId xmlns:a16="http://schemas.microsoft.com/office/drawing/2014/main" id="{468C021A-5FA2-452A-8E81-8E06C9B4855F}"/>
              </a:ext>
            </a:extLst>
          </p:cNvPr>
          <p:cNvSpPr/>
          <p:nvPr/>
        </p:nvSpPr>
        <p:spPr>
          <a:xfrm>
            <a:off x="6233260" y="6144449"/>
            <a:ext cx="477078" cy="1325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reccia curva 3">
            <a:extLst>
              <a:ext uri="{FF2B5EF4-FFF2-40B4-BE49-F238E27FC236}">
                <a16:creationId xmlns:a16="http://schemas.microsoft.com/office/drawing/2014/main" id="{08D5F9DC-A67E-4278-AD1E-AE7EAE9BD2BE}"/>
              </a:ext>
            </a:extLst>
          </p:cNvPr>
          <p:cNvSpPr/>
          <p:nvPr/>
        </p:nvSpPr>
        <p:spPr>
          <a:xfrm rot="5400000">
            <a:off x="6610947" y="1115800"/>
            <a:ext cx="596348" cy="397565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er slide 1 lez 11 7 aprile">
            <a:hlinkClick r:id="" action="ppaction://media"/>
            <a:extLst>
              <a:ext uri="{FF2B5EF4-FFF2-40B4-BE49-F238E27FC236}">
                <a16:creationId xmlns:a16="http://schemas.microsoft.com/office/drawing/2014/main" id="{92CF5CE2-B902-4BBE-806E-E9476A7845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alphaModFix/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378268" y="3375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407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18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B2AD89B-7993-4F2B-B22A-B81B563A5D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  <a:blipFill>
            <a:blip r:embed="rId4"/>
            <a:tile tx="0" ty="0" sx="100000" sy="100000" flip="none" algn="tl"/>
          </a:blipFill>
        </p:spPr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Espansione del latino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</a:t>
            </a:r>
            <a:r>
              <a:rPr lang="it-IT" sz="2400">
                <a:latin typeface="Times New Roman" panose="02020603050405020304" pitchFamily="18" charset="0"/>
                <a:cs typeface="Times New Roman" panose="02020603050405020304" pitchFamily="18" charset="0"/>
              </a:rPr>
              <a:t>› 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maggiore latinizzazione in tutto il territorio italiano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› 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diffusione del latino nelle nuove aree di conquista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› 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romanizzazione linguistica dei territori </a:t>
            </a:r>
            <a:r>
              <a:rPr lang="it-IT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extraitalici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dopo lunghe 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fasi 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 </a:t>
            </a:r>
            <a:r>
              <a:rPr lang="it-IT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pluriliguismo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di contatto con lingue </a:t>
            </a:r>
            <a:r>
              <a:rPr lang="it-IT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pre</a:t>
            </a:r>
            <a:r>
              <a:rPr lang="it-IT" sz="2400">
                <a:latin typeface="Times New Roman" panose="02020603050405020304" pitchFamily="18" charset="0"/>
                <a:cs typeface="Times New Roman" panose="02020603050405020304" pitchFamily="18" charset="0"/>
              </a:rPr>
              <a:t>-romane                          </a:t>
            </a:r>
            <a:r>
              <a:rPr lang="it-IT" sz="1600">
                <a:latin typeface="Times New Roman" panose="02020603050405020304" pitchFamily="18" charset="0"/>
                <a:cs typeface="Times New Roman" panose="02020603050405020304" pitchFamily="18" charset="0"/>
              </a:rPr>
              <a:t>(audio) </a:t>
            </a:r>
            <a:endParaRPr lang="it-IT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it-IT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>
                <a:latin typeface="Times New Roman" panose="02020603050405020304" pitchFamily="18" charset="0"/>
                <a:cs typeface="Times New Roman" panose="02020603050405020304" pitchFamily="18" charset="0"/>
              </a:rPr>
              <a:t>       Latinizzazione 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spontanea, nessuna adozione di una politica ‘linguistica’ romana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it-IT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it-IT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Rapporto con l’Oriente e il greco: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› 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 III e II secolo a.C. crescente ellenizzazione del ceto colto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› bilinguismo e affermazione di prestigio culturale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› reazione antiellenica da parte dell’</a:t>
            </a:r>
            <a:r>
              <a:rPr lang="it-IT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élite 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più conservatrice 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</a:t>
            </a:r>
            <a:endParaRPr lang="it-IT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it-IT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Nascita della letteratura latina</a:t>
            </a:r>
            <a:r>
              <a:rPr lang="it-IT" sz="2400">
                <a:latin typeface="Times New Roman" panose="02020603050405020304" pitchFamily="18" charset="0"/>
                <a:cs typeface="Times New Roman" panose="02020603050405020304" pitchFamily="18" charset="0"/>
              </a:rPr>
              <a:t>        grande operazione di adattamento di modelli letterari greci alla lingua e alla società romana grazie a veri e propri ‘mediatori culturali’ perfettamente bilingui come Livio Andronico</a:t>
            </a:r>
            <a:endParaRPr lang="it-IT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reccia in giù 3">
            <a:extLst>
              <a:ext uri="{FF2B5EF4-FFF2-40B4-BE49-F238E27FC236}">
                <a16:creationId xmlns:a16="http://schemas.microsoft.com/office/drawing/2014/main" id="{1425607E-5365-40E5-920A-DE436763F946}"/>
              </a:ext>
            </a:extLst>
          </p:cNvPr>
          <p:cNvSpPr/>
          <p:nvPr/>
        </p:nvSpPr>
        <p:spPr>
          <a:xfrm>
            <a:off x="762000" y="450575"/>
            <a:ext cx="165652" cy="177579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Freccia a destra 1">
            <a:extLst>
              <a:ext uri="{FF2B5EF4-FFF2-40B4-BE49-F238E27FC236}">
                <a16:creationId xmlns:a16="http://schemas.microsoft.com/office/drawing/2014/main" id="{0EBC8531-058F-4E42-9875-E1CEA42B1A5F}"/>
              </a:ext>
            </a:extLst>
          </p:cNvPr>
          <p:cNvSpPr/>
          <p:nvPr/>
        </p:nvSpPr>
        <p:spPr>
          <a:xfrm>
            <a:off x="4495244" y="5225321"/>
            <a:ext cx="316194" cy="10254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ccia angolare in su 4">
            <a:extLst>
              <a:ext uri="{FF2B5EF4-FFF2-40B4-BE49-F238E27FC236}">
                <a16:creationId xmlns:a16="http://schemas.microsoft.com/office/drawing/2014/main" id="{0D55E9B5-A02D-499B-9889-5C72EDBDD7F5}"/>
              </a:ext>
            </a:extLst>
          </p:cNvPr>
          <p:cNvSpPr/>
          <p:nvPr/>
        </p:nvSpPr>
        <p:spPr>
          <a:xfrm rot="10800000">
            <a:off x="1606609" y="3537955"/>
            <a:ext cx="331248" cy="1369604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slide 2 lez 11 7 aprile">
            <a:hlinkClick r:id="" action="ppaction://media"/>
            <a:extLst>
              <a:ext uri="{FF2B5EF4-FFF2-40B4-BE49-F238E27FC236}">
                <a16:creationId xmlns:a16="http://schemas.microsoft.com/office/drawing/2014/main" id="{6691B1CC-1E80-449A-9CA2-987BC1FE07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058088" y="9218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983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06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DB7779E-7203-45B7-B1DD-697065A6EA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-1"/>
            <a:ext cx="12192000" cy="6858001"/>
          </a:xfrm>
          <a:blipFill>
            <a:blip r:embed="rId2"/>
            <a:tile tx="0" ty="0" sx="100000" sy="100000" flip="none" algn="tl"/>
          </a:blipFill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it-IT" sz="2400">
                <a:latin typeface="Times New Roman" panose="02020603050405020304" pitchFamily="18" charset="0"/>
                <a:cs typeface="Times New Roman" panose="02020603050405020304" pitchFamily="18" charset="0"/>
              </a:rPr>
              <a:t>La letteratura arcaica è in realtà una letteratura estremamente ‘moderna’:                                             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› legame con l’</a:t>
            </a:r>
            <a:r>
              <a:rPr lang="it-IT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élite</a:t>
            </a:r>
            <a:r>
              <a:rPr 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 e risposta alle esigenze culturali della società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› attenzione alle tendenze e novità della produzione greca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› confronto – in un’ottica di autonomia e superamento – con la letteratura greca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› sperimentazione di generi diversi e continuo rinnovamento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it-IT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it-IT" sz="2400">
                <a:latin typeface="Times New Roman" panose="02020603050405020304" pitchFamily="18" charset="0"/>
                <a:cs typeface="Times New Roman" panose="02020603050405020304" pitchFamily="18" charset="0"/>
              </a:rPr>
              <a:t>La lingua letteraria arcaica      </a:t>
            </a:r>
            <a:r>
              <a:rPr 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ricerca continua di mezzi espressivi attingendo a ogni possibile risorsa del   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patrimonio linguistico e alle possibilità della lingua</a:t>
            </a:r>
          </a:p>
          <a:p>
            <a:pPr marL="0" indent="0">
              <a:buNone/>
            </a:pPr>
            <a:r>
              <a:rPr 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incremento costante del patrimonio lessicale</a:t>
            </a: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just">
              <a:buNone/>
            </a:pP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it-IT" sz="2400">
                <a:latin typeface="Times New Roman" panose="02020603050405020304" pitchFamily="18" charset="0"/>
                <a:cs typeface="Times New Roman" panose="02020603050405020304" pitchFamily="18" charset="0"/>
              </a:rPr>
              <a:t>Lingua dei generi ‘alti’      </a:t>
            </a:r>
            <a:r>
              <a:rPr 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innovazioni (da greco) + elementi tradizionali e procedimenti stilistici della lingua poetica latina        grecismi e allitterazioni, onomatopee, arcaismi e neoformazioni ai limiti dello sperimentalismo, ricorso al latino ‘parlato’ (sul piano lessicale e sintattico) + lingue tecniche a fini espressivi   </a:t>
            </a:r>
          </a:p>
          <a:p>
            <a:pPr marL="0" indent="0" algn="just">
              <a:buNone/>
            </a:pPr>
            <a:r>
              <a:rPr 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es. Ennio: </a:t>
            </a:r>
            <a:r>
              <a:rPr lang="it-IT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ann. </a:t>
            </a:r>
            <a:r>
              <a:rPr 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1 Sk. </a:t>
            </a:r>
            <a:r>
              <a:rPr lang="pt-BR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pt-BR" sz="2000">
                <a:latin typeface="Times New Roman" panose="02020603050405020304" pitchFamily="18" charset="0"/>
                <a:cs typeface="Times New Roman" panose="02020603050405020304" pitchFamily="18" charset="0"/>
              </a:rPr>
              <a:t>usae</a:t>
            </a:r>
            <a:r>
              <a:rPr lang="pt-BR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, quae </a:t>
            </a:r>
            <a:r>
              <a:rPr lang="pt-BR" sz="2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pt-BR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edibus </a:t>
            </a:r>
            <a:r>
              <a:rPr lang="pt-BR" sz="2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pt-BR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agnum </a:t>
            </a:r>
            <a:r>
              <a:rPr lang="pt-BR" sz="2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pt-BR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ulsatis </a:t>
            </a:r>
            <a:r>
              <a:rPr lang="pt-BR" sz="2000">
                <a:latin typeface="Times New Roman" panose="02020603050405020304" pitchFamily="18" charset="0"/>
                <a:cs typeface="Times New Roman" panose="02020603050405020304" pitchFamily="18" charset="0"/>
              </a:rPr>
              <a:t>Olympum; </a:t>
            </a:r>
            <a:r>
              <a:rPr lang="pt-BR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ann. </a:t>
            </a:r>
            <a:r>
              <a:rPr lang="pt-BR" sz="2000">
                <a:latin typeface="Times New Roman" panose="02020603050405020304" pitchFamily="18" charset="0"/>
                <a:cs typeface="Times New Roman" panose="02020603050405020304" pitchFamily="18" charset="0"/>
              </a:rPr>
              <a:t>451 Sk. </a:t>
            </a:r>
            <a:r>
              <a:rPr lang="pt-BR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pt-BR" sz="2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pt-BR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pt-BR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uba </a:t>
            </a:r>
            <a:r>
              <a:rPr lang="pt-BR" sz="2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pt-BR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erribili soni</a:t>
            </a:r>
            <a:r>
              <a:rPr lang="pt-BR" sz="2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pt-BR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u </a:t>
            </a:r>
            <a:r>
              <a:rPr lang="pt-BR" sz="2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taratantara </a:t>
            </a:r>
            <a:r>
              <a:rPr lang="pt-BR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dixi</a:t>
            </a:r>
            <a:r>
              <a:rPr lang="pt-BR" sz="2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pt-BR" sz="200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pt-BR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ann.</a:t>
            </a:r>
            <a:r>
              <a:rPr lang="pt-BR" sz="2000">
                <a:latin typeface="Times New Roman" panose="02020603050405020304" pitchFamily="18" charset="0"/>
                <a:cs typeface="Times New Roman" panose="02020603050405020304" pitchFamily="18" charset="0"/>
              </a:rPr>
              <a:t> 31 Sk.</a:t>
            </a:r>
            <a:r>
              <a:rPr lang="pt-BR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it-IT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lli respondit rex Alb</a:t>
            </a:r>
            <a:r>
              <a:rPr lang="it-IT" sz="2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it-IT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Long</a:t>
            </a:r>
            <a:r>
              <a:rPr lang="it-IT" sz="2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; 76 Sk. </a:t>
            </a:r>
            <a:r>
              <a:rPr lang="it-IT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servat genus </a:t>
            </a:r>
            <a:r>
              <a:rPr lang="it-IT" sz="2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altivolantum</a:t>
            </a:r>
            <a:r>
              <a:rPr 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it-IT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ann. </a:t>
            </a:r>
            <a:r>
              <a:rPr 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184 Sk. </a:t>
            </a:r>
            <a:r>
              <a:rPr lang="it-IT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non </a:t>
            </a:r>
            <a:r>
              <a:rPr lang="it-IT" sz="2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cauponantes</a:t>
            </a:r>
            <a:r>
              <a:rPr lang="it-IT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 bellum sed belligerantes</a:t>
            </a:r>
            <a:r>
              <a:rPr 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; 139-140 Sk. </a:t>
            </a:r>
            <a:r>
              <a:rPr lang="it-IT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et densis aquila pennis obnixa volabat / </a:t>
            </a:r>
            <a:r>
              <a:rPr lang="pt-BR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vento, quem </a:t>
            </a:r>
            <a:r>
              <a:rPr lang="pt-BR" sz="2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perhibent Graium genus </a:t>
            </a:r>
            <a:r>
              <a:rPr lang="pt-BR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aera lingua</a:t>
            </a:r>
            <a:r>
              <a:rPr lang="pt-BR" sz="2000">
                <a:latin typeface="Times New Roman" panose="02020603050405020304" pitchFamily="18" charset="0"/>
                <a:cs typeface="Times New Roman" panose="02020603050405020304" pitchFamily="18" charset="0"/>
              </a:rPr>
              <a:t>; fr. 346 Sk. </a:t>
            </a:r>
            <a:r>
              <a:rPr lang="pt-BR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Leucatan </a:t>
            </a:r>
            <a:r>
              <a:rPr lang="pt-BR" sz="2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campsant</a:t>
            </a:r>
            <a:r>
              <a:rPr lang="pt-BR" sz="200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pt-BR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ann. </a:t>
            </a:r>
            <a:r>
              <a:rPr lang="pt-BR" sz="2000">
                <a:latin typeface="Times New Roman" panose="02020603050405020304" pitchFamily="18" charset="0"/>
                <a:cs typeface="Times New Roman" panose="02020603050405020304" pitchFamily="18" charset="0"/>
              </a:rPr>
              <a:t>289 Sk. </a:t>
            </a:r>
            <a:r>
              <a:rPr lang="pt-BR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summus ibi capitur </a:t>
            </a:r>
            <a:r>
              <a:rPr lang="pt-BR" sz="2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meddix</a:t>
            </a:r>
            <a:r>
              <a:rPr lang="pt-BR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, occiditur alter </a:t>
            </a:r>
            <a:r>
              <a:rPr lang="it-IT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pPr marL="0" indent="0">
              <a:buNone/>
            </a:pP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pPr marL="0" indent="0">
              <a:buNone/>
            </a:pPr>
            <a:r>
              <a:rPr lang="it-IT" sz="2400">
                <a:latin typeface="Times New Roman" panose="02020603050405020304" pitchFamily="18" charset="0"/>
                <a:cs typeface="Times New Roman" panose="02020603050405020304" pitchFamily="18" charset="0"/>
              </a:rPr>
              <a:t>    Lingua dei generi ‘bassi’          </a:t>
            </a:r>
            <a:r>
              <a:rPr 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es. commedie di Plauto e Terenzio</a:t>
            </a:r>
            <a:endParaRPr lang="it-IT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it-IT" sz="180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4" name="Freccia a destra 3">
            <a:extLst>
              <a:ext uri="{FF2B5EF4-FFF2-40B4-BE49-F238E27FC236}">
                <a16:creationId xmlns:a16="http://schemas.microsoft.com/office/drawing/2014/main" id="{0109B239-7748-4F2E-9334-1BEB9D2D95DC}"/>
              </a:ext>
            </a:extLst>
          </p:cNvPr>
          <p:cNvSpPr/>
          <p:nvPr/>
        </p:nvSpPr>
        <p:spPr>
          <a:xfrm>
            <a:off x="3670418" y="1965300"/>
            <a:ext cx="264920" cy="1110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ccia a destra 4">
            <a:extLst>
              <a:ext uri="{FF2B5EF4-FFF2-40B4-BE49-F238E27FC236}">
                <a16:creationId xmlns:a16="http://schemas.microsoft.com/office/drawing/2014/main" id="{F9FC8B1A-0503-4E54-B4B2-CA4CFA000852}"/>
              </a:ext>
            </a:extLst>
          </p:cNvPr>
          <p:cNvSpPr/>
          <p:nvPr/>
        </p:nvSpPr>
        <p:spPr>
          <a:xfrm>
            <a:off x="3670418" y="2730263"/>
            <a:ext cx="264920" cy="1110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ccia a destra 5">
            <a:extLst>
              <a:ext uri="{FF2B5EF4-FFF2-40B4-BE49-F238E27FC236}">
                <a16:creationId xmlns:a16="http://schemas.microsoft.com/office/drawing/2014/main" id="{27A121DD-16E8-4FC3-9D23-8D12B5095C11}"/>
              </a:ext>
            </a:extLst>
          </p:cNvPr>
          <p:cNvSpPr/>
          <p:nvPr/>
        </p:nvSpPr>
        <p:spPr>
          <a:xfrm>
            <a:off x="3368414" y="3270899"/>
            <a:ext cx="302004" cy="763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ccia a destra 6">
            <a:extLst>
              <a:ext uri="{FF2B5EF4-FFF2-40B4-BE49-F238E27FC236}">
                <a16:creationId xmlns:a16="http://schemas.microsoft.com/office/drawing/2014/main" id="{75A2A2F9-CB05-4216-AEC7-2D3A5B371B38}"/>
              </a:ext>
            </a:extLst>
          </p:cNvPr>
          <p:cNvSpPr/>
          <p:nvPr/>
        </p:nvSpPr>
        <p:spPr>
          <a:xfrm>
            <a:off x="1573910" y="3589074"/>
            <a:ext cx="470019" cy="700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ccia in giù 7">
            <a:extLst>
              <a:ext uri="{FF2B5EF4-FFF2-40B4-BE49-F238E27FC236}">
                <a16:creationId xmlns:a16="http://schemas.microsoft.com/office/drawing/2014/main" id="{38CB8FA5-6CB3-4DFB-9B0F-2D5ED47DC721}"/>
              </a:ext>
            </a:extLst>
          </p:cNvPr>
          <p:cNvSpPr/>
          <p:nvPr/>
        </p:nvSpPr>
        <p:spPr>
          <a:xfrm>
            <a:off x="1845892" y="2338001"/>
            <a:ext cx="196553" cy="74348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ccia bidirezionale verticale 13">
            <a:extLst>
              <a:ext uri="{FF2B5EF4-FFF2-40B4-BE49-F238E27FC236}">
                <a16:creationId xmlns:a16="http://schemas.microsoft.com/office/drawing/2014/main" id="{41206253-288C-4D64-A3DA-0F8E5901B14F}"/>
              </a:ext>
            </a:extLst>
          </p:cNvPr>
          <p:cNvSpPr/>
          <p:nvPr/>
        </p:nvSpPr>
        <p:spPr>
          <a:xfrm>
            <a:off x="1845892" y="427289"/>
            <a:ext cx="196553" cy="1477011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ccia a destra 14">
            <a:extLst>
              <a:ext uri="{FF2B5EF4-FFF2-40B4-BE49-F238E27FC236}">
                <a16:creationId xmlns:a16="http://schemas.microsoft.com/office/drawing/2014/main" id="{FE9943B8-1083-43F3-87C9-377BB94FC1A6}"/>
              </a:ext>
            </a:extLst>
          </p:cNvPr>
          <p:cNvSpPr/>
          <p:nvPr/>
        </p:nvSpPr>
        <p:spPr>
          <a:xfrm>
            <a:off x="3561459" y="6010985"/>
            <a:ext cx="482838" cy="10127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Elaborazione alternativa 15">
            <a:extLst>
              <a:ext uri="{FF2B5EF4-FFF2-40B4-BE49-F238E27FC236}">
                <a16:creationId xmlns:a16="http://schemas.microsoft.com/office/drawing/2014/main" id="{A4BC4441-AED8-451A-BC61-2B06D8B08385}"/>
              </a:ext>
            </a:extLst>
          </p:cNvPr>
          <p:cNvSpPr/>
          <p:nvPr/>
        </p:nvSpPr>
        <p:spPr>
          <a:xfrm>
            <a:off x="0" y="4139212"/>
            <a:ext cx="12158443" cy="1254093"/>
          </a:xfrm>
          <a:prstGeom prst="flowChartAlternateProcess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Stella a 4 punte 16">
            <a:extLst>
              <a:ext uri="{FF2B5EF4-FFF2-40B4-BE49-F238E27FC236}">
                <a16:creationId xmlns:a16="http://schemas.microsoft.com/office/drawing/2014/main" id="{11AA13EC-8DFA-4B5D-B857-317239AABD05}"/>
              </a:ext>
            </a:extLst>
          </p:cNvPr>
          <p:cNvSpPr/>
          <p:nvPr/>
        </p:nvSpPr>
        <p:spPr>
          <a:xfrm>
            <a:off x="182239" y="3270899"/>
            <a:ext cx="91226" cy="70094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Stella a 4 punte 17">
            <a:extLst>
              <a:ext uri="{FF2B5EF4-FFF2-40B4-BE49-F238E27FC236}">
                <a16:creationId xmlns:a16="http://schemas.microsoft.com/office/drawing/2014/main" id="{9B747565-1435-4971-8807-5B074B5CFD22}"/>
              </a:ext>
            </a:extLst>
          </p:cNvPr>
          <p:cNvSpPr/>
          <p:nvPr/>
        </p:nvSpPr>
        <p:spPr>
          <a:xfrm>
            <a:off x="182239" y="5973509"/>
            <a:ext cx="91226" cy="74953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465068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2_Organico">
  <a:themeElements>
    <a:clrScheme name="Verde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Organico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o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Organico">
  <a:themeElements>
    <a:clrScheme name="Verde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Organico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o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rganico">
  <a:themeElements>
    <a:clrScheme name="Organico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o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o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5.xml><?xml version="1.0" encoding="utf-8"?>
<a:theme xmlns:a="http://schemas.openxmlformats.org/drawingml/2006/main" name="3_Organico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B15E28"/>
      </a:accent1>
      <a:accent2>
        <a:srgbClr val="B13228"/>
      </a:accent2>
      <a:accent3>
        <a:srgbClr val="8B7B56"/>
      </a:accent3>
      <a:accent4>
        <a:srgbClr val="E09C41"/>
      </a:accent4>
      <a:accent5>
        <a:srgbClr val="9EAE51"/>
      </a:accent5>
      <a:accent6>
        <a:srgbClr val="6E7355"/>
      </a:accent6>
      <a:hlink>
        <a:srgbClr val="D37A21"/>
      </a:hlink>
      <a:folHlink>
        <a:srgbClr val="CA8F55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039A4B3-0617-4CFC-B614-27363ECC28A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</TotalTime>
  <Words>1234</Words>
  <Application>Microsoft Office PowerPoint</Application>
  <PresentationFormat>Widescreen</PresentationFormat>
  <Paragraphs>137</Paragraphs>
  <Slides>11</Slides>
  <Notes>0</Notes>
  <HiddenSlides>0</HiddenSlides>
  <MMClips>3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5</vt:i4>
      </vt:variant>
      <vt:variant>
        <vt:lpstr>Titoli diapositive</vt:lpstr>
      </vt:variant>
      <vt:variant>
        <vt:i4>11</vt:i4>
      </vt:variant>
    </vt:vector>
  </HeadingPairs>
  <TitlesOfParts>
    <vt:vector size="22" baseType="lpstr">
      <vt:lpstr>Algerian</vt:lpstr>
      <vt:lpstr>Arial</vt:lpstr>
      <vt:lpstr>Calibri</vt:lpstr>
      <vt:lpstr>Calibri Light</vt:lpstr>
      <vt:lpstr>Garamond</vt:lpstr>
      <vt:lpstr>Times New Roman</vt:lpstr>
      <vt:lpstr>2_Organico</vt:lpstr>
      <vt:lpstr>Organico</vt:lpstr>
      <vt:lpstr>Tema di Office</vt:lpstr>
      <vt:lpstr>1_Organico</vt:lpstr>
      <vt:lpstr>3_Organico</vt:lpstr>
      <vt:lpstr>  Corso di  Grammatica Latina  (a.a. 2021-2022) </vt:lpstr>
      <vt:lpstr>                                   La lingua latina  </vt:lpstr>
      <vt:lpstr>Presentazione standard di PowerPoint</vt:lpstr>
      <vt:lpstr>Presentazione standard di PowerPoint</vt:lpstr>
      <vt:lpstr>Presentazione standard di PowerPoint</vt:lpstr>
      <vt:lpstr>                                   La lingua latina 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Corso di  Grammatica Latina  (a.a. 2021-2022)</dc:title>
  <dc:creator>Luciana Furbetta</dc:creator>
  <cp:lastModifiedBy>Luciana Furbetta</cp:lastModifiedBy>
  <cp:revision>11</cp:revision>
  <dcterms:created xsi:type="dcterms:W3CDTF">2022-03-28T13:20:10Z</dcterms:created>
  <dcterms:modified xsi:type="dcterms:W3CDTF">2022-03-28T15:53:19Z</dcterms:modified>
</cp:coreProperties>
</file>