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562" r:id="rId2"/>
    <p:sldId id="583" r:id="rId3"/>
    <p:sldId id="490" r:id="rId4"/>
    <p:sldId id="491" r:id="rId5"/>
    <p:sldId id="492" r:id="rId6"/>
    <p:sldId id="493" r:id="rId7"/>
    <p:sldId id="494" r:id="rId8"/>
    <p:sldId id="495" r:id="rId9"/>
    <p:sldId id="496" r:id="rId10"/>
    <p:sldId id="499" r:id="rId11"/>
    <p:sldId id="497" r:id="rId12"/>
    <p:sldId id="503" r:id="rId13"/>
    <p:sldId id="504" r:id="rId14"/>
    <p:sldId id="507" r:id="rId15"/>
    <p:sldId id="508" r:id="rId16"/>
    <p:sldId id="509" r:id="rId17"/>
    <p:sldId id="511" r:id="rId18"/>
    <p:sldId id="512" r:id="rId19"/>
    <p:sldId id="515" r:id="rId20"/>
    <p:sldId id="516" r:id="rId21"/>
    <p:sldId id="517" r:id="rId22"/>
    <p:sldId id="519" r:id="rId23"/>
    <p:sldId id="520" r:id="rId24"/>
    <p:sldId id="521" r:id="rId25"/>
    <p:sldId id="523" r:id="rId26"/>
    <p:sldId id="524" r:id="rId27"/>
    <p:sldId id="585" r:id="rId28"/>
    <p:sldId id="525" r:id="rId29"/>
    <p:sldId id="526" r:id="rId30"/>
    <p:sldId id="592" r:id="rId31"/>
    <p:sldId id="527" r:id="rId32"/>
    <p:sldId id="528" r:id="rId33"/>
    <p:sldId id="530" r:id="rId34"/>
    <p:sldId id="531" r:id="rId35"/>
    <p:sldId id="536" r:id="rId36"/>
    <p:sldId id="537" r:id="rId37"/>
    <p:sldId id="538" r:id="rId38"/>
    <p:sldId id="590" r:id="rId39"/>
    <p:sldId id="539" r:id="rId40"/>
    <p:sldId id="540" r:id="rId41"/>
    <p:sldId id="541" r:id="rId42"/>
    <p:sldId id="544" r:id="rId43"/>
    <p:sldId id="564" r:id="rId44"/>
    <p:sldId id="586" r:id="rId45"/>
    <p:sldId id="591" r:id="rId46"/>
    <p:sldId id="593" r:id="rId47"/>
    <p:sldId id="309" r:id="rId48"/>
    <p:sldId id="315" r:id="rId49"/>
    <p:sldId id="594" r:id="rId50"/>
    <p:sldId id="398" r:id="rId51"/>
    <p:sldId id="392" r:id="rId52"/>
    <p:sldId id="396" r:id="rId53"/>
    <p:sldId id="352" r:id="rId54"/>
    <p:sldId id="401" r:id="rId55"/>
    <p:sldId id="353" r:id="rId56"/>
    <p:sldId id="355" r:id="rId57"/>
    <p:sldId id="400" r:id="rId58"/>
    <p:sldId id="361" r:id="rId59"/>
    <p:sldId id="402" r:id="rId60"/>
    <p:sldId id="320" r:id="rId61"/>
    <p:sldId id="321" r:id="rId62"/>
    <p:sldId id="322" r:id="rId63"/>
    <p:sldId id="366" r:id="rId64"/>
    <p:sldId id="367" r:id="rId65"/>
    <p:sldId id="368" r:id="rId66"/>
    <p:sldId id="363" r:id="rId67"/>
    <p:sldId id="364" r:id="rId68"/>
    <p:sldId id="403" r:id="rId69"/>
    <p:sldId id="324" r:id="rId70"/>
    <p:sldId id="359" r:id="rId71"/>
    <p:sldId id="404" r:id="rId72"/>
    <p:sldId id="325" r:id="rId73"/>
    <p:sldId id="360" r:id="rId74"/>
    <p:sldId id="370" r:id="rId75"/>
    <p:sldId id="405" r:id="rId76"/>
    <p:sldId id="382" r:id="rId77"/>
    <p:sldId id="384" r:id="rId78"/>
    <p:sldId id="409" r:id="rId79"/>
    <p:sldId id="387" r:id="rId80"/>
    <p:sldId id="383" r:id="rId81"/>
    <p:sldId id="407" r:id="rId82"/>
    <p:sldId id="375" r:id="rId83"/>
    <p:sldId id="406" r:id="rId84"/>
    <p:sldId id="393" r:id="rId85"/>
    <p:sldId id="394" r:id="rId86"/>
    <p:sldId id="395" r:id="rId87"/>
    <p:sldId id="337" r:id="rId88"/>
    <p:sldId id="340" r:id="rId89"/>
    <p:sldId id="397" r:id="rId9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F83"/>
    <a:srgbClr val="4D1C1B"/>
    <a:srgbClr val="250E0D"/>
    <a:srgbClr val="321F83"/>
    <a:srgbClr val="2D178B"/>
    <a:srgbClr val="150C86"/>
    <a:srgbClr val="0A0092"/>
    <a:srgbClr val="380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CECBA-16A1-4AD1-B971-B055A8036190}" v="114" dt="2022-03-29T23:17:56.75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5166" autoAdjust="0"/>
  </p:normalViewPr>
  <p:slideViewPr>
    <p:cSldViewPr>
      <p:cViewPr varScale="1">
        <p:scale>
          <a:sx n="89" d="100"/>
          <a:sy n="89" d="100"/>
        </p:scale>
        <p:origin x="941" y="51"/>
      </p:cViewPr>
      <p:guideLst>
        <p:guide orient="horz" pos="4319"/>
        <p:guide pos="2880"/>
      </p:guideLst>
    </p:cSldViewPr>
  </p:slideViewPr>
  <p:outlineViewPr>
    <p:cViewPr>
      <p:scale>
        <a:sx n="33" d="100"/>
        <a:sy n="33" d="100"/>
      </p:scale>
      <p:origin x="0" y="119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Tommasini" userId="4ed976f799c97d5d" providerId="LiveId" clId="{0B383A73-059A-4FDE-9F24-2F5096EE4199}"/>
    <pc:docChg chg="delSld delMainMaster">
      <pc:chgData name="Alberto Tommasini" userId="4ed976f799c97d5d" providerId="LiveId" clId="{0B383A73-059A-4FDE-9F24-2F5096EE4199}" dt="2022-03-27T21:30:47.684" v="2" actId="47"/>
      <pc:docMkLst>
        <pc:docMk/>
      </pc:docMkLst>
      <pc:sldChg chg="del">
        <pc:chgData name="Alberto Tommasini" userId="4ed976f799c97d5d" providerId="LiveId" clId="{0B383A73-059A-4FDE-9F24-2F5096EE4199}" dt="2022-03-27T21:30:47.684" v="2" actId="47"/>
        <pc:sldMkLst>
          <pc:docMk/>
          <pc:sldMk cId="0" sldId="433"/>
        </pc:sldMkLst>
      </pc:sldChg>
      <pc:sldChg chg="del">
        <pc:chgData name="Alberto Tommasini" userId="4ed976f799c97d5d" providerId="LiveId" clId="{0B383A73-059A-4FDE-9F24-2F5096EE4199}" dt="2022-03-27T21:30:47.684" v="2" actId="47"/>
        <pc:sldMkLst>
          <pc:docMk/>
          <pc:sldMk cId="0" sldId="434"/>
        </pc:sldMkLst>
      </pc:sldChg>
      <pc:sldChg chg="del">
        <pc:chgData name="Alberto Tommasini" userId="4ed976f799c97d5d" providerId="LiveId" clId="{0B383A73-059A-4FDE-9F24-2F5096EE4199}" dt="2022-03-27T21:30:47.684" v="2" actId="47"/>
        <pc:sldMkLst>
          <pc:docMk/>
          <pc:sldMk cId="0" sldId="435"/>
        </pc:sldMkLst>
      </pc:sldChg>
      <pc:sldChg chg="del">
        <pc:chgData name="Alberto Tommasini" userId="4ed976f799c97d5d" providerId="LiveId" clId="{0B383A73-059A-4FDE-9F24-2F5096EE4199}" dt="2022-03-27T21:30:47.684" v="2" actId="47"/>
        <pc:sldMkLst>
          <pc:docMk/>
          <pc:sldMk cId="0" sldId="436"/>
        </pc:sldMkLst>
      </pc:sldChg>
      <pc:sldChg chg="del">
        <pc:chgData name="Alberto Tommasini" userId="4ed976f799c97d5d" providerId="LiveId" clId="{0B383A73-059A-4FDE-9F24-2F5096EE4199}" dt="2022-03-27T21:30:47.684" v="2" actId="47"/>
        <pc:sldMkLst>
          <pc:docMk/>
          <pc:sldMk cId="0" sldId="437"/>
        </pc:sldMkLst>
      </pc:sldChg>
      <pc:sldChg chg="del">
        <pc:chgData name="Alberto Tommasini" userId="4ed976f799c97d5d" providerId="LiveId" clId="{0B383A73-059A-4FDE-9F24-2F5096EE4199}" dt="2022-03-27T21:30:47.684" v="2" actId="47"/>
        <pc:sldMkLst>
          <pc:docMk/>
          <pc:sldMk cId="0" sldId="438"/>
        </pc:sldMkLst>
      </pc:sldChg>
      <pc:sldChg chg="del">
        <pc:chgData name="Alberto Tommasini" userId="4ed976f799c97d5d" providerId="LiveId" clId="{0B383A73-059A-4FDE-9F24-2F5096EE4199}" dt="2022-03-27T21:30:47.684" v="2" actId="47"/>
        <pc:sldMkLst>
          <pc:docMk/>
          <pc:sldMk cId="0" sldId="439"/>
        </pc:sldMkLst>
      </pc:sldChg>
      <pc:sldChg chg="del">
        <pc:chgData name="Alberto Tommasini" userId="4ed976f799c97d5d" providerId="LiveId" clId="{0B383A73-059A-4FDE-9F24-2F5096EE4199}" dt="2022-03-27T21:30:47.684" v="2" actId="47"/>
        <pc:sldMkLst>
          <pc:docMk/>
          <pc:sldMk cId="0" sldId="440"/>
        </pc:sldMkLst>
      </pc:sldChg>
      <pc:sldChg chg="del">
        <pc:chgData name="Alberto Tommasini" userId="4ed976f799c97d5d" providerId="LiveId" clId="{0B383A73-059A-4FDE-9F24-2F5096EE4199}" dt="2022-03-27T21:30:47.684" v="2" actId="47"/>
        <pc:sldMkLst>
          <pc:docMk/>
          <pc:sldMk cId="0" sldId="442"/>
        </pc:sldMkLst>
      </pc:sldChg>
      <pc:sldChg chg="del">
        <pc:chgData name="Alberto Tommasini" userId="4ed976f799c97d5d" providerId="LiveId" clId="{0B383A73-059A-4FDE-9F24-2F5096EE4199}" dt="2022-03-27T21:30:47.684" v="2" actId="47"/>
        <pc:sldMkLst>
          <pc:docMk/>
          <pc:sldMk cId="0" sldId="443"/>
        </pc:sldMkLst>
      </pc:sldChg>
      <pc:sldChg chg="del">
        <pc:chgData name="Alberto Tommasini" userId="4ed976f799c97d5d" providerId="LiveId" clId="{0B383A73-059A-4FDE-9F24-2F5096EE4199}" dt="2022-03-27T21:30:47.684" v="2" actId="47"/>
        <pc:sldMkLst>
          <pc:docMk/>
          <pc:sldMk cId="0" sldId="444"/>
        </pc:sldMkLst>
      </pc:sldChg>
      <pc:sldChg chg="del">
        <pc:chgData name="Alberto Tommasini" userId="4ed976f799c97d5d" providerId="LiveId" clId="{0B383A73-059A-4FDE-9F24-2F5096EE4199}" dt="2022-03-27T21:30:47.684" v="2" actId="47"/>
        <pc:sldMkLst>
          <pc:docMk/>
          <pc:sldMk cId="0" sldId="445"/>
        </pc:sldMkLst>
      </pc:sldChg>
      <pc:sldChg chg="del">
        <pc:chgData name="Alberto Tommasini" userId="4ed976f799c97d5d" providerId="LiveId" clId="{0B383A73-059A-4FDE-9F24-2F5096EE4199}" dt="2022-03-27T21:30:47.684" v="2" actId="47"/>
        <pc:sldMkLst>
          <pc:docMk/>
          <pc:sldMk cId="0" sldId="446"/>
        </pc:sldMkLst>
      </pc:sldChg>
      <pc:sldChg chg="del">
        <pc:chgData name="Alberto Tommasini" userId="4ed976f799c97d5d" providerId="LiveId" clId="{0B383A73-059A-4FDE-9F24-2F5096EE4199}" dt="2022-03-27T21:30:47.684" v="2" actId="47"/>
        <pc:sldMkLst>
          <pc:docMk/>
          <pc:sldMk cId="0" sldId="447"/>
        </pc:sldMkLst>
      </pc:sldChg>
      <pc:sldChg chg="del">
        <pc:chgData name="Alberto Tommasini" userId="4ed976f799c97d5d" providerId="LiveId" clId="{0B383A73-059A-4FDE-9F24-2F5096EE4199}" dt="2022-03-27T21:30:47.684" v="2" actId="47"/>
        <pc:sldMkLst>
          <pc:docMk/>
          <pc:sldMk cId="0" sldId="448"/>
        </pc:sldMkLst>
      </pc:sldChg>
      <pc:sldChg chg="del">
        <pc:chgData name="Alberto Tommasini" userId="4ed976f799c97d5d" providerId="LiveId" clId="{0B383A73-059A-4FDE-9F24-2F5096EE4199}" dt="2022-03-27T21:30:47.684" v="2" actId="47"/>
        <pc:sldMkLst>
          <pc:docMk/>
          <pc:sldMk cId="0" sldId="449"/>
        </pc:sldMkLst>
      </pc:sldChg>
      <pc:sldChg chg="del">
        <pc:chgData name="Alberto Tommasini" userId="4ed976f799c97d5d" providerId="LiveId" clId="{0B383A73-059A-4FDE-9F24-2F5096EE4199}" dt="2022-03-27T21:30:47.684" v="2" actId="47"/>
        <pc:sldMkLst>
          <pc:docMk/>
          <pc:sldMk cId="0" sldId="450"/>
        </pc:sldMkLst>
      </pc:sldChg>
      <pc:sldChg chg="del">
        <pc:chgData name="Alberto Tommasini" userId="4ed976f799c97d5d" providerId="LiveId" clId="{0B383A73-059A-4FDE-9F24-2F5096EE4199}" dt="2022-03-27T21:30:47.684" v="2" actId="47"/>
        <pc:sldMkLst>
          <pc:docMk/>
          <pc:sldMk cId="0" sldId="451"/>
        </pc:sldMkLst>
      </pc:sldChg>
      <pc:sldChg chg="del">
        <pc:chgData name="Alberto Tommasini" userId="4ed976f799c97d5d" providerId="LiveId" clId="{0B383A73-059A-4FDE-9F24-2F5096EE4199}" dt="2022-03-27T21:30:47.684" v="2" actId="47"/>
        <pc:sldMkLst>
          <pc:docMk/>
          <pc:sldMk cId="0" sldId="454"/>
        </pc:sldMkLst>
      </pc:sldChg>
      <pc:sldChg chg="del">
        <pc:chgData name="Alberto Tommasini" userId="4ed976f799c97d5d" providerId="LiveId" clId="{0B383A73-059A-4FDE-9F24-2F5096EE4199}" dt="2022-03-27T21:30:47.684" v="2" actId="47"/>
        <pc:sldMkLst>
          <pc:docMk/>
          <pc:sldMk cId="0" sldId="455"/>
        </pc:sldMkLst>
      </pc:sldChg>
      <pc:sldChg chg="del">
        <pc:chgData name="Alberto Tommasini" userId="4ed976f799c97d5d" providerId="LiveId" clId="{0B383A73-059A-4FDE-9F24-2F5096EE4199}" dt="2022-03-27T21:30:47.684" v="2" actId="47"/>
        <pc:sldMkLst>
          <pc:docMk/>
          <pc:sldMk cId="0" sldId="456"/>
        </pc:sldMkLst>
      </pc:sldChg>
      <pc:sldChg chg="del">
        <pc:chgData name="Alberto Tommasini" userId="4ed976f799c97d5d" providerId="LiveId" clId="{0B383A73-059A-4FDE-9F24-2F5096EE4199}" dt="2022-03-27T21:30:47.684" v="2" actId="47"/>
        <pc:sldMkLst>
          <pc:docMk/>
          <pc:sldMk cId="0" sldId="457"/>
        </pc:sldMkLst>
      </pc:sldChg>
      <pc:sldChg chg="del">
        <pc:chgData name="Alberto Tommasini" userId="4ed976f799c97d5d" providerId="LiveId" clId="{0B383A73-059A-4FDE-9F24-2F5096EE4199}" dt="2022-03-27T21:30:47.684" v="2" actId="47"/>
        <pc:sldMkLst>
          <pc:docMk/>
          <pc:sldMk cId="0" sldId="458"/>
        </pc:sldMkLst>
      </pc:sldChg>
      <pc:sldChg chg="del">
        <pc:chgData name="Alberto Tommasini" userId="4ed976f799c97d5d" providerId="LiveId" clId="{0B383A73-059A-4FDE-9F24-2F5096EE4199}" dt="2022-03-27T21:30:47.684" v="2" actId="47"/>
        <pc:sldMkLst>
          <pc:docMk/>
          <pc:sldMk cId="0" sldId="459"/>
        </pc:sldMkLst>
      </pc:sldChg>
      <pc:sldChg chg="del">
        <pc:chgData name="Alberto Tommasini" userId="4ed976f799c97d5d" providerId="LiveId" clId="{0B383A73-059A-4FDE-9F24-2F5096EE4199}" dt="2022-03-27T21:30:47.684" v="2" actId="47"/>
        <pc:sldMkLst>
          <pc:docMk/>
          <pc:sldMk cId="0" sldId="460"/>
        </pc:sldMkLst>
      </pc:sldChg>
      <pc:sldChg chg="del">
        <pc:chgData name="Alberto Tommasini" userId="4ed976f799c97d5d" providerId="LiveId" clId="{0B383A73-059A-4FDE-9F24-2F5096EE4199}" dt="2022-03-27T21:30:47.684" v="2" actId="47"/>
        <pc:sldMkLst>
          <pc:docMk/>
          <pc:sldMk cId="0" sldId="461"/>
        </pc:sldMkLst>
      </pc:sldChg>
      <pc:sldChg chg="del">
        <pc:chgData name="Alberto Tommasini" userId="4ed976f799c97d5d" providerId="LiveId" clId="{0B383A73-059A-4FDE-9F24-2F5096EE4199}" dt="2022-03-27T21:30:47.684" v="2" actId="47"/>
        <pc:sldMkLst>
          <pc:docMk/>
          <pc:sldMk cId="0" sldId="462"/>
        </pc:sldMkLst>
      </pc:sldChg>
      <pc:sldChg chg="del">
        <pc:chgData name="Alberto Tommasini" userId="4ed976f799c97d5d" providerId="LiveId" clId="{0B383A73-059A-4FDE-9F24-2F5096EE4199}" dt="2022-03-27T21:30:47.684" v="2" actId="47"/>
        <pc:sldMkLst>
          <pc:docMk/>
          <pc:sldMk cId="0" sldId="463"/>
        </pc:sldMkLst>
      </pc:sldChg>
      <pc:sldChg chg="del">
        <pc:chgData name="Alberto Tommasini" userId="4ed976f799c97d5d" providerId="LiveId" clId="{0B383A73-059A-4FDE-9F24-2F5096EE4199}" dt="2022-03-27T21:30:47.684" v="2" actId="47"/>
        <pc:sldMkLst>
          <pc:docMk/>
          <pc:sldMk cId="0" sldId="464"/>
        </pc:sldMkLst>
      </pc:sldChg>
      <pc:sldChg chg="del">
        <pc:chgData name="Alberto Tommasini" userId="4ed976f799c97d5d" providerId="LiveId" clId="{0B383A73-059A-4FDE-9F24-2F5096EE4199}" dt="2022-03-27T21:30:47.684" v="2" actId="47"/>
        <pc:sldMkLst>
          <pc:docMk/>
          <pc:sldMk cId="0" sldId="465"/>
        </pc:sldMkLst>
      </pc:sldChg>
      <pc:sldChg chg="del">
        <pc:chgData name="Alberto Tommasini" userId="4ed976f799c97d5d" providerId="LiveId" clId="{0B383A73-059A-4FDE-9F24-2F5096EE4199}" dt="2022-03-27T21:30:47.684" v="2" actId="47"/>
        <pc:sldMkLst>
          <pc:docMk/>
          <pc:sldMk cId="0" sldId="466"/>
        </pc:sldMkLst>
      </pc:sldChg>
      <pc:sldChg chg="del">
        <pc:chgData name="Alberto Tommasini" userId="4ed976f799c97d5d" providerId="LiveId" clId="{0B383A73-059A-4FDE-9F24-2F5096EE4199}" dt="2022-03-27T21:30:47.684" v="2" actId="47"/>
        <pc:sldMkLst>
          <pc:docMk/>
          <pc:sldMk cId="0" sldId="468"/>
        </pc:sldMkLst>
      </pc:sldChg>
      <pc:sldChg chg="del">
        <pc:chgData name="Alberto Tommasini" userId="4ed976f799c97d5d" providerId="LiveId" clId="{0B383A73-059A-4FDE-9F24-2F5096EE4199}" dt="2022-03-27T21:30:47.684" v="2" actId="47"/>
        <pc:sldMkLst>
          <pc:docMk/>
          <pc:sldMk cId="0" sldId="469"/>
        </pc:sldMkLst>
      </pc:sldChg>
      <pc:sldChg chg="del">
        <pc:chgData name="Alberto Tommasini" userId="4ed976f799c97d5d" providerId="LiveId" clId="{0B383A73-059A-4FDE-9F24-2F5096EE4199}" dt="2022-03-27T21:30:47.684" v="2" actId="47"/>
        <pc:sldMkLst>
          <pc:docMk/>
          <pc:sldMk cId="0" sldId="470"/>
        </pc:sldMkLst>
      </pc:sldChg>
      <pc:sldChg chg="del">
        <pc:chgData name="Alberto Tommasini" userId="4ed976f799c97d5d" providerId="LiveId" clId="{0B383A73-059A-4FDE-9F24-2F5096EE4199}" dt="2022-03-27T21:30:47.684" v="2" actId="47"/>
        <pc:sldMkLst>
          <pc:docMk/>
          <pc:sldMk cId="0" sldId="471"/>
        </pc:sldMkLst>
      </pc:sldChg>
      <pc:sldChg chg="del">
        <pc:chgData name="Alberto Tommasini" userId="4ed976f799c97d5d" providerId="LiveId" clId="{0B383A73-059A-4FDE-9F24-2F5096EE4199}" dt="2022-03-27T21:30:47.684" v="2" actId="47"/>
        <pc:sldMkLst>
          <pc:docMk/>
          <pc:sldMk cId="0" sldId="472"/>
        </pc:sldMkLst>
      </pc:sldChg>
      <pc:sldChg chg="del">
        <pc:chgData name="Alberto Tommasini" userId="4ed976f799c97d5d" providerId="LiveId" clId="{0B383A73-059A-4FDE-9F24-2F5096EE4199}" dt="2022-03-27T21:30:47.684" v="2" actId="47"/>
        <pc:sldMkLst>
          <pc:docMk/>
          <pc:sldMk cId="0" sldId="473"/>
        </pc:sldMkLst>
      </pc:sldChg>
      <pc:sldChg chg="del">
        <pc:chgData name="Alberto Tommasini" userId="4ed976f799c97d5d" providerId="LiveId" clId="{0B383A73-059A-4FDE-9F24-2F5096EE4199}" dt="2022-03-27T21:30:47.684" v="2" actId="47"/>
        <pc:sldMkLst>
          <pc:docMk/>
          <pc:sldMk cId="0" sldId="474"/>
        </pc:sldMkLst>
      </pc:sldChg>
      <pc:sldChg chg="del">
        <pc:chgData name="Alberto Tommasini" userId="4ed976f799c97d5d" providerId="LiveId" clId="{0B383A73-059A-4FDE-9F24-2F5096EE4199}" dt="2022-03-27T21:30:47.684" v="2" actId="47"/>
        <pc:sldMkLst>
          <pc:docMk/>
          <pc:sldMk cId="0" sldId="475"/>
        </pc:sldMkLst>
      </pc:sldChg>
      <pc:sldChg chg="del">
        <pc:chgData name="Alberto Tommasini" userId="4ed976f799c97d5d" providerId="LiveId" clId="{0B383A73-059A-4FDE-9F24-2F5096EE4199}" dt="2022-03-27T21:30:47.684" v="2" actId="47"/>
        <pc:sldMkLst>
          <pc:docMk/>
          <pc:sldMk cId="0" sldId="476"/>
        </pc:sldMkLst>
      </pc:sldChg>
      <pc:sldChg chg="del">
        <pc:chgData name="Alberto Tommasini" userId="4ed976f799c97d5d" providerId="LiveId" clId="{0B383A73-059A-4FDE-9F24-2F5096EE4199}" dt="2022-03-27T21:30:47.684" v="2" actId="47"/>
        <pc:sldMkLst>
          <pc:docMk/>
          <pc:sldMk cId="0" sldId="479"/>
        </pc:sldMkLst>
      </pc:sldChg>
      <pc:sldChg chg="del">
        <pc:chgData name="Alberto Tommasini" userId="4ed976f799c97d5d" providerId="LiveId" clId="{0B383A73-059A-4FDE-9F24-2F5096EE4199}" dt="2022-03-27T21:30:47.684" v="2" actId="47"/>
        <pc:sldMkLst>
          <pc:docMk/>
          <pc:sldMk cId="0" sldId="480"/>
        </pc:sldMkLst>
      </pc:sldChg>
      <pc:sldChg chg="del">
        <pc:chgData name="Alberto Tommasini" userId="4ed976f799c97d5d" providerId="LiveId" clId="{0B383A73-059A-4FDE-9F24-2F5096EE4199}" dt="2022-03-27T21:30:47.684" v="2" actId="47"/>
        <pc:sldMkLst>
          <pc:docMk/>
          <pc:sldMk cId="0" sldId="481"/>
        </pc:sldMkLst>
      </pc:sldChg>
      <pc:sldChg chg="del">
        <pc:chgData name="Alberto Tommasini" userId="4ed976f799c97d5d" providerId="LiveId" clId="{0B383A73-059A-4FDE-9F24-2F5096EE4199}" dt="2022-03-27T21:30:47.684" v="2" actId="47"/>
        <pc:sldMkLst>
          <pc:docMk/>
          <pc:sldMk cId="0" sldId="483"/>
        </pc:sldMkLst>
      </pc:sldChg>
      <pc:sldChg chg="del">
        <pc:chgData name="Alberto Tommasini" userId="4ed976f799c97d5d" providerId="LiveId" clId="{0B383A73-059A-4FDE-9F24-2F5096EE4199}" dt="2022-03-27T21:30:47.684" v="2" actId="47"/>
        <pc:sldMkLst>
          <pc:docMk/>
          <pc:sldMk cId="0" sldId="487"/>
        </pc:sldMkLst>
      </pc:sldChg>
      <pc:sldChg chg="del">
        <pc:chgData name="Alberto Tommasini" userId="4ed976f799c97d5d" providerId="LiveId" clId="{0B383A73-059A-4FDE-9F24-2F5096EE4199}" dt="2022-03-27T21:30:47.684" v="2" actId="47"/>
        <pc:sldMkLst>
          <pc:docMk/>
          <pc:sldMk cId="0" sldId="488"/>
        </pc:sldMkLst>
      </pc:sldChg>
      <pc:sldChg chg="del">
        <pc:chgData name="Alberto Tommasini" userId="4ed976f799c97d5d" providerId="LiveId" clId="{0B383A73-059A-4FDE-9F24-2F5096EE4199}" dt="2022-03-27T21:30:47.684" v="2" actId="47"/>
        <pc:sldMkLst>
          <pc:docMk/>
          <pc:sldMk cId="0" sldId="545"/>
        </pc:sldMkLst>
      </pc:sldChg>
      <pc:sldChg chg="del">
        <pc:chgData name="Alberto Tommasini" userId="4ed976f799c97d5d" providerId="LiveId" clId="{0B383A73-059A-4FDE-9F24-2F5096EE4199}" dt="2022-03-27T21:26:13.548" v="0" actId="47"/>
        <pc:sldMkLst>
          <pc:docMk/>
          <pc:sldMk cId="0" sldId="546"/>
        </pc:sldMkLst>
      </pc:sldChg>
      <pc:sldChg chg="del">
        <pc:chgData name="Alberto Tommasini" userId="4ed976f799c97d5d" providerId="LiveId" clId="{0B383A73-059A-4FDE-9F24-2F5096EE4199}" dt="2022-03-27T21:30:47.684" v="2" actId="47"/>
        <pc:sldMkLst>
          <pc:docMk/>
          <pc:sldMk cId="0" sldId="547"/>
        </pc:sldMkLst>
      </pc:sldChg>
      <pc:sldChg chg="del">
        <pc:chgData name="Alberto Tommasini" userId="4ed976f799c97d5d" providerId="LiveId" clId="{0B383A73-059A-4FDE-9F24-2F5096EE4199}" dt="2022-03-27T21:30:47.684" v="2" actId="47"/>
        <pc:sldMkLst>
          <pc:docMk/>
          <pc:sldMk cId="0" sldId="548"/>
        </pc:sldMkLst>
      </pc:sldChg>
      <pc:sldChg chg="del">
        <pc:chgData name="Alberto Tommasini" userId="4ed976f799c97d5d" providerId="LiveId" clId="{0B383A73-059A-4FDE-9F24-2F5096EE4199}" dt="2022-03-27T21:30:47.684" v="2" actId="47"/>
        <pc:sldMkLst>
          <pc:docMk/>
          <pc:sldMk cId="0" sldId="549"/>
        </pc:sldMkLst>
      </pc:sldChg>
      <pc:sldChg chg="del">
        <pc:chgData name="Alberto Tommasini" userId="4ed976f799c97d5d" providerId="LiveId" clId="{0B383A73-059A-4FDE-9F24-2F5096EE4199}" dt="2022-03-27T21:30:47.684" v="2" actId="47"/>
        <pc:sldMkLst>
          <pc:docMk/>
          <pc:sldMk cId="0" sldId="550"/>
        </pc:sldMkLst>
      </pc:sldChg>
      <pc:sldChg chg="del">
        <pc:chgData name="Alberto Tommasini" userId="4ed976f799c97d5d" providerId="LiveId" clId="{0B383A73-059A-4FDE-9F24-2F5096EE4199}" dt="2022-03-27T21:30:47.684" v="2" actId="47"/>
        <pc:sldMkLst>
          <pc:docMk/>
          <pc:sldMk cId="0" sldId="551"/>
        </pc:sldMkLst>
      </pc:sldChg>
      <pc:sldChg chg="del">
        <pc:chgData name="Alberto Tommasini" userId="4ed976f799c97d5d" providerId="LiveId" clId="{0B383A73-059A-4FDE-9F24-2F5096EE4199}" dt="2022-03-27T21:30:47.684" v="2" actId="47"/>
        <pc:sldMkLst>
          <pc:docMk/>
          <pc:sldMk cId="0" sldId="552"/>
        </pc:sldMkLst>
      </pc:sldChg>
      <pc:sldChg chg="del">
        <pc:chgData name="Alberto Tommasini" userId="4ed976f799c97d5d" providerId="LiveId" clId="{0B383A73-059A-4FDE-9F24-2F5096EE4199}" dt="2022-03-27T21:30:47.684" v="2" actId="47"/>
        <pc:sldMkLst>
          <pc:docMk/>
          <pc:sldMk cId="0" sldId="555"/>
        </pc:sldMkLst>
      </pc:sldChg>
      <pc:sldChg chg="del">
        <pc:chgData name="Alberto Tommasini" userId="4ed976f799c97d5d" providerId="LiveId" clId="{0B383A73-059A-4FDE-9F24-2F5096EE4199}" dt="2022-03-27T21:30:47.684" v="2" actId="47"/>
        <pc:sldMkLst>
          <pc:docMk/>
          <pc:sldMk cId="0" sldId="556"/>
        </pc:sldMkLst>
      </pc:sldChg>
      <pc:sldChg chg="del">
        <pc:chgData name="Alberto Tommasini" userId="4ed976f799c97d5d" providerId="LiveId" clId="{0B383A73-059A-4FDE-9F24-2F5096EE4199}" dt="2022-03-27T21:30:47.684" v="2" actId="47"/>
        <pc:sldMkLst>
          <pc:docMk/>
          <pc:sldMk cId="0" sldId="559"/>
        </pc:sldMkLst>
      </pc:sldChg>
      <pc:sldChg chg="del">
        <pc:chgData name="Alberto Tommasini" userId="4ed976f799c97d5d" providerId="LiveId" clId="{0B383A73-059A-4FDE-9F24-2F5096EE4199}" dt="2022-03-27T21:30:47.684" v="2" actId="47"/>
        <pc:sldMkLst>
          <pc:docMk/>
          <pc:sldMk cId="0" sldId="560"/>
        </pc:sldMkLst>
      </pc:sldChg>
      <pc:sldChg chg="del">
        <pc:chgData name="Alberto Tommasini" userId="4ed976f799c97d5d" providerId="LiveId" clId="{0B383A73-059A-4FDE-9F24-2F5096EE4199}" dt="2022-03-27T21:30:47.684" v="2" actId="47"/>
        <pc:sldMkLst>
          <pc:docMk/>
          <pc:sldMk cId="0" sldId="563"/>
        </pc:sldMkLst>
      </pc:sldChg>
      <pc:sldChg chg="del">
        <pc:chgData name="Alberto Tommasini" userId="4ed976f799c97d5d" providerId="LiveId" clId="{0B383A73-059A-4FDE-9F24-2F5096EE4199}" dt="2022-03-27T21:30:47.684" v="2" actId="47"/>
        <pc:sldMkLst>
          <pc:docMk/>
          <pc:sldMk cId="0" sldId="565"/>
        </pc:sldMkLst>
      </pc:sldChg>
      <pc:sldChg chg="del">
        <pc:chgData name="Alberto Tommasini" userId="4ed976f799c97d5d" providerId="LiveId" clId="{0B383A73-059A-4FDE-9F24-2F5096EE4199}" dt="2022-03-27T21:30:47.684" v="2" actId="47"/>
        <pc:sldMkLst>
          <pc:docMk/>
          <pc:sldMk cId="0" sldId="567"/>
        </pc:sldMkLst>
      </pc:sldChg>
      <pc:sldChg chg="del">
        <pc:chgData name="Alberto Tommasini" userId="4ed976f799c97d5d" providerId="LiveId" clId="{0B383A73-059A-4FDE-9F24-2F5096EE4199}" dt="2022-03-27T21:30:47.684" v="2" actId="47"/>
        <pc:sldMkLst>
          <pc:docMk/>
          <pc:sldMk cId="0" sldId="569"/>
        </pc:sldMkLst>
      </pc:sldChg>
      <pc:sldChg chg="del">
        <pc:chgData name="Alberto Tommasini" userId="4ed976f799c97d5d" providerId="LiveId" clId="{0B383A73-059A-4FDE-9F24-2F5096EE4199}" dt="2022-03-27T21:30:47.684" v="2" actId="47"/>
        <pc:sldMkLst>
          <pc:docMk/>
          <pc:sldMk cId="0" sldId="570"/>
        </pc:sldMkLst>
      </pc:sldChg>
      <pc:sldChg chg="del">
        <pc:chgData name="Alberto Tommasini" userId="4ed976f799c97d5d" providerId="LiveId" clId="{0B383A73-059A-4FDE-9F24-2F5096EE4199}" dt="2022-03-27T21:30:47.684" v="2" actId="47"/>
        <pc:sldMkLst>
          <pc:docMk/>
          <pc:sldMk cId="0" sldId="571"/>
        </pc:sldMkLst>
      </pc:sldChg>
      <pc:sldChg chg="del">
        <pc:chgData name="Alberto Tommasini" userId="4ed976f799c97d5d" providerId="LiveId" clId="{0B383A73-059A-4FDE-9F24-2F5096EE4199}" dt="2022-03-27T21:30:47.684" v="2" actId="47"/>
        <pc:sldMkLst>
          <pc:docMk/>
          <pc:sldMk cId="0" sldId="572"/>
        </pc:sldMkLst>
      </pc:sldChg>
      <pc:sldChg chg="del">
        <pc:chgData name="Alberto Tommasini" userId="4ed976f799c97d5d" providerId="LiveId" clId="{0B383A73-059A-4FDE-9F24-2F5096EE4199}" dt="2022-03-27T21:30:47.684" v="2" actId="47"/>
        <pc:sldMkLst>
          <pc:docMk/>
          <pc:sldMk cId="0" sldId="573"/>
        </pc:sldMkLst>
      </pc:sldChg>
      <pc:sldChg chg="del">
        <pc:chgData name="Alberto Tommasini" userId="4ed976f799c97d5d" providerId="LiveId" clId="{0B383A73-059A-4FDE-9F24-2F5096EE4199}" dt="2022-03-27T21:30:47.684" v="2" actId="47"/>
        <pc:sldMkLst>
          <pc:docMk/>
          <pc:sldMk cId="0" sldId="574"/>
        </pc:sldMkLst>
      </pc:sldChg>
      <pc:sldChg chg="del">
        <pc:chgData name="Alberto Tommasini" userId="4ed976f799c97d5d" providerId="LiveId" clId="{0B383A73-059A-4FDE-9F24-2F5096EE4199}" dt="2022-03-27T21:30:47.684" v="2" actId="47"/>
        <pc:sldMkLst>
          <pc:docMk/>
          <pc:sldMk cId="0" sldId="575"/>
        </pc:sldMkLst>
      </pc:sldChg>
      <pc:sldChg chg="del">
        <pc:chgData name="Alberto Tommasini" userId="4ed976f799c97d5d" providerId="LiveId" clId="{0B383A73-059A-4FDE-9F24-2F5096EE4199}" dt="2022-03-27T21:30:47.684" v="2" actId="47"/>
        <pc:sldMkLst>
          <pc:docMk/>
          <pc:sldMk cId="0" sldId="576"/>
        </pc:sldMkLst>
      </pc:sldChg>
      <pc:sldChg chg="del">
        <pc:chgData name="Alberto Tommasini" userId="4ed976f799c97d5d" providerId="LiveId" clId="{0B383A73-059A-4FDE-9F24-2F5096EE4199}" dt="2022-03-27T21:30:47.684" v="2" actId="47"/>
        <pc:sldMkLst>
          <pc:docMk/>
          <pc:sldMk cId="0" sldId="577"/>
        </pc:sldMkLst>
      </pc:sldChg>
      <pc:sldChg chg="del">
        <pc:chgData name="Alberto Tommasini" userId="4ed976f799c97d5d" providerId="LiveId" clId="{0B383A73-059A-4FDE-9F24-2F5096EE4199}" dt="2022-03-27T21:30:47.684" v="2" actId="47"/>
        <pc:sldMkLst>
          <pc:docMk/>
          <pc:sldMk cId="0" sldId="578"/>
        </pc:sldMkLst>
      </pc:sldChg>
      <pc:sldChg chg="del">
        <pc:chgData name="Alberto Tommasini" userId="4ed976f799c97d5d" providerId="LiveId" clId="{0B383A73-059A-4FDE-9F24-2F5096EE4199}" dt="2022-03-27T21:30:47.684" v="2" actId="47"/>
        <pc:sldMkLst>
          <pc:docMk/>
          <pc:sldMk cId="0" sldId="579"/>
        </pc:sldMkLst>
      </pc:sldChg>
      <pc:sldChg chg="del">
        <pc:chgData name="Alberto Tommasini" userId="4ed976f799c97d5d" providerId="LiveId" clId="{0B383A73-059A-4FDE-9F24-2F5096EE4199}" dt="2022-03-27T21:30:47.684" v="2" actId="47"/>
        <pc:sldMkLst>
          <pc:docMk/>
          <pc:sldMk cId="0" sldId="580"/>
        </pc:sldMkLst>
      </pc:sldChg>
      <pc:sldChg chg="del">
        <pc:chgData name="Alberto Tommasini" userId="4ed976f799c97d5d" providerId="LiveId" clId="{0B383A73-059A-4FDE-9F24-2F5096EE4199}" dt="2022-03-27T21:30:47.684" v="2" actId="47"/>
        <pc:sldMkLst>
          <pc:docMk/>
          <pc:sldMk cId="0" sldId="581"/>
        </pc:sldMkLst>
      </pc:sldChg>
      <pc:sldChg chg="del">
        <pc:chgData name="Alberto Tommasini" userId="4ed976f799c97d5d" providerId="LiveId" clId="{0B383A73-059A-4FDE-9F24-2F5096EE4199}" dt="2022-03-27T21:30:47.684" v="2" actId="47"/>
        <pc:sldMkLst>
          <pc:docMk/>
          <pc:sldMk cId="0" sldId="584"/>
        </pc:sldMkLst>
      </pc:sldChg>
      <pc:sldChg chg="del">
        <pc:chgData name="Alberto Tommasini" userId="4ed976f799c97d5d" providerId="LiveId" clId="{0B383A73-059A-4FDE-9F24-2F5096EE4199}" dt="2022-03-27T21:30:26.238" v="1" actId="47"/>
        <pc:sldMkLst>
          <pc:docMk/>
          <pc:sldMk cId="0" sldId="587"/>
        </pc:sldMkLst>
      </pc:sldChg>
      <pc:sldChg chg="del">
        <pc:chgData name="Alberto Tommasini" userId="4ed976f799c97d5d" providerId="LiveId" clId="{0B383A73-059A-4FDE-9F24-2F5096EE4199}" dt="2022-03-27T21:30:47.684" v="2" actId="47"/>
        <pc:sldMkLst>
          <pc:docMk/>
          <pc:sldMk cId="0" sldId="588"/>
        </pc:sldMkLst>
      </pc:sldChg>
      <pc:sldChg chg="del">
        <pc:chgData name="Alberto Tommasini" userId="4ed976f799c97d5d" providerId="LiveId" clId="{0B383A73-059A-4FDE-9F24-2F5096EE4199}" dt="2022-03-27T21:30:47.684" v="2" actId="47"/>
        <pc:sldMkLst>
          <pc:docMk/>
          <pc:sldMk cId="0" sldId="589"/>
        </pc:sldMkLst>
      </pc:sldChg>
      <pc:sldMasterChg chg="del delSldLayout">
        <pc:chgData name="Alberto Tommasini" userId="4ed976f799c97d5d" providerId="LiveId" clId="{0B383A73-059A-4FDE-9F24-2F5096EE4199}" dt="2022-03-27T21:30:47.684" v="2" actId="47"/>
        <pc:sldMasterMkLst>
          <pc:docMk/>
          <pc:sldMasterMk cId="0" sldId="2147483648"/>
        </pc:sldMasterMkLst>
        <pc:sldLayoutChg chg="del">
          <pc:chgData name="Alberto Tommasini" userId="4ed976f799c97d5d" providerId="LiveId" clId="{0B383A73-059A-4FDE-9F24-2F5096EE4199}" dt="2022-03-27T21:30:47.684" v="2" actId="47"/>
          <pc:sldLayoutMkLst>
            <pc:docMk/>
            <pc:sldMasterMk cId="0" sldId="2147483648"/>
            <pc:sldLayoutMk cId="0" sldId="2147483649"/>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0"/>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1"/>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2"/>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3"/>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4"/>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5"/>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6"/>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7"/>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8"/>
          </pc:sldLayoutMkLst>
        </pc:sldLayoutChg>
        <pc:sldLayoutChg chg="del">
          <pc:chgData name="Alberto Tommasini" userId="4ed976f799c97d5d" providerId="LiveId" clId="{0B383A73-059A-4FDE-9F24-2F5096EE4199}" dt="2022-03-27T21:30:47.684" v="2" actId="47"/>
          <pc:sldLayoutMkLst>
            <pc:docMk/>
            <pc:sldMasterMk cId="0" sldId="2147483648"/>
            <pc:sldLayoutMk cId="0" sldId="2147483659"/>
          </pc:sldLayoutMkLst>
        </pc:sldLayoutChg>
      </pc:sldMasterChg>
      <pc:sldMasterChg chg="del delSldLayout">
        <pc:chgData name="Alberto Tommasini" userId="4ed976f799c97d5d" providerId="LiveId" clId="{0B383A73-059A-4FDE-9F24-2F5096EE4199}" dt="2022-03-27T21:30:47.684" v="2" actId="47"/>
        <pc:sldMasterMkLst>
          <pc:docMk/>
          <pc:sldMasterMk cId="0" sldId="2147483672"/>
        </pc:sldMasterMkLst>
        <pc:sldLayoutChg chg="del">
          <pc:chgData name="Alberto Tommasini" userId="4ed976f799c97d5d" providerId="LiveId" clId="{0B383A73-059A-4FDE-9F24-2F5096EE4199}" dt="2022-03-27T21:30:47.684" v="2" actId="47"/>
          <pc:sldLayoutMkLst>
            <pc:docMk/>
            <pc:sldMasterMk cId="0" sldId="2147483672"/>
            <pc:sldLayoutMk cId="0" sldId="2147483673"/>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4"/>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5"/>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6"/>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7"/>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8"/>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79"/>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80"/>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81"/>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82"/>
          </pc:sldLayoutMkLst>
        </pc:sldLayoutChg>
        <pc:sldLayoutChg chg="del">
          <pc:chgData name="Alberto Tommasini" userId="4ed976f799c97d5d" providerId="LiveId" clId="{0B383A73-059A-4FDE-9F24-2F5096EE4199}" dt="2022-03-27T21:30:47.684" v="2" actId="47"/>
          <pc:sldLayoutMkLst>
            <pc:docMk/>
            <pc:sldMasterMk cId="0" sldId="2147483672"/>
            <pc:sldLayoutMk cId="0" sldId="2147483683"/>
          </pc:sldLayoutMkLst>
        </pc:sldLayoutChg>
      </pc:sldMasterChg>
      <pc:sldMasterChg chg="del delSldLayout">
        <pc:chgData name="Alberto Tommasini" userId="4ed976f799c97d5d" providerId="LiveId" clId="{0B383A73-059A-4FDE-9F24-2F5096EE4199}" dt="2022-03-27T21:30:47.684" v="2" actId="47"/>
        <pc:sldMasterMkLst>
          <pc:docMk/>
          <pc:sldMasterMk cId="0" sldId="2147483684"/>
        </pc:sldMasterMkLst>
        <pc:sldLayoutChg chg="del">
          <pc:chgData name="Alberto Tommasini" userId="4ed976f799c97d5d" providerId="LiveId" clId="{0B383A73-059A-4FDE-9F24-2F5096EE4199}" dt="2022-03-27T21:30:47.684" v="2" actId="47"/>
          <pc:sldLayoutMkLst>
            <pc:docMk/>
            <pc:sldMasterMk cId="0" sldId="2147483684"/>
            <pc:sldLayoutMk cId="0" sldId="2147483685"/>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86"/>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87"/>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88"/>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89"/>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0"/>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1"/>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2"/>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3"/>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4"/>
          </pc:sldLayoutMkLst>
        </pc:sldLayoutChg>
        <pc:sldLayoutChg chg="del">
          <pc:chgData name="Alberto Tommasini" userId="4ed976f799c97d5d" providerId="LiveId" clId="{0B383A73-059A-4FDE-9F24-2F5096EE4199}" dt="2022-03-27T21:30:47.684" v="2" actId="47"/>
          <pc:sldLayoutMkLst>
            <pc:docMk/>
            <pc:sldMasterMk cId="0" sldId="2147483684"/>
            <pc:sldLayoutMk cId="0" sldId="2147483695"/>
          </pc:sldLayoutMkLst>
        </pc:sldLayoutChg>
      </pc:sldMasterChg>
    </pc:docChg>
  </pc:docChgLst>
  <pc:docChgLst>
    <pc:chgData name="Alberto Tommasini" userId="4ed976f799c97d5d" providerId="LiveId" clId="{EBDCECBA-16A1-4AD1-B971-B055A8036190}"/>
    <pc:docChg chg="undo custSel addSld delSld modSld">
      <pc:chgData name="Alberto Tommasini" userId="4ed976f799c97d5d" providerId="LiveId" clId="{EBDCECBA-16A1-4AD1-B971-B055A8036190}" dt="2022-03-29T23:19:55.351" v="1166" actId="1076"/>
      <pc:docMkLst>
        <pc:docMk/>
      </pc:docMkLst>
      <pc:sldChg chg="add">
        <pc:chgData name="Alberto Tommasini" userId="4ed976f799c97d5d" providerId="LiveId" clId="{EBDCECBA-16A1-4AD1-B971-B055A8036190}" dt="2022-03-27T21:35:36.528" v="3"/>
        <pc:sldMkLst>
          <pc:docMk/>
          <pc:sldMk cId="0" sldId="309"/>
        </pc:sldMkLst>
      </pc:sldChg>
      <pc:sldChg chg="modSp add mod">
        <pc:chgData name="Alberto Tommasini" userId="4ed976f799c97d5d" providerId="LiveId" clId="{EBDCECBA-16A1-4AD1-B971-B055A8036190}" dt="2022-03-27T21:37:29.852" v="66" actId="20577"/>
        <pc:sldMkLst>
          <pc:docMk/>
          <pc:sldMk cId="0" sldId="315"/>
        </pc:sldMkLst>
        <pc:spChg chg="mod">
          <ac:chgData name="Alberto Tommasini" userId="4ed976f799c97d5d" providerId="LiveId" clId="{EBDCECBA-16A1-4AD1-B971-B055A8036190}" dt="2022-03-27T21:37:29.852" v="66" actId="20577"/>
          <ac:spMkLst>
            <pc:docMk/>
            <pc:sldMk cId="0" sldId="315"/>
            <ac:spMk id="77827" creationId="{82A2D7D7-F583-46CA-8EFB-2FF101AA3D89}"/>
          </ac:spMkLst>
        </pc:spChg>
      </pc:sldChg>
      <pc:sldChg chg="modSp add mod">
        <pc:chgData name="Alberto Tommasini" userId="4ed976f799c97d5d" providerId="LiveId" clId="{EBDCECBA-16A1-4AD1-B971-B055A8036190}" dt="2022-03-27T22:01:09.810" v="429" actId="20577"/>
        <pc:sldMkLst>
          <pc:docMk/>
          <pc:sldMk cId="0" sldId="320"/>
        </pc:sldMkLst>
        <pc:spChg chg="mod">
          <ac:chgData name="Alberto Tommasini" userId="4ed976f799c97d5d" providerId="LiveId" clId="{EBDCECBA-16A1-4AD1-B971-B055A8036190}" dt="2022-03-27T21:58:59.782" v="392" actId="207"/>
          <ac:spMkLst>
            <pc:docMk/>
            <pc:sldMk cId="0" sldId="320"/>
            <ac:spMk id="83972" creationId="{E3A68E46-F114-422C-B5B0-09B7B45434D4}"/>
          </ac:spMkLst>
        </pc:spChg>
        <pc:spChg chg="mod">
          <ac:chgData name="Alberto Tommasini" userId="4ed976f799c97d5d" providerId="LiveId" clId="{EBDCECBA-16A1-4AD1-B971-B055A8036190}" dt="2022-03-27T22:01:09.810" v="429" actId="20577"/>
          <ac:spMkLst>
            <pc:docMk/>
            <pc:sldMk cId="0" sldId="320"/>
            <ac:spMk id="83973" creationId="{AA1A3F83-92F6-45BB-AA52-296195F369A2}"/>
          </ac:spMkLst>
        </pc:spChg>
        <pc:picChg chg="mod">
          <ac:chgData name="Alberto Tommasini" userId="4ed976f799c97d5d" providerId="LiveId" clId="{EBDCECBA-16A1-4AD1-B971-B055A8036190}" dt="2022-03-27T22:00:06.612" v="397" actId="1076"/>
          <ac:picMkLst>
            <pc:docMk/>
            <pc:sldMk cId="0" sldId="320"/>
            <ac:picMk id="83974" creationId="{D5EDEF65-821A-4E54-BFC2-DAC485BDEAA3}"/>
          </ac:picMkLst>
        </pc:picChg>
      </pc:sldChg>
      <pc:sldChg chg="modSp add">
        <pc:chgData name="Alberto Tommasini" userId="4ed976f799c97d5d" providerId="LiveId" clId="{EBDCECBA-16A1-4AD1-B971-B055A8036190}" dt="2022-03-27T22:01:38.284" v="432" actId="255"/>
        <pc:sldMkLst>
          <pc:docMk/>
          <pc:sldMk cId="0" sldId="321"/>
        </pc:sldMkLst>
        <pc:spChg chg="mod">
          <ac:chgData name="Alberto Tommasini" userId="4ed976f799c97d5d" providerId="LiveId" clId="{EBDCECBA-16A1-4AD1-B971-B055A8036190}" dt="2022-03-27T22:01:29.699" v="430" actId="207"/>
          <ac:spMkLst>
            <pc:docMk/>
            <pc:sldMk cId="0" sldId="321"/>
            <ac:spMk id="84996" creationId="{0864CE5D-E958-4A2E-95F7-5B140D1247AE}"/>
          </ac:spMkLst>
        </pc:spChg>
        <pc:spChg chg="mod">
          <ac:chgData name="Alberto Tommasini" userId="4ed976f799c97d5d" providerId="LiveId" clId="{EBDCECBA-16A1-4AD1-B971-B055A8036190}" dt="2022-03-27T22:01:38.284" v="432" actId="255"/>
          <ac:spMkLst>
            <pc:docMk/>
            <pc:sldMk cId="0" sldId="321"/>
            <ac:spMk id="84997" creationId="{3C347CCF-F5DF-4E63-90F2-002E74746DB6}"/>
          </ac:spMkLst>
        </pc:spChg>
      </pc:sldChg>
      <pc:sldChg chg="delSp modSp add mod">
        <pc:chgData name="Alberto Tommasini" userId="4ed976f799c97d5d" providerId="LiveId" clId="{EBDCECBA-16A1-4AD1-B971-B055A8036190}" dt="2022-03-27T22:03:14.073" v="438" actId="255"/>
        <pc:sldMkLst>
          <pc:docMk/>
          <pc:sldMk cId="0" sldId="322"/>
        </pc:sldMkLst>
        <pc:spChg chg="mod">
          <ac:chgData name="Alberto Tommasini" userId="4ed976f799c97d5d" providerId="LiveId" clId="{EBDCECBA-16A1-4AD1-B971-B055A8036190}" dt="2022-03-27T22:03:14.073" v="438" actId="255"/>
          <ac:spMkLst>
            <pc:docMk/>
            <pc:sldMk cId="0" sldId="322"/>
            <ac:spMk id="86020" creationId="{8BE71D6A-2242-4E79-B928-EF4A23D157FB}"/>
          </ac:spMkLst>
        </pc:spChg>
        <pc:spChg chg="del">
          <ac:chgData name="Alberto Tommasini" userId="4ed976f799c97d5d" providerId="LiveId" clId="{EBDCECBA-16A1-4AD1-B971-B055A8036190}" dt="2022-03-27T22:02:27.011" v="434" actId="478"/>
          <ac:spMkLst>
            <pc:docMk/>
            <pc:sldMk cId="0" sldId="322"/>
            <ac:spMk id="86021" creationId="{1F12ED84-CBAF-4E7C-A211-3B9F511CF21B}"/>
          </ac:spMkLst>
        </pc:spChg>
      </pc:sldChg>
      <pc:sldChg chg="delSp modSp add mod">
        <pc:chgData name="Alberto Tommasini" userId="4ed976f799c97d5d" providerId="LiveId" clId="{EBDCECBA-16A1-4AD1-B971-B055A8036190}" dt="2022-03-27T22:16:10.581" v="791" actId="20577"/>
        <pc:sldMkLst>
          <pc:docMk/>
          <pc:sldMk cId="0" sldId="324"/>
        </pc:sldMkLst>
        <pc:spChg chg="mod">
          <ac:chgData name="Alberto Tommasini" userId="4ed976f799c97d5d" providerId="LiveId" clId="{EBDCECBA-16A1-4AD1-B971-B055A8036190}" dt="2022-03-27T22:14:42.676" v="777" actId="255"/>
          <ac:spMkLst>
            <pc:docMk/>
            <pc:sldMk cId="0" sldId="324"/>
            <ac:spMk id="88070" creationId="{4CBC62E0-78E0-42D0-8074-03634352429F}"/>
          </ac:spMkLst>
        </pc:spChg>
        <pc:spChg chg="del mod">
          <ac:chgData name="Alberto Tommasini" userId="4ed976f799c97d5d" providerId="LiveId" clId="{EBDCECBA-16A1-4AD1-B971-B055A8036190}" dt="2022-03-27T22:15:48.352" v="787" actId="478"/>
          <ac:spMkLst>
            <pc:docMk/>
            <pc:sldMk cId="0" sldId="324"/>
            <ac:spMk id="88071" creationId="{756CB279-47B6-4AF1-B3F6-65D0574707B3}"/>
          </ac:spMkLst>
        </pc:spChg>
        <pc:spChg chg="mod">
          <ac:chgData name="Alberto Tommasini" userId="4ed976f799c97d5d" providerId="LiveId" clId="{EBDCECBA-16A1-4AD1-B971-B055A8036190}" dt="2022-03-27T22:16:10.581" v="791" actId="20577"/>
          <ac:spMkLst>
            <pc:docMk/>
            <pc:sldMk cId="0" sldId="324"/>
            <ac:spMk id="88072" creationId="{621A2D33-4075-42DA-8C17-883717CA7736}"/>
          </ac:spMkLst>
        </pc:spChg>
        <pc:spChg chg="del mod">
          <ac:chgData name="Alberto Tommasini" userId="4ed976f799c97d5d" providerId="LiveId" clId="{EBDCECBA-16A1-4AD1-B971-B055A8036190}" dt="2022-03-27T22:15:37.792" v="783" actId="478"/>
          <ac:spMkLst>
            <pc:docMk/>
            <pc:sldMk cId="0" sldId="324"/>
            <ac:spMk id="88074" creationId="{E6000372-0A88-4FDB-829A-8CA6D6333EAE}"/>
          </ac:spMkLst>
        </pc:spChg>
      </pc:sldChg>
      <pc:sldChg chg="modSp add mod">
        <pc:chgData name="Alberto Tommasini" userId="4ed976f799c97d5d" providerId="LiveId" clId="{EBDCECBA-16A1-4AD1-B971-B055A8036190}" dt="2022-03-27T22:18:05.416" v="812" actId="6549"/>
        <pc:sldMkLst>
          <pc:docMk/>
          <pc:sldMk cId="0" sldId="325"/>
        </pc:sldMkLst>
        <pc:spChg chg="mod">
          <ac:chgData name="Alberto Tommasini" userId="4ed976f799c97d5d" providerId="LiveId" clId="{EBDCECBA-16A1-4AD1-B971-B055A8036190}" dt="2022-03-27T22:18:05.416" v="812" actId="6549"/>
          <ac:spMkLst>
            <pc:docMk/>
            <pc:sldMk cId="0" sldId="325"/>
            <ac:spMk id="89092" creationId="{0C958CEA-CC4D-464C-A9CA-BE1137C05806}"/>
          </ac:spMkLst>
        </pc:spChg>
      </pc:sldChg>
      <pc:sldChg chg="addSp delSp modSp add mod">
        <pc:chgData name="Alberto Tommasini" userId="4ed976f799c97d5d" providerId="LiveId" clId="{EBDCECBA-16A1-4AD1-B971-B055A8036190}" dt="2022-03-27T22:28:50.100" v="977" actId="1076"/>
        <pc:sldMkLst>
          <pc:docMk/>
          <pc:sldMk cId="0" sldId="337"/>
        </pc:sldMkLst>
        <pc:spChg chg="add del mod">
          <ac:chgData name="Alberto Tommasini" userId="4ed976f799c97d5d" providerId="LiveId" clId="{EBDCECBA-16A1-4AD1-B971-B055A8036190}" dt="2022-03-27T22:28:16.328" v="968" actId="478"/>
          <ac:spMkLst>
            <pc:docMk/>
            <pc:sldMk cId="0" sldId="337"/>
            <ac:spMk id="3" creationId="{86BBA963-3C1D-438D-9F01-A0EFA8DD12C9}"/>
          </ac:spMkLst>
        </pc:spChg>
        <pc:spChg chg="del">
          <ac:chgData name="Alberto Tommasini" userId="4ed976f799c97d5d" providerId="LiveId" clId="{EBDCECBA-16A1-4AD1-B971-B055A8036190}" dt="2022-03-27T22:28:07.909" v="965" actId="478"/>
          <ac:spMkLst>
            <pc:docMk/>
            <pc:sldMk cId="0" sldId="337"/>
            <ac:spMk id="101378" creationId="{4A0053A5-AA1F-468E-9918-1CABE2EBA0FD}"/>
          </ac:spMkLst>
        </pc:spChg>
        <pc:spChg chg="mod">
          <ac:chgData name="Alberto Tommasini" userId="4ed976f799c97d5d" providerId="LiveId" clId="{EBDCECBA-16A1-4AD1-B971-B055A8036190}" dt="2022-03-27T22:28:50.100" v="977" actId="1076"/>
          <ac:spMkLst>
            <pc:docMk/>
            <pc:sldMk cId="0" sldId="337"/>
            <ac:spMk id="101379" creationId="{BAF54E79-05E7-46B9-8674-3686680A5D64}"/>
          </ac:spMkLst>
        </pc:spChg>
        <pc:spChg chg="mod">
          <ac:chgData name="Alberto Tommasini" userId="4ed976f799c97d5d" providerId="LiveId" clId="{EBDCECBA-16A1-4AD1-B971-B055A8036190}" dt="2022-03-27T22:28:31.423" v="974" actId="255"/>
          <ac:spMkLst>
            <pc:docMk/>
            <pc:sldMk cId="0" sldId="337"/>
            <ac:spMk id="101380" creationId="{DFCA03BB-1C68-4FC2-987D-DF7960ADB08B}"/>
          </ac:spMkLst>
        </pc:spChg>
        <pc:spChg chg="add del mod">
          <ac:chgData name="Alberto Tommasini" userId="4ed976f799c97d5d" providerId="LiveId" clId="{EBDCECBA-16A1-4AD1-B971-B055A8036190}" dt="2022-03-27T22:28:49.604" v="976" actId="255"/>
          <ac:spMkLst>
            <pc:docMk/>
            <pc:sldMk cId="0" sldId="337"/>
            <ac:spMk id="101381" creationId="{80A18F76-8A0B-428D-851A-E2CC76F820E6}"/>
          </ac:spMkLst>
        </pc:spChg>
      </pc:sldChg>
      <pc:sldChg chg="modSp add mod">
        <pc:chgData name="Alberto Tommasini" userId="4ed976f799c97d5d" providerId="LiveId" clId="{EBDCECBA-16A1-4AD1-B971-B055A8036190}" dt="2022-03-27T22:29:22.994" v="980" actId="207"/>
        <pc:sldMkLst>
          <pc:docMk/>
          <pc:sldMk cId="0" sldId="340"/>
        </pc:sldMkLst>
        <pc:spChg chg="mod">
          <ac:chgData name="Alberto Tommasini" userId="4ed976f799c97d5d" providerId="LiveId" clId="{EBDCECBA-16A1-4AD1-B971-B055A8036190}" dt="2022-03-27T22:29:22.994" v="980" actId="207"/>
          <ac:spMkLst>
            <pc:docMk/>
            <pc:sldMk cId="0" sldId="340"/>
            <ac:spMk id="104451" creationId="{CB55F84F-23F4-4D71-82C6-70061F86B961}"/>
          </ac:spMkLst>
        </pc:spChg>
      </pc:sldChg>
      <pc:sldChg chg="modSp add">
        <pc:chgData name="Alberto Tommasini" userId="4ed976f799c97d5d" providerId="LiveId" clId="{EBDCECBA-16A1-4AD1-B971-B055A8036190}" dt="2022-03-27T21:47:23.108" v="131" actId="1076"/>
        <pc:sldMkLst>
          <pc:docMk/>
          <pc:sldMk cId="0" sldId="352"/>
        </pc:sldMkLst>
        <pc:spChg chg="mod">
          <ac:chgData name="Alberto Tommasini" userId="4ed976f799c97d5d" providerId="LiveId" clId="{EBDCECBA-16A1-4AD1-B971-B055A8036190}" dt="2022-03-27T21:47:23.108" v="131" actId="1076"/>
          <ac:spMkLst>
            <pc:docMk/>
            <pc:sldMk cId="0" sldId="352"/>
            <ac:spMk id="117764" creationId="{C82D408A-7AFF-4AAB-A05F-AAE10715428D}"/>
          </ac:spMkLst>
        </pc:spChg>
      </pc:sldChg>
      <pc:sldChg chg="delSp modSp add mod">
        <pc:chgData name="Alberto Tommasini" userId="4ed976f799c97d5d" providerId="LiveId" clId="{EBDCECBA-16A1-4AD1-B971-B055A8036190}" dt="2022-03-27T21:50:48.943" v="188" actId="207"/>
        <pc:sldMkLst>
          <pc:docMk/>
          <pc:sldMk cId="0" sldId="353"/>
        </pc:sldMkLst>
        <pc:spChg chg="del">
          <ac:chgData name="Alberto Tommasini" userId="4ed976f799c97d5d" providerId="LiveId" clId="{EBDCECBA-16A1-4AD1-B971-B055A8036190}" dt="2022-03-27T21:50:42.599" v="186" actId="478"/>
          <ac:spMkLst>
            <pc:docMk/>
            <pc:sldMk cId="0" sldId="353"/>
            <ac:spMk id="118790" creationId="{3EF1B35B-D8B9-4B12-A866-0939B3FA0232}"/>
          </ac:spMkLst>
        </pc:spChg>
        <pc:spChg chg="mod">
          <ac:chgData name="Alberto Tommasini" userId="4ed976f799c97d5d" providerId="LiveId" clId="{EBDCECBA-16A1-4AD1-B971-B055A8036190}" dt="2022-03-27T21:50:09.664" v="185" actId="255"/>
          <ac:spMkLst>
            <pc:docMk/>
            <pc:sldMk cId="0" sldId="353"/>
            <ac:spMk id="118791" creationId="{4CB5AE28-C99F-44E2-B2C2-AC65801B57E0}"/>
          </ac:spMkLst>
        </pc:spChg>
        <pc:spChg chg="mod">
          <ac:chgData name="Alberto Tommasini" userId="4ed976f799c97d5d" providerId="LiveId" clId="{EBDCECBA-16A1-4AD1-B971-B055A8036190}" dt="2022-03-27T21:50:09.664" v="185" actId="255"/>
          <ac:spMkLst>
            <pc:docMk/>
            <pc:sldMk cId="0" sldId="353"/>
            <ac:spMk id="118793" creationId="{A2AE88F9-B7B9-4FAD-89DA-876B336A5B8C}"/>
          </ac:spMkLst>
        </pc:spChg>
        <pc:spChg chg="mod">
          <ac:chgData name="Alberto Tommasini" userId="4ed976f799c97d5d" providerId="LiveId" clId="{EBDCECBA-16A1-4AD1-B971-B055A8036190}" dt="2022-03-27T21:49:35.398" v="180" actId="6549"/>
          <ac:spMkLst>
            <pc:docMk/>
            <pc:sldMk cId="0" sldId="353"/>
            <ac:spMk id="118794" creationId="{1C13D6B3-EF60-45BF-A842-4903A1760449}"/>
          </ac:spMkLst>
        </pc:spChg>
        <pc:spChg chg="mod">
          <ac:chgData name="Alberto Tommasini" userId="4ed976f799c97d5d" providerId="LiveId" clId="{EBDCECBA-16A1-4AD1-B971-B055A8036190}" dt="2022-03-27T21:50:48.943" v="188" actId="207"/>
          <ac:spMkLst>
            <pc:docMk/>
            <pc:sldMk cId="0" sldId="353"/>
            <ac:spMk id="118795" creationId="{3D6ADE1C-FBE6-4581-8D10-C5F8367AF806}"/>
          </ac:spMkLst>
        </pc:spChg>
        <pc:spChg chg="mod">
          <ac:chgData name="Alberto Tommasini" userId="4ed976f799c97d5d" providerId="LiveId" clId="{EBDCECBA-16A1-4AD1-B971-B055A8036190}" dt="2022-03-27T21:49:54.034" v="183" actId="1076"/>
          <ac:spMkLst>
            <pc:docMk/>
            <pc:sldMk cId="0" sldId="353"/>
            <ac:spMk id="118797" creationId="{B9077706-6BD2-4937-B8D5-99200FB69859}"/>
          </ac:spMkLst>
        </pc:spChg>
        <pc:grpChg chg="mod">
          <ac:chgData name="Alberto Tommasini" userId="4ed976f799c97d5d" providerId="LiveId" clId="{EBDCECBA-16A1-4AD1-B971-B055A8036190}" dt="2022-03-27T21:50:09.664" v="185" actId="255"/>
          <ac:grpSpMkLst>
            <pc:docMk/>
            <pc:sldMk cId="0" sldId="353"/>
            <ac:grpSpMk id="118796" creationId="{5DD4FEB8-24D9-4EA5-AB82-BDF0E7B4945F}"/>
          </ac:grpSpMkLst>
        </pc:grpChg>
        <pc:graphicFrameChg chg="mod">
          <ac:chgData name="Alberto Tommasini" userId="4ed976f799c97d5d" providerId="LiveId" clId="{EBDCECBA-16A1-4AD1-B971-B055A8036190}" dt="2022-03-27T21:50:09.664" v="185" actId="255"/>
          <ac:graphicFrameMkLst>
            <pc:docMk/>
            <pc:sldMk cId="0" sldId="353"/>
            <ac:graphicFrameMk id="118792" creationId="{9CC54F44-BE2C-4F40-9478-60A3D05F5B03}"/>
          </ac:graphicFrameMkLst>
        </pc:graphicFrameChg>
      </pc:sldChg>
      <pc:sldChg chg="modSp add mod">
        <pc:chgData name="Alberto Tommasini" userId="4ed976f799c97d5d" providerId="LiveId" clId="{EBDCECBA-16A1-4AD1-B971-B055A8036190}" dt="2022-03-27T21:54:22.720" v="293" actId="20577"/>
        <pc:sldMkLst>
          <pc:docMk/>
          <pc:sldMk cId="0" sldId="355"/>
        </pc:sldMkLst>
        <pc:spChg chg="mod">
          <ac:chgData name="Alberto Tommasini" userId="4ed976f799c97d5d" providerId="LiveId" clId="{EBDCECBA-16A1-4AD1-B971-B055A8036190}" dt="2022-03-27T21:54:22.720" v="293" actId="20577"/>
          <ac:spMkLst>
            <pc:docMk/>
            <pc:sldMk cId="0" sldId="355"/>
            <ac:spMk id="120834" creationId="{5388E5AF-9CC7-4B92-8F54-08F79875DFA1}"/>
          </ac:spMkLst>
        </pc:spChg>
      </pc:sldChg>
      <pc:sldChg chg="modSp add">
        <pc:chgData name="Alberto Tommasini" userId="4ed976f799c97d5d" providerId="LiveId" clId="{EBDCECBA-16A1-4AD1-B971-B055A8036190}" dt="2022-03-27T22:16:41.962" v="795" actId="1076"/>
        <pc:sldMkLst>
          <pc:docMk/>
          <pc:sldMk cId="0" sldId="359"/>
        </pc:sldMkLst>
        <pc:spChg chg="mod">
          <ac:chgData name="Alberto Tommasini" userId="4ed976f799c97d5d" providerId="LiveId" clId="{EBDCECBA-16A1-4AD1-B971-B055A8036190}" dt="2022-03-27T22:16:38.205" v="794" actId="1076"/>
          <ac:spMkLst>
            <pc:docMk/>
            <pc:sldMk cId="0" sldId="359"/>
            <ac:spMk id="124932" creationId="{82455952-3CFD-4896-8F67-D5ACCD327FAB}"/>
          </ac:spMkLst>
        </pc:spChg>
        <pc:spChg chg="mod">
          <ac:chgData name="Alberto Tommasini" userId="4ed976f799c97d5d" providerId="LiveId" clId="{EBDCECBA-16A1-4AD1-B971-B055A8036190}" dt="2022-03-27T22:16:41.962" v="795" actId="1076"/>
          <ac:spMkLst>
            <pc:docMk/>
            <pc:sldMk cId="0" sldId="359"/>
            <ac:spMk id="124937" creationId="{3218D9EC-2100-4D54-95F7-0CC19CC696C3}"/>
          </ac:spMkLst>
        </pc:spChg>
      </pc:sldChg>
      <pc:sldChg chg="add">
        <pc:chgData name="Alberto Tommasini" userId="4ed976f799c97d5d" providerId="LiveId" clId="{EBDCECBA-16A1-4AD1-B971-B055A8036190}" dt="2022-03-27T21:35:36.528" v="3"/>
        <pc:sldMkLst>
          <pc:docMk/>
          <pc:sldMk cId="0" sldId="360"/>
        </pc:sldMkLst>
      </pc:sldChg>
      <pc:sldChg chg="delSp modSp add mod">
        <pc:chgData name="Alberto Tommasini" userId="4ed976f799c97d5d" providerId="LiveId" clId="{EBDCECBA-16A1-4AD1-B971-B055A8036190}" dt="2022-03-27T21:57:50.972" v="388" actId="20577"/>
        <pc:sldMkLst>
          <pc:docMk/>
          <pc:sldMk cId="0" sldId="361"/>
        </pc:sldMkLst>
        <pc:spChg chg="mod">
          <ac:chgData name="Alberto Tommasini" userId="4ed976f799c97d5d" providerId="LiveId" clId="{EBDCECBA-16A1-4AD1-B971-B055A8036190}" dt="2022-03-27T21:57:50.972" v="388" actId="20577"/>
          <ac:spMkLst>
            <pc:docMk/>
            <pc:sldMk cId="0" sldId="361"/>
            <ac:spMk id="126984" creationId="{D3ECF5F9-7B0D-48FC-AE8C-F9C0FDEC41BA}"/>
          </ac:spMkLst>
        </pc:spChg>
        <pc:spChg chg="mod">
          <ac:chgData name="Alberto Tommasini" userId="4ed976f799c97d5d" providerId="LiveId" clId="{EBDCECBA-16A1-4AD1-B971-B055A8036190}" dt="2022-03-27T21:56:33.033" v="337" actId="207"/>
          <ac:spMkLst>
            <pc:docMk/>
            <pc:sldMk cId="0" sldId="361"/>
            <ac:spMk id="126987" creationId="{0185558E-21E7-4026-B03A-A55CE18E4B83}"/>
          </ac:spMkLst>
        </pc:spChg>
        <pc:spChg chg="mod">
          <ac:chgData name="Alberto Tommasini" userId="4ed976f799c97d5d" providerId="LiveId" clId="{EBDCECBA-16A1-4AD1-B971-B055A8036190}" dt="2022-03-27T21:56:54.416" v="339" actId="1076"/>
          <ac:spMkLst>
            <pc:docMk/>
            <pc:sldMk cId="0" sldId="361"/>
            <ac:spMk id="126988" creationId="{EACE545A-83AD-465F-9E72-DEDB5FAB03DB}"/>
          </ac:spMkLst>
        </pc:spChg>
        <pc:spChg chg="del mod">
          <ac:chgData name="Alberto Tommasini" userId="4ed976f799c97d5d" providerId="LiveId" clId="{EBDCECBA-16A1-4AD1-B971-B055A8036190}" dt="2022-03-27T21:57:09.678" v="341" actId="478"/>
          <ac:spMkLst>
            <pc:docMk/>
            <pc:sldMk cId="0" sldId="361"/>
            <ac:spMk id="126989" creationId="{EB5F713B-62EB-4366-BDFB-B38B0185D2BD}"/>
          </ac:spMkLst>
        </pc:spChg>
        <pc:picChg chg="mod">
          <ac:chgData name="Alberto Tommasini" userId="4ed976f799c97d5d" providerId="LiveId" clId="{EBDCECBA-16A1-4AD1-B971-B055A8036190}" dt="2022-03-27T21:56:33.033" v="337" actId="207"/>
          <ac:picMkLst>
            <pc:docMk/>
            <pc:sldMk cId="0" sldId="361"/>
            <ac:picMk id="126985" creationId="{B13A9B76-FBEE-4BDD-AC54-123E7464DD67}"/>
          </ac:picMkLst>
        </pc:picChg>
      </pc:sldChg>
      <pc:sldChg chg="modSp add mod">
        <pc:chgData name="Alberto Tommasini" userId="4ed976f799c97d5d" providerId="LiveId" clId="{EBDCECBA-16A1-4AD1-B971-B055A8036190}" dt="2022-03-27T22:11:33.882" v="602" actId="20577"/>
        <pc:sldMkLst>
          <pc:docMk/>
          <pc:sldMk cId="0" sldId="363"/>
        </pc:sldMkLst>
        <pc:spChg chg="mod">
          <ac:chgData name="Alberto Tommasini" userId="4ed976f799c97d5d" providerId="LiveId" clId="{EBDCECBA-16A1-4AD1-B971-B055A8036190}" dt="2022-03-27T22:11:33.882" v="602" actId="20577"/>
          <ac:spMkLst>
            <pc:docMk/>
            <pc:sldMk cId="0" sldId="363"/>
            <ac:spMk id="129028" creationId="{BC1FB4CD-4D46-4CF1-A76C-232A726A4525}"/>
          </ac:spMkLst>
        </pc:spChg>
        <pc:spChg chg="mod">
          <ac:chgData name="Alberto Tommasini" userId="4ed976f799c97d5d" providerId="LiveId" clId="{EBDCECBA-16A1-4AD1-B971-B055A8036190}" dt="2022-03-27T22:10:20.272" v="562" actId="207"/>
          <ac:spMkLst>
            <pc:docMk/>
            <pc:sldMk cId="0" sldId="363"/>
            <ac:spMk id="129029" creationId="{33C5DFD1-E375-4AE2-92E0-2EB31CA9F153}"/>
          </ac:spMkLst>
        </pc:spChg>
      </pc:sldChg>
      <pc:sldChg chg="modSp add mod">
        <pc:chgData name="Alberto Tommasini" userId="4ed976f799c97d5d" providerId="LiveId" clId="{EBDCECBA-16A1-4AD1-B971-B055A8036190}" dt="2022-03-27T22:18:27.219" v="814" actId="20577"/>
        <pc:sldMkLst>
          <pc:docMk/>
          <pc:sldMk cId="0" sldId="364"/>
        </pc:sldMkLst>
        <pc:spChg chg="mod">
          <ac:chgData name="Alberto Tommasini" userId="4ed976f799c97d5d" providerId="LiveId" clId="{EBDCECBA-16A1-4AD1-B971-B055A8036190}" dt="2022-03-27T22:11:42.893" v="603" actId="207"/>
          <ac:spMkLst>
            <pc:docMk/>
            <pc:sldMk cId="0" sldId="364"/>
            <ac:spMk id="130052" creationId="{45084827-8DFB-4194-B573-847B388753B1}"/>
          </ac:spMkLst>
        </pc:spChg>
        <pc:spChg chg="mod">
          <ac:chgData name="Alberto Tommasini" userId="4ed976f799c97d5d" providerId="LiveId" clId="{EBDCECBA-16A1-4AD1-B971-B055A8036190}" dt="2022-03-27T22:18:27.219" v="814" actId="20577"/>
          <ac:spMkLst>
            <pc:docMk/>
            <pc:sldMk cId="0" sldId="364"/>
            <ac:spMk id="130053" creationId="{D6CCC18D-D19B-492A-944A-4EC69BAD6C2D}"/>
          </ac:spMkLst>
        </pc:spChg>
      </pc:sldChg>
      <pc:sldChg chg="delSp modSp add mod">
        <pc:chgData name="Alberto Tommasini" userId="4ed976f799c97d5d" providerId="LiveId" clId="{EBDCECBA-16A1-4AD1-B971-B055A8036190}" dt="2022-03-27T22:07:25.532" v="526" actId="20577"/>
        <pc:sldMkLst>
          <pc:docMk/>
          <pc:sldMk cId="0" sldId="366"/>
        </pc:sldMkLst>
        <pc:spChg chg="mod">
          <ac:chgData name="Alberto Tommasini" userId="4ed976f799c97d5d" providerId="LiveId" clId="{EBDCECBA-16A1-4AD1-B971-B055A8036190}" dt="2022-03-27T22:07:25.532" v="526" actId="20577"/>
          <ac:spMkLst>
            <pc:docMk/>
            <pc:sldMk cId="0" sldId="366"/>
            <ac:spMk id="132100" creationId="{5BD44C8D-931A-45D1-9A64-8AE1048E3E86}"/>
          </ac:spMkLst>
        </pc:spChg>
        <pc:spChg chg="del mod">
          <ac:chgData name="Alberto Tommasini" userId="4ed976f799c97d5d" providerId="LiveId" clId="{EBDCECBA-16A1-4AD1-B971-B055A8036190}" dt="2022-03-27T22:04:34.957" v="443" actId="478"/>
          <ac:spMkLst>
            <pc:docMk/>
            <pc:sldMk cId="0" sldId="366"/>
            <ac:spMk id="132102" creationId="{C6AD5D6E-A062-4CB6-B257-5DBD6E64588D}"/>
          </ac:spMkLst>
        </pc:spChg>
        <pc:spChg chg="del">
          <ac:chgData name="Alberto Tommasini" userId="4ed976f799c97d5d" providerId="LiveId" clId="{EBDCECBA-16A1-4AD1-B971-B055A8036190}" dt="2022-03-27T22:04:36.656" v="444" actId="478"/>
          <ac:spMkLst>
            <pc:docMk/>
            <pc:sldMk cId="0" sldId="366"/>
            <ac:spMk id="132103" creationId="{5AAB22B4-50B5-4D95-AF55-3BBAA1097029}"/>
          </ac:spMkLst>
        </pc:spChg>
        <pc:spChg chg="del">
          <ac:chgData name="Alberto Tommasini" userId="4ed976f799c97d5d" providerId="LiveId" clId="{EBDCECBA-16A1-4AD1-B971-B055A8036190}" dt="2022-03-27T22:04:33.276" v="441" actId="478"/>
          <ac:spMkLst>
            <pc:docMk/>
            <pc:sldMk cId="0" sldId="366"/>
            <ac:spMk id="132104" creationId="{880A1064-75D2-4D3B-9EEF-02D3412B1A2D}"/>
          </ac:spMkLst>
        </pc:spChg>
      </pc:sldChg>
      <pc:sldChg chg="delSp modSp add mod">
        <pc:chgData name="Alberto Tommasini" userId="4ed976f799c97d5d" providerId="LiveId" clId="{EBDCECBA-16A1-4AD1-B971-B055A8036190}" dt="2022-03-27T22:08:31.594" v="532" actId="255"/>
        <pc:sldMkLst>
          <pc:docMk/>
          <pc:sldMk cId="0" sldId="367"/>
        </pc:sldMkLst>
        <pc:spChg chg="mod">
          <ac:chgData name="Alberto Tommasini" userId="4ed976f799c97d5d" providerId="LiveId" clId="{EBDCECBA-16A1-4AD1-B971-B055A8036190}" dt="2022-03-27T22:08:31.594" v="532" actId="255"/>
          <ac:spMkLst>
            <pc:docMk/>
            <pc:sldMk cId="0" sldId="367"/>
            <ac:spMk id="133124" creationId="{B1633859-4BFC-4EB4-842F-E7D72CD717F4}"/>
          </ac:spMkLst>
        </pc:spChg>
        <pc:spChg chg="del">
          <ac:chgData name="Alberto Tommasini" userId="4ed976f799c97d5d" providerId="LiveId" clId="{EBDCECBA-16A1-4AD1-B971-B055A8036190}" dt="2022-03-27T22:08:17.282" v="529" actId="478"/>
          <ac:spMkLst>
            <pc:docMk/>
            <pc:sldMk cId="0" sldId="367"/>
            <ac:spMk id="133127" creationId="{DCEF032C-DB74-4172-A9AC-902C07149E8E}"/>
          </ac:spMkLst>
        </pc:spChg>
        <pc:spChg chg="del">
          <ac:chgData name="Alberto Tommasini" userId="4ed976f799c97d5d" providerId="LiveId" clId="{EBDCECBA-16A1-4AD1-B971-B055A8036190}" dt="2022-03-27T22:08:21.055" v="531" actId="478"/>
          <ac:spMkLst>
            <pc:docMk/>
            <pc:sldMk cId="0" sldId="367"/>
            <ac:spMk id="133128" creationId="{9B65C4F0-3BC4-4205-B2A1-8F3CDDE610D8}"/>
          </ac:spMkLst>
        </pc:spChg>
        <pc:spChg chg="del">
          <ac:chgData name="Alberto Tommasini" userId="4ed976f799c97d5d" providerId="LiveId" clId="{EBDCECBA-16A1-4AD1-B971-B055A8036190}" dt="2022-03-27T22:08:19.676" v="530" actId="478"/>
          <ac:spMkLst>
            <pc:docMk/>
            <pc:sldMk cId="0" sldId="367"/>
            <ac:spMk id="133129" creationId="{3A39C85A-CABB-4029-A4CA-B301BFFE42EF}"/>
          </ac:spMkLst>
        </pc:spChg>
        <pc:spChg chg="del">
          <ac:chgData name="Alberto Tommasini" userId="4ed976f799c97d5d" providerId="LiveId" clId="{EBDCECBA-16A1-4AD1-B971-B055A8036190}" dt="2022-03-27T22:08:17.282" v="529" actId="478"/>
          <ac:spMkLst>
            <pc:docMk/>
            <pc:sldMk cId="0" sldId="367"/>
            <ac:spMk id="133130" creationId="{EB7605FF-01D9-4F0A-A729-565FE421D279}"/>
          </ac:spMkLst>
        </pc:spChg>
      </pc:sldChg>
      <pc:sldChg chg="modSp add mod">
        <pc:chgData name="Alberto Tommasini" userId="4ed976f799c97d5d" providerId="LiveId" clId="{EBDCECBA-16A1-4AD1-B971-B055A8036190}" dt="2022-03-27T22:10:13.934" v="561" actId="20577"/>
        <pc:sldMkLst>
          <pc:docMk/>
          <pc:sldMk cId="0" sldId="368"/>
        </pc:sldMkLst>
        <pc:spChg chg="mod">
          <ac:chgData name="Alberto Tommasini" userId="4ed976f799c97d5d" providerId="LiveId" clId="{EBDCECBA-16A1-4AD1-B971-B055A8036190}" dt="2022-03-27T22:10:13.934" v="561" actId="20577"/>
          <ac:spMkLst>
            <pc:docMk/>
            <pc:sldMk cId="0" sldId="368"/>
            <ac:spMk id="134148" creationId="{181D0A88-4D0E-41AD-838A-4D28B8EA9564}"/>
          </ac:spMkLst>
        </pc:spChg>
      </pc:sldChg>
      <pc:sldChg chg="modSp add mod">
        <pc:chgData name="Alberto Tommasini" userId="4ed976f799c97d5d" providerId="LiveId" clId="{EBDCECBA-16A1-4AD1-B971-B055A8036190}" dt="2022-03-27T22:21:22.260" v="872" actId="20577"/>
        <pc:sldMkLst>
          <pc:docMk/>
          <pc:sldMk cId="0" sldId="370"/>
        </pc:sldMkLst>
        <pc:spChg chg="mod">
          <ac:chgData name="Alberto Tommasini" userId="4ed976f799c97d5d" providerId="LiveId" clId="{EBDCECBA-16A1-4AD1-B971-B055A8036190}" dt="2022-03-27T22:21:22.260" v="872" actId="20577"/>
          <ac:spMkLst>
            <pc:docMk/>
            <pc:sldMk cId="0" sldId="370"/>
            <ac:spMk id="136196" creationId="{8026B833-C2BC-4021-A236-7C12BAC23CFA}"/>
          </ac:spMkLst>
        </pc:spChg>
      </pc:sldChg>
      <pc:sldChg chg="modSp add mod">
        <pc:chgData name="Alberto Tommasini" userId="4ed976f799c97d5d" providerId="LiveId" clId="{EBDCECBA-16A1-4AD1-B971-B055A8036190}" dt="2022-03-27T22:25:54.296" v="951" actId="20577"/>
        <pc:sldMkLst>
          <pc:docMk/>
          <pc:sldMk cId="0" sldId="375"/>
        </pc:sldMkLst>
        <pc:spChg chg="mod">
          <ac:chgData name="Alberto Tommasini" userId="4ed976f799c97d5d" providerId="LiveId" clId="{EBDCECBA-16A1-4AD1-B971-B055A8036190}" dt="2022-03-27T22:25:54.296" v="951" actId="20577"/>
          <ac:spMkLst>
            <pc:docMk/>
            <pc:sldMk cId="0" sldId="375"/>
            <ac:spMk id="141316" creationId="{41124AC1-80BA-4044-BEC9-D5DE2A4AA4A3}"/>
          </ac:spMkLst>
        </pc:spChg>
      </pc:sldChg>
      <pc:sldChg chg="modSp add mod">
        <pc:chgData name="Alberto Tommasini" userId="4ed976f799c97d5d" providerId="LiveId" clId="{EBDCECBA-16A1-4AD1-B971-B055A8036190}" dt="2022-03-27T22:21:38.579" v="874" actId="255"/>
        <pc:sldMkLst>
          <pc:docMk/>
          <pc:sldMk cId="0" sldId="382"/>
        </pc:sldMkLst>
        <pc:spChg chg="mod">
          <ac:chgData name="Alberto Tommasini" userId="4ed976f799c97d5d" providerId="LiveId" clId="{EBDCECBA-16A1-4AD1-B971-B055A8036190}" dt="2022-03-27T22:21:38.579" v="874" actId="255"/>
          <ac:spMkLst>
            <pc:docMk/>
            <pc:sldMk cId="0" sldId="382"/>
            <ac:spMk id="150530" creationId="{F05D8C9D-F929-4D10-84A0-413DD2DA6356}"/>
          </ac:spMkLst>
        </pc:spChg>
      </pc:sldChg>
      <pc:sldChg chg="modSp add mod">
        <pc:chgData name="Alberto Tommasini" userId="4ed976f799c97d5d" providerId="LiveId" clId="{EBDCECBA-16A1-4AD1-B971-B055A8036190}" dt="2022-03-27T22:25:31.754" v="948" actId="14100"/>
        <pc:sldMkLst>
          <pc:docMk/>
          <pc:sldMk cId="0" sldId="383"/>
        </pc:sldMkLst>
        <pc:spChg chg="mod">
          <ac:chgData name="Alberto Tommasini" userId="4ed976f799c97d5d" providerId="LiveId" clId="{EBDCECBA-16A1-4AD1-B971-B055A8036190}" dt="2022-03-27T22:25:31.754" v="948" actId="14100"/>
          <ac:spMkLst>
            <pc:docMk/>
            <pc:sldMk cId="0" sldId="383"/>
            <ac:spMk id="151554" creationId="{D814E759-97F6-422C-B373-4547CDC61753}"/>
          </ac:spMkLst>
        </pc:spChg>
      </pc:sldChg>
      <pc:sldChg chg="modSp add mod">
        <pc:chgData name="Alberto Tommasini" userId="4ed976f799c97d5d" providerId="LiveId" clId="{EBDCECBA-16A1-4AD1-B971-B055A8036190}" dt="2022-03-27T22:22:07.728" v="875" actId="207"/>
        <pc:sldMkLst>
          <pc:docMk/>
          <pc:sldMk cId="0" sldId="384"/>
        </pc:sldMkLst>
        <pc:spChg chg="mod">
          <ac:chgData name="Alberto Tommasini" userId="4ed976f799c97d5d" providerId="LiveId" clId="{EBDCECBA-16A1-4AD1-B971-B055A8036190}" dt="2022-03-27T22:22:07.728" v="875" actId="207"/>
          <ac:spMkLst>
            <pc:docMk/>
            <pc:sldMk cId="0" sldId="384"/>
            <ac:spMk id="152578" creationId="{6253BE96-8486-4C01-A874-9B0BAA8EE503}"/>
          </ac:spMkLst>
        </pc:spChg>
        <pc:spChg chg="mod">
          <ac:chgData name="Alberto Tommasini" userId="4ed976f799c97d5d" providerId="LiveId" clId="{EBDCECBA-16A1-4AD1-B971-B055A8036190}" dt="2022-03-27T22:22:07.728" v="875" actId="207"/>
          <ac:spMkLst>
            <pc:docMk/>
            <pc:sldMk cId="0" sldId="384"/>
            <ac:spMk id="152579" creationId="{5FD25BAD-F3C9-4DD6-A8AD-255BF91188C1}"/>
          </ac:spMkLst>
        </pc:spChg>
        <pc:spChg chg="mod">
          <ac:chgData name="Alberto Tommasini" userId="4ed976f799c97d5d" providerId="LiveId" clId="{EBDCECBA-16A1-4AD1-B971-B055A8036190}" dt="2022-03-27T22:22:07.728" v="875" actId="207"/>
          <ac:spMkLst>
            <pc:docMk/>
            <pc:sldMk cId="0" sldId="384"/>
            <ac:spMk id="152580" creationId="{D27DD09F-68C6-487B-8E86-8041C2FE75AC}"/>
          </ac:spMkLst>
        </pc:spChg>
        <pc:spChg chg="mod">
          <ac:chgData name="Alberto Tommasini" userId="4ed976f799c97d5d" providerId="LiveId" clId="{EBDCECBA-16A1-4AD1-B971-B055A8036190}" dt="2022-03-27T22:22:07.728" v="875" actId="207"/>
          <ac:spMkLst>
            <pc:docMk/>
            <pc:sldMk cId="0" sldId="384"/>
            <ac:spMk id="152581" creationId="{CB47EB8F-8D03-4617-A660-B3DF1E8E6EF1}"/>
          </ac:spMkLst>
        </pc:spChg>
        <pc:spChg chg="mod">
          <ac:chgData name="Alberto Tommasini" userId="4ed976f799c97d5d" providerId="LiveId" clId="{EBDCECBA-16A1-4AD1-B971-B055A8036190}" dt="2022-03-27T22:22:07.728" v="875" actId="207"/>
          <ac:spMkLst>
            <pc:docMk/>
            <pc:sldMk cId="0" sldId="384"/>
            <ac:spMk id="152582" creationId="{745F57BC-DA09-47C7-93BA-3FE24C80023A}"/>
          </ac:spMkLst>
        </pc:spChg>
        <pc:spChg chg="mod">
          <ac:chgData name="Alberto Tommasini" userId="4ed976f799c97d5d" providerId="LiveId" clId="{EBDCECBA-16A1-4AD1-B971-B055A8036190}" dt="2022-03-27T22:22:07.728" v="875" actId="207"/>
          <ac:spMkLst>
            <pc:docMk/>
            <pc:sldMk cId="0" sldId="384"/>
            <ac:spMk id="152583" creationId="{6158AAC6-3CD1-44D3-AAA2-62F1679B8FC0}"/>
          </ac:spMkLst>
        </pc:spChg>
        <pc:spChg chg="mod">
          <ac:chgData name="Alberto Tommasini" userId="4ed976f799c97d5d" providerId="LiveId" clId="{EBDCECBA-16A1-4AD1-B971-B055A8036190}" dt="2022-03-27T22:22:07.728" v="875" actId="207"/>
          <ac:spMkLst>
            <pc:docMk/>
            <pc:sldMk cId="0" sldId="384"/>
            <ac:spMk id="152584" creationId="{AC63F032-34DF-41BF-8027-C48FA54F2D12}"/>
          </ac:spMkLst>
        </pc:spChg>
        <pc:spChg chg="mod">
          <ac:chgData name="Alberto Tommasini" userId="4ed976f799c97d5d" providerId="LiveId" clId="{EBDCECBA-16A1-4AD1-B971-B055A8036190}" dt="2022-03-27T22:22:07.728" v="875" actId="207"/>
          <ac:spMkLst>
            <pc:docMk/>
            <pc:sldMk cId="0" sldId="384"/>
            <ac:spMk id="152585" creationId="{3CA8924E-FBA8-4196-B1C8-FEB788E6EA04}"/>
          </ac:spMkLst>
        </pc:spChg>
        <pc:spChg chg="mod">
          <ac:chgData name="Alberto Tommasini" userId="4ed976f799c97d5d" providerId="LiveId" clId="{EBDCECBA-16A1-4AD1-B971-B055A8036190}" dt="2022-03-27T22:22:07.728" v="875" actId="207"/>
          <ac:spMkLst>
            <pc:docMk/>
            <pc:sldMk cId="0" sldId="384"/>
            <ac:spMk id="152586" creationId="{6D784FA5-30E0-42FF-B9B7-5E8674A00758}"/>
          </ac:spMkLst>
        </pc:spChg>
        <pc:spChg chg="mod">
          <ac:chgData name="Alberto Tommasini" userId="4ed976f799c97d5d" providerId="LiveId" clId="{EBDCECBA-16A1-4AD1-B971-B055A8036190}" dt="2022-03-27T22:22:07.728" v="875" actId="207"/>
          <ac:spMkLst>
            <pc:docMk/>
            <pc:sldMk cId="0" sldId="384"/>
            <ac:spMk id="152587" creationId="{99B1C96E-B6EB-4F63-94FD-D0018A53C7A4}"/>
          </ac:spMkLst>
        </pc:spChg>
        <pc:spChg chg="mod">
          <ac:chgData name="Alberto Tommasini" userId="4ed976f799c97d5d" providerId="LiveId" clId="{EBDCECBA-16A1-4AD1-B971-B055A8036190}" dt="2022-03-27T22:22:07.728" v="875" actId="207"/>
          <ac:spMkLst>
            <pc:docMk/>
            <pc:sldMk cId="0" sldId="384"/>
            <ac:spMk id="152588" creationId="{C0FBBD23-B2F7-4DB8-AE70-60C93B73F1BF}"/>
          </ac:spMkLst>
        </pc:spChg>
        <pc:spChg chg="mod">
          <ac:chgData name="Alberto Tommasini" userId="4ed976f799c97d5d" providerId="LiveId" clId="{EBDCECBA-16A1-4AD1-B971-B055A8036190}" dt="2022-03-27T22:22:07.728" v="875" actId="207"/>
          <ac:spMkLst>
            <pc:docMk/>
            <pc:sldMk cId="0" sldId="384"/>
            <ac:spMk id="152589" creationId="{8904F8B9-0C6E-4811-B52F-9EDB0E352E28}"/>
          </ac:spMkLst>
        </pc:spChg>
        <pc:spChg chg="mod">
          <ac:chgData name="Alberto Tommasini" userId="4ed976f799c97d5d" providerId="LiveId" clId="{EBDCECBA-16A1-4AD1-B971-B055A8036190}" dt="2022-03-27T22:22:07.728" v="875" actId="207"/>
          <ac:spMkLst>
            <pc:docMk/>
            <pc:sldMk cId="0" sldId="384"/>
            <ac:spMk id="152590" creationId="{9024EC96-CB58-48D6-B550-23B756C658F4}"/>
          </ac:spMkLst>
        </pc:spChg>
        <pc:spChg chg="mod">
          <ac:chgData name="Alberto Tommasini" userId="4ed976f799c97d5d" providerId="LiveId" clId="{EBDCECBA-16A1-4AD1-B971-B055A8036190}" dt="2022-03-27T22:22:07.728" v="875" actId="207"/>
          <ac:spMkLst>
            <pc:docMk/>
            <pc:sldMk cId="0" sldId="384"/>
            <ac:spMk id="152591" creationId="{AC32CFF1-C2BB-40FB-AC79-F9E9D4D65BD2}"/>
          </ac:spMkLst>
        </pc:spChg>
        <pc:spChg chg="mod">
          <ac:chgData name="Alberto Tommasini" userId="4ed976f799c97d5d" providerId="LiveId" clId="{EBDCECBA-16A1-4AD1-B971-B055A8036190}" dt="2022-03-27T22:22:07.728" v="875" actId="207"/>
          <ac:spMkLst>
            <pc:docMk/>
            <pc:sldMk cId="0" sldId="384"/>
            <ac:spMk id="152592" creationId="{6197484A-0D73-4D73-98A4-8B2DB2CAB26E}"/>
          </ac:spMkLst>
        </pc:spChg>
        <pc:spChg chg="mod">
          <ac:chgData name="Alberto Tommasini" userId="4ed976f799c97d5d" providerId="LiveId" clId="{EBDCECBA-16A1-4AD1-B971-B055A8036190}" dt="2022-03-27T22:22:07.728" v="875" actId="207"/>
          <ac:spMkLst>
            <pc:docMk/>
            <pc:sldMk cId="0" sldId="384"/>
            <ac:spMk id="152593" creationId="{2AD5BCAB-F1EF-42D2-91D1-2C6B1672F49F}"/>
          </ac:spMkLst>
        </pc:spChg>
        <pc:spChg chg="mod">
          <ac:chgData name="Alberto Tommasini" userId="4ed976f799c97d5d" providerId="LiveId" clId="{EBDCECBA-16A1-4AD1-B971-B055A8036190}" dt="2022-03-27T22:22:07.728" v="875" actId="207"/>
          <ac:spMkLst>
            <pc:docMk/>
            <pc:sldMk cId="0" sldId="384"/>
            <ac:spMk id="152594" creationId="{3BEFF6D0-5D86-42FD-A604-72B0217ADF56}"/>
          </ac:spMkLst>
        </pc:spChg>
        <pc:spChg chg="mod">
          <ac:chgData name="Alberto Tommasini" userId="4ed976f799c97d5d" providerId="LiveId" clId="{EBDCECBA-16A1-4AD1-B971-B055A8036190}" dt="2022-03-27T22:22:07.728" v="875" actId="207"/>
          <ac:spMkLst>
            <pc:docMk/>
            <pc:sldMk cId="0" sldId="384"/>
            <ac:spMk id="152595" creationId="{4BBA3F0D-B443-4577-B86A-1F13CD376603}"/>
          </ac:spMkLst>
        </pc:spChg>
        <pc:spChg chg="mod">
          <ac:chgData name="Alberto Tommasini" userId="4ed976f799c97d5d" providerId="LiveId" clId="{EBDCECBA-16A1-4AD1-B971-B055A8036190}" dt="2022-03-27T22:22:07.728" v="875" actId="207"/>
          <ac:spMkLst>
            <pc:docMk/>
            <pc:sldMk cId="0" sldId="384"/>
            <ac:spMk id="152596" creationId="{31AE7B29-8FAC-4506-B76F-7AF09EE96465}"/>
          </ac:spMkLst>
        </pc:spChg>
        <pc:spChg chg="mod">
          <ac:chgData name="Alberto Tommasini" userId="4ed976f799c97d5d" providerId="LiveId" clId="{EBDCECBA-16A1-4AD1-B971-B055A8036190}" dt="2022-03-27T22:22:07.728" v="875" actId="207"/>
          <ac:spMkLst>
            <pc:docMk/>
            <pc:sldMk cId="0" sldId="384"/>
            <ac:spMk id="152597" creationId="{B5360E0F-C58C-4E0C-BB8F-F0B4F050C597}"/>
          </ac:spMkLst>
        </pc:spChg>
        <pc:spChg chg="mod">
          <ac:chgData name="Alberto Tommasini" userId="4ed976f799c97d5d" providerId="LiveId" clId="{EBDCECBA-16A1-4AD1-B971-B055A8036190}" dt="2022-03-27T22:22:07.728" v="875" actId="207"/>
          <ac:spMkLst>
            <pc:docMk/>
            <pc:sldMk cId="0" sldId="384"/>
            <ac:spMk id="152598" creationId="{692D3466-9472-49FA-85A5-89206535522E}"/>
          </ac:spMkLst>
        </pc:spChg>
        <pc:spChg chg="mod">
          <ac:chgData name="Alberto Tommasini" userId="4ed976f799c97d5d" providerId="LiveId" clId="{EBDCECBA-16A1-4AD1-B971-B055A8036190}" dt="2022-03-27T22:22:07.728" v="875" actId="207"/>
          <ac:spMkLst>
            <pc:docMk/>
            <pc:sldMk cId="0" sldId="384"/>
            <ac:spMk id="152599" creationId="{B87481C5-A2C6-4712-A9DC-11B94E5D447B}"/>
          </ac:spMkLst>
        </pc:spChg>
        <pc:spChg chg="mod">
          <ac:chgData name="Alberto Tommasini" userId="4ed976f799c97d5d" providerId="LiveId" clId="{EBDCECBA-16A1-4AD1-B971-B055A8036190}" dt="2022-03-27T22:22:07.728" v="875" actId="207"/>
          <ac:spMkLst>
            <pc:docMk/>
            <pc:sldMk cId="0" sldId="384"/>
            <ac:spMk id="152600" creationId="{80271C43-5E4A-4141-9092-21D4F509F5ED}"/>
          </ac:spMkLst>
        </pc:spChg>
        <pc:spChg chg="mod">
          <ac:chgData name="Alberto Tommasini" userId="4ed976f799c97d5d" providerId="LiveId" clId="{EBDCECBA-16A1-4AD1-B971-B055A8036190}" dt="2022-03-27T22:22:07.728" v="875" actId="207"/>
          <ac:spMkLst>
            <pc:docMk/>
            <pc:sldMk cId="0" sldId="384"/>
            <ac:spMk id="152601" creationId="{C8281C6C-7BE0-4229-AD70-2EC0DC0512D3}"/>
          </ac:spMkLst>
        </pc:spChg>
        <pc:spChg chg="mod">
          <ac:chgData name="Alberto Tommasini" userId="4ed976f799c97d5d" providerId="LiveId" clId="{EBDCECBA-16A1-4AD1-B971-B055A8036190}" dt="2022-03-27T22:22:07.728" v="875" actId="207"/>
          <ac:spMkLst>
            <pc:docMk/>
            <pc:sldMk cId="0" sldId="384"/>
            <ac:spMk id="152602" creationId="{11D5D645-C415-4255-A54E-A539F053363C}"/>
          </ac:spMkLst>
        </pc:spChg>
        <pc:spChg chg="mod">
          <ac:chgData name="Alberto Tommasini" userId="4ed976f799c97d5d" providerId="LiveId" clId="{EBDCECBA-16A1-4AD1-B971-B055A8036190}" dt="2022-03-27T22:22:07.728" v="875" actId="207"/>
          <ac:spMkLst>
            <pc:docMk/>
            <pc:sldMk cId="0" sldId="384"/>
            <ac:spMk id="152603" creationId="{F92C85BC-21C1-4810-B181-EA4C4CBD1C30}"/>
          </ac:spMkLst>
        </pc:spChg>
        <pc:spChg chg="mod">
          <ac:chgData name="Alberto Tommasini" userId="4ed976f799c97d5d" providerId="LiveId" clId="{EBDCECBA-16A1-4AD1-B971-B055A8036190}" dt="2022-03-27T22:22:07.728" v="875" actId="207"/>
          <ac:spMkLst>
            <pc:docMk/>
            <pc:sldMk cId="0" sldId="384"/>
            <ac:spMk id="152604" creationId="{A7459ABB-64CD-4D07-86DA-CD0B19CE503D}"/>
          </ac:spMkLst>
        </pc:spChg>
        <pc:spChg chg="mod">
          <ac:chgData name="Alberto Tommasini" userId="4ed976f799c97d5d" providerId="LiveId" clId="{EBDCECBA-16A1-4AD1-B971-B055A8036190}" dt="2022-03-27T22:22:07.728" v="875" actId="207"/>
          <ac:spMkLst>
            <pc:docMk/>
            <pc:sldMk cId="0" sldId="384"/>
            <ac:spMk id="152605" creationId="{4989EDD8-0177-4444-9CDC-EB639E501292}"/>
          </ac:spMkLst>
        </pc:spChg>
        <pc:spChg chg="mod">
          <ac:chgData name="Alberto Tommasini" userId="4ed976f799c97d5d" providerId="LiveId" clId="{EBDCECBA-16A1-4AD1-B971-B055A8036190}" dt="2022-03-27T22:22:07.728" v="875" actId="207"/>
          <ac:spMkLst>
            <pc:docMk/>
            <pc:sldMk cId="0" sldId="384"/>
            <ac:spMk id="152606" creationId="{3BEAED32-BC56-4E2C-83B3-633D5EFB6BC8}"/>
          </ac:spMkLst>
        </pc:spChg>
        <pc:spChg chg="mod">
          <ac:chgData name="Alberto Tommasini" userId="4ed976f799c97d5d" providerId="LiveId" clId="{EBDCECBA-16A1-4AD1-B971-B055A8036190}" dt="2022-03-27T22:22:07.728" v="875" actId="207"/>
          <ac:spMkLst>
            <pc:docMk/>
            <pc:sldMk cId="0" sldId="384"/>
            <ac:spMk id="152607" creationId="{BB268984-3237-4B62-BBCF-11C9279151A4}"/>
          </ac:spMkLst>
        </pc:spChg>
        <pc:spChg chg="mod">
          <ac:chgData name="Alberto Tommasini" userId="4ed976f799c97d5d" providerId="LiveId" clId="{EBDCECBA-16A1-4AD1-B971-B055A8036190}" dt="2022-03-27T22:22:07.728" v="875" actId="207"/>
          <ac:spMkLst>
            <pc:docMk/>
            <pc:sldMk cId="0" sldId="384"/>
            <ac:spMk id="152608" creationId="{46F0AB96-BE83-4BB3-9C0E-2AE01DDC2D01}"/>
          </ac:spMkLst>
        </pc:spChg>
        <pc:spChg chg="mod">
          <ac:chgData name="Alberto Tommasini" userId="4ed976f799c97d5d" providerId="LiveId" clId="{EBDCECBA-16A1-4AD1-B971-B055A8036190}" dt="2022-03-27T22:22:07.728" v="875" actId="207"/>
          <ac:spMkLst>
            <pc:docMk/>
            <pc:sldMk cId="0" sldId="384"/>
            <ac:spMk id="152609" creationId="{B5D1B6FA-3354-48ED-B2DC-303510614416}"/>
          </ac:spMkLst>
        </pc:spChg>
        <pc:spChg chg="mod">
          <ac:chgData name="Alberto Tommasini" userId="4ed976f799c97d5d" providerId="LiveId" clId="{EBDCECBA-16A1-4AD1-B971-B055A8036190}" dt="2022-03-27T22:22:07.728" v="875" actId="207"/>
          <ac:spMkLst>
            <pc:docMk/>
            <pc:sldMk cId="0" sldId="384"/>
            <ac:spMk id="152610" creationId="{F7D6B18D-0C4B-429D-A480-B9432909F609}"/>
          </ac:spMkLst>
        </pc:spChg>
        <pc:spChg chg="mod">
          <ac:chgData name="Alberto Tommasini" userId="4ed976f799c97d5d" providerId="LiveId" clId="{EBDCECBA-16A1-4AD1-B971-B055A8036190}" dt="2022-03-27T22:22:07.728" v="875" actId="207"/>
          <ac:spMkLst>
            <pc:docMk/>
            <pc:sldMk cId="0" sldId="384"/>
            <ac:spMk id="152611" creationId="{650AE195-E353-4BD9-8680-7493E915F884}"/>
          </ac:spMkLst>
        </pc:spChg>
        <pc:spChg chg="mod">
          <ac:chgData name="Alberto Tommasini" userId="4ed976f799c97d5d" providerId="LiveId" clId="{EBDCECBA-16A1-4AD1-B971-B055A8036190}" dt="2022-03-27T22:22:07.728" v="875" actId="207"/>
          <ac:spMkLst>
            <pc:docMk/>
            <pc:sldMk cId="0" sldId="384"/>
            <ac:spMk id="152612" creationId="{ADF82800-45EF-4988-AE9B-02B6EB560DBB}"/>
          </ac:spMkLst>
        </pc:spChg>
        <pc:spChg chg="mod">
          <ac:chgData name="Alberto Tommasini" userId="4ed976f799c97d5d" providerId="LiveId" clId="{EBDCECBA-16A1-4AD1-B971-B055A8036190}" dt="2022-03-27T22:22:07.728" v="875" actId="207"/>
          <ac:spMkLst>
            <pc:docMk/>
            <pc:sldMk cId="0" sldId="384"/>
            <ac:spMk id="152613" creationId="{C8FE875F-0D97-43F5-ABA1-A1C2DC88E98E}"/>
          </ac:spMkLst>
        </pc:spChg>
        <pc:spChg chg="mod">
          <ac:chgData name="Alberto Tommasini" userId="4ed976f799c97d5d" providerId="LiveId" clId="{EBDCECBA-16A1-4AD1-B971-B055A8036190}" dt="2022-03-27T22:22:07.728" v="875" actId="207"/>
          <ac:spMkLst>
            <pc:docMk/>
            <pc:sldMk cId="0" sldId="384"/>
            <ac:spMk id="152614" creationId="{18C5B0E0-BCC2-4BD6-A5BD-360E7DF9E7C0}"/>
          </ac:spMkLst>
        </pc:spChg>
        <pc:spChg chg="mod">
          <ac:chgData name="Alberto Tommasini" userId="4ed976f799c97d5d" providerId="LiveId" clId="{EBDCECBA-16A1-4AD1-B971-B055A8036190}" dt="2022-03-27T22:22:07.728" v="875" actId="207"/>
          <ac:spMkLst>
            <pc:docMk/>
            <pc:sldMk cId="0" sldId="384"/>
            <ac:spMk id="152615" creationId="{BB2521AF-8B05-4694-8111-80E4E5B82A77}"/>
          </ac:spMkLst>
        </pc:spChg>
        <pc:spChg chg="mod">
          <ac:chgData name="Alberto Tommasini" userId="4ed976f799c97d5d" providerId="LiveId" clId="{EBDCECBA-16A1-4AD1-B971-B055A8036190}" dt="2022-03-27T22:22:07.728" v="875" actId="207"/>
          <ac:spMkLst>
            <pc:docMk/>
            <pc:sldMk cId="0" sldId="384"/>
            <ac:spMk id="152616" creationId="{6C69F27E-C669-43A5-889F-719D72FEE412}"/>
          </ac:spMkLst>
        </pc:spChg>
        <pc:spChg chg="mod">
          <ac:chgData name="Alberto Tommasini" userId="4ed976f799c97d5d" providerId="LiveId" clId="{EBDCECBA-16A1-4AD1-B971-B055A8036190}" dt="2022-03-27T22:22:07.728" v="875" actId="207"/>
          <ac:spMkLst>
            <pc:docMk/>
            <pc:sldMk cId="0" sldId="384"/>
            <ac:spMk id="152617" creationId="{14A12C87-72AB-4477-B75E-60DBBD52311E}"/>
          </ac:spMkLst>
        </pc:spChg>
        <pc:spChg chg="mod">
          <ac:chgData name="Alberto Tommasini" userId="4ed976f799c97d5d" providerId="LiveId" clId="{EBDCECBA-16A1-4AD1-B971-B055A8036190}" dt="2022-03-27T22:22:07.728" v="875" actId="207"/>
          <ac:spMkLst>
            <pc:docMk/>
            <pc:sldMk cId="0" sldId="384"/>
            <ac:spMk id="152618" creationId="{3F6D4774-470A-41F3-96B2-2FA6E962D380}"/>
          </ac:spMkLst>
        </pc:spChg>
        <pc:spChg chg="mod">
          <ac:chgData name="Alberto Tommasini" userId="4ed976f799c97d5d" providerId="LiveId" clId="{EBDCECBA-16A1-4AD1-B971-B055A8036190}" dt="2022-03-27T22:22:07.728" v="875" actId="207"/>
          <ac:spMkLst>
            <pc:docMk/>
            <pc:sldMk cId="0" sldId="384"/>
            <ac:spMk id="152619" creationId="{BCC93EE1-E599-4FBB-B83A-E523E0070648}"/>
          </ac:spMkLst>
        </pc:spChg>
        <pc:spChg chg="mod">
          <ac:chgData name="Alberto Tommasini" userId="4ed976f799c97d5d" providerId="LiveId" clId="{EBDCECBA-16A1-4AD1-B971-B055A8036190}" dt="2022-03-27T22:22:07.728" v="875" actId="207"/>
          <ac:spMkLst>
            <pc:docMk/>
            <pc:sldMk cId="0" sldId="384"/>
            <ac:spMk id="152620" creationId="{C27C3604-5FC2-41EE-A66B-443E1488C1F8}"/>
          </ac:spMkLst>
        </pc:spChg>
        <pc:spChg chg="mod">
          <ac:chgData name="Alberto Tommasini" userId="4ed976f799c97d5d" providerId="LiveId" clId="{EBDCECBA-16A1-4AD1-B971-B055A8036190}" dt="2022-03-27T22:22:07.728" v="875" actId="207"/>
          <ac:spMkLst>
            <pc:docMk/>
            <pc:sldMk cId="0" sldId="384"/>
            <ac:spMk id="152621" creationId="{FAB4AD31-2C16-4B20-9EAC-70AF9335AF44}"/>
          </ac:spMkLst>
        </pc:spChg>
        <pc:spChg chg="mod">
          <ac:chgData name="Alberto Tommasini" userId="4ed976f799c97d5d" providerId="LiveId" clId="{EBDCECBA-16A1-4AD1-B971-B055A8036190}" dt="2022-03-27T22:22:07.728" v="875" actId="207"/>
          <ac:spMkLst>
            <pc:docMk/>
            <pc:sldMk cId="0" sldId="384"/>
            <ac:spMk id="152622" creationId="{EE549C81-6996-460E-90A8-0D3DA11F3689}"/>
          </ac:spMkLst>
        </pc:spChg>
        <pc:spChg chg="mod">
          <ac:chgData name="Alberto Tommasini" userId="4ed976f799c97d5d" providerId="LiveId" clId="{EBDCECBA-16A1-4AD1-B971-B055A8036190}" dt="2022-03-27T22:22:07.728" v="875" actId="207"/>
          <ac:spMkLst>
            <pc:docMk/>
            <pc:sldMk cId="0" sldId="384"/>
            <ac:spMk id="152623" creationId="{95881DBC-F52E-4659-9885-3A98C9A723B9}"/>
          </ac:spMkLst>
        </pc:spChg>
        <pc:spChg chg="mod">
          <ac:chgData name="Alberto Tommasini" userId="4ed976f799c97d5d" providerId="LiveId" clId="{EBDCECBA-16A1-4AD1-B971-B055A8036190}" dt="2022-03-27T22:22:07.728" v="875" actId="207"/>
          <ac:spMkLst>
            <pc:docMk/>
            <pc:sldMk cId="0" sldId="384"/>
            <ac:spMk id="152624" creationId="{162AED37-6939-45F7-9D41-3A6462EABEBE}"/>
          </ac:spMkLst>
        </pc:spChg>
        <pc:spChg chg="mod">
          <ac:chgData name="Alberto Tommasini" userId="4ed976f799c97d5d" providerId="LiveId" clId="{EBDCECBA-16A1-4AD1-B971-B055A8036190}" dt="2022-03-27T22:22:07.728" v="875" actId="207"/>
          <ac:spMkLst>
            <pc:docMk/>
            <pc:sldMk cId="0" sldId="384"/>
            <ac:spMk id="152625" creationId="{BE90A8C6-F630-44DC-B3A1-954FF80D1A2A}"/>
          </ac:spMkLst>
        </pc:spChg>
        <pc:spChg chg="mod">
          <ac:chgData name="Alberto Tommasini" userId="4ed976f799c97d5d" providerId="LiveId" clId="{EBDCECBA-16A1-4AD1-B971-B055A8036190}" dt="2022-03-27T22:22:07.728" v="875" actId="207"/>
          <ac:spMkLst>
            <pc:docMk/>
            <pc:sldMk cId="0" sldId="384"/>
            <ac:spMk id="152626" creationId="{B0B57E28-DC0E-4C5A-8AFE-72C5988E9CD5}"/>
          </ac:spMkLst>
        </pc:spChg>
        <pc:spChg chg="mod">
          <ac:chgData name="Alberto Tommasini" userId="4ed976f799c97d5d" providerId="LiveId" clId="{EBDCECBA-16A1-4AD1-B971-B055A8036190}" dt="2022-03-27T22:22:07.728" v="875" actId="207"/>
          <ac:spMkLst>
            <pc:docMk/>
            <pc:sldMk cId="0" sldId="384"/>
            <ac:spMk id="152627" creationId="{13AA0D16-B641-4285-8DED-0AA4DF880527}"/>
          </ac:spMkLst>
        </pc:spChg>
        <pc:spChg chg="mod">
          <ac:chgData name="Alberto Tommasini" userId="4ed976f799c97d5d" providerId="LiveId" clId="{EBDCECBA-16A1-4AD1-B971-B055A8036190}" dt="2022-03-27T22:22:07.728" v="875" actId="207"/>
          <ac:spMkLst>
            <pc:docMk/>
            <pc:sldMk cId="0" sldId="384"/>
            <ac:spMk id="152628" creationId="{9F669427-7221-4B7A-97E8-F8B99ECEB5C6}"/>
          </ac:spMkLst>
        </pc:spChg>
        <pc:spChg chg="mod">
          <ac:chgData name="Alberto Tommasini" userId="4ed976f799c97d5d" providerId="LiveId" clId="{EBDCECBA-16A1-4AD1-B971-B055A8036190}" dt="2022-03-27T22:22:07.728" v="875" actId="207"/>
          <ac:spMkLst>
            <pc:docMk/>
            <pc:sldMk cId="0" sldId="384"/>
            <ac:spMk id="152629" creationId="{2D5D905A-FE3C-4752-BD9D-710C84097CB3}"/>
          </ac:spMkLst>
        </pc:spChg>
        <pc:spChg chg="mod">
          <ac:chgData name="Alberto Tommasini" userId="4ed976f799c97d5d" providerId="LiveId" clId="{EBDCECBA-16A1-4AD1-B971-B055A8036190}" dt="2022-03-27T22:22:07.728" v="875" actId="207"/>
          <ac:spMkLst>
            <pc:docMk/>
            <pc:sldMk cId="0" sldId="384"/>
            <ac:spMk id="152630" creationId="{FA1D8858-619E-4B95-8304-ADAF8CC40FEE}"/>
          </ac:spMkLst>
        </pc:spChg>
        <pc:spChg chg="mod">
          <ac:chgData name="Alberto Tommasini" userId="4ed976f799c97d5d" providerId="LiveId" clId="{EBDCECBA-16A1-4AD1-B971-B055A8036190}" dt="2022-03-27T22:22:07.728" v="875" actId="207"/>
          <ac:spMkLst>
            <pc:docMk/>
            <pc:sldMk cId="0" sldId="384"/>
            <ac:spMk id="152631" creationId="{B09BDC08-9E34-422D-8987-205AC5849703}"/>
          </ac:spMkLst>
        </pc:spChg>
        <pc:spChg chg="mod">
          <ac:chgData name="Alberto Tommasini" userId="4ed976f799c97d5d" providerId="LiveId" clId="{EBDCECBA-16A1-4AD1-B971-B055A8036190}" dt="2022-03-27T22:22:07.728" v="875" actId="207"/>
          <ac:spMkLst>
            <pc:docMk/>
            <pc:sldMk cId="0" sldId="384"/>
            <ac:spMk id="152632" creationId="{F12D13D9-E800-410C-A8FE-0C718DF7DDF7}"/>
          </ac:spMkLst>
        </pc:spChg>
        <pc:spChg chg="mod">
          <ac:chgData name="Alberto Tommasini" userId="4ed976f799c97d5d" providerId="LiveId" clId="{EBDCECBA-16A1-4AD1-B971-B055A8036190}" dt="2022-03-27T22:22:07.728" v="875" actId="207"/>
          <ac:spMkLst>
            <pc:docMk/>
            <pc:sldMk cId="0" sldId="384"/>
            <ac:spMk id="152633" creationId="{37F7B8A6-3907-495A-8F3F-1FD05CCFF0D3}"/>
          </ac:spMkLst>
        </pc:spChg>
        <pc:spChg chg="mod">
          <ac:chgData name="Alberto Tommasini" userId="4ed976f799c97d5d" providerId="LiveId" clId="{EBDCECBA-16A1-4AD1-B971-B055A8036190}" dt="2022-03-27T22:22:07.728" v="875" actId="207"/>
          <ac:spMkLst>
            <pc:docMk/>
            <pc:sldMk cId="0" sldId="384"/>
            <ac:spMk id="152634" creationId="{8D90C9C6-CD7B-4438-AF60-4540A9111CF3}"/>
          </ac:spMkLst>
        </pc:spChg>
        <pc:spChg chg="mod">
          <ac:chgData name="Alberto Tommasini" userId="4ed976f799c97d5d" providerId="LiveId" clId="{EBDCECBA-16A1-4AD1-B971-B055A8036190}" dt="2022-03-27T22:22:07.728" v="875" actId="207"/>
          <ac:spMkLst>
            <pc:docMk/>
            <pc:sldMk cId="0" sldId="384"/>
            <ac:spMk id="152635" creationId="{731572FD-5C80-4683-904F-AAA40C9582AA}"/>
          </ac:spMkLst>
        </pc:spChg>
        <pc:spChg chg="mod">
          <ac:chgData name="Alberto Tommasini" userId="4ed976f799c97d5d" providerId="LiveId" clId="{EBDCECBA-16A1-4AD1-B971-B055A8036190}" dt="2022-03-27T22:22:07.728" v="875" actId="207"/>
          <ac:spMkLst>
            <pc:docMk/>
            <pc:sldMk cId="0" sldId="384"/>
            <ac:spMk id="152636" creationId="{4B66DD4F-9F50-4C43-A418-967E81E12447}"/>
          </ac:spMkLst>
        </pc:spChg>
        <pc:spChg chg="mod">
          <ac:chgData name="Alberto Tommasini" userId="4ed976f799c97d5d" providerId="LiveId" clId="{EBDCECBA-16A1-4AD1-B971-B055A8036190}" dt="2022-03-27T22:22:07.728" v="875" actId="207"/>
          <ac:spMkLst>
            <pc:docMk/>
            <pc:sldMk cId="0" sldId="384"/>
            <ac:spMk id="152637" creationId="{AAC3FE7D-12C0-4AE5-990B-FCC6390C1EAE}"/>
          </ac:spMkLst>
        </pc:spChg>
        <pc:spChg chg="mod">
          <ac:chgData name="Alberto Tommasini" userId="4ed976f799c97d5d" providerId="LiveId" clId="{EBDCECBA-16A1-4AD1-B971-B055A8036190}" dt="2022-03-27T22:22:07.728" v="875" actId="207"/>
          <ac:spMkLst>
            <pc:docMk/>
            <pc:sldMk cId="0" sldId="384"/>
            <ac:spMk id="152638" creationId="{D6E3257C-6D82-4752-8130-D989741241ED}"/>
          </ac:spMkLst>
        </pc:spChg>
        <pc:spChg chg="mod">
          <ac:chgData name="Alberto Tommasini" userId="4ed976f799c97d5d" providerId="LiveId" clId="{EBDCECBA-16A1-4AD1-B971-B055A8036190}" dt="2022-03-27T22:22:07.728" v="875" actId="207"/>
          <ac:spMkLst>
            <pc:docMk/>
            <pc:sldMk cId="0" sldId="384"/>
            <ac:spMk id="152639" creationId="{E57A393E-689C-4F8A-A89E-5E2719126E1E}"/>
          </ac:spMkLst>
        </pc:spChg>
        <pc:spChg chg="mod">
          <ac:chgData name="Alberto Tommasini" userId="4ed976f799c97d5d" providerId="LiveId" clId="{EBDCECBA-16A1-4AD1-B971-B055A8036190}" dt="2022-03-27T22:22:07.728" v="875" actId="207"/>
          <ac:spMkLst>
            <pc:docMk/>
            <pc:sldMk cId="0" sldId="384"/>
            <ac:spMk id="152640" creationId="{BDA3AABD-FDD7-4BED-A3CB-DA19AFB3FA2B}"/>
          </ac:spMkLst>
        </pc:spChg>
        <pc:spChg chg="mod">
          <ac:chgData name="Alberto Tommasini" userId="4ed976f799c97d5d" providerId="LiveId" clId="{EBDCECBA-16A1-4AD1-B971-B055A8036190}" dt="2022-03-27T22:22:07.728" v="875" actId="207"/>
          <ac:spMkLst>
            <pc:docMk/>
            <pc:sldMk cId="0" sldId="384"/>
            <ac:spMk id="152641" creationId="{B98CCC0C-CC8A-4BB2-A620-FFEB37BDE651}"/>
          </ac:spMkLst>
        </pc:spChg>
        <pc:spChg chg="mod">
          <ac:chgData name="Alberto Tommasini" userId="4ed976f799c97d5d" providerId="LiveId" clId="{EBDCECBA-16A1-4AD1-B971-B055A8036190}" dt="2022-03-27T22:22:07.728" v="875" actId="207"/>
          <ac:spMkLst>
            <pc:docMk/>
            <pc:sldMk cId="0" sldId="384"/>
            <ac:spMk id="152642" creationId="{AEB20AAE-5773-4DB0-9BCC-C2BA29445D26}"/>
          </ac:spMkLst>
        </pc:spChg>
        <pc:spChg chg="mod">
          <ac:chgData name="Alberto Tommasini" userId="4ed976f799c97d5d" providerId="LiveId" clId="{EBDCECBA-16A1-4AD1-B971-B055A8036190}" dt="2022-03-27T22:22:07.728" v="875" actId="207"/>
          <ac:spMkLst>
            <pc:docMk/>
            <pc:sldMk cId="0" sldId="384"/>
            <ac:spMk id="152643" creationId="{C7085A63-41A8-410C-9A66-5FB11F072A13}"/>
          </ac:spMkLst>
        </pc:spChg>
        <pc:spChg chg="mod">
          <ac:chgData name="Alberto Tommasini" userId="4ed976f799c97d5d" providerId="LiveId" clId="{EBDCECBA-16A1-4AD1-B971-B055A8036190}" dt="2022-03-27T22:22:07.728" v="875" actId="207"/>
          <ac:spMkLst>
            <pc:docMk/>
            <pc:sldMk cId="0" sldId="384"/>
            <ac:spMk id="152644" creationId="{E71A1CF7-1CE5-476A-9536-6AA13913833A}"/>
          </ac:spMkLst>
        </pc:spChg>
        <pc:spChg chg="mod">
          <ac:chgData name="Alberto Tommasini" userId="4ed976f799c97d5d" providerId="LiveId" clId="{EBDCECBA-16A1-4AD1-B971-B055A8036190}" dt="2022-03-27T22:22:07.728" v="875" actId="207"/>
          <ac:spMkLst>
            <pc:docMk/>
            <pc:sldMk cId="0" sldId="384"/>
            <ac:spMk id="152645" creationId="{2630A7E8-9395-4F1B-B4C1-5027629274E1}"/>
          </ac:spMkLst>
        </pc:spChg>
        <pc:spChg chg="mod">
          <ac:chgData name="Alberto Tommasini" userId="4ed976f799c97d5d" providerId="LiveId" clId="{EBDCECBA-16A1-4AD1-B971-B055A8036190}" dt="2022-03-27T22:22:07.728" v="875" actId="207"/>
          <ac:spMkLst>
            <pc:docMk/>
            <pc:sldMk cId="0" sldId="384"/>
            <ac:spMk id="152646" creationId="{4662A9F1-BE6D-429E-B32C-D41683CCD9D5}"/>
          </ac:spMkLst>
        </pc:spChg>
        <pc:spChg chg="mod">
          <ac:chgData name="Alberto Tommasini" userId="4ed976f799c97d5d" providerId="LiveId" clId="{EBDCECBA-16A1-4AD1-B971-B055A8036190}" dt="2022-03-27T22:22:07.728" v="875" actId="207"/>
          <ac:spMkLst>
            <pc:docMk/>
            <pc:sldMk cId="0" sldId="384"/>
            <ac:spMk id="152647" creationId="{227A2189-738F-41C9-8E23-F67FCAB3C4A7}"/>
          </ac:spMkLst>
        </pc:spChg>
        <pc:spChg chg="mod">
          <ac:chgData name="Alberto Tommasini" userId="4ed976f799c97d5d" providerId="LiveId" clId="{EBDCECBA-16A1-4AD1-B971-B055A8036190}" dt="2022-03-27T22:22:07.728" v="875" actId="207"/>
          <ac:spMkLst>
            <pc:docMk/>
            <pc:sldMk cId="0" sldId="384"/>
            <ac:spMk id="152648" creationId="{3AD55A7C-4F99-410B-9139-023F2D0BBA4A}"/>
          </ac:spMkLst>
        </pc:spChg>
        <pc:spChg chg="mod">
          <ac:chgData name="Alberto Tommasini" userId="4ed976f799c97d5d" providerId="LiveId" clId="{EBDCECBA-16A1-4AD1-B971-B055A8036190}" dt="2022-03-27T22:22:07.728" v="875" actId="207"/>
          <ac:spMkLst>
            <pc:docMk/>
            <pc:sldMk cId="0" sldId="384"/>
            <ac:spMk id="152649" creationId="{3BBF6AFB-053C-4512-98A3-1457B34F8AAC}"/>
          </ac:spMkLst>
        </pc:spChg>
        <pc:spChg chg="mod">
          <ac:chgData name="Alberto Tommasini" userId="4ed976f799c97d5d" providerId="LiveId" clId="{EBDCECBA-16A1-4AD1-B971-B055A8036190}" dt="2022-03-27T22:22:07.728" v="875" actId="207"/>
          <ac:spMkLst>
            <pc:docMk/>
            <pc:sldMk cId="0" sldId="384"/>
            <ac:spMk id="152650" creationId="{239FBE1F-7BF5-43DE-A43F-AF29F5F217BD}"/>
          </ac:spMkLst>
        </pc:spChg>
        <pc:spChg chg="mod">
          <ac:chgData name="Alberto Tommasini" userId="4ed976f799c97d5d" providerId="LiveId" clId="{EBDCECBA-16A1-4AD1-B971-B055A8036190}" dt="2022-03-27T22:22:07.728" v="875" actId="207"/>
          <ac:spMkLst>
            <pc:docMk/>
            <pc:sldMk cId="0" sldId="384"/>
            <ac:spMk id="152651" creationId="{64D06860-F90C-4F60-B0D4-009B19F29CD1}"/>
          </ac:spMkLst>
        </pc:spChg>
        <pc:spChg chg="mod">
          <ac:chgData name="Alberto Tommasini" userId="4ed976f799c97d5d" providerId="LiveId" clId="{EBDCECBA-16A1-4AD1-B971-B055A8036190}" dt="2022-03-27T22:22:07.728" v="875" actId="207"/>
          <ac:spMkLst>
            <pc:docMk/>
            <pc:sldMk cId="0" sldId="384"/>
            <ac:spMk id="152652" creationId="{FB8038DD-930D-46F7-B84D-0239467224A3}"/>
          </ac:spMkLst>
        </pc:spChg>
        <pc:spChg chg="mod">
          <ac:chgData name="Alberto Tommasini" userId="4ed976f799c97d5d" providerId="LiveId" clId="{EBDCECBA-16A1-4AD1-B971-B055A8036190}" dt="2022-03-27T22:22:07.728" v="875" actId="207"/>
          <ac:spMkLst>
            <pc:docMk/>
            <pc:sldMk cId="0" sldId="384"/>
            <ac:spMk id="152653" creationId="{C57A28F4-A3B8-44F1-9A6B-49DE4756899B}"/>
          </ac:spMkLst>
        </pc:spChg>
        <pc:spChg chg="mod">
          <ac:chgData name="Alberto Tommasini" userId="4ed976f799c97d5d" providerId="LiveId" clId="{EBDCECBA-16A1-4AD1-B971-B055A8036190}" dt="2022-03-27T22:22:07.728" v="875" actId="207"/>
          <ac:spMkLst>
            <pc:docMk/>
            <pc:sldMk cId="0" sldId="384"/>
            <ac:spMk id="152654" creationId="{188F96E4-2B7D-4907-BDDD-458B8E4B9029}"/>
          </ac:spMkLst>
        </pc:spChg>
        <pc:spChg chg="mod">
          <ac:chgData name="Alberto Tommasini" userId="4ed976f799c97d5d" providerId="LiveId" clId="{EBDCECBA-16A1-4AD1-B971-B055A8036190}" dt="2022-03-27T22:22:07.728" v="875" actId="207"/>
          <ac:spMkLst>
            <pc:docMk/>
            <pc:sldMk cId="0" sldId="384"/>
            <ac:spMk id="152655" creationId="{7C211DEB-7191-4D69-A1B3-C2DA11324FB6}"/>
          </ac:spMkLst>
        </pc:spChg>
        <pc:spChg chg="mod">
          <ac:chgData name="Alberto Tommasini" userId="4ed976f799c97d5d" providerId="LiveId" clId="{EBDCECBA-16A1-4AD1-B971-B055A8036190}" dt="2022-03-27T22:22:07.728" v="875" actId="207"/>
          <ac:spMkLst>
            <pc:docMk/>
            <pc:sldMk cId="0" sldId="384"/>
            <ac:spMk id="152656" creationId="{81D5A55F-B6A4-488D-8D19-259AB8AA8B64}"/>
          </ac:spMkLst>
        </pc:spChg>
        <pc:spChg chg="mod">
          <ac:chgData name="Alberto Tommasini" userId="4ed976f799c97d5d" providerId="LiveId" clId="{EBDCECBA-16A1-4AD1-B971-B055A8036190}" dt="2022-03-27T22:22:07.728" v="875" actId="207"/>
          <ac:spMkLst>
            <pc:docMk/>
            <pc:sldMk cId="0" sldId="384"/>
            <ac:spMk id="152657" creationId="{D2A78846-85F2-439E-8E95-188D031DEAF2}"/>
          </ac:spMkLst>
        </pc:spChg>
        <pc:spChg chg="mod">
          <ac:chgData name="Alberto Tommasini" userId="4ed976f799c97d5d" providerId="LiveId" clId="{EBDCECBA-16A1-4AD1-B971-B055A8036190}" dt="2022-03-27T22:22:07.728" v="875" actId="207"/>
          <ac:spMkLst>
            <pc:docMk/>
            <pc:sldMk cId="0" sldId="384"/>
            <ac:spMk id="152659" creationId="{7A10D4C2-CE20-41C1-B33E-2A4E2D142D4A}"/>
          </ac:spMkLst>
        </pc:spChg>
        <pc:spChg chg="mod">
          <ac:chgData name="Alberto Tommasini" userId="4ed976f799c97d5d" providerId="LiveId" clId="{EBDCECBA-16A1-4AD1-B971-B055A8036190}" dt="2022-03-27T22:22:07.728" v="875" actId="207"/>
          <ac:spMkLst>
            <pc:docMk/>
            <pc:sldMk cId="0" sldId="384"/>
            <ac:spMk id="152660" creationId="{7B7B75EF-F79F-4FA0-90A4-DCE1EC6CFEDA}"/>
          </ac:spMkLst>
        </pc:spChg>
        <pc:spChg chg="mod">
          <ac:chgData name="Alberto Tommasini" userId="4ed976f799c97d5d" providerId="LiveId" clId="{EBDCECBA-16A1-4AD1-B971-B055A8036190}" dt="2022-03-27T22:22:07.728" v="875" actId="207"/>
          <ac:spMkLst>
            <pc:docMk/>
            <pc:sldMk cId="0" sldId="384"/>
            <ac:spMk id="152661" creationId="{64F43B58-5330-4940-BC83-E1BE8F7159F2}"/>
          </ac:spMkLst>
        </pc:spChg>
        <pc:spChg chg="mod">
          <ac:chgData name="Alberto Tommasini" userId="4ed976f799c97d5d" providerId="LiveId" clId="{EBDCECBA-16A1-4AD1-B971-B055A8036190}" dt="2022-03-27T22:22:07.728" v="875" actId="207"/>
          <ac:spMkLst>
            <pc:docMk/>
            <pc:sldMk cId="0" sldId="384"/>
            <ac:spMk id="152662" creationId="{44EC9799-907E-442E-9C8B-8F57D2E34109}"/>
          </ac:spMkLst>
        </pc:spChg>
        <pc:spChg chg="mod">
          <ac:chgData name="Alberto Tommasini" userId="4ed976f799c97d5d" providerId="LiveId" clId="{EBDCECBA-16A1-4AD1-B971-B055A8036190}" dt="2022-03-27T22:22:07.728" v="875" actId="207"/>
          <ac:spMkLst>
            <pc:docMk/>
            <pc:sldMk cId="0" sldId="384"/>
            <ac:spMk id="152663" creationId="{CBF05A66-A08B-47E1-B690-A22B81CE6F44}"/>
          </ac:spMkLst>
        </pc:spChg>
        <pc:spChg chg="mod">
          <ac:chgData name="Alberto Tommasini" userId="4ed976f799c97d5d" providerId="LiveId" clId="{EBDCECBA-16A1-4AD1-B971-B055A8036190}" dt="2022-03-27T22:22:07.728" v="875" actId="207"/>
          <ac:spMkLst>
            <pc:docMk/>
            <pc:sldMk cId="0" sldId="384"/>
            <ac:spMk id="152664" creationId="{7EB1F0FB-DBC0-45A7-98CF-0AED9990AC1D}"/>
          </ac:spMkLst>
        </pc:spChg>
        <pc:spChg chg="mod">
          <ac:chgData name="Alberto Tommasini" userId="4ed976f799c97d5d" providerId="LiveId" clId="{EBDCECBA-16A1-4AD1-B971-B055A8036190}" dt="2022-03-27T22:22:07.728" v="875" actId="207"/>
          <ac:spMkLst>
            <pc:docMk/>
            <pc:sldMk cId="0" sldId="384"/>
            <ac:spMk id="152665" creationId="{F09410E6-5F47-452E-A382-1E527CE93A5F}"/>
          </ac:spMkLst>
        </pc:spChg>
        <pc:spChg chg="mod">
          <ac:chgData name="Alberto Tommasini" userId="4ed976f799c97d5d" providerId="LiveId" clId="{EBDCECBA-16A1-4AD1-B971-B055A8036190}" dt="2022-03-27T22:22:07.728" v="875" actId="207"/>
          <ac:spMkLst>
            <pc:docMk/>
            <pc:sldMk cId="0" sldId="384"/>
            <ac:spMk id="152666" creationId="{3985E92A-D9DE-4A8F-AEC0-931CAB93FDBE}"/>
          </ac:spMkLst>
        </pc:spChg>
        <pc:spChg chg="mod">
          <ac:chgData name="Alberto Tommasini" userId="4ed976f799c97d5d" providerId="LiveId" clId="{EBDCECBA-16A1-4AD1-B971-B055A8036190}" dt="2022-03-27T22:22:07.728" v="875" actId="207"/>
          <ac:spMkLst>
            <pc:docMk/>
            <pc:sldMk cId="0" sldId="384"/>
            <ac:spMk id="152667" creationId="{CFDC7088-A6B3-404E-AEAF-1F87AFCBA500}"/>
          </ac:spMkLst>
        </pc:spChg>
        <pc:spChg chg="mod">
          <ac:chgData name="Alberto Tommasini" userId="4ed976f799c97d5d" providerId="LiveId" clId="{EBDCECBA-16A1-4AD1-B971-B055A8036190}" dt="2022-03-27T21:35:36.717" v="4" actId="27636"/>
          <ac:spMkLst>
            <pc:docMk/>
            <pc:sldMk cId="0" sldId="384"/>
            <ac:spMk id="152669" creationId="{15D10C4D-DA1E-4D42-8B46-3226541D2E64}"/>
          </ac:spMkLst>
        </pc:spChg>
        <pc:spChg chg="mod">
          <ac:chgData name="Alberto Tommasini" userId="4ed976f799c97d5d" providerId="LiveId" clId="{EBDCECBA-16A1-4AD1-B971-B055A8036190}" dt="2022-03-27T22:22:07.728" v="875" actId="207"/>
          <ac:spMkLst>
            <pc:docMk/>
            <pc:sldMk cId="0" sldId="384"/>
            <ac:spMk id="152670" creationId="{978DC53C-52BA-4B66-AB32-D80CD511C3C2}"/>
          </ac:spMkLst>
        </pc:spChg>
        <pc:spChg chg="mod">
          <ac:chgData name="Alberto Tommasini" userId="4ed976f799c97d5d" providerId="LiveId" clId="{EBDCECBA-16A1-4AD1-B971-B055A8036190}" dt="2022-03-27T22:22:07.728" v="875" actId="207"/>
          <ac:spMkLst>
            <pc:docMk/>
            <pc:sldMk cId="0" sldId="384"/>
            <ac:spMk id="152671" creationId="{4928B3E9-87D5-482D-85F5-AF04470FE400}"/>
          </ac:spMkLst>
        </pc:spChg>
        <pc:spChg chg="mod">
          <ac:chgData name="Alberto Tommasini" userId="4ed976f799c97d5d" providerId="LiveId" clId="{EBDCECBA-16A1-4AD1-B971-B055A8036190}" dt="2022-03-27T22:22:07.728" v="875" actId="207"/>
          <ac:spMkLst>
            <pc:docMk/>
            <pc:sldMk cId="0" sldId="384"/>
            <ac:spMk id="152672" creationId="{398AC46F-4EED-4D01-9B4F-9E308715A363}"/>
          </ac:spMkLst>
        </pc:spChg>
        <pc:spChg chg="mod">
          <ac:chgData name="Alberto Tommasini" userId="4ed976f799c97d5d" providerId="LiveId" clId="{EBDCECBA-16A1-4AD1-B971-B055A8036190}" dt="2022-03-27T22:22:07.728" v="875" actId="207"/>
          <ac:spMkLst>
            <pc:docMk/>
            <pc:sldMk cId="0" sldId="384"/>
            <ac:spMk id="152673" creationId="{0421C6A5-3E0B-4505-8BC7-7772E1B00A5C}"/>
          </ac:spMkLst>
        </pc:spChg>
        <pc:spChg chg="mod">
          <ac:chgData name="Alberto Tommasini" userId="4ed976f799c97d5d" providerId="LiveId" clId="{EBDCECBA-16A1-4AD1-B971-B055A8036190}" dt="2022-03-27T22:22:07.728" v="875" actId="207"/>
          <ac:spMkLst>
            <pc:docMk/>
            <pc:sldMk cId="0" sldId="384"/>
            <ac:spMk id="152674" creationId="{4E979E23-067E-4B8A-957E-FC602670607A}"/>
          </ac:spMkLst>
        </pc:spChg>
        <pc:spChg chg="mod">
          <ac:chgData name="Alberto Tommasini" userId="4ed976f799c97d5d" providerId="LiveId" clId="{EBDCECBA-16A1-4AD1-B971-B055A8036190}" dt="2022-03-27T22:22:07.728" v="875" actId="207"/>
          <ac:spMkLst>
            <pc:docMk/>
            <pc:sldMk cId="0" sldId="384"/>
            <ac:spMk id="152675" creationId="{623BD1A5-F4B3-4138-BEE6-0FFCF67476C6}"/>
          </ac:spMkLst>
        </pc:spChg>
        <pc:spChg chg="mod">
          <ac:chgData name="Alberto Tommasini" userId="4ed976f799c97d5d" providerId="LiveId" clId="{EBDCECBA-16A1-4AD1-B971-B055A8036190}" dt="2022-03-27T22:22:07.728" v="875" actId="207"/>
          <ac:spMkLst>
            <pc:docMk/>
            <pc:sldMk cId="0" sldId="384"/>
            <ac:spMk id="152676" creationId="{66D23FEC-CAD7-4714-BD04-1D581FD84628}"/>
          </ac:spMkLst>
        </pc:spChg>
        <pc:spChg chg="mod">
          <ac:chgData name="Alberto Tommasini" userId="4ed976f799c97d5d" providerId="LiveId" clId="{EBDCECBA-16A1-4AD1-B971-B055A8036190}" dt="2022-03-27T22:22:07.728" v="875" actId="207"/>
          <ac:spMkLst>
            <pc:docMk/>
            <pc:sldMk cId="0" sldId="384"/>
            <ac:spMk id="152678" creationId="{D293C22D-78FE-4EBD-9707-BFFAAFF23B21}"/>
          </ac:spMkLst>
        </pc:spChg>
      </pc:sldChg>
      <pc:sldChg chg="add">
        <pc:chgData name="Alberto Tommasini" userId="4ed976f799c97d5d" providerId="LiveId" clId="{EBDCECBA-16A1-4AD1-B971-B055A8036190}" dt="2022-03-27T21:35:36.528" v="3"/>
        <pc:sldMkLst>
          <pc:docMk/>
          <pc:sldMk cId="0" sldId="387"/>
        </pc:sldMkLst>
      </pc:sldChg>
      <pc:sldChg chg="add del">
        <pc:chgData name="Alberto Tommasini" userId="4ed976f799c97d5d" providerId="LiveId" clId="{EBDCECBA-16A1-4AD1-B971-B055A8036190}" dt="2022-03-27T22:25:41.260" v="949" actId="47"/>
        <pc:sldMkLst>
          <pc:docMk/>
          <pc:sldMk cId="0" sldId="390"/>
        </pc:sldMkLst>
      </pc:sldChg>
      <pc:sldChg chg="modSp add mod">
        <pc:chgData name="Alberto Tommasini" userId="4ed976f799c97d5d" providerId="LiveId" clId="{EBDCECBA-16A1-4AD1-B971-B055A8036190}" dt="2022-03-27T21:47:58.467" v="157" actId="20577"/>
        <pc:sldMkLst>
          <pc:docMk/>
          <pc:sldMk cId="0" sldId="392"/>
        </pc:sldMkLst>
        <pc:spChg chg="mod">
          <ac:chgData name="Alberto Tommasini" userId="4ed976f799c97d5d" providerId="LiveId" clId="{EBDCECBA-16A1-4AD1-B971-B055A8036190}" dt="2022-03-27T21:47:58.467" v="157" actId="20577"/>
          <ac:spMkLst>
            <pc:docMk/>
            <pc:sldMk cId="0" sldId="392"/>
            <ac:spMk id="165890" creationId="{C8E26D66-77B3-4B2D-94A5-67CC85B7A200}"/>
          </ac:spMkLst>
        </pc:spChg>
        <pc:spChg chg="mod">
          <ac:chgData name="Alberto Tommasini" userId="4ed976f799c97d5d" providerId="LiveId" clId="{EBDCECBA-16A1-4AD1-B971-B055A8036190}" dt="2022-03-27T21:45:41.885" v="105" actId="20577"/>
          <ac:spMkLst>
            <pc:docMk/>
            <pc:sldMk cId="0" sldId="392"/>
            <ac:spMk id="165891" creationId="{BC901C4F-05E0-48E8-A2D8-C14B5EA7817F}"/>
          </ac:spMkLst>
        </pc:spChg>
      </pc:sldChg>
      <pc:sldChg chg="modSp add mod">
        <pc:chgData name="Alberto Tommasini" userId="4ed976f799c97d5d" providerId="LiveId" clId="{EBDCECBA-16A1-4AD1-B971-B055A8036190}" dt="2022-03-27T22:26:13.274" v="953" actId="255"/>
        <pc:sldMkLst>
          <pc:docMk/>
          <pc:sldMk cId="0" sldId="393"/>
        </pc:sldMkLst>
        <pc:spChg chg="mod">
          <ac:chgData name="Alberto Tommasini" userId="4ed976f799c97d5d" providerId="LiveId" clId="{EBDCECBA-16A1-4AD1-B971-B055A8036190}" dt="2022-03-27T22:26:13.274" v="953" actId="255"/>
          <ac:spMkLst>
            <pc:docMk/>
            <pc:sldMk cId="0" sldId="393"/>
            <ac:spMk id="166916" creationId="{386935FE-EE30-4024-9ED2-B980D54105AF}"/>
          </ac:spMkLst>
        </pc:spChg>
      </pc:sldChg>
      <pc:sldChg chg="modSp add mod">
        <pc:chgData name="Alberto Tommasini" userId="4ed976f799c97d5d" providerId="LiveId" clId="{EBDCECBA-16A1-4AD1-B971-B055A8036190}" dt="2022-03-27T22:27:03.086" v="958" actId="207"/>
        <pc:sldMkLst>
          <pc:docMk/>
          <pc:sldMk cId="0" sldId="394"/>
        </pc:sldMkLst>
        <pc:spChg chg="mod">
          <ac:chgData name="Alberto Tommasini" userId="4ed976f799c97d5d" providerId="LiveId" clId="{EBDCECBA-16A1-4AD1-B971-B055A8036190}" dt="2022-03-27T22:26:57.589" v="957" actId="6549"/>
          <ac:spMkLst>
            <pc:docMk/>
            <pc:sldMk cId="0" sldId="394"/>
            <ac:spMk id="167940" creationId="{9B09D582-41A4-4398-8BC2-3773946EE3E9}"/>
          </ac:spMkLst>
        </pc:spChg>
        <pc:graphicFrameChg chg="modGraphic">
          <ac:chgData name="Alberto Tommasini" userId="4ed976f799c97d5d" providerId="LiveId" clId="{EBDCECBA-16A1-4AD1-B971-B055A8036190}" dt="2022-03-27T22:27:03.086" v="958" actId="207"/>
          <ac:graphicFrameMkLst>
            <pc:docMk/>
            <pc:sldMk cId="0" sldId="394"/>
            <ac:graphicFrameMk id="167985" creationId="{0CFB0072-2E4A-4E2F-BAD6-041AD52C674C}"/>
          </ac:graphicFrameMkLst>
        </pc:graphicFrameChg>
      </pc:sldChg>
      <pc:sldChg chg="modSp add mod">
        <pc:chgData name="Alberto Tommasini" userId="4ed976f799c97d5d" providerId="LiveId" clId="{EBDCECBA-16A1-4AD1-B971-B055A8036190}" dt="2022-03-27T22:27:37.353" v="960" actId="255"/>
        <pc:sldMkLst>
          <pc:docMk/>
          <pc:sldMk cId="0" sldId="395"/>
        </pc:sldMkLst>
        <pc:spChg chg="mod">
          <ac:chgData name="Alberto Tommasini" userId="4ed976f799c97d5d" providerId="LiveId" clId="{EBDCECBA-16A1-4AD1-B971-B055A8036190}" dt="2022-03-27T22:27:37.353" v="960" actId="255"/>
          <ac:spMkLst>
            <pc:docMk/>
            <pc:sldMk cId="0" sldId="395"/>
            <ac:spMk id="168965" creationId="{50EDF923-2631-4F53-BDCB-9A0D1E25C733}"/>
          </ac:spMkLst>
        </pc:spChg>
      </pc:sldChg>
      <pc:sldChg chg="modSp add mod">
        <pc:chgData name="Alberto Tommasini" userId="4ed976f799c97d5d" providerId="LiveId" clId="{EBDCECBA-16A1-4AD1-B971-B055A8036190}" dt="2022-03-27T21:46:58.120" v="126" actId="20577"/>
        <pc:sldMkLst>
          <pc:docMk/>
          <pc:sldMk cId="0" sldId="396"/>
        </pc:sldMkLst>
        <pc:spChg chg="mod">
          <ac:chgData name="Alberto Tommasini" userId="4ed976f799c97d5d" providerId="LiveId" clId="{EBDCECBA-16A1-4AD1-B971-B055A8036190}" dt="2022-03-27T21:46:58.120" v="126" actId="20577"/>
          <ac:spMkLst>
            <pc:docMk/>
            <pc:sldMk cId="0" sldId="396"/>
            <ac:spMk id="169988" creationId="{07791ECD-57BF-476F-8B29-B555E1BAC9FB}"/>
          </ac:spMkLst>
        </pc:spChg>
      </pc:sldChg>
      <pc:sldChg chg="add">
        <pc:chgData name="Alberto Tommasini" userId="4ed976f799c97d5d" providerId="LiveId" clId="{EBDCECBA-16A1-4AD1-B971-B055A8036190}" dt="2022-03-27T21:35:36.528" v="3"/>
        <pc:sldMkLst>
          <pc:docMk/>
          <pc:sldMk cId="0" sldId="397"/>
        </pc:sldMkLst>
      </pc:sldChg>
      <pc:sldChg chg="addSp delSp modSp add mod">
        <pc:chgData name="Alberto Tommasini" userId="4ed976f799c97d5d" providerId="LiveId" clId="{EBDCECBA-16A1-4AD1-B971-B055A8036190}" dt="2022-03-27T21:38:55.866" v="88" actId="6549"/>
        <pc:sldMkLst>
          <pc:docMk/>
          <pc:sldMk cId="0" sldId="398"/>
        </pc:sldMkLst>
        <pc:spChg chg="del">
          <ac:chgData name="Alberto Tommasini" userId="4ed976f799c97d5d" providerId="LiveId" clId="{EBDCECBA-16A1-4AD1-B971-B055A8036190}" dt="2022-03-27T21:38:10.417" v="74" actId="478"/>
          <ac:spMkLst>
            <pc:docMk/>
            <pc:sldMk cId="0" sldId="398"/>
            <ac:spMk id="176132" creationId="{C63ED8EB-8D5F-46AB-A134-2D92E1A0CA28}"/>
          </ac:spMkLst>
        </pc:spChg>
        <pc:spChg chg="add del mod">
          <ac:chgData name="Alberto Tommasini" userId="4ed976f799c97d5d" providerId="LiveId" clId="{EBDCECBA-16A1-4AD1-B971-B055A8036190}" dt="2022-03-27T21:38:15.669" v="76" actId="5793"/>
          <ac:spMkLst>
            <pc:docMk/>
            <pc:sldMk cId="0" sldId="398"/>
            <ac:spMk id="176133" creationId="{7510D8D4-45D7-4351-A7AD-FA7D4AA5ED8B}"/>
          </ac:spMkLst>
        </pc:spChg>
        <pc:graphicFrameChg chg="mod modGraphic">
          <ac:chgData name="Alberto Tommasini" userId="4ed976f799c97d5d" providerId="LiveId" clId="{EBDCECBA-16A1-4AD1-B971-B055A8036190}" dt="2022-03-27T21:38:55.866" v="88" actId="6549"/>
          <ac:graphicFrameMkLst>
            <pc:docMk/>
            <pc:sldMk cId="0" sldId="398"/>
            <ac:graphicFrameMk id="176143" creationId="{1F097986-0141-4AF4-A84C-611587537880}"/>
          </ac:graphicFrameMkLst>
        </pc:graphicFrameChg>
      </pc:sldChg>
      <pc:sldChg chg="modSp add mod">
        <pc:chgData name="Alberto Tommasini" userId="4ed976f799c97d5d" providerId="LiveId" clId="{EBDCECBA-16A1-4AD1-B971-B055A8036190}" dt="2022-03-27T21:56:21.841" v="336" actId="20577"/>
        <pc:sldMkLst>
          <pc:docMk/>
          <pc:sldMk cId="0" sldId="400"/>
        </pc:sldMkLst>
        <pc:spChg chg="mod">
          <ac:chgData name="Alberto Tommasini" userId="4ed976f799c97d5d" providerId="LiveId" clId="{EBDCECBA-16A1-4AD1-B971-B055A8036190}" dt="2022-03-27T21:55:11.709" v="295" actId="6549"/>
          <ac:spMkLst>
            <pc:docMk/>
            <pc:sldMk cId="0" sldId="400"/>
            <ac:spMk id="178180" creationId="{4AFB7333-1B89-4B13-8081-CEE5651F4478}"/>
          </ac:spMkLst>
        </pc:spChg>
        <pc:spChg chg="mod">
          <ac:chgData name="Alberto Tommasini" userId="4ed976f799c97d5d" providerId="LiveId" clId="{EBDCECBA-16A1-4AD1-B971-B055A8036190}" dt="2022-03-27T21:55:49.450" v="332" actId="1076"/>
          <ac:spMkLst>
            <pc:docMk/>
            <pc:sldMk cId="0" sldId="400"/>
            <ac:spMk id="178195" creationId="{13CB4985-F961-4444-B1F7-55803BBC1A33}"/>
          </ac:spMkLst>
        </pc:spChg>
        <pc:spChg chg="mod">
          <ac:chgData name="Alberto Tommasini" userId="4ed976f799c97d5d" providerId="LiveId" clId="{EBDCECBA-16A1-4AD1-B971-B055A8036190}" dt="2022-03-27T21:56:21.841" v="336" actId="20577"/>
          <ac:spMkLst>
            <pc:docMk/>
            <pc:sldMk cId="0" sldId="400"/>
            <ac:spMk id="178197" creationId="{82E73EF2-5674-4BBF-894C-3B8F4429D354}"/>
          </ac:spMkLst>
        </pc:spChg>
        <pc:spChg chg="mod">
          <ac:chgData name="Alberto Tommasini" userId="4ed976f799c97d5d" providerId="LiveId" clId="{EBDCECBA-16A1-4AD1-B971-B055A8036190}" dt="2022-03-27T21:56:04.940" v="333" actId="14100"/>
          <ac:spMkLst>
            <pc:docMk/>
            <pc:sldMk cId="0" sldId="400"/>
            <ac:spMk id="178200" creationId="{3764E9C1-5E64-4005-8270-BFA8D5C1A123}"/>
          </ac:spMkLst>
        </pc:spChg>
      </pc:sldChg>
      <pc:sldChg chg="modSp add mod">
        <pc:chgData name="Alberto Tommasini" userId="4ed976f799c97d5d" providerId="LiveId" clId="{EBDCECBA-16A1-4AD1-B971-B055A8036190}" dt="2022-03-27T21:48:21.200" v="161" actId="20577"/>
        <pc:sldMkLst>
          <pc:docMk/>
          <pc:sldMk cId="0" sldId="401"/>
        </pc:sldMkLst>
        <pc:spChg chg="mod">
          <ac:chgData name="Alberto Tommasini" userId="4ed976f799c97d5d" providerId="LiveId" clId="{EBDCECBA-16A1-4AD1-B971-B055A8036190}" dt="2022-03-27T21:48:21.200" v="161" actId="20577"/>
          <ac:spMkLst>
            <pc:docMk/>
            <pc:sldMk cId="0" sldId="401"/>
            <ac:spMk id="179202" creationId="{407E0B05-315C-4B66-BC35-141042112F16}"/>
          </ac:spMkLst>
        </pc:spChg>
      </pc:sldChg>
      <pc:sldChg chg="modSp add mod">
        <pc:chgData name="Alberto Tommasini" userId="4ed976f799c97d5d" providerId="LiveId" clId="{EBDCECBA-16A1-4AD1-B971-B055A8036190}" dt="2022-03-27T21:58:50.223" v="391" actId="14100"/>
        <pc:sldMkLst>
          <pc:docMk/>
          <pc:sldMk cId="0" sldId="402"/>
        </pc:sldMkLst>
        <pc:spChg chg="mod">
          <ac:chgData name="Alberto Tommasini" userId="4ed976f799c97d5d" providerId="LiveId" clId="{EBDCECBA-16A1-4AD1-B971-B055A8036190}" dt="2022-03-27T21:58:50.223" v="391" actId="14100"/>
          <ac:spMkLst>
            <pc:docMk/>
            <pc:sldMk cId="0" sldId="402"/>
            <ac:spMk id="180226" creationId="{DFED8F43-D136-4CEB-A307-E1DBBC2E08EB}"/>
          </ac:spMkLst>
        </pc:spChg>
      </pc:sldChg>
      <pc:sldChg chg="add">
        <pc:chgData name="Alberto Tommasini" userId="4ed976f799c97d5d" providerId="LiveId" clId="{EBDCECBA-16A1-4AD1-B971-B055A8036190}" dt="2022-03-27T21:35:36.528" v="3"/>
        <pc:sldMkLst>
          <pc:docMk/>
          <pc:sldMk cId="0" sldId="403"/>
        </pc:sldMkLst>
      </pc:sldChg>
      <pc:sldChg chg="add">
        <pc:chgData name="Alberto Tommasini" userId="4ed976f799c97d5d" providerId="LiveId" clId="{EBDCECBA-16A1-4AD1-B971-B055A8036190}" dt="2022-03-27T21:35:36.528" v="3"/>
        <pc:sldMkLst>
          <pc:docMk/>
          <pc:sldMk cId="0" sldId="404"/>
        </pc:sldMkLst>
      </pc:sldChg>
      <pc:sldChg chg="add">
        <pc:chgData name="Alberto Tommasini" userId="4ed976f799c97d5d" providerId="LiveId" clId="{EBDCECBA-16A1-4AD1-B971-B055A8036190}" dt="2022-03-27T21:35:36.528" v="3"/>
        <pc:sldMkLst>
          <pc:docMk/>
          <pc:sldMk cId="0" sldId="405"/>
        </pc:sldMkLst>
      </pc:sldChg>
      <pc:sldChg chg="add">
        <pc:chgData name="Alberto Tommasini" userId="4ed976f799c97d5d" providerId="LiveId" clId="{EBDCECBA-16A1-4AD1-B971-B055A8036190}" dt="2022-03-27T21:35:36.528" v="3"/>
        <pc:sldMkLst>
          <pc:docMk/>
          <pc:sldMk cId="0" sldId="406"/>
        </pc:sldMkLst>
      </pc:sldChg>
      <pc:sldChg chg="add">
        <pc:chgData name="Alberto Tommasini" userId="4ed976f799c97d5d" providerId="LiveId" clId="{EBDCECBA-16A1-4AD1-B971-B055A8036190}" dt="2022-03-27T21:35:36.528" v="3"/>
        <pc:sldMkLst>
          <pc:docMk/>
          <pc:sldMk cId="0" sldId="407"/>
        </pc:sldMkLst>
      </pc:sldChg>
      <pc:sldChg chg="modSp add del">
        <pc:chgData name="Alberto Tommasini" userId="4ed976f799c97d5d" providerId="LiveId" clId="{EBDCECBA-16A1-4AD1-B971-B055A8036190}" dt="2022-03-27T22:29:17.111" v="979" actId="47"/>
        <pc:sldMkLst>
          <pc:docMk/>
          <pc:sldMk cId="0" sldId="408"/>
        </pc:sldMkLst>
        <pc:spChg chg="mod">
          <ac:chgData name="Alberto Tommasini" userId="4ed976f799c97d5d" providerId="LiveId" clId="{EBDCECBA-16A1-4AD1-B971-B055A8036190}" dt="2022-03-27T22:29:06.294" v="978" actId="207"/>
          <ac:spMkLst>
            <pc:docMk/>
            <pc:sldMk cId="0" sldId="408"/>
            <ac:spMk id="189442" creationId="{EAAC0756-F9AB-424C-B056-1DF88752729B}"/>
          </ac:spMkLst>
        </pc:spChg>
      </pc:sldChg>
      <pc:sldChg chg="modSp add">
        <pc:chgData name="Alberto Tommasini" userId="4ed976f799c97d5d" providerId="LiveId" clId="{EBDCECBA-16A1-4AD1-B971-B055A8036190}" dt="2022-03-27T22:22:23.127" v="876" actId="207"/>
        <pc:sldMkLst>
          <pc:docMk/>
          <pc:sldMk cId="0" sldId="409"/>
        </pc:sldMkLst>
        <pc:spChg chg="mod">
          <ac:chgData name="Alberto Tommasini" userId="4ed976f799c97d5d" providerId="LiveId" clId="{EBDCECBA-16A1-4AD1-B971-B055A8036190}" dt="2022-03-27T22:22:23.127" v="876" actId="207"/>
          <ac:spMkLst>
            <pc:docMk/>
            <pc:sldMk cId="0" sldId="409"/>
            <ac:spMk id="204805" creationId="{6732466A-2849-40AD-907D-FDFBCE3BF236}"/>
          </ac:spMkLst>
        </pc:spChg>
        <pc:spChg chg="mod">
          <ac:chgData name="Alberto Tommasini" userId="4ed976f799c97d5d" providerId="LiveId" clId="{EBDCECBA-16A1-4AD1-B971-B055A8036190}" dt="2022-03-27T22:22:23.127" v="876" actId="207"/>
          <ac:spMkLst>
            <pc:docMk/>
            <pc:sldMk cId="0" sldId="409"/>
            <ac:spMk id="204806" creationId="{4FC108B2-A77E-481E-9731-5B0A956852E4}"/>
          </ac:spMkLst>
        </pc:spChg>
        <pc:spChg chg="mod">
          <ac:chgData name="Alberto Tommasini" userId="4ed976f799c97d5d" providerId="LiveId" clId="{EBDCECBA-16A1-4AD1-B971-B055A8036190}" dt="2022-03-27T22:22:23.127" v="876" actId="207"/>
          <ac:spMkLst>
            <pc:docMk/>
            <pc:sldMk cId="0" sldId="409"/>
            <ac:spMk id="204807" creationId="{FB88F36B-45F0-4D55-B9E0-BF42978311FE}"/>
          </ac:spMkLst>
        </pc:spChg>
        <pc:spChg chg="mod">
          <ac:chgData name="Alberto Tommasini" userId="4ed976f799c97d5d" providerId="LiveId" clId="{EBDCECBA-16A1-4AD1-B971-B055A8036190}" dt="2022-03-27T22:22:23.127" v="876" actId="207"/>
          <ac:spMkLst>
            <pc:docMk/>
            <pc:sldMk cId="0" sldId="409"/>
            <ac:spMk id="204809" creationId="{2A07AE80-F96E-4FDF-8737-F623DBAADA61}"/>
          </ac:spMkLst>
        </pc:spChg>
        <pc:spChg chg="mod">
          <ac:chgData name="Alberto Tommasini" userId="4ed976f799c97d5d" providerId="LiveId" clId="{EBDCECBA-16A1-4AD1-B971-B055A8036190}" dt="2022-03-27T22:22:23.127" v="876" actId="207"/>
          <ac:spMkLst>
            <pc:docMk/>
            <pc:sldMk cId="0" sldId="409"/>
            <ac:spMk id="204810" creationId="{90DBD01B-43DA-4B53-A1DC-84BE898B11F6}"/>
          </ac:spMkLst>
        </pc:spChg>
        <pc:spChg chg="mod">
          <ac:chgData name="Alberto Tommasini" userId="4ed976f799c97d5d" providerId="LiveId" clId="{EBDCECBA-16A1-4AD1-B971-B055A8036190}" dt="2022-03-27T22:22:23.127" v="876" actId="207"/>
          <ac:spMkLst>
            <pc:docMk/>
            <pc:sldMk cId="0" sldId="409"/>
            <ac:spMk id="204811" creationId="{85924280-2DBD-411D-A4DD-506DA75E4256}"/>
          </ac:spMkLst>
        </pc:spChg>
        <pc:spChg chg="mod">
          <ac:chgData name="Alberto Tommasini" userId="4ed976f799c97d5d" providerId="LiveId" clId="{EBDCECBA-16A1-4AD1-B971-B055A8036190}" dt="2022-03-27T22:22:23.127" v="876" actId="207"/>
          <ac:spMkLst>
            <pc:docMk/>
            <pc:sldMk cId="0" sldId="409"/>
            <ac:spMk id="204812" creationId="{E012FABA-69C1-41A2-B78F-BDCF76DC4644}"/>
          </ac:spMkLst>
        </pc:spChg>
        <pc:spChg chg="mod">
          <ac:chgData name="Alberto Tommasini" userId="4ed976f799c97d5d" providerId="LiveId" clId="{EBDCECBA-16A1-4AD1-B971-B055A8036190}" dt="2022-03-27T22:22:23.127" v="876" actId="207"/>
          <ac:spMkLst>
            <pc:docMk/>
            <pc:sldMk cId="0" sldId="409"/>
            <ac:spMk id="204813" creationId="{0B9A4D0F-0047-46D4-A1EB-A95BE0D7902C}"/>
          </ac:spMkLst>
        </pc:spChg>
        <pc:spChg chg="mod">
          <ac:chgData name="Alberto Tommasini" userId="4ed976f799c97d5d" providerId="LiveId" clId="{EBDCECBA-16A1-4AD1-B971-B055A8036190}" dt="2022-03-27T22:22:23.127" v="876" actId="207"/>
          <ac:spMkLst>
            <pc:docMk/>
            <pc:sldMk cId="0" sldId="409"/>
            <ac:spMk id="204814" creationId="{A9962CBA-6BBA-4AC8-9A07-2947B2441A73}"/>
          </ac:spMkLst>
        </pc:spChg>
        <pc:spChg chg="mod">
          <ac:chgData name="Alberto Tommasini" userId="4ed976f799c97d5d" providerId="LiveId" clId="{EBDCECBA-16A1-4AD1-B971-B055A8036190}" dt="2022-03-27T22:22:23.127" v="876" actId="207"/>
          <ac:spMkLst>
            <pc:docMk/>
            <pc:sldMk cId="0" sldId="409"/>
            <ac:spMk id="204815" creationId="{A8F82F5E-F059-44B3-8E61-2DCE2B7DBF04}"/>
          </ac:spMkLst>
        </pc:spChg>
        <pc:spChg chg="mod">
          <ac:chgData name="Alberto Tommasini" userId="4ed976f799c97d5d" providerId="LiveId" clId="{EBDCECBA-16A1-4AD1-B971-B055A8036190}" dt="2022-03-27T22:22:23.127" v="876" actId="207"/>
          <ac:spMkLst>
            <pc:docMk/>
            <pc:sldMk cId="0" sldId="409"/>
            <ac:spMk id="204816" creationId="{6D2A35FC-4713-4614-BFFB-7B021AD5D320}"/>
          </ac:spMkLst>
        </pc:spChg>
        <pc:spChg chg="mod">
          <ac:chgData name="Alberto Tommasini" userId="4ed976f799c97d5d" providerId="LiveId" clId="{EBDCECBA-16A1-4AD1-B971-B055A8036190}" dt="2022-03-27T22:22:23.127" v="876" actId="207"/>
          <ac:spMkLst>
            <pc:docMk/>
            <pc:sldMk cId="0" sldId="409"/>
            <ac:spMk id="204817" creationId="{2DBFEEC2-9357-40A4-9255-163BEB284228}"/>
          </ac:spMkLst>
        </pc:spChg>
        <pc:spChg chg="mod">
          <ac:chgData name="Alberto Tommasini" userId="4ed976f799c97d5d" providerId="LiveId" clId="{EBDCECBA-16A1-4AD1-B971-B055A8036190}" dt="2022-03-27T22:22:23.127" v="876" actId="207"/>
          <ac:spMkLst>
            <pc:docMk/>
            <pc:sldMk cId="0" sldId="409"/>
            <ac:spMk id="204818" creationId="{FD3D0B99-A061-42E0-825F-B9FB636045A0}"/>
          </ac:spMkLst>
        </pc:spChg>
        <pc:spChg chg="mod">
          <ac:chgData name="Alberto Tommasini" userId="4ed976f799c97d5d" providerId="LiveId" clId="{EBDCECBA-16A1-4AD1-B971-B055A8036190}" dt="2022-03-27T22:22:23.127" v="876" actId="207"/>
          <ac:spMkLst>
            <pc:docMk/>
            <pc:sldMk cId="0" sldId="409"/>
            <ac:spMk id="204819" creationId="{22B93CF5-FEB1-44B8-B023-50579C3F6CBF}"/>
          </ac:spMkLst>
        </pc:spChg>
        <pc:spChg chg="mod">
          <ac:chgData name="Alberto Tommasini" userId="4ed976f799c97d5d" providerId="LiveId" clId="{EBDCECBA-16A1-4AD1-B971-B055A8036190}" dt="2022-03-27T22:22:23.127" v="876" actId="207"/>
          <ac:spMkLst>
            <pc:docMk/>
            <pc:sldMk cId="0" sldId="409"/>
            <ac:spMk id="204820" creationId="{6876902F-1658-427B-8C64-D91755FCB255}"/>
          </ac:spMkLst>
        </pc:spChg>
        <pc:spChg chg="mod">
          <ac:chgData name="Alberto Tommasini" userId="4ed976f799c97d5d" providerId="LiveId" clId="{EBDCECBA-16A1-4AD1-B971-B055A8036190}" dt="2022-03-27T22:22:23.127" v="876" actId="207"/>
          <ac:spMkLst>
            <pc:docMk/>
            <pc:sldMk cId="0" sldId="409"/>
            <ac:spMk id="204821" creationId="{0EDFFAD0-A853-43FE-B009-CC94BE253AA5}"/>
          </ac:spMkLst>
        </pc:spChg>
        <pc:spChg chg="mod">
          <ac:chgData name="Alberto Tommasini" userId="4ed976f799c97d5d" providerId="LiveId" clId="{EBDCECBA-16A1-4AD1-B971-B055A8036190}" dt="2022-03-27T22:22:23.127" v="876" actId="207"/>
          <ac:spMkLst>
            <pc:docMk/>
            <pc:sldMk cId="0" sldId="409"/>
            <ac:spMk id="204822" creationId="{031BC628-C9FB-477B-BEFD-7F6CB13D6724}"/>
          </ac:spMkLst>
        </pc:spChg>
        <pc:spChg chg="mod">
          <ac:chgData name="Alberto Tommasini" userId="4ed976f799c97d5d" providerId="LiveId" clId="{EBDCECBA-16A1-4AD1-B971-B055A8036190}" dt="2022-03-27T22:22:23.127" v="876" actId="207"/>
          <ac:spMkLst>
            <pc:docMk/>
            <pc:sldMk cId="0" sldId="409"/>
            <ac:spMk id="204823" creationId="{24D4A99B-666B-4F64-B168-B18C4DA9EF6D}"/>
          </ac:spMkLst>
        </pc:spChg>
        <pc:spChg chg="mod">
          <ac:chgData name="Alberto Tommasini" userId="4ed976f799c97d5d" providerId="LiveId" clId="{EBDCECBA-16A1-4AD1-B971-B055A8036190}" dt="2022-03-27T22:22:23.127" v="876" actId="207"/>
          <ac:spMkLst>
            <pc:docMk/>
            <pc:sldMk cId="0" sldId="409"/>
            <ac:spMk id="204824" creationId="{E59DC00F-CFE1-43AE-942B-61198B5933A2}"/>
          </ac:spMkLst>
        </pc:spChg>
        <pc:spChg chg="mod">
          <ac:chgData name="Alberto Tommasini" userId="4ed976f799c97d5d" providerId="LiveId" clId="{EBDCECBA-16A1-4AD1-B971-B055A8036190}" dt="2022-03-27T22:22:23.127" v="876" actId="207"/>
          <ac:spMkLst>
            <pc:docMk/>
            <pc:sldMk cId="0" sldId="409"/>
            <ac:spMk id="204825" creationId="{3BFC6F4D-1AAB-42F6-8E3B-8BD74648BE1A}"/>
          </ac:spMkLst>
        </pc:spChg>
        <pc:spChg chg="mod">
          <ac:chgData name="Alberto Tommasini" userId="4ed976f799c97d5d" providerId="LiveId" clId="{EBDCECBA-16A1-4AD1-B971-B055A8036190}" dt="2022-03-27T22:22:23.127" v="876" actId="207"/>
          <ac:spMkLst>
            <pc:docMk/>
            <pc:sldMk cId="0" sldId="409"/>
            <ac:spMk id="204826" creationId="{147CD6F8-B1C8-4D69-A96E-0207CC665E4C}"/>
          </ac:spMkLst>
        </pc:spChg>
        <pc:spChg chg="mod">
          <ac:chgData name="Alberto Tommasini" userId="4ed976f799c97d5d" providerId="LiveId" clId="{EBDCECBA-16A1-4AD1-B971-B055A8036190}" dt="2022-03-27T22:22:23.127" v="876" actId="207"/>
          <ac:spMkLst>
            <pc:docMk/>
            <pc:sldMk cId="0" sldId="409"/>
            <ac:spMk id="204827" creationId="{503CD8D5-E11F-4FA4-94D6-157B6DE0A30D}"/>
          </ac:spMkLst>
        </pc:spChg>
        <pc:spChg chg="mod">
          <ac:chgData name="Alberto Tommasini" userId="4ed976f799c97d5d" providerId="LiveId" clId="{EBDCECBA-16A1-4AD1-B971-B055A8036190}" dt="2022-03-27T22:22:23.127" v="876" actId="207"/>
          <ac:spMkLst>
            <pc:docMk/>
            <pc:sldMk cId="0" sldId="409"/>
            <ac:spMk id="204828" creationId="{A3E4F594-2495-40BA-8E07-D344B9791591}"/>
          </ac:spMkLst>
        </pc:spChg>
        <pc:spChg chg="mod">
          <ac:chgData name="Alberto Tommasini" userId="4ed976f799c97d5d" providerId="LiveId" clId="{EBDCECBA-16A1-4AD1-B971-B055A8036190}" dt="2022-03-27T22:22:23.127" v="876" actId="207"/>
          <ac:spMkLst>
            <pc:docMk/>
            <pc:sldMk cId="0" sldId="409"/>
            <ac:spMk id="204829" creationId="{B57F9652-56A2-4565-A74E-2CACE19117FB}"/>
          </ac:spMkLst>
        </pc:spChg>
        <pc:spChg chg="mod">
          <ac:chgData name="Alberto Tommasini" userId="4ed976f799c97d5d" providerId="LiveId" clId="{EBDCECBA-16A1-4AD1-B971-B055A8036190}" dt="2022-03-27T22:22:23.127" v="876" actId="207"/>
          <ac:spMkLst>
            <pc:docMk/>
            <pc:sldMk cId="0" sldId="409"/>
            <ac:spMk id="204830" creationId="{A3BFD29E-14DA-4570-ABBA-69E810C22C92}"/>
          </ac:spMkLst>
        </pc:spChg>
        <pc:spChg chg="mod">
          <ac:chgData name="Alberto Tommasini" userId="4ed976f799c97d5d" providerId="LiveId" clId="{EBDCECBA-16A1-4AD1-B971-B055A8036190}" dt="2022-03-27T22:22:23.127" v="876" actId="207"/>
          <ac:spMkLst>
            <pc:docMk/>
            <pc:sldMk cId="0" sldId="409"/>
            <ac:spMk id="204831" creationId="{D0B2E123-E1E4-4891-986F-36E3F141A369}"/>
          </ac:spMkLst>
        </pc:spChg>
        <pc:spChg chg="mod">
          <ac:chgData name="Alberto Tommasini" userId="4ed976f799c97d5d" providerId="LiveId" clId="{EBDCECBA-16A1-4AD1-B971-B055A8036190}" dt="2022-03-27T22:22:23.127" v="876" actId="207"/>
          <ac:spMkLst>
            <pc:docMk/>
            <pc:sldMk cId="0" sldId="409"/>
            <ac:spMk id="204832" creationId="{4BCF6ADA-1FD0-43FD-A143-1AEADA5E5050}"/>
          </ac:spMkLst>
        </pc:spChg>
        <pc:spChg chg="mod">
          <ac:chgData name="Alberto Tommasini" userId="4ed976f799c97d5d" providerId="LiveId" clId="{EBDCECBA-16A1-4AD1-B971-B055A8036190}" dt="2022-03-27T22:22:23.127" v="876" actId="207"/>
          <ac:spMkLst>
            <pc:docMk/>
            <pc:sldMk cId="0" sldId="409"/>
            <ac:spMk id="204833" creationId="{CF09B029-221E-4F8E-A24E-5E4FEAB9DA48}"/>
          </ac:spMkLst>
        </pc:spChg>
        <pc:spChg chg="mod">
          <ac:chgData name="Alberto Tommasini" userId="4ed976f799c97d5d" providerId="LiveId" clId="{EBDCECBA-16A1-4AD1-B971-B055A8036190}" dt="2022-03-27T22:22:23.127" v="876" actId="207"/>
          <ac:spMkLst>
            <pc:docMk/>
            <pc:sldMk cId="0" sldId="409"/>
            <ac:spMk id="204834" creationId="{F0AA700F-D1AB-4343-8CF4-24299B3F45AD}"/>
          </ac:spMkLst>
        </pc:spChg>
        <pc:spChg chg="mod">
          <ac:chgData name="Alberto Tommasini" userId="4ed976f799c97d5d" providerId="LiveId" clId="{EBDCECBA-16A1-4AD1-B971-B055A8036190}" dt="2022-03-27T22:22:23.127" v="876" actId="207"/>
          <ac:spMkLst>
            <pc:docMk/>
            <pc:sldMk cId="0" sldId="409"/>
            <ac:spMk id="204835" creationId="{5CB44898-0B58-4906-B0DC-ED43A838A904}"/>
          </ac:spMkLst>
        </pc:spChg>
        <pc:spChg chg="mod">
          <ac:chgData name="Alberto Tommasini" userId="4ed976f799c97d5d" providerId="LiveId" clId="{EBDCECBA-16A1-4AD1-B971-B055A8036190}" dt="2022-03-27T22:22:23.127" v="876" actId="207"/>
          <ac:spMkLst>
            <pc:docMk/>
            <pc:sldMk cId="0" sldId="409"/>
            <ac:spMk id="204836" creationId="{C291E9CF-C1DC-4561-AEC8-014356A3F563}"/>
          </ac:spMkLst>
        </pc:spChg>
        <pc:spChg chg="mod">
          <ac:chgData name="Alberto Tommasini" userId="4ed976f799c97d5d" providerId="LiveId" clId="{EBDCECBA-16A1-4AD1-B971-B055A8036190}" dt="2022-03-27T22:22:23.127" v="876" actId="207"/>
          <ac:spMkLst>
            <pc:docMk/>
            <pc:sldMk cId="0" sldId="409"/>
            <ac:spMk id="204837" creationId="{6BD2B4A2-9C7A-4106-A7D6-1EEFDA0DDA87}"/>
          </ac:spMkLst>
        </pc:spChg>
        <pc:spChg chg="mod">
          <ac:chgData name="Alberto Tommasini" userId="4ed976f799c97d5d" providerId="LiveId" clId="{EBDCECBA-16A1-4AD1-B971-B055A8036190}" dt="2022-03-27T22:22:23.127" v="876" actId="207"/>
          <ac:spMkLst>
            <pc:docMk/>
            <pc:sldMk cId="0" sldId="409"/>
            <ac:spMk id="204838" creationId="{B92A9120-0F4F-41CA-864A-CC3918A0BFC1}"/>
          </ac:spMkLst>
        </pc:spChg>
        <pc:spChg chg="mod">
          <ac:chgData name="Alberto Tommasini" userId="4ed976f799c97d5d" providerId="LiveId" clId="{EBDCECBA-16A1-4AD1-B971-B055A8036190}" dt="2022-03-27T22:22:23.127" v="876" actId="207"/>
          <ac:spMkLst>
            <pc:docMk/>
            <pc:sldMk cId="0" sldId="409"/>
            <ac:spMk id="204839" creationId="{616D1B9C-B929-4498-AF63-E9139A3E8F30}"/>
          </ac:spMkLst>
        </pc:spChg>
        <pc:spChg chg="mod">
          <ac:chgData name="Alberto Tommasini" userId="4ed976f799c97d5d" providerId="LiveId" clId="{EBDCECBA-16A1-4AD1-B971-B055A8036190}" dt="2022-03-27T22:22:23.127" v="876" actId="207"/>
          <ac:spMkLst>
            <pc:docMk/>
            <pc:sldMk cId="0" sldId="409"/>
            <ac:spMk id="204840" creationId="{B987E37D-1BF1-40FB-8CD9-F6D3CA297AD1}"/>
          </ac:spMkLst>
        </pc:spChg>
        <pc:spChg chg="mod">
          <ac:chgData name="Alberto Tommasini" userId="4ed976f799c97d5d" providerId="LiveId" clId="{EBDCECBA-16A1-4AD1-B971-B055A8036190}" dt="2022-03-27T22:22:23.127" v="876" actId="207"/>
          <ac:spMkLst>
            <pc:docMk/>
            <pc:sldMk cId="0" sldId="409"/>
            <ac:spMk id="204841" creationId="{A4BA0474-CF9D-4C80-A364-92D4D6EFCABC}"/>
          </ac:spMkLst>
        </pc:spChg>
        <pc:spChg chg="mod">
          <ac:chgData name="Alberto Tommasini" userId="4ed976f799c97d5d" providerId="LiveId" clId="{EBDCECBA-16A1-4AD1-B971-B055A8036190}" dt="2022-03-27T22:22:23.127" v="876" actId="207"/>
          <ac:spMkLst>
            <pc:docMk/>
            <pc:sldMk cId="0" sldId="409"/>
            <ac:spMk id="204842" creationId="{D93271FF-1132-4DB1-80DE-DCAD1033062B}"/>
          </ac:spMkLst>
        </pc:spChg>
        <pc:spChg chg="mod">
          <ac:chgData name="Alberto Tommasini" userId="4ed976f799c97d5d" providerId="LiveId" clId="{EBDCECBA-16A1-4AD1-B971-B055A8036190}" dt="2022-03-27T22:22:23.127" v="876" actId="207"/>
          <ac:spMkLst>
            <pc:docMk/>
            <pc:sldMk cId="0" sldId="409"/>
            <ac:spMk id="204843" creationId="{6746C037-2D98-40F3-A7FB-611105510F69}"/>
          </ac:spMkLst>
        </pc:spChg>
        <pc:spChg chg="mod">
          <ac:chgData name="Alberto Tommasini" userId="4ed976f799c97d5d" providerId="LiveId" clId="{EBDCECBA-16A1-4AD1-B971-B055A8036190}" dt="2022-03-27T22:22:23.127" v="876" actId="207"/>
          <ac:spMkLst>
            <pc:docMk/>
            <pc:sldMk cId="0" sldId="409"/>
            <ac:spMk id="204844" creationId="{048F1B4C-FAA9-4319-9A98-85EFA31EA40C}"/>
          </ac:spMkLst>
        </pc:spChg>
        <pc:spChg chg="mod">
          <ac:chgData name="Alberto Tommasini" userId="4ed976f799c97d5d" providerId="LiveId" clId="{EBDCECBA-16A1-4AD1-B971-B055A8036190}" dt="2022-03-27T22:22:23.127" v="876" actId="207"/>
          <ac:spMkLst>
            <pc:docMk/>
            <pc:sldMk cId="0" sldId="409"/>
            <ac:spMk id="204845" creationId="{F54D2CB8-956B-4DE0-809C-ACE7012A0218}"/>
          </ac:spMkLst>
        </pc:spChg>
        <pc:spChg chg="mod">
          <ac:chgData name="Alberto Tommasini" userId="4ed976f799c97d5d" providerId="LiveId" clId="{EBDCECBA-16A1-4AD1-B971-B055A8036190}" dt="2022-03-27T22:22:23.127" v="876" actId="207"/>
          <ac:spMkLst>
            <pc:docMk/>
            <pc:sldMk cId="0" sldId="409"/>
            <ac:spMk id="204846" creationId="{CE253B0C-E045-4EC4-84B3-2BD7AAF87A06}"/>
          </ac:spMkLst>
        </pc:spChg>
        <pc:spChg chg="mod">
          <ac:chgData name="Alberto Tommasini" userId="4ed976f799c97d5d" providerId="LiveId" clId="{EBDCECBA-16A1-4AD1-B971-B055A8036190}" dt="2022-03-27T22:22:23.127" v="876" actId="207"/>
          <ac:spMkLst>
            <pc:docMk/>
            <pc:sldMk cId="0" sldId="409"/>
            <ac:spMk id="204847" creationId="{06E05D69-AF76-4BC5-88A9-E946EC34F01F}"/>
          </ac:spMkLst>
        </pc:spChg>
        <pc:spChg chg="mod">
          <ac:chgData name="Alberto Tommasini" userId="4ed976f799c97d5d" providerId="LiveId" clId="{EBDCECBA-16A1-4AD1-B971-B055A8036190}" dt="2022-03-27T22:22:23.127" v="876" actId="207"/>
          <ac:spMkLst>
            <pc:docMk/>
            <pc:sldMk cId="0" sldId="409"/>
            <ac:spMk id="204848" creationId="{1CCE8905-17CC-45B8-B35C-3A3B321E3DE0}"/>
          </ac:spMkLst>
        </pc:spChg>
        <pc:spChg chg="mod">
          <ac:chgData name="Alberto Tommasini" userId="4ed976f799c97d5d" providerId="LiveId" clId="{EBDCECBA-16A1-4AD1-B971-B055A8036190}" dt="2022-03-27T22:22:23.127" v="876" actId="207"/>
          <ac:spMkLst>
            <pc:docMk/>
            <pc:sldMk cId="0" sldId="409"/>
            <ac:spMk id="204849" creationId="{A8781FE8-F310-48F0-B599-C490D01F360B}"/>
          </ac:spMkLst>
        </pc:spChg>
        <pc:spChg chg="mod">
          <ac:chgData name="Alberto Tommasini" userId="4ed976f799c97d5d" providerId="LiveId" clId="{EBDCECBA-16A1-4AD1-B971-B055A8036190}" dt="2022-03-27T22:22:23.127" v="876" actId="207"/>
          <ac:spMkLst>
            <pc:docMk/>
            <pc:sldMk cId="0" sldId="409"/>
            <ac:spMk id="204850" creationId="{7B861739-5EE3-4A52-8265-E4C7AC838C5D}"/>
          </ac:spMkLst>
        </pc:spChg>
        <pc:spChg chg="mod">
          <ac:chgData name="Alberto Tommasini" userId="4ed976f799c97d5d" providerId="LiveId" clId="{EBDCECBA-16A1-4AD1-B971-B055A8036190}" dt="2022-03-27T22:22:23.127" v="876" actId="207"/>
          <ac:spMkLst>
            <pc:docMk/>
            <pc:sldMk cId="0" sldId="409"/>
            <ac:spMk id="204851" creationId="{BB3B852B-444D-4850-8503-4CD1BD8C853D}"/>
          </ac:spMkLst>
        </pc:spChg>
        <pc:spChg chg="mod">
          <ac:chgData name="Alberto Tommasini" userId="4ed976f799c97d5d" providerId="LiveId" clId="{EBDCECBA-16A1-4AD1-B971-B055A8036190}" dt="2022-03-27T22:22:23.127" v="876" actId="207"/>
          <ac:spMkLst>
            <pc:docMk/>
            <pc:sldMk cId="0" sldId="409"/>
            <ac:spMk id="204852" creationId="{B2A37975-6EAA-4E05-B381-B23FD9F7C16A}"/>
          </ac:spMkLst>
        </pc:spChg>
        <pc:spChg chg="mod">
          <ac:chgData name="Alberto Tommasini" userId="4ed976f799c97d5d" providerId="LiveId" clId="{EBDCECBA-16A1-4AD1-B971-B055A8036190}" dt="2022-03-27T22:22:23.127" v="876" actId="207"/>
          <ac:spMkLst>
            <pc:docMk/>
            <pc:sldMk cId="0" sldId="409"/>
            <ac:spMk id="204853" creationId="{89DEFB13-044B-4B04-83EA-6D4D9729270A}"/>
          </ac:spMkLst>
        </pc:spChg>
        <pc:spChg chg="mod">
          <ac:chgData name="Alberto Tommasini" userId="4ed976f799c97d5d" providerId="LiveId" clId="{EBDCECBA-16A1-4AD1-B971-B055A8036190}" dt="2022-03-27T22:22:23.127" v="876" actId="207"/>
          <ac:spMkLst>
            <pc:docMk/>
            <pc:sldMk cId="0" sldId="409"/>
            <ac:spMk id="204854" creationId="{B6B5854B-9D61-4FB6-B3C6-43DA0A983CA6}"/>
          </ac:spMkLst>
        </pc:spChg>
        <pc:spChg chg="mod">
          <ac:chgData name="Alberto Tommasini" userId="4ed976f799c97d5d" providerId="LiveId" clId="{EBDCECBA-16A1-4AD1-B971-B055A8036190}" dt="2022-03-27T22:22:23.127" v="876" actId="207"/>
          <ac:spMkLst>
            <pc:docMk/>
            <pc:sldMk cId="0" sldId="409"/>
            <ac:spMk id="204855" creationId="{F44614B9-09FD-4D6C-A6C0-6CA66B51D519}"/>
          </ac:spMkLst>
        </pc:spChg>
        <pc:spChg chg="mod">
          <ac:chgData name="Alberto Tommasini" userId="4ed976f799c97d5d" providerId="LiveId" clId="{EBDCECBA-16A1-4AD1-B971-B055A8036190}" dt="2022-03-27T22:22:23.127" v="876" actId="207"/>
          <ac:spMkLst>
            <pc:docMk/>
            <pc:sldMk cId="0" sldId="409"/>
            <ac:spMk id="204856" creationId="{150917DD-56AE-42B6-A618-6A9EDD40A999}"/>
          </ac:spMkLst>
        </pc:spChg>
        <pc:spChg chg="mod">
          <ac:chgData name="Alberto Tommasini" userId="4ed976f799c97d5d" providerId="LiveId" clId="{EBDCECBA-16A1-4AD1-B971-B055A8036190}" dt="2022-03-27T22:22:23.127" v="876" actId="207"/>
          <ac:spMkLst>
            <pc:docMk/>
            <pc:sldMk cId="0" sldId="409"/>
            <ac:spMk id="204857" creationId="{B517D266-17EF-431A-BBFF-B305235E98C2}"/>
          </ac:spMkLst>
        </pc:spChg>
        <pc:spChg chg="mod">
          <ac:chgData name="Alberto Tommasini" userId="4ed976f799c97d5d" providerId="LiveId" clId="{EBDCECBA-16A1-4AD1-B971-B055A8036190}" dt="2022-03-27T22:22:23.127" v="876" actId="207"/>
          <ac:spMkLst>
            <pc:docMk/>
            <pc:sldMk cId="0" sldId="409"/>
            <ac:spMk id="204858" creationId="{F9CBAA69-B762-4344-8879-920972179280}"/>
          </ac:spMkLst>
        </pc:spChg>
        <pc:spChg chg="mod">
          <ac:chgData name="Alberto Tommasini" userId="4ed976f799c97d5d" providerId="LiveId" clId="{EBDCECBA-16A1-4AD1-B971-B055A8036190}" dt="2022-03-27T22:22:23.127" v="876" actId="207"/>
          <ac:spMkLst>
            <pc:docMk/>
            <pc:sldMk cId="0" sldId="409"/>
            <ac:spMk id="204859" creationId="{D23A68B4-2EB2-4331-A591-4F35DCDEFAE0}"/>
          </ac:spMkLst>
        </pc:spChg>
        <pc:spChg chg="mod">
          <ac:chgData name="Alberto Tommasini" userId="4ed976f799c97d5d" providerId="LiveId" clId="{EBDCECBA-16A1-4AD1-B971-B055A8036190}" dt="2022-03-27T22:22:23.127" v="876" actId="207"/>
          <ac:spMkLst>
            <pc:docMk/>
            <pc:sldMk cId="0" sldId="409"/>
            <ac:spMk id="204860" creationId="{47B3BA0E-1BC6-4A92-9CF1-0472C3F6CC5D}"/>
          </ac:spMkLst>
        </pc:spChg>
        <pc:spChg chg="mod">
          <ac:chgData name="Alberto Tommasini" userId="4ed976f799c97d5d" providerId="LiveId" clId="{EBDCECBA-16A1-4AD1-B971-B055A8036190}" dt="2022-03-27T22:22:23.127" v="876" actId="207"/>
          <ac:spMkLst>
            <pc:docMk/>
            <pc:sldMk cId="0" sldId="409"/>
            <ac:spMk id="204861" creationId="{D682BC77-93B0-408B-9B98-8F409C56904D}"/>
          </ac:spMkLst>
        </pc:spChg>
        <pc:spChg chg="mod">
          <ac:chgData name="Alberto Tommasini" userId="4ed976f799c97d5d" providerId="LiveId" clId="{EBDCECBA-16A1-4AD1-B971-B055A8036190}" dt="2022-03-27T22:22:23.127" v="876" actId="207"/>
          <ac:spMkLst>
            <pc:docMk/>
            <pc:sldMk cId="0" sldId="409"/>
            <ac:spMk id="204862" creationId="{4D1887C8-A1B6-4B93-A234-79E37CDF4986}"/>
          </ac:spMkLst>
        </pc:spChg>
        <pc:spChg chg="mod">
          <ac:chgData name="Alberto Tommasini" userId="4ed976f799c97d5d" providerId="LiveId" clId="{EBDCECBA-16A1-4AD1-B971-B055A8036190}" dt="2022-03-27T22:22:23.127" v="876" actId="207"/>
          <ac:spMkLst>
            <pc:docMk/>
            <pc:sldMk cId="0" sldId="409"/>
            <ac:spMk id="204863" creationId="{7C234B2F-1ACE-49FB-8843-FCD22F613147}"/>
          </ac:spMkLst>
        </pc:spChg>
        <pc:spChg chg="mod">
          <ac:chgData name="Alberto Tommasini" userId="4ed976f799c97d5d" providerId="LiveId" clId="{EBDCECBA-16A1-4AD1-B971-B055A8036190}" dt="2022-03-27T22:22:23.127" v="876" actId="207"/>
          <ac:spMkLst>
            <pc:docMk/>
            <pc:sldMk cId="0" sldId="409"/>
            <ac:spMk id="204864" creationId="{14159067-3229-447B-8DE4-A442F5127318}"/>
          </ac:spMkLst>
        </pc:spChg>
        <pc:spChg chg="mod">
          <ac:chgData name="Alberto Tommasini" userId="4ed976f799c97d5d" providerId="LiveId" clId="{EBDCECBA-16A1-4AD1-B971-B055A8036190}" dt="2022-03-27T22:22:23.127" v="876" actId="207"/>
          <ac:spMkLst>
            <pc:docMk/>
            <pc:sldMk cId="0" sldId="409"/>
            <ac:spMk id="204865" creationId="{034FDCE1-B859-4B8E-BFAA-15C2A7FB5BC0}"/>
          </ac:spMkLst>
        </pc:spChg>
        <pc:spChg chg="mod">
          <ac:chgData name="Alberto Tommasini" userId="4ed976f799c97d5d" providerId="LiveId" clId="{EBDCECBA-16A1-4AD1-B971-B055A8036190}" dt="2022-03-27T22:22:23.127" v="876" actId="207"/>
          <ac:spMkLst>
            <pc:docMk/>
            <pc:sldMk cId="0" sldId="409"/>
            <ac:spMk id="204866" creationId="{3D87C2BB-F67B-4DF3-881B-FEEC2DCC58E5}"/>
          </ac:spMkLst>
        </pc:spChg>
        <pc:spChg chg="mod">
          <ac:chgData name="Alberto Tommasini" userId="4ed976f799c97d5d" providerId="LiveId" clId="{EBDCECBA-16A1-4AD1-B971-B055A8036190}" dt="2022-03-27T22:22:23.127" v="876" actId="207"/>
          <ac:spMkLst>
            <pc:docMk/>
            <pc:sldMk cId="0" sldId="409"/>
            <ac:spMk id="204867" creationId="{F6F9EBCE-5DD7-478C-97B7-53301699EFFE}"/>
          </ac:spMkLst>
        </pc:spChg>
        <pc:spChg chg="mod">
          <ac:chgData name="Alberto Tommasini" userId="4ed976f799c97d5d" providerId="LiveId" clId="{EBDCECBA-16A1-4AD1-B971-B055A8036190}" dt="2022-03-27T22:22:23.127" v="876" actId="207"/>
          <ac:spMkLst>
            <pc:docMk/>
            <pc:sldMk cId="0" sldId="409"/>
            <ac:spMk id="204868" creationId="{94FE5D59-E4DC-4DAC-B938-E94FDDD34AAF}"/>
          </ac:spMkLst>
        </pc:spChg>
        <pc:spChg chg="mod">
          <ac:chgData name="Alberto Tommasini" userId="4ed976f799c97d5d" providerId="LiveId" clId="{EBDCECBA-16A1-4AD1-B971-B055A8036190}" dt="2022-03-27T22:22:23.127" v="876" actId="207"/>
          <ac:spMkLst>
            <pc:docMk/>
            <pc:sldMk cId="0" sldId="409"/>
            <ac:spMk id="204869" creationId="{2B7B9D1F-EA84-41AA-9F57-EAEF277A06CE}"/>
          </ac:spMkLst>
        </pc:spChg>
        <pc:spChg chg="mod">
          <ac:chgData name="Alberto Tommasini" userId="4ed976f799c97d5d" providerId="LiveId" clId="{EBDCECBA-16A1-4AD1-B971-B055A8036190}" dt="2022-03-27T22:22:23.127" v="876" actId="207"/>
          <ac:spMkLst>
            <pc:docMk/>
            <pc:sldMk cId="0" sldId="409"/>
            <ac:spMk id="204870" creationId="{3642A090-1765-44C3-8656-C931F1807E89}"/>
          </ac:spMkLst>
        </pc:spChg>
        <pc:spChg chg="mod">
          <ac:chgData name="Alberto Tommasini" userId="4ed976f799c97d5d" providerId="LiveId" clId="{EBDCECBA-16A1-4AD1-B971-B055A8036190}" dt="2022-03-27T22:22:23.127" v="876" actId="207"/>
          <ac:spMkLst>
            <pc:docMk/>
            <pc:sldMk cId="0" sldId="409"/>
            <ac:spMk id="204871" creationId="{7766CDA6-76C5-4906-86DB-917E898FCB92}"/>
          </ac:spMkLst>
        </pc:spChg>
        <pc:spChg chg="mod">
          <ac:chgData name="Alberto Tommasini" userId="4ed976f799c97d5d" providerId="LiveId" clId="{EBDCECBA-16A1-4AD1-B971-B055A8036190}" dt="2022-03-27T22:22:23.127" v="876" actId="207"/>
          <ac:spMkLst>
            <pc:docMk/>
            <pc:sldMk cId="0" sldId="409"/>
            <ac:spMk id="204872" creationId="{A7359E1F-0E3D-439E-BACC-7EAF066A3EC9}"/>
          </ac:spMkLst>
        </pc:spChg>
        <pc:spChg chg="mod">
          <ac:chgData name="Alberto Tommasini" userId="4ed976f799c97d5d" providerId="LiveId" clId="{EBDCECBA-16A1-4AD1-B971-B055A8036190}" dt="2022-03-27T22:22:23.127" v="876" actId="207"/>
          <ac:spMkLst>
            <pc:docMk/>
            <pc:sldMk cId="0" sldId="409"/>
            <ac:spMk id="204873" creationId="{10C556AB-09BC-467C-A4D8-87F5DFE7E587}"/>
          </ac:spMkLst>
        </pc:spChg>
        <pc:spChg chg="mod">
          <ac:chgData name="Alberto Tommasini" userId="4ed976f799c97d5d" providerId="LiveId" clId="{EBDCECBA-16A1-4AD1-B971-B055A8036190}" dt="2022-03-27T22:22:23.127" v="876" actId="207"/>
          <ac:spMkLst>
            <pc:docMk/>
            <pc:sldMk cId="0" sldId="409"/>
            <ac:spMk id="204874" creationId="{60E41D06-9CC0-42CC-9FAB-0CBF562465AA}"/>
          </ac:spMkLst>
        </pc:spChg>
        <pc:spChg chg="mod">
          <ac:chgData name="Alberto Tommasini" userId="4ed976f799c97d5d" providerId="LiveId" clId="{EBDCECBA-16A1-4AD1-B971-B055A8036190}" dt="2022-03-27T22:22:23.127" v="876" actId="207"/>
          <ac:spMkLst>
            <pc:docMk/>
            <pc:sldMk cId="0" sldId="409"/>
            <ac:spMk id="204875" creationId="{E92F6DDF-D913-4A35-ADB2-FC86936068DE}"/>
          </ac:spMkLst>
        </pc:spChg>
        <pc:spChg chg="mod">
          <ac:chgData name="Alberto Tommasini" userId="4ed976f799c97d5d" providerId="LiveId" clId="{EBDCECBA-16A1-4AD1-B971-B055A8036190}" dt="2022-03-27T22:22:23.127" v="876" actId="207"/>
          <ac:spMkLst>
            <pc:docMk/>
            <pc:sldMk cId="0" sldId="409"/>
            <ac:spMk id="204876" creationId="{2FC72596-AC9C-464F-9E65-A492F977D1DA}"/>
          </ac:spMkLst>
        </pc:spChg>
        <pc:spChg chg="mod">
          <ac:chgData name="Alberto Tommasini" userId="4ed976f799c97d5d" providerId="LiveId" clId="{EBDCECBA-16A1-4AD1-B971-B055A8036190}" dt="2022-03-27T22:22:23.127" v="876" actId="207"/>
          <ac:spMkLst>
            <pc:docMk/>
            <pc:sldMk cId="0" sldId="409"/>
            <ac:spMk id="204877" creationId="{8CA08E6E-A5AF-4817-86CE-85788E458F21}"/>
          </ac:spMkLst>
        </pc:spChg>
        <pc:spChg chg="mod">
          <ac:chgData name="Alberto Tommasini" userId="4ed976f799c97d5d" providerId="LiveId" clId="{EBDCECBA-16A1-4AD1-B971-B055A8036190}" dt="2022-03-27T22:22:23.127" v="876" actId="207"/>
          <ac:spMkLst>
            <pc:docMk/>
            <pc:sldMk cId="0" sldId="409"/>
            <ac:spMk id="204878" creationId="{0B8614EC-E2D6-42C2-A5AB-44A185DFFBC1}"/>
          </ac:spMkLst>
        </pc:spChg>
        <pc:spChg chg="mod">
          <ac:chgData name="Alberto Tommasini" userId="4ed976f799c97d5d" providerId="LiveId" clId="{EBDCECBA-16A1-4AD1-B971-B055A8036190}" dt="2022-03-27T22:22:23.127" v="876" actId="207"/>
          <ac:spMkLst>
            <pc:docMk/>
            <pc:sldMk cId="0" sldId="409"/>
            <ac:spMk id="204879" creationId="{51A112D2-0E36-44D4-9023-1BEB85F67189}"/>
          </ac:spMkLst>
        </pc:spChg>
        <pc:spChg chg="mod">
          <ac:chgData name="Alberto Tommasini" userId="4ed976f799c97d5d" providerId="LiveId" clId="{EBDCECBA-16A1-4AD1-B971-B055A8036190}" dt="2022-03-27T22:22:23.127" v="876" actId="207"/>
          <ac:spMkLst>
            <pc:docMk/>
            <pc:sldMk cId="0" sldId="409"/>
            <ac:spMk id="204880" creationId="{71F9D3DA-6F8A-48FA-9044-D5504B8909A9}"/>
          </ac:spMkLst>
        </pc:spChg>
        <pc:spChg chg="mod">
          <ac:chgData name="Alberto Tommasini" userId="4ed976f799c97d5d" providerId="LiveId" clId="{EBDCECBA-16A1-4AD1-B971-B055A8036190}" dt="2022-03-27T22:22:23.127" v="876" actId="207"/>
          <ac:spMkLst>
            <pc:docMk/>
            <pc:sldMk cId="0" sldId="409"/>
            <ac:spMk id="204881" creationId="{6822E6E8-4F93-4B9A-AD99-ED016CBD39B7}"/>
          </ac:spMkLst>
        </pc:spChg>
        <pc:spChg chg="mod">
          <ac:chgData name="Alberto Tommasini" userId="4ed976f799c97d5d" providerId="LiveId" clId="{EBDCECBA-16A1-4AD1-B971-B055A8036190}" dt="2022-03-27T22:22:23.127" v="876" actId="207"/>
          <ac:spMkLst>
            <pc:docMk/>
            <pc:sldMk cId="0" sldId="409"/>
            <ac:spMk id="204882" creationId="{CEC2F352-56E7-4275-9CCC-04AF547C8A6D}"/>
          </ac:spMkLst>
        </pc:spChg>
        <pc:spChg chg="mod">
          <ac:chgData name="Alberto Tommasini" userId="4ed976f799c97d5d" providerId="LiveId" clId="{EBDCECBA-16A1-4AD1-B971-B055A8036190}" dt="2022-03-27T22:22:23.127" v="876" actId="207"/>
          <ac:spMkLst>
            <pc:docMk/>
            <pc:sldMk cId="0" sldId="409"/>
            <ac:spMk id="204883" creationId="{3A62D286-36A0-4727-8D33-179184B79E20}"/>
          </ac:spMkLst>
        </pc:spChg>
        <pc:spChg chg="mod">
          <ac:chgData name="Alberto Tommasini" userId="4ed976f799c97d5d" providerId="LiveId" clId="{EBDCECBA-16A1-4AD1-B971-B055A8036190}" dt="2022-03-27T22:22:23.127" v="876" actId="207"/>
          <ac:spMkLst>
            <pc:docMk/>
            <pc:sldMk cId="0" sldId="409"/>
            <ac:spMk id="204884" creationId="{AB625562-F648-44D4-90C0-FD48D9E000D7}"/>
          </ac:spMkLst>
        </pc:spChg>
        <pc:spChg chg="mod">
          <ac:chgData name="Alberto Tommasini" userId="4ed976f799c97d5d" providerId="LiveId" clId="{EBDCECBA-16A1-4AD1-B971-B055A8036190}" dt="2022-03-27T22:22:23.127" v="876" actId="207"/>
          <ac:spMkLst>
            <pc:docMk/>
            <pc:sldMk cId="0" sldId="409"/>
            <ac:spMk id="204885" creationId="{F0B3D1A9-10EA-46AC-8A0F-93464FB9B232}"/>
          </ac:spMkLst>
        </pc:spChg>
        <pc:spChg chg="mod">
          <ac:chgData name="Alberto Tommasini" userId="4ed976f799c97d5d" providerId="LiveId" clId="{EBDCECBA-16A1-4AD1-B971-B055A8036190}" dt="2022-03-27T22:22:23.127" v="876" actId="207"/>
          <ac:spMkLst>
            <pc:docMk/>
            <pc:sldMk cId="0" sldId="409"/>
            <ac:spMk id="204886" creationId="{40E23386-D7A7-432F-B66C-9CD4E79BF4FB}"/>
          </ac:spMkLst>
        </pc:spChg>
        <pc:spChg chg="mod">
          <ac:chgData name="Alberto Tommasini" userId="4ed976f799c97d5d" providerId="LiveId" clId="{EBDCECBA-16A1-4AD1-B971-B055A8036190}" dt="2022-03-27T22:22:23.127" v="876" actId="207"/>
          <ac:spMkLst>
            <pc:docMk/>
            <pc:sldMk cId="0" sldId="409"/>
            <ac:spMk id="204887" creationId="{AD2B8F5E-3E01-4940-A4D9-480940566136}"/>
          </ac:spMkLst>
        </pc:spChg>
        <pc:spChg chg="mod">
          <ac:chgData name="Alberto Tommasini" userId="4ed976f799c97d5d" providerId="LiveId" clId="{EBDCECBA-16A1-4AD1-B971-B055A8036190}" dt="2022-03-27T22:22:23.127" v="876" actId="207"/>
          <ac:spMkLst>
            <pc:docMk/>
            <pc:sldMk cId="0" sldId="409"/>
            <ac:spMk id="204888" creationId="{92A913D0-ED49-40C9-98BC-AF110F6936E0}"/>
          </ac:spMkLst>
        </pc:spChg>
        <pc:spChg chg="mod">
          <ac:chgData name="Alberto Tommasini" userId="4ed976f799c97d5d" providerId="LiveId" clId="{EBDCECBA-16A1-4AD1-B971-B055A8036190}" dt="2022-03-27T22:22:23.127" v="876" actId="207"/>
          <ac:spMkLst>
            <pc:docMk/>
            <pc:sldMk cId="0" sldId="409"/>
            <ac:spMk id="204889" creationId="{808323EC-E7DD-4F68-A35A-DBEEDDB04701}"/>
          </ac:spMkLst>
        </pc:spChg>
        <pc:spChg chg="mod">
          <ac:chgData name="Alberto Tommasini" userId="4ed976f799c97d5d" providerId="LiveId" clId="{EBDCECBA-16A1-4AD1-B971-B055A8036190}" dt="2022-03-27T22:22:23.127" v="876" actId="207"/>
          <ac:spMkLst>
            <pc:docMk/>
            <pc:sldMk cId="0" sldId="409"/>
            <ac:spMk id="204890" creationId="{166B4D9C-BE9E-412D-BC70-CDA9405B3E0D}"/>
          </ac:spMkLst>
        </pc:spChg>
        <pc:spChg chg="mod">
          <ac:chgData name="Alberto Tommasini" userId="4ed976f799c97d5d" providerId="LiveId" clId="{EBDCECBA-16A1-4AD1-B971-B055A8036190}" dt="2022-03-27T22:22:23.127" v="876" actId="207"/>
          <ac:spMkLst>
            <pc:docMk/>
            <pc:sldMk cId="0" sldId="409"/>
            <ac:spMk id="204891" creationId="{E017F862-02C8-46C2-A7FA-8B358EEB42ED}"/>
          </ac:spMkLst>
        </pc:spChg>
        <pc:spChg chg="mod">
          <ac:chgData name="Alberto Tommasini" userId="4ed976f799c97d5d" providerId="LiveId" clId="{EBDCECBA-16A1-4AD1-B971-B055A8036190}" dt="2022-03-27T22:22:23.127" v="876" actId="207"/>
          <ac:spMkLst>
            <pc:docMk/>
            <pc:sldMk cId="0" sldId="409"/>
            <ac:spMk id="204892" creationId="{E65A9DFC-2FA1-4476-B3E2-03418C48C032}"/>
          </ac:spMkLst>
        </pc:spChg>
        <pc:spChg chg="mod">
          <ac:chgData name="Alberto Tommasini" userId="4ed976f799c97d5d" providerId="LiveId" clId="{EBDCECBA-16A1-4AD1-B971-B055A8036190}" dt="2022-03-27T22:22:23.127" v="876" actId="207"/>
          <ac:spMkLst>
            <pc:docMk/>
            <pc:sldMk cId="0" sldId="409"/>
            <ac:spMk id="204893" creationId="{9FF2DEB3-8C32-4E35-8086-56E1E25A7FDF}"/>
          </ac:spMkLst>
        </pc:spChg>
        <pc:spChg chg="mod">
          <ac:chgData name="Alberto Tommasini" userId="4ed976f799c97d5d" providerId="LiveId" clId="{EBDCECBA-16A1-4AD1-B971-B055A8036190}" dt="2022-03-27T22:22:23.127" v="876" actId="207"/>
          <ac:spMkLst>
            <pc:docMk/>
            <pc:sldMk cId="0" sldId="409"/>
            <ac:spMk id="204894" creationId="{181776A1-A049-4EE0-8A2B-A14ED87C0FD7}"/>
          </ac:spMkLst>
        </pc:spChg>
        <pc:spChg chg="mod">
          <ac:chgData name="Alberto Tommasini" userId="4ed976f799c97d5d" providerId="LiveId" clId="{EBDCECBA-16A1-4AD1-B971-B055A8036190}" dt="2022-03-27T22:22:23.127" v="876" actId="207"/>
          <ac:spMkLst>
            <pc:docMk/>
            <pc:sldMk cId="0" sldId="409"/>
            <ac:spMk id="204895" creationId="{E2DC9737-54CB-47C5-BE7E-CE6E4F1E4BCF}"/>
          </ac:spMkLst>
        </pc:spChg>
        <pc:spChg chg="mod">
          <ac:chgData name="Alberto Tommasini" userId="4ed976f799c97d5d" providerId="LiveId" clId="{EBDCECBA-16A1-4AD1-B971-B055A8036190}" dt="2022-03-27T22:22:23.127" v="876" actId="207"/>
          <ac:spMkLst>
            <pc:docMk/>
            <pc:sldMk cId="0" sldId="409"/>
            <ac:spMk id="204896" creationId="{4F87DDF7-6C86-4D3B-9E13-90B8EA5E8DF7}"/>
          </ac:spMkLst>
        </pc:spChg>
        <pc:spChg chg="mod">
          <ac:chgData name="Alberto Tommasini" userId="4ed976f799c97d5d" providerId="LiveId" clId="{EBDCECBA-16A1-4AD1-B971-B055A8036190}" dt="2022-03-27T22:22:23.127" v="876" actId="207"/>
          <ac:spMkLst>
            <pc:docMk/>
            <pc:sldMk cId="0" sldId="409"/>
            <ac:spMk id="204897" creationId="{624A4ED0-E1D2-43B8-AEFF-7254CE25C46B}"/>
          </ac:spMkLst>
        </pc:spChg>
        <pc:spChg chg="mod">
          <ac:chgData name="Alberto Tommasini" userId="4ed976f799c97d5d" providerId="LiveId" clId="{EBDCECBA-16A1-4AD1-B971-B055A8036190}" dt="2022-03-27T22:22:23.127" v="876" actId="207"/>
          <ac:spMkLst>
            <pc:docMk/>
            <pc:sldMk cId="0" sldId="409"/>
            <ac:spMk id="204898" creationId="{3310B0F5-DF17-4203-B4B4-D5C7E6D7C1A6}"/>
          </ac:spMkLst>
        </pc:spChg>
        <pc:spChg chg="mod">
          <ac:chgData name="Alberto Tommasini" userId="4ed976f799c97d5d" providerId="LiveId" clId="{EBDCECBA-16A1-4AD1-B971-B055A8036190}" dt="2022-03-27T22:22:23.127" v="876" actId="207"/>
          <ac:spMkLst>
            <pc:docMk/>
            <pc:sldMk cId="0" sldId="409"/>
            <ac:spMk id="204899" creationId="{2052D005-6723-4B8B-9988-942A6F9AFA84}"/>
          </ac:spMkLst>
        </pc:spChg>
        <pc:spChg chg="mod">
          <ac:chgData name="Alberto Tommasini" userId="4ed976f799c97d5d" providerId="LiveId" clId="{EBDCECBA-16A1-4AD1-B971-B055A8036190}" dt="2022-03-27T22:22:23.127" v="876" actId="207"/>
          <ac:spMkLst>
            <pc:docMk/>
            <pc:sldMk cId="0" sldId="409"/>
            <ac:spMk id="204900" creationId="{B8206748-025C-4581-97EB-31F45A705D38}"/>
          </ac:spMkLst>
        </pc:spChg>
        <pc:spChg chg="mod">
          <ac:chgData name="Alberto Tommasini" userId="4ed976f799c97d5d" providerId="LiveId" clId="{EBDCECBA-16A1-4AD1-B971-B055A8036190}" dt="2022-03-27T22:22:23.127" v="876" actId="207"/>
          <ac:spMkLst>
            <pc:docMk/>
            <pc:sldMk cId="0" sldId="409"/>
            <ac:spMk id="204901" creationId="{C3C64B6A-A7AB-4746-AF57-33832E4F07F9}"/>
          </ac:spMkLst>
        </pc:spChg>
        <pc:spChg chg="mod">
          <ac:chgData name="Alberto Tommasini" userId="4ed976f799c97d5d" providerId="LiveId" clId="{EBDCECBA-16A1-4AD1-B971-B055A8036190}" dt="2022-03-27T22:22:23.127" v="876" actId="207"/>
          <ac:spMkLst>
            <pc:docMk/>
            <pc:sldMk cId="0" sldId="409"/>
            <ac:spMk id="204902" creationId="{81701112-92E0-432F-9EAD-917AF785E1D7}"/>
          </ac:spMkLst>
        </pc:spChg>
        <pc:spChg chg="mod">
          <ac:chgData name="Alberto Tommasini" userId="4ed976f799c97d5d" providerId="LiveId" clId="{EBDCECBA-16A1-4AD1-B971-B055A8036190}" dt="2022-03-27T22:22:23.127" v="876" actId="207"/>
          <ac:spMkLst>
            <pc:docMk/>
            <pc:sldMk cId="0" sldId="409"/>
            <ac:spMk id="204903" creationId="{FFF2EFE7-315B-4C40-9AE4-A0C4F4F23F59}"/>
          </ac:spMkLst>
        </pc:spChg>
        <pc:spChg chg="mod">
          <ac:chgData name="Alberto Tommasini" userId="4ed976f799c97d5d" providerId="LiveId" clId="{EBDCECBA-16A1-4AD1-B971-B055A8036190}" dt="2022-03-27T22:22:23.127" v="876" actId="207"/>
          <ac:spMkLst>
            <pc:docMk/>
            <pc:sldMk cId="0" sldId="409"/>
            <ac:spMk id="204904" creationId="{5B9C716D-5B38-44BC-8DC4-41D169146D67}"/>
          </ac:spMkLst>
        </pc:spChg>
        <pc:spChg chg="mod">
          <ac:chgData name="Alberto Tommasini" userId="4ed976f799c97d5d" providerId="LiveId" clId="{EBDCECBA-16A1-4AD1-B971-B055A8036190}" dt="2022-03-27T22:22:23.127" v="876" actId="207"/>
          <ac:spMkLst>
            <pc:docMk/>
            <pc:sldMk cId="0" sldId="409"/>
            <ac:spMk id="204905" creationId="{91F1125A-AB43-4B69-B2C0-4A4419E37742}"/>
          </ac:spMkLst>
        </pc:spChg>
        <pc:spChg chg="mod">
          <ac:chgData name="Alberto Tommasini" userId="4ed976f799c97d5d" providerId="LiveId" clId="{EBDCECBA-16A1-4AD1-B971-B055A8036190}" dt="2022-03-27T22:22:23.127" v="876" actId="207"/>
          <ac:spMkLst>
            <pc:docMk/>
            <pc:sldMk cId="0" sldId="409"/>
            <ac:spMk id="204906" creationId="{23B33006-0FAC-4DCC-AA45-BDFC586E2386}"/>
          </ac:spMkLst>
        </pc:spChg>
        <pc:spChg chg="mod">
          <ac:chgData name="Alberto Tommasini" userId="4ed976f799c97d5d" providerId="LiveId" clId="{EBDCECBA-16A1-4AD1-B971-B055A8036190}" dt="2022-03-27T22:22:23.127" v="876" actId="207"/>
          <ac:spMkLst>
            <pc:docMk/>
            <pc:sldMk cId="0" sldId="409"/>
            <ac:spMk id="204907" creationId="{B051EEF1-D26B-4DF7-844A-AAFBB10F18DE}"/>
          </ac:spMkLst>
        </pc:spChg>
        <pc:spChg chg="mod">
          <ac:chgData name="Alberto Tommasini" userId="4ed976f799c97d5d" providerId="LiveId" clId="{EBDCECBA-16A1-4AD1-B971-B055A8036190}" dt="2022-03-27T22:22:23.127" v="876" actId="207"/>
          <ac:spMkLst>
            <pc:docMk/>
            <pc:sldMk cId="0" sldId="409"/>
            <ac:spMk id="204908" creationId="{3AB895E2-4BBE-4A57-ABE1-8247591D1AA3}"/>
          </ac:spMkLst>
        </pc:spChg>
        <pc:spChg chg="mod">
          <ac:chgData name="Alberto Tommasini" userId="4ed976f799c97d5d" providerId="LiveId" clId="{EBDCECBA-16A1-4AD1-B971-B055A8036190}" dt="2022-03-27T22:22:23.127" v="876" actId="207"/>
          <ac:spMkLst>
            <pc:docMk/>
            <pc:sldMk cId="0" sldId="409"/>
            <ac:spMk id="204909" creationId="{195038CC-6505-4A00-A30C-06FB62CE77E0}"/>
          </ac:spMkLst>
        </pc:spChg>
        <pc:spChg chg="mod">
          <ac:chgData name="Alberto Tommasini" userId="4ed976f799c97d5d" providerId="LiveId" clId="{EBDCECBA-16A1-4AD1-B971-B055A8036190}" dt="2022-03-27T22:22:23.127" v="876" actId="207"/>
          <ac:spMkLst>
            <pc:docMk/>
            <pc:sldMk cId="0" sldId="409"/>
            <ac:spMk id="204910" creationId="{D7BF48D8-32AC-4EEB-9A33-4CCBA847D354}"/>
          </ac:spMkLst>
        </pc:spChg>
        <pc:spChg chg="mod">
          <ac:chgData name="Alberto Tommasini" userId="4ed976f799c97d5d" providerId="LiveId" clId="{EBDCECBA-16A1-4AD1-B971-B055A8036190}" dt="2022-03-27T22:22:23.127" v="876" actId="207"/>
          <ac:spMkLst>
            <pc:docMk/>
            <pc:sldMk cId="0" sldId="409"/>
            <ac:spMk id="204911" creationId="{8378B089-BD80-404F-82DB-1E087AF4F9AB}"/>
          </ac:spMkLst>
        </pc:spChg>
        <pc:spChg chg="mod">
          <ac:chgData name="Alberto Tommasini" userId="4ed976f799c97d5d" providerId="LiveId" clId="{EBDCECBA-16A1-4AD1-B971-B055A8036190}" dt="2022-03-27T22:22:23.127" v="876" actId="207"/>
          <ac:spMkLst>
            <pc:docMk/>
            <pc:sldMk cId="0" sldId="409"/>
            <ac:spMk id="204912" creationId="{C4DB4ED4-03E7-46BA-85D7-F91B98DDA039}"/>
          </ac:spMkLst>
        </pc:spChg>
        <pc:spChg chg="mod">
          <ac:chgData name="Alberto Tommasini" userId="4ed976f799c97d5d" providerId="LiveId" clId="{EBDCECBA-16A1-4AD1-B971-B055A8036190}" dt="2022-03-27T22:22:23.127" v="876" actId="207"/>
          <ac:spMkLst>
            <pc:docMk/>
            <pc:sldMk cId="0" sldId="409"/>
            <ac:spMk id="204913" creationId="{D5B95053-4DF4-445D-B422-A898C6F14206}"/>
          </ac:spMkLst>
        </pc:spChg>
        <pc:spChg chg="mod">
          <ac:chgData name="Alberto Tommasini" userId="4ed976f799c97d5d" providerId="LiveId" clId="{EBDCECBA-16A1-4AD1-B971-B055A8036190}" dt="2022-03-27T22:22:23.127" v="876" actId="207"/>
          <ac:spMkLst>
            <pc:docMk/>
            <pc:sldMk cId="0" sldId="409"/>
            <ac:spMk id="204914" creationId="{624DDC9E-ABBD-46A4-BBBE-AA1ADB2F139B}"/>
          </ac:spMkLst>
        </pc:spChg>
        <pc:spChg chg="mod">
          <ac:chgData name="Alberto Tommasini" userId="4ed976f799c97d5d" providerId="LiveId" clId="{EBDCECBA-16A1-4AD1-B971-B055A8036190}" dt="2022-03-27T22:22:23.127" v="876" actId="207"/>
          <ac:spMkLst>
            <pc:docMk/>
            <pc:sldMk cId="0" sldId="409"/>
            <ac:spMk id="204915" creationId="{2C84023E-52FB-4D13-9811-204E43591B46}"/>
          </ac:spMkLst>
        </pc:spChg>
        <pc:spChg chg="mod">
          <ac:chgData name="Alberto Tommasini" userId="4ed976f799c97d5d" providerId="LiveId" clId="{EBDCECBA-16A1-4AD1-B971-B055A8036190}" dt="2022-03-27T22:22:23.127" v="876" actId="207"/>
          <ac:spMkLst>
            <pc:docMk/>
            <pc:sldMk cId="0" sldId="409"/>
            <ac:spMk id="204916" creationId="{952E6D37-875B-469A-81A9-276A7B5AE083}"/>
          </ac:spMkLst>
        </pc:spChg>
        <pc:spChg chg="mod">
          <ac:chgData name="Alberto Tommasini" userId="4ed976f799c97d5d" providerId="LiveId" clId="{EBDCECBA-16A1-4AD1-B971-B055A8036190}" dt="2022-03-27T22:22:23.127" v="876" actId="207"/>
          <ac:spMkLst>
            <pc:docMk/>
            <pc:sldMk cId="0" sldId="409"/>
            <ac:spMk id="204917" creationId="{3CB1B4F7-2C8E-4C08-AB01-5F03025ED602}"/>
          </ac:spMkLst>
        </pc:spChg>
        <pc:spChg chg="mod">
          <ac:chgData name="Alberto Tommasini" userId="4ed976f799c97d5d" providerId="LiveId" clId="{EBDCECBA-16A1-4AD1-B971-B055A8036190}" dt="2022-03-27T22:22:23.127" v="876" actId="207"/>
          <ac:spMkLst>
            <pc:docMk/>
            <pc:sldMk cId="0" sldId="409"/>
            <ac:spMk id="204918" creationId="{CDBADA61-56FE-4A9D-8BA8-7BD5A80D0396}"/>
          </ac:spMkLst>
        </pc:spChg>
        <pc:spChg chg="mod">
          <ac:chgData name="Alberto Tommasini" userId="4ed976f799c97d5d" providerId="LiveId" clId="{EBDCECBA-16A1-4AD1-B971-B055A8036190}" dt="2022-03-27T22:22:23.127" v="876" actId="207"/>
          <ac:spMkLst>
            <pc:docMk/>
            <pc:sldMk cId="0" sldId="409"/>
            <ac:spMk id="204919" creationId="{045BDFE4-5D89-4182-999C-B9977BB7D5A7}"/>
          </ac:spMkLst>
        </pc:spChg>
        <pc:spChg chg="mod">
          <ac:chgData name="Alberto Tommasini" userId="4ed976f799c97d5d" providerId="LiveId" clId="{EBDCECBA-16A1-4AD1-B971-B055A8036190}" dt="2022-03-27T22:22:23.127" v="876" actId="207"/>
          <ac:spMkLst>
            <pc:docMk/>
            <pc:sldMk cId="0" sldId="409"/>
            <ac:spMk id="204920" creationId="{684FEF1A-5ED8-4724-ACE1-713668C86783}"/>
          </ac:spMkLst>
        </pc:spChg>
        <pc:spChg chg="mod">
          <ac:chgData name="Alberto Tommasini" userId="4ed976f799c97d5d" providerId="LiveId" clId="{EBDCECBA-16A1-4AD1-B971-B055A8036190}" dt="2022-03-27T22:22:23.127" v="876" actId="207"/>
          <ac:spMkLst>
            <pc:docMk/>
            <pc:sldMk cId="0" sldId="409"/>
            <ac:spMk id="204921" creationId="{3937F94E-7D88-4879-9FDF-9E40EDF26CE0}"/>
          </ac:spMkLst>
        </pc:spChg>
        <pc:spChg chg="mod">
          <ac:chgData name="Alberto Tommasini" userId="4ed976f799c97d5d" providerId="LiveId" clId="{EBDCECBA-16A1-4AD1-B971-B055A8036190}" dt="2022-03-27T22:22:23.127" v="876" actId="207"/>
          <ac:spMkLst>
            <pc:docMk/>
            <pc:sldMk cId="0" sldId="409"/>
            <ac:spMk id="204922" creationId="{6EBA6A23-DBD1-4A5B-A548-D33118906B83}"/>
          </ac:spMkLst>
        </pc:spChg>
        <pc:spChg chg="mod">
          <ac:chgData name="Alberto Tommasini" userId="4ed976f799c97d5d" providerId="LiveId" clId="{EBDCECBA-16A1-4AD1-B971-B055A8036190}" dt="2022-03-27T22:22:23.127" v="876" actId="207"/>
          <ac:spMkLst>
            <pc:docMk/>
            <pc:sldMk cId="0" sldId="409"/>
            <ac:spMk id="204923" creationId="{7A14B274-8B6F-48A9-8DE9-97F6FB38AE49}"/>
          </ac:spMkLst>
        </pc:spChg>
        <pc:spChg chg="mod">
          <ac:chgData name="Alberto Tommasini" userId="4ed976f799c97d5d" providerId="LiveId" clId="{EBDCECBA-16A1-4AD1-B971-B055A8036190}" dt="2022-03-27T22:22:23.127" v="876" actId="207"/>
          <ac:spMkLst>
            <pc:docMk/>
            <pc:sldMk cId="0" sldId="409"/>
            <ac:spMk id="204924" creationId="{23042DAF-C47C-4C63-9EE9-62B154B35CD2}"/>
          </ac:spMkLst>
        </pc:spChg>
        <pc:spChg chg="mod">
          <ac:chgData name="Alberto Tommasini" userId="4ed976f799c97d5d" providerId="LiveId" clId="{EBDCECBA-16A1-4AD1-B971-B055A8036190}" dt="2022-03-27T22:22:23.127" v="876" actId="207"/>
          <ac:spMkLst>
            <pc:docMk/>
            <pc:sldMk cId="0" sldId="409"/>
            <ac:spMk id="204925" creationId="{27951E26-161F-48CE-AA1C-126D35777570}"/>
          </ac:spMkLst>
        </pc:spChg>
        <pc:spChg chg="mod">
          <ac:chgData name="Alberto Tommasini" userId="4ed976f799c97d5d" providerId="LiveId" clId="{EBDCECBA-16A1-4AD1-B971-B055A8036190}" dt="2022-03-27T22:22:23.127" v="876" actId="207"/>
          <ac:spMkLst>
            <pc:docMk/>
            <pc:sldMk cId="0" sldId="409"/>
            <ac:spMk id="204926" creationId="{328459BA-5097-487C-97AC-69F1DA0AE5D7}"/>
          </ac:spMkLst>
        </pc:spChg>
        <pc:spChg chg="mod">
          <ac:chgData name="Alberto Tommasini" userId="4ed976f799c97d5d" providerId="LiveId" clId="{EBDCECBA-16A1-4AD1-B971-B055A8036190}" dt="2022-03-27T22:22:23.127" v="876" actId="207"/>
          <ac:spMkLst>
            <pc:docMk/>
            <pc:sldMk cId="0" sldId="409"/>
            <ac:spMk id="204927" creationId="{13187A48-14C6-4238-A89E-971A0B590F06}"/>
          </ac:spMkLst>
        </pc:spChg>
        <pc:spChg chg="mod">
          <ac:chgData name="Alberto Tommasini" userId="4ed976f799c97d5d" providerId="LiveId" clId="{EBDCECBA-16A1-4AD1-B971-B055A8036190}" dt="2022-03-27T22:22:23.127" v="876" actId="207"/>
          <ac:spMkLst>
            <pc:docMk/>
            <pc:sldMk cId="0" sldId="409"/>
            <ac:spMk id="204928" creationId="{8EED8721-429E-4484-965C-198C68FEB68F}"/>
          </ac:spMkLst>
        </pc:spChg>
        <pc:spChg chg="mod">
          <ac:chgData name="Alberto Tommasini" userId="4ed976f799c97d5d" providerId="LiveId" clId="{EBDCECBA-16A1-4AD1-B971-B055A8036190}" dt="2022-03-27T22:22:23.127" v="876" actId="207"/>
          <ac:spMkLst>
            <pc:docMk/>
            <pc:sldMk cId="0" sldId="409"/>
            <ac:spMk id="204929" creationId="{65DEF2B0-7130-4472-BCD5-732A40164434}"/>
          </ac:spMkLst>
        </pc:spChg>
        <pc:spChg chg="mod">
          <ac:chgData name="Alberto Tommasini" userId="4ed976f799c97d5d" providerId="LiveId" clId="{EBDCECBA-16A1-4AD1-B971-B055A8036190}" dt="2022-03-27T22:22:23.127" v="876" actId="207"/>
          <ac:spMkLst>
            <pc:docMk/>
            <pc:sldMk cId="0" sldId="409"/>
            <ac:spMk id="204931" creationId="{7C4B11D2-CD2D-4E4B-9D4F-419A00EBF1E2}"/>
          </ac:spMkLst>
        </pc:spChg>
        <pc:spChg chg="mod">
          <ac:chgData name="Alberto Tommasini" userId="4ed976f799c97d5d" providerId="LiveId" clId="{EBDCECBA-16A1-4AD1-B971-B055A8036190}" dt="2022-03-27T22:22:23.127" v="876" actId="207"/>
          <ac:spMkLst>
            <pc:docMk/>
            <pc:sldMk cId="0" sldId="409"/>
            <ac:spMk id="204932" creationId="{50613304-0C7A-4171-85A2-2D9DE8BA1258}"/>
          </ac:spMkLst>
        </pc:spChg>
        <pc:spChg chg="mod">
          <ac:chgData name="Alberto Tommasini" userId="4ed976f799c97d5d" providerId="LiveId" clId="{EBDCECBA-16A1-4AD1-B971-B055A8036190}" dt="2022-03-27T22:22:23.127" v="876" actId="207"/>
          <ac:spMkLst>
            <pc:docMk/>
            <pc:sldMk cId="0" sldId="409"/>
            <ac:spMk id="204934" creationId="{A4F8C915-102E-40B6-9FC8-28B33E3624CF}"/>
          </ac:spMkLst>
        </pc:spChg>
        <pc:spChg chg="mod">
          <ac:chgData name="Alberto Tommasini" userId="4ed976f799c97d5d" providerId="LiveId" clId="{EBDCECBA-16A1-4AD1-B971-B055A8036190}" dt="2022-03-27T22:22:23.127" v="876" actId="207"/>
          <ac:spMkLst>
            <pc:docMk/>
            <pc:sldMk cId="0" sldId="409"/>
            <ac:spMk id="204938" creationId="{0C041EAD-4D57-4902-9F85-F38B69CB73A7}"/>
          </ac:spMkLst>
        </pc:spChg>
        <pc:spChg chg="mod">
          <ac:chgData name="Alberto Tommasini" userId="4ed976f799c97d5d" providerId="LiveId" clId="{EBDCECBA-16A1-4AD1-B971-B055A8036190}" dt="2022-03-27T22:22:23.127" v="876" actId="207"/>
          <ac:spMkLst>
            <pc:docMk/>
            <pc:sldMk cId="0" sldId="409"/>
            <ac:spMk id="204939" creationId="{818BF789-D2AD-4051-B18C-136909EAEDEE}"/>
          </ac:spMkLst>
        </pc:spChg>
        <pc:spChg chg="mod">
          <ac:chgData name="Alberto Tommasini" userId="4ed976f799c97d5d" providerId="LiveId" clId="{EBDCECBA-16A1-4AD1-B971-B055A8036190}" dt="2022-03-27T22:22:23.127" v="876" actId="207"/>
          <ac:spMkLst>
            <pc:docMk/>
            <pc:sldMk cId="0" sldId="409"/>
            <ac:spMk id="204940" creationId="{D46C953F-8434-4FE2-80F0-FE58A6F6C471}"/>
          </ac:spMkLst>
        </pc:spChg>
        <pc:spChg chg="mod">
          <ac:chgData name="Alberto Tommasini" userId="4ed976f799c97d5d" providerId="LiveId" clId="{EBDCECBA-16A1-4AD1-B971-B055A8036190}" dt="2022-03-27T22:22:23.127" v="876" actId="207"/>
          <ac:spMkLst>
            <pc:docMk/>
            <pc:sldMk cId="0" sldId="409"/>
            <ac:spMk id="204941" creationId="{8B5A9D06-25DB-47D3-838C-3F00FE04E88F}"/>
          </ac:spMkLst>
        </pc:spChg>
        <pc:spChg chg="mod">
          <ac:chgData name="Alberto Tommasini" userId="4ed976f799c97d5d" providerId="LiveId" clId="{EBDCECBA-16A1-4AD1-B971-B055A8036190}" dt="2022-03-27T22:22:23.127" v="876" actId="207"/>
          <ac:spMkLst>
            <pc:docMk/>
            <pc:sldMk cId="0" sldId="409"/>
            <ac:spMk id="204942" creationId="{1E5C9274-92B4-43B1-BE43-A66975159DB1}"/>
          </ac:spMkLst>
        </pc:spChg>
        <pc:spChg chg="mod">
          <ac:chgData name="Alberto Tommasini" userId="4ed976f799c97d5d" providerId="LiveId" clId="{EBDCECBA-16A1-4AD1-B971-B055A8036190}" dt="2022-03-27T22:22:23.127" v="876" actId="207"/>
          <ac:spMkLst>
            <pc:docMk/>
            <pc:sldMk cId="0" sldId="409"/>
            <ac:spMk id="204943" creationId="{FD34AEB8-D4CF-48D7-B92B-7BDFEEEB0F65}"/>
          </ac:spMkLst>
        </pc:spChg>
        <pc:spChg chg="mod">
          <ac:chgData name="Alberto Tommasini" userId="4ed976f799c97d5d" providerId="LiveId" clId="{EBDCECBA-16A1-4AD1-B971-B055A8036190}" dt="2022-03-27T22:22:23.127" v="876" actId="207"/>
          <ac:spMkLst>
            <pc:docMk/>
            <pc:sldMk cId="0" sldId="409"/>
            <ac:spMk id="204944" creationId="{289B0FA6-59C6-4780-91E4-FE4DFF073A69}"/>
          </ac:spMkLst>
        </pc:spChg>
        <pc:spChg chg="mod">
          <ac:chgData name="Alberto Tommasini" userId="4ed976f799c97d5d" providerId="LiveId" clId="{EBDCECBA-16A1-4AD1-B971-B055A8036190}" dt="2022-03-27T22:22:23.127" v="876" actId="207"/>
          <ac:spMkLst>
            <pc:docMk/>
            <pc:sldMk cId="0" sldId="409"/>
            <ac:spMk id="204945" creationId="{7820669D-B2BC-4205-A5B1-4E1E9ABE4F38}"/>
          </ac:spMkLst>
        </pc:spChg>
        <pc:spChg chg="mod">
          <ac:chgData name="Alberto Tommasini" userId="4ed976f799c97d5d" providerId="LiveId" clId="{EBDCECBA-16A1-4AD1-B971-B055A8036190}" dt="2022-03-27T22:22:23.127" v="876" actId="207"/>
          <ac:spMkLst>
            <pc:docMk/>
            <pc:sldMk cId="0" sldId="409"/>
            <ac:spMk id="204946" creationId="{A1F98F1C-BF9E-422E-8CA2-9EEAECDB72CB}"/>
          </ac:spMkLst>
        </pc:spChg>
        <pc:spChg chg="mod">
          <ac:chgData name="Alberto Tommasini" userId="4ed976f799c97d5d" providerId="LiveId" clId="{EBDCECBA-16A1-4AD1-B971-B055A8036190}" dt="2022-03-27T22:22:23.127" v="876" actId="207"/>
          <ac:spMkLst>
            <pc:docMk/>
            <pc:sldMk cId="0" sldId="409"/>
            <ac:spMk id="204947" creationId="{DBB8FA49-CB2A-47B6-9B0A-9B8247A5C7D0}"/>
          </ac:spMkLst>
        </pc:spChg>
        <pc:spChg chg="mod">
          <ac:chgData name="Alberto Tommasini" userId="4ed976f799c97d5d" providerId="LiveId" clId="{EBDCECBA-16A1-4AD1-B971-B055A8036190}" dt="2022-03-27T22:22:23.127" v="876" actId="207"/>
          <ac:spMkLst>
            <pc:docMk/>
            <pc:sldMk cId="0" sldId="409"/>
            <ac:spMk id="204948" creationId="{A9DEAE3A-4BE8-4260-BBDC-3E45970A8156}"/>
          </ac:spMkLst>
        </pc:spChg>
        <pc:spChg chg="mod">
          <ac:chgData name="Alberto Tommasini" userId="4ed976f799c97d5d" providerId="LiveId" clId="{EBDCECBA-16A1-4AD1-B971-B055A8036190}" dt="2022-03-27T22:22:23.127" v="876" actId="207"/>
          <ac:spMkLst>
            <pc:docMk/>
            <pc:sldMk cId="0" sldId="409"/>
            <ac:spMk id="204949" creationId="{8377732B-73C1-4121-96C6-A4566349AC1F}"/>
          </ac:spMkLst>
        </pc:spChg>
        <pc:spChg chg="mod">
          <ac:chgData name="Alberto Tommasini" userId="4ed976f799c97d5d" providerId="LiveId" clId="{EBDCECBA-16A1-4AD1-B971-B055A8036190}" dt="2022-03-27T22:22:23.127" v="876" actId="207"/>
          <ac:spMkLst>
            <pc:docMk/>
            <pc:sldMk cId="0" sldId="409"/>
            <ac:spMk id="204950" creationId="{689C01A3-2B01-41EC-818F-81B54B67C60A}"/>
          </ac:spMkLst>
        </pc:spChg>
        <pc:spChg chg="mod">
          <ac:chgData name="Alberto Tommasini" userId="4ed976f799c97d5d" providerId="LiveId" clId="{EBDCECBA-16A1-4AD1-B971-B055A8036190}" dt="2022-03-27T22:22:23.127" v="876" actId="207"/>
          <ac:spMkLst>
            <pc:docMk/>
            <pc:sldMk cId="0" sldId="409"/>
            <ac:spMk id="204951" creationId="{F6A9C29C-2712-4BC6-8F88-C2103F6B0D32}"/>
          </ac:spMkLst>
        </pc:spChg>
        <pc:spChg chg="mod">
          <ac:chgData name="Alberto Tommasini" userId="4ed976f799c97d5d" providerId="LiveId" clId="{EBDCECBA-16A1-4AD1-B971-B055A8036190}" dt="2022-03-27T22:22:23.127" v="876" actId="207"/>
          <ac:spMkLst>
            <pc:docMk/>
            <pc:sldMk cId="0" sldId="409"/>
            <ac:spMk id="204952" creationId="{F82121B6-2A12-41D7-89A2-D41B6DE927BB}"/>
          </ac:spMkLst>
        </pc:spChg>
        <pc:spChg chg="mod">
          <ac:chgData name="Alberto Tommasini" userId="4ed976f799c97d5d" providerId="LiveId" clId="{EBDCECBA-16A1-4AD1-B971-B055A8036190}" dt="2022-03-27T22:22:23.127" v="876" actId="207"/>
          <ac:spMkLst>
            <pc:docMk/>
            <pc:sldMk cId="0" sldId="409"/>
            <ac:spMk id="204953" creationId="{B5D89A99-DA64-4FA8-9A67-7D5D7C08A304}"/>
          </ac:spMkLst>
        </pc:spChg>
        <pc:spChg chg="mod">
          <ac:chgData name="Alberto Tommasini" userId="4ed976f799c97d5d" providerId="LiveId" clId="{EBDCECBA-16A1-4AD1-B971-B055A8036190}" dt="2022-03-27T22:22:23.127" v="876" actId="207"/>
          <ac:spMkLst>
            <pc:docMk/>
            <pc:sldMk cId="0" sldId="409"/>
            <ac:spMk id="204954" creationId="{6DAC8BFF-9A3B-4986-833F-2A1B35C49779}"/>
          </ac:spMkLst>
        </pc:spChg>
        <pc:spChg chg="mod">
          <ac:chgData name="Alberto Tommasini" userId="4ed976f799c97d5d" providerId="LiveId" clId="{EBDCECBA-16A1-4AD1-B971-B055A8036190}" dt="2022-03-27T22:22:23.127" v="876" actId="207"/>
          <ac:spMkLst>
            <pc:docMk/>
            <pc:sldMk cId="0" sldId="409"/>
            <ac:spMk id="204955" creationId="{A295A2FD-69AE-4570-B90E-0AFF94F98500}"/>
          </ac:spMkLst>
        </pc:spChg>
        <pc:spChg chg="mod">
          <ac:chgData name="Alberto Tommasini" userId="4ed976f799c97d5d" providerId="LiveId" clId="{EBDCECBA-16A1-4AD1-B971-B055A8036190}" dt="2022-03-27T22:22:23.127" v="876" actId="207"/>
          <ac:spMkLst>
            <pc:docMk/>
            <pc:sldMk cId="0" sldId="409"/>
            <ac:spMk id="204956" creationId="{9B618C30-639E-4E5E-9F1F-66EAB8876B90}"/>
          </ac:spMkLst>
        </pc:spChg>
        <pc:spChg chg="mod">
          <ac:chgData name="Alberto Tommasini" userId="4ed976f799c97d5d" providerId="LiveId" clId="{EBDCECBA-16A1-4AD1-B971-B055A8036190}" dt="2022-03-27T22:22:23.127" v="876" actId="207"/>
          <ac:spMkLst>
            <pc:docMk/>
            <pc:sldMk cId="0" sldId="409"/>
            <ac:spMk id="204957" creationId="{953C3999-593B-4ECC-82F3-2E87FA0E9BA6}"/>
          </ac:spMkLst>
        </pc:spChg>
        <pc:spChg chg="mod">
          <ac:chgData name="Alberto Tommasini" userId="4ed976f799c97d5d" providerId="LiveId" clId="{EBDCECBA-16A1-4AD1-B971-B055A8036190}" dt="2022-03-27T22:22:23.127" v="876" actId="207"/>
          <ac:spMkLst>
            <pc:docMk/>
            <pc:sldMk cId="0" sldId="409"/>
            <ac:spMk id="204958" creationId="{F124DD1A-E5A5-4CA9-BA09-F68337302A79}"/>
          </ac:spMkLst>
        </pc:spChg>
        <pc:spChg chg="mod">
          <ac:chgData name="Alberto Tommasini" userId="4ed976f799c97d5d" providerId="LiveId" clId="{EBDCECBA-16A1-4AD1-B971-B055A8036190}" dt="2022-03-27T22:22:23.127" v="876" actId="207"/>
          <ac:spMkLst>
            <pc:docMk/>
            <pc:sldMk cId="0" sldId="409"/>
            <ac:spMk id="204959" creationId="{04CE9B6F-8FAC-4943-9C22-E8588E9327B3}"/>
          </ac:spMkLst>
        </pc:spChg>
        <pc:spChg chg="mod">
          <ac:chgData name="Alberto Tommasini" userId="4ed976f799c97d5d" providerId="LiveId" clId="{EBDCECBA-16A1-4AD1-B971-B055A8036190}" dt="2022-03-27T22:22:23.127" v="876" actId="207"/>
          <ac:spMkLst>
            <pc:docMk/>
            <pc:sldMk cId="0" sldId="409"/>
            <ac:spMk id="204960" creationId="{6027FA04-1A6F-4531-92AC-F902A913B108}"/>
          </ac:spMkLst>
        </pc:spChg>
        <pc:spChg chg="mod">
          <ac:chgData name="Alberto Tommasini" userId="4ed976f799c97d5d" providerId="LiveId" clId="{EBDCECBA-16A1-4AD1-B971-B055A8036190}" dt="2022-03-27T22:22:23.127" v="876" actId="207"/>
          <ac:spMkLst>
            <pc:docMk/>
            <pc:sldMk cId="0" sldId="409"/>
            <ac:spMk id="204961" creationId="{9C0B5B37-BDC1-4AD2-901B-59EB4341B4EB}"/>
          </ac:spMkLst>
        </pc:spChg>
        <pc:spChg chg="mod">
          <ac:chgData name="Alberto Tommasini" userId="4ed976f799c97d5d" providerId="LiveId" clId="{EBDCECBA-16A1-4AD1-B971-B055A8036190}" dt="2022-03-27T22:22:23.127" v="876" actId="207"/>
          <ac:spMkLst>
            <pc:docMk/>
            <pc:sldMk cId="0" sldId="409"/>
            <ac:spMk id="204962" creationId="{B96F4AB8-979C-4961-AA75-999113AC36BF}"/>
          </ac:spMkLst>
        </pc:spChg>
        <pc:spChg chg="mod">
          <ac:chgData name="Alberto Tommasini" userId="4ed976f799c97d5d" providerId="LiveId" clId="{EBDCECBA-16A1-4AD1-B971-B055A8036190}" dt="2022-03-27T22:22:23.127" v="876" actId="207"/>
          <ac:spMkLst>
            <pc:docMk/>
            <pc:sldMk cId="0" sldId="409"/>
            <ac:spMk id="204963" creationId="{1E8B0C55-C235-4D4E-BF9D-931C86411DEF}"/>
          </ac:spMkLst>
        </pc:spChg>
        <pc:spChg chg="mod">
          <ac:chgData name="Alberto Tommasini" userId="4ed976f799c97d5d" providerId="LiveId" clId="{EBDCECBA-16A1-4AD1-B971-B055A8036190}" dt="2022-03-27T22:22:23.127" v="876" actId="207"/>
          <ac:spMkLst>
            <pc:docMk/>
            <pc:sldMk cId="0" sldId="409"/>
            <ac:spMk id="204964" creationId="{E7AEF0EF-733F-414F-9364-88445AA73F6E}"/>
          </ac:spMkLst>
        </pc:spChg>
        <pc:spChg chg="mod">
          <ac:chgData name="Alberto Tommasini" userId="4ed976f799c97d5d" providerId="LiveId" clId="{EBDCECBA-16A1-4AD1-B971-B055A8036190}" dt="2022-03-27T22:22:23.127" v="876" actId="207"/>
          <ac:spMkLst>
            <pc:docMk/>
            <pc:sldMk cId="0" sldId="409"/>
            <ac:spMk id="204965" creationId="{7EFE6ED8-FB22-44BA-8BD2-F587B429E463}"/>
          </ac:spMkLst>
        </pc:spChg>
        <pc:spChg chg="mod">
          <ac:chgData name="Alberto Tommasini" userId="4ed976f799c97d5d" providerId="LiveId" clId="{EBDCECBA-16A1-4AD1-B971-B055A8036190}" dt="2022-03-27T22:22:23.127" v="876" actId="207"/>
          <ac:spMkLst>
            <pc:docMk/>
            <pc:sldMk cId="0" sldId="409"/>
            <ac:spMk id="204966" creationId="{8B236849-2040-4805-82EC-54DF866F5927}"/>
          </ac:spMkLst>
        </pc:spChg>
        <pc:spChg chg="mod">
          <ac:chgData name="Alberto Tommasini" userId="4ed976f799c97d5d" providerId="LiveId" clId="{EBDCECBA-16A1-4AD1-B971-B055A8036190}" dt="2022-03-27T22:22:23.127" v="876" actId="207"/>
          <ac:spMkLst>
            <pc:docMk/>
            <pc:sldMk cId="0" sldId="409"/>
            <ac:spMk id="204967" creationId="{EC2048A8-CAB1-4211-8CD8-1F53E85BC53C}"/>
          </ac:spMkLst>
        </pc:spChg>
        <pc:spChg chg="mod">
          <ac:chgData name="Alberto Tommasini" userId="4ed976f799c97d5d" providerId="LiveId" clId="{EBDCECBA-16A1-4AD1-B971-B055A8036190}" dt="2022-03-27T22:22:23.127" v="876" actId="207"/>
          <ac:spMkLst>
            <pc:docMk/>
            <pc:sldMk cId="0" sldId="409"/>
            <ac:spMk id="204968" creationId="{ACEE2B47-D85E-46BD-9EEC-012CB1831BD9}"/>
          </ac:spMkLst>
        </pc:spChg>
        <pc:spChg chg="mod">
          <ac:chgData name="Alberto Tommasini" userId="4ed976f799c97d5d" providerId="LiveId" clId="{EBDCECBA-16A1-4AD1-B971-B055A8036190}" dt="2022-03-27T22:22:23.127" v="876" actId="207"/>
          <ac:spMkLst>
            <pc:docMk/>
            <pc:sldMk cId="0" sldId="409"/>
            <ac:spMk id="204969" creationId="{BC96EE4E-7322-4152-891A-78D0EC0E0898}"/>
          </ac:spMkLst>
        </pc:spChg>
        <pc:spChg chg="mod">
          <ac:chgData name="Alberto Tommasini" userId="4ed976f799c97d5d" providerId="LiveId" clId="{EBDCECBA-16A1-4AD1-B971-B055A8036190}" dt="2022-03-27T22:22:23.127" v="876" actId="207"/>
          <ac:spMkLst>
            <pc:docMk/>
            <pc:sldMk cId="0" sldId="409"/>
            <ac:spMk id="204970" creationId="{1BEE96AB-0EC3-4BF6-949D-8FBC84762E00}"/>
          </ac:spMkLst>
        </pc:spChg>
        <pc:spChg chg="mod">
          <ac:chgData name="Alberto Tommasini" userId="4ed976f799c97d5d" providerId="LiveId" clId="{EBDCECBA-16A1-4AD1-B971-B055A8036190}" dt="2022-03-27T22:22:23.127" v="876" actId="207"/>
          <ac:spMkLst>
            <pc:docMk/>
            <pc:sldMk cId="0" sldId="409"/>
            <ac:spMk id="204971" creationId="{8D439F2A-2DE1-45C3-8912-361915917659}"/>
          </ac:spMkLst>
        </pc:spChg>
        <pc:spChg chg="mod">
          <ac:chgData name="Alberto Tommasini" userId="4ed976f799c97d5d" providerId="LiveId" clId="{EBDCECBA-16A1-4AD1-B971-B055A8036190}" dt="2022-03-27T22:22:23.127" v="876" actId="207"/>
          <ac:spMkLst>
            <pc:docMk/>
            <pc:sldMk cId="0" sldId="409"/>
            <ac:spMk id="204972" creationId="{D2981042-2DA4-4026-8031-E5E1B6483759}"/>
          </ac:spMkLst>
        </pc:spChg>
        <pc:spChg chg="mod">
          <ac:chgData name="Alberto Tommasini" userId="4ed976f799c97d5d" providerId="LiveId" clId="{EBDCECBA-16A1-4AD1-B971-B055A8036190}" dt="2022-03-27T22:22:23.127" v="876" actId="207"/>
          <ac:spMkLst>
            <pc:docMk/>
            <pc:sldMk cId="0" sldId="409"/>
            <ac:spMk id="204973" creationId="{8F800019-4C74-4BA1-8E58-D65282BBBC41}"/>
          </ac:spMkLst>
        </pc:spChg>
        <pc:spChg chg="mod">
          <ac:chgData name="Alberto Tommasini" userId="4ed976f799c97d5d" providerId="LiveId" clId="{EBDCECBA-16A1-4AD1-B971-B055A8036190}" dt="2022-03-27T22:22:23.127" v="876" actId="207"/>
          <ac:spMkLst>
            <pc:docMk/>
            <pc:sldMk cId="0" sldId="409"/>
            <ac:spMk id="204974" creationId="{CC73E1C3-FADA-4A44-9A61-EDDED1083504}"/>
          </ac:spMkLst>
        </pc:spChg>
        <pc:spChg chg="mod">
          <ac:chgData name="Alberto Tommasini" userId="4ed976f799c97d5d" providerId="LiveId" clId="{EBDCECBA-16A1-4AD1-B971-B055A8036190}" dt="2022-03-27T22:22:23.127" v="876" actId="207"/>
          <ac:spMkLst>
            <pc:docMk/>
            <pc:sldMk cId="0" sldId="409"/>
            <ac:spMk id="204975" creationId="{A11C6A1B-3744-4B0B-B639-9BFED1522C33}"/>
          </ac:spMkLst>
        </pc:spChg>
        <pc:spChg chg="mod">
          <ac:chgData name="Alberto Tommasini" userId="4ed976f799c97d5d" providerId="LiveId" clId="{EBDCECBA-16A1-4AD1-B971-B055A8036190}" dt="2022-03-27T22:22:23.127" v="876" actId="207"/>
          <ac:spMkLst>
            <pc:docMk/>
            <pc:sldMk cId="0" sldId="409"/>
            <ac:spMk id="204976" creationId="{E0BDEB88-5833-4ED9-86B8-A04411BFDED0}"/>
          </ac:spMkLst>
        </pc:spChg>
        <pc:spChg chg="mod">
          <ac:chgData name="Alberto Tommasini" userId="4ed976f799c97d5d" providerId="LiveId" clId="{EBDCECBA-16A1-4AD1-B971-B055A8036190}" dt="2022-03-27T22:22:23.127" v="876" actId="207"/>
          <ac:spMkLst>
            <pc:docMk/>
            <pc:sldMk cId="0" sldId="409"/>
            <ac:spMk id="204977" creationId="{575CFFFA-4053-4E64-84EB-57576BF49029}"/>
          </ac:spMkLst>
        </pc:spChg>
        <pc:spChg chg="mod">
          <ac:chgData name="Alberto Tommasini" userId="4ed976f799c97d5d" providerId="LiveId" clId="{EBDCECBA-16A1-4AD1-B971-B055A8036190}" dt="2022-03-27T22:22:23.127" v="876" actId="207"/>
          <ac:spMkLst>
            <pc:docMk/>
            <pc:sldMk cId="0" sldId="409"/>
            <ac:spMk id="204978" creationId="{3D1F2370-A9CA-4DFB-B0CD-6BA6D3A982D6}"/>
          </ac:spMkLst>
        </pc:spChg>
        <pc:spChg chg="mod">
          <ac:chgData name="Alberto Tommasini" userId="4ed976f799c97d5d" providerId="LiveId" clId="{EBDCECBA-16A1-4AD1-B971-B055A8036190}" dt="2022-03-27T22:22:23.127" v="876" actId="207"/>
          <ac:spMkLst>
            <pc:docMk/>
            <pc:sldMk cId="0" sldId="409"/>
            <ac:spMk id="204979" creationId="{5F4A0EBB-9F6E-4D64-A5BE-0FDC32942304}"/>
          </ac:spMkLst>
        </pc:spChg>
        <pc:spChg chg="mod">
          <ac:chgData name="Alberto Tommasini" userId="4ed976f799c97d5d" providerId="LiveId" clId="{EBDCECBA-16A1-4AD1-B971-B055A8036190}" dt="2022-03-27T22:22:23.127" v="876" actId="207"/>
          <ac:spMkLst>
            <pc:docMk/>
            <pc:sldMk cId="0" sldId="409"/>
            <ac:spMk id="204980" creationId="{659D64AB-E930-40E4-A445-D0502436BC5E}"/>
          </ac:spMkLst>
        </pc:spChg>
        <pc:spChg chg="mod">
          <ac:chgData name="Alberto Tommasini" userId="4ed976f799c97d5d" providerId="LiveId" clId="{EBDCECBA-16A1-4AD1-B971-B055A8036190}" dt="2022-03-27T22:22:23.127" v="876" actId="207"/>
          <ac:spMkLst>
            <pc:docMk/>
            <pc:sldMk cId="0" sldId="409"/>
            <ac:spMk id="204981" creationId="{5A0C0B2B-1710-41D2-ABA4-3B2DA08F7E01}"/>
          </ac:spMkLst>
        </pc:spChg>
        <pc:spChg chg="mod">
          <ac:chgData name="Alberto Tommasini" userId="4ed976f799c97d5d" providerId="LiveId" clId="{EBDCECBA-16A1-4AD1-B971-B055A8036190}" dt="2022-03-27T22:22:23.127" v="876" actId="207"/>
          <ac:spMkLst>
            <pc:docMk/>
            <pc:sldMk cId="0" sldId="409"/>
            <ac:spMk id="204982" creationId="{4F1FF582-FD7C-43B4-B872-E69551A4D840}"/>
          </ac:spMkLst>
        </pc:spChg>
        <pc:spChg chg="mod">
          <ac:chgData name="Alberto Tommasini" userId="4ed976f799c97d5d" providerId="LiveId" clId="{EBDCECBA-16A1-4AD1-B971-B055A8036190}" dt="2022-03-27T22:22:23.127" v="876" actId="207"/>
          <ac:spMkLst>
            <pc:docMk/>
            <pc:sldMk cId="0" sldId="409"/>
            <ac:spMk id="204983" creationId="{504177DB-1146-43DC-8895-19690B8766F1}"/>
          </ac:spMkLst>
        </pc:spChg>
        <pc:spChg chg="mod">
          <ac:chgData name="Alberto Tommasini" userId="4ed976f799c97d5d" providerId="LiveId" clId="{EBDCECBA-16A1-4AD1-B971-B055A8036190}" dt="2022-03-27T22:22:23.127" v="876" actId="207"/>
          <ac:spMkLst>
            <pc:docMk/>
            <pc:sldMk cId="0" sldId="409"/>
            <ac:spMk id="204984" creationId="{A304D68E-F6E6-4D16-A539-AE068E5A1150}"/>
          </ac:spMkLst>
        </pc:spChg>
        <pc:spChg chg="mod">
          <ac:chgData name="Alberto Tommasini" userId="4ed976f799c97d5d" providerId="LiveId" clId="{EBDCECBA-16A1-4AD1-B971-B055A8036190}" dt="2022-03-27T22:22:23.127" v="876" actId="207"/>
          <ac:spMkLst>
            <pc:docMk/>
            <pc:sldMk cId="0" sldId="409"/>
            <ac:spMk id="204985" creationId="{B4C4B7EA-3F35-46F6-9E34-F59B272ABF7E}"/>
          </ac:spMkLst>
        </pc:spChg>
        <pc:spChg chg="mod">
          <ac:chgData name="Alberto Tommasini" userId="4ed976f799c97d5d" providerId="LiveId" clId="{EBDCECBA-16A1-4AD1-B971-B055A8036190}" dt="2022-03-27T22:22:23.127" v="876" actId="207"/>
          <ac:spMkLst>
            <pc:docMk/>
            <pc:sldMk cId="0" sldId="409"/>
            <ac:spMk id="204986" creationId="{B012DA6C-3608-49C8-9CA0-2013CF05AE07}"/>
          </ac:spMkLst>
        </pc:spChg>
        <pc:spChg chg="mod">
          <ac:chgData name="Alberto Tommasini" userId="4ed976f799c97d5d" providerId="LiveId" clId="{EBDCECBA-16A1-4AD1-B971-B055A8036190}" dt="2022-03-27T22:22:23.127" v="876" actId="207"/>
          <ac:spMkLst>
            <pc:docMk/>
            <pc:sldMk cId="0" sldId="409"/>
            <ac:spMk id="204987" creationId="{D5B994F6-2124-4EB5-9DC5-71E438F35B7D}"/>
          </ac:spMkLst>
        </pc:spChg>
        <pc:spChg chg="mod">
          <ac:chgData name="Alberto Tommasini" userId="4ed976f799c97d5d" providerId="LiveId" clId="{EBDCECBA-16A1-4AD1-B971-B055A8036190}" dt="2022-03-27T22:22:23.127" v="876" actId="207"/>
          <ac:spMkLst>
            <pc:docMk/>
            <pc:sldMk cId="0" sldId="409"/>
            <ac:spMk id="204988" creationId="{E01B5E14-B3ED-4F82-AC47-26ADDE2439F1}"/>
          </ac:spMkLst>
        </pc:spChg>
        <pc:spChg chg="mod">
          <ac:chgData name="Alberto Tommasini" userId="4ed976f799c97d5d" providerId="LiveId" clId="{EBDCECBA-16A1-4AD1-B971-B055A8036190}" dt="2022-03-27T22:22:23.127" v="876" actId="207"/>
          <ac:spMkLst>
            <pc:docMk/>
            <pc:sldMk cId="0" sldId="409"/>
            <ac:spMk id="204989" creationId="{27055F3F-32E1-439B-BF3A-0BBEA46ACF6E}"/>
          </ac:spMkLst>
        </pc:spChg>
        <pc:spChg chg="mod">
          <ac:chgData name="Alberto Tommasini" userId="4ed976f799c97d5d" providerId="LiveId" clId="{EBDCECBA-16A1-4AD1-B971-B055A8036190}" dt="2022-03-27T22:22:23.127" v="876" actId="207"/>
          <ac:spMkLst>
            <pc:docMk/>
            <pc:sldMk cId="0" sldId="409"/>
            <ac:spMk id="204990" creationId="{0376B7F1-A827-4B73-821C-1A9123A5B8FC}"/>
          </ac:spMkLst>
        </pc:spChg>
        <pc:spChg chg="mod">
          <ac:chgData name="Alberto Tommasini" userId="4ed976f799c97d5d" providerId="LiveId" clId="{EBDCECBA-16A1-4AD1-B971-B055A8036190}" dt="2022-03-27T22:22:23.127" v="876" actId="207"/>
          <ac:spMkLst>
            <pc:docMk/>
            <pc:sldMk cId="0" sldId="409"/>
            <ac:spMk id="204991" creationId="{B6FB56E1-B1D6-45EA-9083-A5B5E972D816}"/>
          </ac:spMkLst>
        </pc:spChg>
        <pc:spChg chg="mod">
          <ac:chgData name="Alberto Tommasini" userId="4ed976f799c97d5d" providerId="LiveId" clId="{EBDCECBA-16A1-4AD1-B971-B055A8036190}" dt="2022-03-27T22:22:23.127" v="876" actId="207"/>
          <ac:spMkLst>
            <pc:docMk/>
            <pc:sldMk cId="0" sldId="409"/>
            <ac:spMk id="204992" creationId="{492CF486-4E42-4527-9900-B44D4DE0CE8C}"/>
          </ac:spMkLst>
        </pc:spChg>
        <pc:spChg chg="mod">
          <ac:chgData name="Alberto Tommasini" userId="4ed976f799c97d5d" providerId="LiveId" clId="{EBDCECBA-16A1-4AD1-B971-B055A8036190}" dt="2022-03-27T22:22:23.127" v="876" actId="207"/>
          <ac:spMkLst>
            <pc:docMk/>
            <pc:sldMk cId="0" sldId="409"/>
            <ac:spMk id="204993" creationId="{41D1A4C1-20DD-4FD6-99AC-ACB0DDB35E14}"/>
          </ac:spMkLst>
        </pc:spChg>
        <pc:spChg chg="mod">
          <ac:chgData name="Alberto Tommasini" userId="4ed976f799c97d5d" providerId="LiveId" clId="{EBDCECBA-16A1-4AD1-B971-B055A8036190}" dt="2022-03-27T22:22:23.127" v="876" actId="207"/>
          <ac:spMkLst>
            <pc:docMk/>
            <pc:sldMk cId="0" sldId="409"/>
            <ac:spMk id="204994" creationId="{19B863D5-5BE6-4AEA-B72A-E00E58C07FFE}"/>
          </ac:spMkLst>
        </pc:spChg>
        <pc:spChg chg="mod">
          <ac:chgData name="Alberto Tommasini" userId="4ed976f799c97d5d" providerId="LiveId" clId="{EBDCECBA-16A1-4AD1-B971-B055A8036190}" dt="2022-03-27T22:22:23.127" v="876" actId="207"/>
          <ac:spMkLst>
            <pc:docMk/>
            <pc:sldMk cId="0" sldId="409"/>
            <ac:spMk id="204995" creationId="{476DAD37-B45C-425D-ACF2-69D50FF6A93C}"/>
          </ac:spMkLst>
        </pc:spChg>
        <pc:spChg chg="mod">
          <ac:chgData name="Alberto Tommasini" userId="4ed976f799c97d5d" providerId="LiveId" clId="{EBDCECBA-16A1-4AD1-B971-B055A8036190}" dt="2022-03-27T22:22:23.127" v="876" actId="207"/>
          <ac:spMkLst>
            <pc:docMk/>
            <pc:sldMk cId="0" sldId="409"/>
            <ac:spMk id="204996" creationId="{D5C8FF82-6B30-4005-8178-97994338E437}"/>
          </ac:spMkLst>
        </pc:spChg>
        <pc:spChg chg="mod">
          <ac:chgData name="Alberto Tommasini" userId="4ed976f799c97d5d" providerId="LiveId" clId="{EBDCECBA-16A1-4AD1-B971-B055A8036190}" dt="2022-03-27T22:22:23.127" v="876" actId="207"/>
          <ac:spMkLst>
            <pc:docMk/>
            <pc:sldMk cId="0" sldId="409"/>
            <ac:spMk id="204997" creationId="{9F4DE108-DF7D-4EB8-A353-B2B9806ECC9F}"/>
          </ac:spMkLst>
        </pc:spChg>
        <pc:spChg chg="mod">
          <ac:chgData name="Alberto Tommasini" userId="4ed976f799c97d5d" providerId="LiveId" clId="{EBDCECBA-16A1-4AD1-B971-B055A8036190}" dt="2022-03-27T22:22:23.127" v="876" actId="207"/>
          <ac:spMkLst>
            <pc:docMk/>
            <pc:sldMk cId="0" sldId="409"/>
            <ac:spMk id="204998" creationId="{3E7CC36F-811D-4EAC-B3EC-DB218FBEFCAF}"/>
          </ac:spMkLst>
        </pc:spChg>
        <pc:spChg chg="mod">
          <ac:chgData name="Alberto Tommasini" userId="4ed976f799c97d5d" providerId="LiveId" clId="{EBDCECBA-16A1-4AD1-B971-B055A8036190}" dt="2022-03-27T22:22:23.127" v="876" actId="207"/>
          <ac:spMkLst>
            <pc:docMk/>
            <pc:sldMk cId="0" sldId="409"/>
            <ac:spMk id="204999" creationId="{6968EB6F-6F18-4C37-90C6-EB1C9925AAB2}"/>
          </ac:spMkLst>
        </pc:spChg>
        <pc:spChg chg="mod">
          <ac:chgData name="Alberto Tommasini" userId="4ed976f799c97d5d" providerId="LiveId" clId="{EBDCECBA-16A1-4AD1-B971-B055A8036190}" dt="2022-03-27T22:22:23.127" v="876" actId="207"/>
          <ac:spMkLst>
            <pc:docMk/>
            <pc:sldMk cId="0" sldId="409"/>
            <ac:spMk id="205000" creationId="{D05915CD-44B8-407C-A1B0-8F7223C463F2}"/>
          </ac:spMkLst>
        </pc:spChg>
        <pc:spChg chg="mod">
          <ac:chgData name="Alberto Tommasini" userId="4ed976f799c97d5d" providerId="LiveId" clId="{EBDCECBA-16A1-4AD1-B971-B055A8036190}" dt="2022-03-27T22:22:23.127" v="876" actId="207"/>
          <ac:spMkLst>
            <pc:docMk/>
            <pc:sldMk cId="0" sldId="409"/>
            <ac:spMk id="205001" creationId="{0A74CD12-66E1-44A1-95B8-104AA386984E}"/>
          </ac:spMkLst>
        </pc:spChg>
        <pc:spChg chg="mod">
          <ac:chgData name="Alberto Tommasini" userId="4ed976f799c97d5d" providerId="LiveId" clId="{EBDCECBA-16A1-4AD1-B971-B055A8036190}" dt="2022-03-27T22:22:23.127" v="876" actId="207"/>
          <ac:spMkLst>
            <pc:docMk/>
            <pc:sldMk cId="0" sldId="409"/>
            <ac:spMk id="205002" creationId="{133F59F4-114D-4515-936D-AFF2EA5CCAB2}"/>
          </ac:spMkLst>
        </pc:spChg>
        <pc:spChg chg="mod">
          <ac:chgData name="Alberto Tommasini" userId="4ed976f799c97d5d" providerId="LiveId" clId="{EBDCECBA-16A1-4AD1-B971-B055A8036190}" dt="2022-03-27T22:22:23.127" v="876" actId="207"/>
          <ac:spMkLst>
            <pc:docMk/>
            <pc:sldMk cId="0" sldId="409"/>
            <ac:spMk id="205003" creationId="{D92E629E-1FF6-4311-ACE3-C76B42DBE766}"/>
          </ac:spMkLst>
        </pc:spChg>
        <pc:spChg chg="mod">
          <ac:chgData name="Alberto Tommasini" userId="4ed976f799c97d5d" providerId="LiveId" clId="{EBDCECBA-16A1-4AD1-B971-B055A8036190}" dt="2022-03-27T22:22:23.127" v="876" actId="207"/>
          <ac:spMkLst>
            <pc:docMk/>
            <pc:sldMk cId="0" sldId="409"/>
            <ac:spMk id="205004" creationId="{E42C2B21-D984-469B-B4DB-25BB25CE97E5}"/>
          </ac:spMkLst>
        </pc:spChg>
        <pc:spChg chg="mod">
          <ac:chgData name="Alberto Tommasini" userId="4ed976f799c97d5d" providerId="LiveId" clId="{EBDCECBA-16A1-4AD1-B971-B055A8036190}" dt="2022-03-27T22:22:23.127" v="876" actId="207"/>
          <ac:spMkLst>
            <pc:docMk/>
            <pc:sldMk cId="0" sldId="409"/>
            <ac:spMk id="205005" creationId="{D5B8E6E8-0C28-4748-8896-7B5DB6D12C94}"/>
          </ac:spMkLst>
        </pc:spChg>
        <pc:spChg chg="mod">
          <ac:chgData name="Alberto Tommasini" userId="4ed976f799c97d5d" providerId="LiveId" clId="{EBDCECBA-16A1-4AD1-B971-B055A8036190}" dt="2022-03-27T22:22:23.127" v="876" actId="207"/>
          <ac:spMkLst>
            <pc:docMk/>
            <pc:sldMk cId="0" sldId="409"/>
            <ac:spMk id="205006" creationId="{A39326E6-2DCA-403C-A23A-ED919CEE3FA1}"/>
          </ac:spMkLst>
        </pc:spChg>
        <pc:spChg chg="mod">
          <ac:chgData name="Alberto Tommasini" userId="4ed976f799c97d5d" providerId="LiveId" clId="{EBDCECBA-16A1-4AD1-B971-B055A8036190}" dt="2022-03-27T22:22:23.127" v="876" actId="207"/>
          <ac:spMkLst>
            <pc:docMk/>
            <pc:sldMk cId="0" sldId="409"/>
            <ac:spMk id="205007" creationId="{C3E63D9E-422B-415D-94F8-0F6046B86572}"/>
          </ac:spMkLst>
        </pc:spChg>
        <pc:spChg chg="mod">
          <ac:chgData name="Alberto Tommasini" userId="4ed976f799c97d5d" providerId="LiveId" clId="{EBDCECBA-16A1-4AD1-B971-B055A8036190}" dt="2022-03-27T22:22:23.127" v="876" actId="207"/>
          <ac:spMkLst>
            <pc:docMk/>
            <pc:sldMk cId="0" sldId="409"/>
            <ac:spMk id="205008" creationId="{F488CF33-BDE3-43E2-B2D4-B4EB0BCB69D3}"/>
          </ac:spMkLst>
        </pc:spChg>
        <pc:spChg chg="mod">
          <ac:chgData name="Alberto Tommasini" userId="4ed976f799c97d5d" providerId="LiveId" clId="{EBDCECBA-16A1-4AD1-B971-B055A8036190}" dt="2022-03-27T22:22:23.127" v="876" actId="207"/>
          <ac:spMkLst>
            <pc:docMk/>
            <pc:sldMk cId="0" sldId="409"/>
            <ac:spMk id="205009" creationId="{83E82AC7-C38B-46A9-A7D5-603C67B87208}"/>
          </ac:spMkLst>
        </pc:spChg>
        <pc:spChg chg="mod">
          <ac:chgData name="Alberto Tommasini" userId="4ed976f799c97d5d" providerId="LiveId" clId="{EBDCECBA-16A1-4AD1-B971-B055A8036190}" dt="2022-03-27T22:22:23.127" v="876" actId="207"/>
          <ac:spMkLst>
            <pc:docMk/>
            <pc:sldMk cId="0" sldId="409"/>
            <ac:spMk id="205010" creationId="{B44E4912-5F78-4EB0-9622-671245691FE8}"/>
          </ac:spMkLst>
        </pc:spChg>
        <pc:spChg chg="mod">
          <ac:chgData name="Alberto Tommasini" userId="4ed976f799c97d5d" providerId="LiveId" clId="{EBDCECBA-16A1-4AD1-B971-B055A8036190}" dt="2022-03-27T22:22:23.127" v="876" actId="207"/>
          <ac:spMkLst>
            <pc:docMk/>
            <pc:sldMk cId="0" sldId="409"/>
            <ac:spMk id="205011" creationId="{5C80159B-6146-4852-8DA7-1783669CFBB2}"/>
          </ac:spMkLst>
        </pc:spChg>
        <pc:spChg chg="mod">
          <ac:chgData name="Alberto Tommasini" userId="4ed976f799c97d5d" providerId="LiveId" clId="{EBDCECBA-16A1-4AD1-B971-B055A8036190}" dt="2022-03-27T22:22:23.127" v="876" actId="207"/>
          <ac:spMkLst>
            <pc:docMk/>
            <pc:sldMk cId="0" sldId="409"/>
            <ac:spMk id="205012" creationId="{9CE8EE97-0D8F-41AD-B4F5-E12395C838C9}"/>
          </ac:spMkLst>
        </pc:spChg>
        <pc:spChg chg="mod">
          <ac:chgData name="Alberto Tommasini" userId="4ed976f799c97d5d" providerId="LiveId" clId="{EBDCECBA-16A1-4AD1-B971-B055A8036190}" dt="2022-03-27T22:22:23.127" v="876" actId="207"/>
          <ac:spMkLst>
            <pc:docMk/>
            <pc:sldMk cId="0" sldId="409"/>
            <ac:spMk id="205013" creationId="{EC96E5B5-156C-46CB-A863-4AB5C4BC1F6C}"/>
          </ac:spMkLst>
        </pc:spChg>
        <pc:spChg chg="mod">
          <ac:chgData name="Alberto Tommasini" userId="4ed976f799c97d5d" providerId="LiveId" clId="{EBDCECBA-16A1-4AD1-B971-B055A8036190}" dt="2022-03-27T22:22:23.127" v="876" actId="207"/>
          <ac:spMkLst>
            <pc:docMk/>
            <pc:sldMk cId="0" sldId="409"/>
            <ac:spMk id="205014" creationId="{F5174EA1-AB03-4909-BFE1-1F0DB3A84F3C}"/>
          </ac:spMkLst>
        </pc:spChg>
        <pc:spChg chg="mod">
          <ac:chgData name="Alberto Tommasini" userId="4ed976f799c97d5d" providerId="LiveId" clId="{EBDCECBA-16A1-4AD1-B971-B055A8036190}" dt="2022-03-27T22:22:23.127" v="876" actId="207"/>
          <ac:spMkLst>
            <pc:docMk/>
            <pc:sldMk cId="0" sldId="409"/>
            <ac:spMk id="205015" creationId="{F59C7E97-351F-4EFA-936C-0C82869285D1}"/>
          </ac:spMkLst>
        </pc:spChg>
        <pc:spChg chg="mod">
          <ac:chgData name="Alberto Tommasini" userId="4ed976f799c97d5d" providerId="LiveId" clId="{EBDCECBA-16A1-4AD1-B971-B055A8036190}" dt="2022-03-27T22:22:23.127" v="876" actId="207"/>
          <ac:spMkLst>
            <pc:docMk/>
            <pc:sldMk cId="0" sldId="409"/>
            <ac:spMk id="205016" creationId="{A1ECF0EF-0898-4ACA-AF22-F4442D0AD898}"/>
          </ac:spMkLst>
        </pc:spChg>
        <pc:spChg chg="mod">
          <ac:chgData name="Alberto Tommasini" userId="4ed976f799c97d5d" providerId="LiveId" clId="{EBDCECBA-16A1-4AD1-B971-B055A8036190}" dt="2022-03-27T22:22:23.127" v="876" actId="207"/>
          <ac:spMkLst>
            <pc:docMk/>
            <pc:sldMk cId="0" sldId="409"/>
            <ac:spMk id="205017" creationId="{D4C78C5D-825B-4F74-BBDD-FF7B5DEC8FB1}"/>
          </ac:spMkLst>
        </pc:spChg>
        <pc:spChg chg="mod">
          <ac:chgData name="Alberto Tommasini" userId="4ed976f799c97d5d" providerId="LiveId" clId="{EBDCECBA-16A1-4AD1-B971-B055A8036190}" dt="2022-03-27T22:22:23.127" v="876" actId="207"/>
          <ac:spMkLst>
            <pc:docMk/>
            <pc:sldMk cId="0" sldId="409"/>
            <ac:spMk id="205018" creationId="{504C8FFF-0E05-4F11-A065-C71D52B06F06}"/>
          </ac:spMkLst>
        </pc:spChg>
        <pc:spChg chg="mod">
          <ac:chgData name="Alberto Tommasini" userId="4ed976f799c97d5d" providerId="LiveId" clId="{EBDCECBA-16A1-4AD1-B971-B055A8036190}" dt="2022-03-27T22:22:23.127" v="876" actId="207"/>
          <ac:spMkLst>
            <pc:docMk/>
            <pc:sldMk cId="0" sldId="409"/>
            <ac:spMk id="205019" creationId="{81D7EC12-2266-40E9-9A01-A0EC37DB1183}"/>
          </ac:spMkLst>
        </pc:spChg>
        <pc:spChg chg="mod">
          <ac:chgData name="Alberto Tommasini" userId="4ed976f799c97d5d" providerId="LiveId" clId="{EBDCECBA-16A1-4AD1-B971-B055A8036190}" dt="2022-03-27T22:22:23.127" v="876" actId="207"/>
          <ac:spMkLst>
            <pc:docMk/>
            <pc:sldMk cId="0" sldId="409"/>
            <ac:spMk id="205020" creationId="{37838608-D556-4C18-ABC8-B55915A7333C}"/>
          </ac:spMkLst>
        </pc:spChg>
        <pc:spChg chg="mod">
          <ac:chgData name="Alberto Tommasini" userId="4ed976f799c97d5d" providerId="LiveId" clId="{EBDCECBA-16A1-4AD1-B971-B055A8036190}" dt="2022-03-27T22:22:23.127" v="876" actId="207"/>
          <ac:spMkLst>
            <pc:docMk/>
            <pc:sldMk cId="0" sldId="409"/>
            <ac:spMk id="205021" creationId="{694B801C-9484-41B0-A4A4-D3E0F6F2B68D}"/>
          </ac:spMkLst>
        </pc:spChg>
        <pc:spChg chg="mod">
          <ac:chgData name="Alberto Tommasini" userId="4ed976f799c97d5d" providerId="LiveId" clId="{EBDCECBA-16A1-4AD1-B971-B055A8036190}" dt="2022-03-27T22:22:23.127" v="876" actId="207"/>
          <ac:spMkLst>
            <pc:docMk/>
            <pc:sldMk cId="0" sldId="409"/>
            <ac:spMk id="205022" creationId="{3F118420-3418-436D-B4C0-4C7C0B2AD8F3}"/>
          </ac:spMkLst>
        </pc:spChg>
        <pc:spChg chg="mod">
          <ac:chgData name="Alberto Tommasini" userId="4ed976f799c97d5d" providerId="LiveId" clId="{EBDCECBA-16A1-4AD1-B971-B055A8036190}" dt="2022-03-27T22:22:23.127" v="876" actId="207"/>
          <ac:spMkLst>
            <pc:docMk/>
            <pc:sldMk cId="0" sldId="409"/>
            <ac:spMk id="205023" creationId="{1C3B64B8-EA04-4066-B4D2-DD399043184E}"/>
          </ac:spMkLst>
        </pc:spChg>
        <pc:spChg chg="mod">
          <ac:chgData name="Alberto Tommasini" userId="4ed976f799c97d5d" providerId="LiveId" clId="{EBDCECBA-16A1-4AD1-B971-B055A8036190}" dt="2022-03-27T22:22:23.127" v="876" actId="207"/>
          <ac:spMkLst>
            <pc:docMk/>
            <pc:sldMk cId="0" sldId="409"/>
            <ac:spMk id="205024" creationId="{5074BDC1-A426-4082-A4A0-CCC1461694E3}"/>
          </ac:spMkLst>
        </pc:spChg>
        <pc:spChg chg="mod">
          <ac:chgData name="Alberto Tommasini" userId="4ed976f799c97d5d" providerId="LiveId" clId="{EBDCECBA-16A1-4AD1-B971-B055A8036190}" dt="2022-03-27T22:22:23.127" v="876" actId="207"/>
          <ac:spMkLst>
            <pc:docMk/>
            <pc:sldMk cId="0" sldId="409"/>
            <ac:spMk id="205025" creationId="{CCD9AD1C-C1ED-492C-954F-A6306E36A9D8}"/>
          </ac:spMkLst>
        </pc:spChg>
        <pc:spChg chg="mod">
          <ac:chgData name="Alberto Tommasini" userId="4ed976f799c97d5d" providerId="LiveId" clId="{EBDCECBA-16A1-4AD1-B971-B055A8036190}" dt="2022-03-27T22:22:23.127" v="876" actId="207"/>
          <ac:spMkLst>
            <pc:docMk/>
            <pc:sldMk cId="0" sldId="409"/>
            <ac:spMk id="205026" creationId="{A7E3C0CF-CDE4-4EEC-BE61-0C8211E8437D}"/>
          </ac:spMkLst>
        </pc:spChg>
        <pc:spChg chg="mod">
          <ac:chgData name="Alberto Tommasini" userId="4ed976f799c97d5d" providerId="LiveId" clId="{EBDCECBA-16A1-4AD1-B971-B055A8036190}" dt="2022-03-27T22:22:23.127" v="876" actId="207"/>
          <ac:spMkLst>
            <pc:docMk/>
            <pc:sldMk cId="0" sldId="409"/>
            <ac:spMk id="205027" creationId="{9842BA3E-497A-4BE5-8AEB-DBDEE543E62C}"/>
          </ac:spMkLst>
        </pc:spChg>
        <pc:spChg chg="mod">
          <ac:chgData name="Alberto Tommasini" userId="4ed976f799c97d5d" providerId="LiveId" clId="{EBDCECBA-16A1-4AD1-B971-B055A8036190}" dt="2022-03-27T22:22:23.127" v="876" actId="207"/>
          <ac:spMkLst>
            <pc:docMk/>
            <pc:sldMk cId="0" sldId="409"/>
            <ac:spMk id="205028" creationId="{8F985031-59F4-49AC-AD1D-20E14D0556D6}"/>
          </ac:spMkLst>
        </pc:spChg>
        <pc:spChg chg="mod">
          <ac:chgData name="Alberto Tommasini" userId="4ed976f799c97d5d" providerId="LiveId" clId="{EBDCECBA-16A1-4AD1-B971-B055A8036190}" dt="2022-03-27T22:22:23.127" v="876" actId="207"/>
          <ac:spMkLst>
            <pc:docMk/>
            <pc:sldMk cId="0" sldId="409"/>
            <ac:spMk id="205029" creationId="{107100C6-5731-4D9E-8721-DE8A7AD77259}"/>
          </ac:spMkLst>
        </pc:spChg>
        <pc:spChg chg="mod">
          <ac:chgData name="Alberto Tommasini" userId="4ed976f799c97d5d" providerId="LiveId" clId="{EBDCECBA-16A1-4AD1-B971-B055A8036190}" dt="2022-03-27T22:22:23.127" v="876" actId="207"/>
          <ac:spMkLst>
            <pc:docMk/>
            <pc:sldMk cId="0" sldId="409"/>
            <ac:spMk id="205030" creationId="{D65FFD41-8933-4AC5-997B-B9210129A80B}"/>
          </ac:spMkLst>
        </pc:spChg>
        <pc:spChg chg="mod">
          <ac:chgData name="Alberto Tommasini" userId="4ed976f799c97d5d" providerId="LiveId" clId="{EBDCECBA-16A1-4AD1-B971-B055A8036190}" dt="2022-03-27T22:22:23.127" v="876" actId="207"/>
          <ac:spMkLst>
            <pc:docMk/>
            <pc:sldMk cId="0" sldId="409"/>
            <ac:spMk id="205031" creationId="{7D5BFB7D-574C-495A-BC89-98875D360BEF}"/>
          </ac:spMkLst>
        </pc:spChg>
        <pc:spChg chg="mod">
          <ac:chgData name="Alberto Tommasini" userId="4ed976f799c97d5d" providerId="LiveId" clId="{EBDCECBA-16A1-4AD1-B971-B055A8036190}" dt="2022-03-27T22:22:23.127" v="876" actId="207"/>
          <ac:spMkLst>
            <pc:docMk/>
            <pc:sldMk cId="0" sldId="409"/>
            <ac:spMk id="205032" creationId="{10F1319A-F54C-48A9-A7F3-B1BCB5587E45}"/>
          </ac:spMkLst>
        </pc:spChg>
        <pc:spChg chg="mod">
          <ac:chgData name="Alberto Tommasini" userId="4ed976f799c97d5d" providerId="LiveId" clId="{EBDCECBA-16A1-4AD1-B971-B055A8036190}" dt="2022-03-27T22:22:23.127" v="876" actId="207"/>
          <ac:spMkLst>
            <pc:docMk/>
            <pc:sldMk cId="0" sldId="409"/>
            <ac:spMk id="205033" creationId="{10410BAB-2603-48B5-961B-EADF7B65489F}"/>
          </ac:spMkLst>
        </pc:spChg>
        <pc:spChg chg="mod">
          <ac:chgData name="Alberto Tommasini" userId="4ed976f799c97d5d" providerId="LiveId" clId="{EBDCECBA-16A1-4AD1-B971-B055A8036190}" dt="2022-03-27T22:22:23.127" v="876" actId="207"/>
          <ac:spMkLst>
            <pc:docMk/>
            <pc:sldMk cId="0" sldId="409"/>
            <ac:spMk id="205034" creationId="{1811B4DE-7959-44F9-9160-DB39FDE9B350}"/>
          </ac:spMkLst>
        </pc:spChg>
        <pc:spChg chg="mod">
          <ac:chgData name="Alberto Tommasini" userId="4ed976f799c97d5d" providerId="LiveId" clId="{EBDCECBA-16A1-4AD1-B971-B055A8036190}" dt="2022-03-27T22:22:23.127" v="876" actId="207"/>
          <ac:spMkLst>
            <pc:docMk/>
            <pc:sldMk cId="0" sldId="409"/>
            <ac:spMk id="205035" creationId="{2C5EC575-631A-4624-9FAA-1338C4832CA6}"/>
          </ac:spMkLst>
        </pc:spChg>
        <pc:spChg chg="mod">
          <ac:chgData name="Alberto Tommasini" userId="4ed976f799c97d5d" providerId="LiveId" clId="{EBDCECBA-16A1-4AD1-B971-B055A8036190}" dt="2022-03-27T22:22:23.127" v="876" actId="207"/>
          <ac:spMkLst>
            <pc:docMk/>
            <pc:sldMk cId="0" sldId="409"/>
            <ac:spMk id="205036" creationId="{C865960C-DB1E-4D44-9AC4-8288CC9409E1}"/>
          </ac:spMkLst>
        </pc:spChg>
        <pc:spChg chg="mod">
          <ac:chgData name="Alberto Tommasini" userId="4ed976f799c97d5d" providerId="LiveId" clId="{EBDCECBA-16A1-4AD1-B971-B055A8036190}" dt="2022-03-27T22:22:23.127" v="876" actId="207"/>
          <ac:spMkLst>
            <pc:docMk/>
            <pc:sldMk cId="0" sldId="409"/>
            <ac:spMk id="205037" creationId="{1E8CDFAE-A59E-4F42-822C-447C4E742F26}"/>
          </ac:spMkLst>
        </pc:spChg>
        <pc:spChg chg="mod">
          <ac:chgData name="Alberto Tommasini" userId="4ed976f799c97d5d" providerId="LiveId" clId="{EBDCECBA-16A1-4AD1-B971-B055A8036190}" dt="2022-03-27T22:22:23.127" v="876" actId="207"/>
          <ac:spMkLst>
            <pc:docMk/>
            <pc:sldMk cId="0" sldId="409"/>
            <ac:spMk id="205038" creationId="{439733FE-E5BE-4306-9F5F-0AC882CDE2B5}"/>
          </ac:spMkLst>
        </pc:spChg>
        <pc:spChg chg="mod">
          <ac:chgData name="Alberto Tommasini" userId="4ed976f799c97d5d" providerId="LiveId" clId="{EBDCECBA-16A1-4AD1-B971-B055A8036190}" dt="2022-03-27T22:22:23.127" v="876" actId="207"/>
          <ac:spMkLst>
            <pc:docMk/>
            <pc:sldMk cId="0" sldId="409"/>
            <ac:spMk id="205039" creationId="{E0632B76-0D30-4E53-BE90-23BEE25B1A02}"/>
          </ac:spMkLst>
        </pc:spChg>
        <pc:spChg chg="mod">
          <ac:chgData name="Alberto Tommasini" userId="4ed976f799c97d5d" providerId="LiveId" clId="{EBDCECBA-16A1-4AD1-B971-B055A8036190}" dt="2022-03-27T22:22:23.127" v="876" actId="207"/>
          <ac:spMkLst>
            <pc:docMk/>
            <pc:sldMk cId="0" sldId="409"/>
            <ac:spMk id="205040" creationId="{49500A69-E555-4DD7-B207-312377CD51CB}"/>
          </ac:spMkLst>
        </pc:spChg>
        <pc:spChg chg="mod">
          <ac:chgData name="Alberto Tommasini" userId="4ed976f799c97d5d" providerId="LiveId" clId="{EBDCECBA-16A1-4AD1-B971-B055A8036190}" dt="2022-03-27T22:22:23.127" v="876" actId="207"/>
          <ac:spMkLst>
            <pc:docMk/>
            <pc:sldMk cId="0" sldId="409"/>
            <ac:spMk id="205041" creationId="{D12D10B4-27D1-4D9F-AFFD-E8DDC3ADE5DD}"/>
          </ac:spMkLst>
        </pc:spChg>
        <pc:spChg chg="mod">
          <ac:chgData name="Alberto Tommasini" userId="4ed976f799c97d5d" providerId="LiveId" clId="{EBDCECBA-16A1-4AD1-B971-B055A8036190}" dt="2022-03-27T22:22:23.127" v="876" actId="207"/>
          <ac:spMkLst>
            <pc:docMk/>
            <pc:sldMk cId="0" sldId="409"/>
            <ac:spMk id="205042" creationId="{6EA44D04-CC31-448A-9AA5-EB7570A9CFEA}"/>
          </ac:spMkLst>
        </pc:spChg>
        <pc:spChg chg="mod">
          <ac:chgData name="Alberto Tommasini" userId="4ed976f799c97d5d" providerId="LiveId" clId="{EBDCECBA-16A1-4AD1-B971-B055A8036190}" dt="2022-03-27T22:22:23.127" v="876" actId="207"/>
          <ac:spMkLst>
            <pc:docMk/>
            <pc:sldMk cId="0" sldId="409"/>
            <ac:spMk id="205043" creationId="{C68CAEC0-9530-4446-B1C3-0D161B072C75}"/>
          </ac:spMkLst>
        </pc:spChg>
        <pc:spChg chg="mod">
          <ac:chgData name="Alberto Tommasini" userId="4ed976f799c97d5d" providerId="LiveId" clId="{EBDCECBA-16A1-4AD1-B971-B055A8036190}" dt="2022-03-27T22:22:23.127" v="876" actId="207"/>
          <ac:spMkLst>
            <pc:docMk/>
            <pc:sldMk cId="0" sldId="409"/>
            <ac:spMk id="205044" creationId="{06CD596C-194D-44F1-A787-9AD2F1EE9D8A}"/>
          </ac:spMkLst>
        </pc:spChg>
        <pc:spChg chg="mod">
          <ac:chgData name="Alberto Tommasini" userId="4ed976f799c97d5d" providerId="LiveId" clId="{EBDCECBA-16A1-4AD1-B971-B055A8036190}" dt="2022-03-27T22:22:23.127" v="876" actId="207"/>
          <ac:spMkLst>
            <pc:docMk/>
            <pc:sldMk cId="0" sldId="409"/>
            <ac:spMk id="205045" creationId="{63A8E642-9D9C-4A2C-83AF-16D643FD9874}"/>
          </ac:spMkLst>
        </pc:spChg>
        <pc:spChg chg="mod">
          <ac:chgData name="Alberto Tommasini" userId="4ed976f799c97d5d" providerId="LiveId" clId="{EBDCECBA-16A1-4AD1-B971-B055A8036190}" dt="2022-03-27T22:22:23.127" v="876" actId="207"/>
          <ac:spMkLst>
            <pc:docMk/>
            <pc:sldMk cId="0" sldId="409"/>
            <ac:spMk id="205046" creationId="{F722CFD9-B1BC-4AFC-B526-F105AD4C5EC9}"/>
          </ac:spMkLst>
        </pc:spChg>
        <pc:spChg chg="mod">
          <ac:chgData name="Alberto Tommasini" userId="4ed976f799c97d5d" providerId="LiveId" clId="{EBDCECBA-16A1-4AD1-B971-B055A8036190}" dt="2022-03-27T22:22:23.127" v="876" actId="207"/>
          <ac:spMkLst>
            <pc:docMk/>
            <pc:sldMk cId="0" sldId="409"/>
            <ac:spMk id="205047" creationId="{6BEB492E-9A5B-45BB-BE7D-C44B9BD6404C}"/>
          </ac:spMkLst>
        </pc:spChg>
        <pc:spChg chg="mod">
          <ac:chgData name="Alberto Tommasini" userId="4ed976f799c97d5d" providerId="LiveId" clId="{EBDCECBA-16A1-4AD1-B971-B055A8036190}" dt="2022-03-27T22:22:23.127" v="876" actId="207"/>
          <ac:spMkLst>
            <pc:docMk/>
            <pc:sldMk cId="0" sldId="409"/>
            <ac:spMk id="205048" creationId="{74483B08-C5D1-4CCB-854F-4E16E507915C}"/>
          </ac:spMkLst>
        </pc:spChg>
        <pc:grpChg chg="mod">
          <ac:chgData name="Alberto Tommasini" userId="4ed976f799c97d5d" providerId="LiveId" clId="{EBDCECBA-16A1-4AD1-B971-B055A8036190}" dt="2022-03-27T22:22:23.127" v="876" actId="207"/>
          <ac:grpSpMkLst>
            <pc:docMk/>
            <pc:sldMk cId="0" sldId="409"/>
            <ac:grpSpMk id="205049" creationId="{892FE624-B9AA-4A07-88E7-D017947E9C5C}"/>
          </ac:grpSpMkLst>
        </pc:grpChg>
        <pc:grpChg chg="mod">
          <ac:chgData name="Alberto Tommasini" userId="4ed976f799c97d5d" providerId="LiveId" clId="{EBDCECBA-16A1-4AD1-B971-B055A8036190}" dt="2022-03-27T22:22:23.127" v="876" actId="207"/>
          <ac:grpSpMkLst>
            <pc:docMk/>
            <pc:sldMk cId="0" sldId="409"/>
            <ac:grpSpMk id="205050" creationId="{52543733-E6AA-4337-B30E-4038CF8317B9}"/>
          </ac:grpSpMkLst>
        </pc:grpChg>
        <pc:grpChg chg="mod">
          <ac:chgData name="Alberto Tommasini" userId="4ed976f799c97d5d" providerId="LiveId" clId="{EBDCECBA-16A1-4AD1-B971-B055A8036190}" dt="2022-03-27T22:22:23.127" v="876" actId="207"/>
          <ac:grpSpMkLst>
            <pc:docMk/>
            <pc:sldMk cId="0" sldId="409"/>
            <ac:grpSpMk id="205051" creationId="{2ABD0642-0426-4D87-960F-8A04C9FEB5BF}"/>
          </ac:grpSpMkLst>
        </pc:grpChg>
      </pc:sldChg>
      <pc:sldChg chg="addSp delSp modSp mod">
        <pc:chgData name="Alberto Tommasini" userId="4ed976f799c97d5d" providerId="LiveId" clId="{EBDCECBA-16A1-4AD1-B971-B055A8036190}" dt="2022-03-29T23:19:55.351" v="1166" actId="1076"/>
        <pc:sldMkLst>
          <pc:docMk/>
          <pc:sldMk cId="0" sldId="585"/>
        </pc:sldMkLst>
        <pc:spChg chg="del">
          <ac:chgData name="Alberto Tommasini" userId="4ed976f799c97d5d" providerId="LiveId" clId="{EBDCECBA-16A1-4AD1-B971-B055A8036190}" dt="2022-03-29T23:13:30.781" v="982" actId="478"/>
          <ac:spMkLst>
            <pc:docMk/>
            <pc:sldMk cId="0" sldId="585"/>
            <ac:spMk id="2" creationId="{00000000-0000-0000-0000-000000000000}"/>
          </ac:spMkLst>
        </pc:spChg>
        <pc:spChg chg="add mod">
          <ac:chgData name="Alberto Tommasini" userId="4ed976f799c97d5d" providerId="LiveId" clId="{EBDCECBA-16A1-4AD1-B971-B055A8036190}" dt="2022-03-29T23:19:55.351" v="1166" actId="1076"/>
          <ac:spMkLst>
            <pc:docMk/>
            <pc:sldMk cId="0" sldId="585"/>
            <ac:spMk id="9" creationId="{4D82ED4A-4C69-4371-9A1F-932BDF1DFDC5}"/>
          </ac:spMkLst>
        </pc:spChg>
        <pc:picChg chg="add mod">
          <ac:chgData name="Alberto Tommasini" userId="4ed976f799c97d5d" providerId="LiveId" clId="{EBDCECBA-16A1-4AD1-B971-B055A8036190}" dt="2022-03-29T23:14:33.671" v="985" actId="14861"/>
          <ac:picMkLst>
            <pc:docMk/>
            <pc:sldMk cId="0" sldId="585"/>
            <ac:picMk id="4" creationId="{014D2AC1-24FD-4251-A6DD-F76592A8ED18}"/>
          </ac:picMkLst>
        </pc:picChg>
        <pc:picChg chg="add mod">
          <ac:chgData name="Alberto Tommasini" userId="4ed976f799c97d5d" providerId="LiveId" clId="{EBDCECBA-16A1-4AD1-B971-B055A8036190}" dt="2022-03-29T23:15:33.397" v="988" actId="14100"/>
          <ac:picMkLst>
            <pc:docMk/>
            <pc:sldMk cId="0" sldId="585"/>
            <ac:picMk id="6" creationId="{27A94ECF-4B22-497F-88BA-3E51EA1294FE}"/>
          </ac:picMkLst>
        </pc:picChg>
        <pc:picChg chg="add del mod">
          <ac:chgData name="Alberto Tommasini" userId="4ed976f799c97d5d" providerId="LiveId" clId="{EBDCECBA-16A1-4AD1-B971-B055A8036190}" dt="2022-03-29T23:19:49.902" v="1165" actId="478"/>
          <ac:picMkLst>
            <pc:docMk/>
            <pc:sldMk cId="0" sldId="585"/>
            <ac:picMk id="8" creationId="{F3D9A26B-5A58-450C-A166-11CDD2C17D36}"/>
          </ac:picMkLst>
        </pc:picChg>
        <pc:picChg chg="del">
          <ac:chgData name="Alberto Tommasini" userId="4ed976f799c97d5d" providerId="LiveId" clId="{EBDCECBA-16A1-4AD1-B971-B055A8036190}" dt="2022-03-29T23:13:27.172" v="981" actId="478"/>
          <ac:picMkLst>
            <pc:docMk/>
            <pc:sldMk cId="0" sldId="585"/>
            <ac:picMk id="205826" creationId="{00000000-0000-0000-0000-000000000000}"/>
          </ac:picMkLst>
        </pc:picChg>
      </pc:sldChg>
      <pc:sldChg chg="addSp delSp new mod">
        <pc:chgData name="Alberto Tommasini" userId="4ed976f799c97d5d" providerId="LiveId" clId="{EBDCECBA-16A1-4AD1-B971-B055A8036190}" dt="2022-03-27T21:34:01.070" v="2" actId="478"/>
        <pc:sldMkLst>
          <pc:docMk/>
          <pc:sldMk cId="3527300790" sldId="593"/>
        </pc:sldMkLst>
        <pc:spChg chg="add del">
          <ac:chgData name="Alberto Tommasini" userId="4ed976f799c97d5d" providerId="LiveId" clId="{EBDCECBA-16A1-4AD1-B971-B055A8036190}" dt="2022-03-27T21:34:01.070" v="2" actId="478"/>
          <ac:spMkLst>
            <pc:docMk/>
            <pc:sldMk cId="3527300790" sldId="593"/>
            <ac:spMk id="3" creationId="{D980653C-29D1-4749-8DE3-357473478E4D}"/>
          </ac:spMkLst>
        </pc:spChg>
      </pc:sldChg>
      <pc:sldChg chg="addSp delSp modSp new">
        <pc:chgData name="Alberto Tommasini" userId="4ed976f799c97d5d" providerId="LiveId" clId="{EBDCECBA-16A1-4AD1-B971-B055A8036190}" dt="2022-03-27T21:45:25.769" v="104"/>
        <pc:sldMkLst>
          <pc:docMk/>
          <pc:sldMk cId="1621564864" sldId="594"/>
        </pc:sldMkLst>
        <pc:picChg chg="add del mod">
          <ac:chgData name="Alberto Tommasini" userId="4ed976f799c97d5d" providerId="LiveId" clId="{EBDCECBA-16A1-4AD1-B971-B055A8036190}" dt="2022-03-27T21:40:23.871" v="93" actId="478"/>
          <ac:picMkLst>
            <pc:docMk/>
            <pc:sldMk cId="1621564864" sldId="594"/>
            <ac:picMk id="1026" creationId="{0B679484-0609-455B-AC8B-26A58CDE9C79}"/>
          </ac:picMkLst>
        </pc:picChg>
        <pc:picChg chg="add del mod">
          <ac:chgData name="Alberto Tommasini" userId="4ed976f799c97d5d" providerId="LiveId" clId="{EBDCECBA-16A1-4AD1-B971-B055A8036190}" dt="2022-03-27T21:42:09.442" v="96" actId="478"/>
          <ac:picMkLst>
            <pc:docMk/>
            <pc:sldMk cId="1621564864" sldId="594"/>
            <ac:picMk id="1028" creationId="{90176128-AE10-459B-8FE6-4ADA2C355DA1}"/>
          </ac:picMkLst>
        </pc:picChg>
        <pc:picChg chg="add del mod">
          <ac:chgData name="Alberto Tommasini" userId="4ed976f799c97d5d" providerId="LiveId" clId="{EBDCECBA-16A1-4AD1-B971-B055A8036190}" dt="2022-03-27T21:44:51.261" v="103" actId="478"/>
          <ac:picMkLst>
            <pc:docMk/>
            <pc:sldMk cId="1621564864" sldId="594"/>
            <ac:picMk id="1030" creationId="{8A7E8E4F-2D0C-4B1E-A280-CD75E431B56E}"/>
          </ac:picMkLst>
        </pc:picChg>
        <pc:picChg chg="add">
          <ac:chgData name="Alberto Tommasini" userId="4ed976f799c97d5d" providerId="LiveId" clId="{EBDCECBA-16A1-4AD1-B971-B055A8036190}" dt="2022-03-27T21:45:25.769" v="104"/>
          <ac:picMkLst>
            <pc:docMk/>
            <pc:sldMk cId="1621564864" sldId="594"/>
            <ac:picMk id="1032" creationId="{55413D7F-C5F0-4AEF-ABB4-A688216D68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F67B2-22FD-4E91-9426-E997314DF63D}" type="datetimeFigureOut">
              <a:rPr lang="it-IT" smtClean="0"/>
              <a:pPr/>
              <a:t>30/03/2022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82E07-F76D-490A-8E72-32AA00748D71}"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t.wikipedia.org/wiki/Nastro_azzurro" TargetMode="External"/><Relationship Id="rId7" Type="http://schemas.openxmlformats.org/officeDocument/2006/relationships/hyperlink" Target="https://it.wikipedia.org/wiki/Francesco_Tarabotto"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t.wikipedia.org/wiki/New_York" TargetMode="External"/><Relationship Id="rId5" Type="http://schemas.openxmlformats.org/officeDocument/2006/relationships/hyperlink" Target="https://it.wikipedia.org/wiki/Genova" TargetMode="External"/><Relationship Id="rId4" Type="http://schemas.openxmlformats.org/officeDocument/2006/relationships/hyperlink" Target="https://it.wikipedia.org/wiki/193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ubmed/2705916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a:t>
            </a:r>
            <a:r>
              <a:rPr lang="it-IT" i="1" dirty="0"/>
              <a:t>Rex</a:t>
            </a:r>
            <a:r>
              <a:rPr lang="it-IT" dirty="0"/>
              <a:t> conquistò il </a:t>
            </a:r>
            <a:r>
              <a:rPr lang="it-IT" dirty="0">
                <a:hlinkClick r:id="rId3" tooltip="Nastro azzurro"/>
              </a:rPr>
              <a:t>Nastro azzurro</a:t>
            </a:r>
            <a:r>
              <a:rPr lang="it-IT" dirty="0"/>
              <a:t> nell'agosto </a:t>
            </a:r>
            <a:r>
              <a:rPr lang="it-IT" dirty="0">
                <a:hlinkClick r:id="rId4" tooltip="1933"/>
              </a:rPr>
              <a:t>1933</a:t>
            </a:r>
            <a:r>
              <a:rPr lang="it-IT" dirty="0"/>
              <a:t> con una velocità media di crociera di 28,92 nodi.</a:t>
            </a:r>
          </a:p>
          <a:p>
            <a:r>
              <a:rPr lang="it-IT" dirty="0"/>
              <a:t>Nel 1932 entra in servizio il Rex</a:t>
            </a:r>
            <a:r>
              <a:rPr lang="it-IT" baseline="0" dirty="0"/>
              <a:t> che l’anno dopo stabilisce il record della traversata transoceanica.</a:t>
            </a:r>
          </a:p>
          <a:p>
            <a:r>
              <a:rPr lang="it-IT" baseline="0" dirty="0"/>
              <a:t>Il Rex segna un cambiamento epocale verso la modernità più in generale.</a:t>
            </a:r>
            <a:endParaRPr lang="it-IT" dirty="0"/>
          </a:p>
          <a:p>
            <a:endParaRPr lang="it-IT" dirty="0"/>
          </a:p>
          <a:p>
            <a:r>
              <a:rPr lang="it-IT" dirty="0"/>
              <a:t>Il viaggio del record iniziò alle ore 11:30 del 10 agosto </a:t>
            </a:r>
            <a:r>
              <a:rPr lang="it-IT" dirty="0">
                <a:hlinkClick r:id="rId4" tooltip="1933"/>
              </a:rPr>
              <a:t>1933</a:t>
            </a:r>
            <a:r>
              <a:rPr lang="it-IT" dirty="0"/>
              <a:t> quando la nave salpò da </a:t>
            </a:r>
            <a:r>
              <a:rPr lang="it-IT" dirty="0">
                <a:hlinkClick r:id="rId5" tooltip="Genova"/>
              </a:rPr>
              <a:t>Genova</a:t>
            </a:r>
            <a:r>
              <a:rPr lang="it-IT" dirty="0"/>
              <a:t> alla volta di </a:t>
            </a:r>
            <a:r>
              <a:rPr lang="it-IT" dirty="0">
                <a:hlinkClick r:id="rId6" tooltip="New York"/>
              </a:rPr>
              <a:t>New York</a:t>
            </a:r>
            <a:r>
              <a:rPr lang="it-IT" dirty="0"/>
              <a:t> al comando del </a:t>
            </a:r>
            <a:r>
              <a:rPr lang="it-IT" dirty="0" err="1"/>
              <a:t>Com.te</a:t>
            </a:r>
            <a:r>
              <a:rPr lang="it-IT" dirty="0"/>
              <a:t> Sup. CSLC </a:t>
            </a:r>
            <a:r>
              <a:rPr lang="it-IT" dirty="0">
                <a:hlinkClick r:id="rId7" tooltip="Francesco Tarabotto"/>
              </a:rPr>
              <a:t>Francesco </a:t>
            </a:r>
            <a:r>
              <a:rPr lang="it-IT" dirty="0" err="1">
                <a:hlinkClick r:id="rId7" tooltip="Francesco Tarabotto"/>
              </a:rPr>
              <a:t>Tarabotto</a:t>
            </a:r>
            <a:r>
              <a:rPr lang="it-IT" dirty="0"/>
              <a:t>. Durante quel viaggio riuscì a percorrere le 3181 miglia che separano Gibilterra dal faro di </a:t>
            </a:r>
            <a:r>
              <a:rPr lang="it-IT" dirty="0" err="1"/>
              <a:t>Ambrose</a:t>
            </a:r>
            <a:r>
              <a:rPr lang="it-IT" dirty="0"/>
              <a:t> in 4 giorni, 13 ore e 58 minuti.</a:t>
            </a:r>
          </a:p>
          <a:p>
            <a:endParaRPr lang="it-IT" dirty="0"/>
          </a:p>
        </p:txBody>
      </p:sp>
      <p:sp>
        <p:nvSpPr>
          <p:cNvPr id="4" name="Segnaposto numero diapositiva 3"/>
          <p:cNvSpPr>
            <a:spLocks noGrp="1"/>
          </p:cNvSpPr>
          <p:nvPr>
            <p:ph type="sldNum" sz="quarter" idx="10"/>
          </p:nvPr>
        </p:nvSpPr>
        <p:spPr/>
        <p:txBody>
          <a:bodyPr/>
          <a:lstStyle/>
          <a:p>
            <a:fld id="{C3182E07-F76D-490A-8E72-32AA00748D71}"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p:spPr>
        <p:txBody>
          <a:bodyPr/>
          <a:lstStyle/>
          <a:p>
            <a:r>
              <a:rPr lang="it-IT"/>
              <a:t>È logico pensare che questi agiscano attraverso la modificazione della flora batterica intestinale. Semplificando, i principali fattori in grado di condizionare il cambiamento della flora sono qui riassunti …</a:t>
            </a:r>
          </a:p>
        </p:txBody>
      </p:sp>
      <p:sp>
        <p:nvSpPr>
          <p:cNvPr id="84996" name="Segnaposto numero diapositiva 3"/>
          <p:cNvSpPr>
            <a:spLocks noGrp="1"/>
          </p:cNvSpPr>
          <p:nvPr>
            <p:ph type="sldNum" sz="quarter" idx="5"/>
          </p:nvPr>
        </p:nvSpPr>
        <p:spPr>
          <a:noFill/>
        </p:spPr>
        <p:txBody>
          <a:bodyPr/>
          <a:lstStyle/>
          <a:p>
            <a:fld id="{46C561C7-B817-4240-9AB0-9F190BAAD58E}" type="slidenum">
              <a:rPr lang="it-IT" smtClean="0">
                <a:solidFill>
                  <a:prstClr val="black"/>
                </a:solidFill>
              </a:rPr>
              <a:pPr/>
              <a:t>35</a:t>
            </a:fld>
            <a:endParaRPr lang="it-IT">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p:spPr>
        <p:txBody>
          <a:bodyPr/>
          <a:lstStyle/>
          <a:p>
            <a:r>
              <a:rPr lang="it-IT"/>
              <a:t>Una debole associazione con il parto cesareo potrebbe rispecchiare gli effetti di una ritardata e meno fisiologica colonizzazione batterica</a:t>
            </a:r>
          </a:p>
        </p:txBody>
      </p:sp>
      <p:sp>
        <p:nvSpPr>
          <p:cNvPr id="86020" name="Segnaposto numero diapositiva 3"/>
          <p:cNvSpPr>
            <a:spLocks noGrp="1"/>
          </p:cNvSpPr>
          <p:nvPr>
            <p:ph type="sldNum" sz="quarter" idx="5"/>
          </p:nvPr>
        </p:nvSpPr>
        <p:spPr>
          <a:noFill/>
        </p:spPr>
        <p:txBody>
          <a:bodyPr/>
          <a:lstStyle/>
          <a:p>
            <a:fld id="{0445EB2E-2093-4184-8C35-57167298432D}" type="slidenum">
              <a:rPr lang="it-IT" smtClean="0">
                <a:solidFill>
                  <a:prstClr val="black"/>
                </a:solidFill>
              </a:rPr>
              <a:pPr/>
              <a:t>36</a:t>
            </a:fld>
            <a:endParaRPr lang="it-IT">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r>
              <a:rPr lang="it-IT"/>
              <a:t>Un altro fattore che potrebbe influire sulla qualità dell’inoculo è l’utilizzo del frigorifero domestico per la conservazione dei cibi, che potrebbe favorire l’espansione di alcune specie batteriche. In realtà, il frigo è solo un indicatore di un cambiamento socio ambientale, e l’effetto osservato potrebbe dipendere da altri fattori. </a:t>
            </a:r>
          </a:p>
        </p:txBody>
      </p:sp>
      <p:sp>
        <p:nvSpPr>
          <p:cNvPr id="87044" name="Segnaposto numero diapositiva 3"/>
          <p:cNvSpPr>
            <a:spLocks noGrp="1"/>
          </p:cNvSpPr>
          <p:nvPr>
            <p:ph type="sldNum" sz="quarter" idx="5"/>
          </p:nvPr>
        </p:nvSpPr>
        <p:spPr>
          <a:noFill/>
        </p:spPr>
        <p:txBody>
          <a:bodyPr/>
          <a:lstStyle/>
          <a:p>
            <a:fld id="{FADF3A9A-E7A2-472F-B1FD-08A6A5F6D02B}" type="slidenum">
              <a:rPr lang="it-IT" smtClean="0">
                <a:solidFill>
                  <a:prstClr val="black"/>
                </a:solidFill>
              </a:rPr>
              <a:pPr/>
              <a:t>37</a:t>
            </a:fld>
            <a:endParaRPr lang="it-IT">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a:ln/>
        </p:spPr>
      </p:sp>
      <p:sp>
        <p:nvSpPr>
          <p:cNvPr id="88067" name="Segnaposto note 2"/>
          <p:cNvSpPr>
            <a:spLocks noGrp="1"/>
          </p:cNvSpPr>
          <p:nvPr>
            <p:ph type="body" idx="1"/>
          </p:nvPr>
        </p:nvSpPr>
        <p:spPr>
          <a:noFill/>
          <a:ln/>
        </p:spPr>
        <p:txBody>
          <a:bodyPr/>
          <a:lstStyle/>
          <a:p>
            <a:r>
              <a:rPr lang="it-IT"/>
              <a:t>La flora può essere influenza da cambiamenti del brodo di cultura. La dieta enterale polimerica, che sappiamo essere in grado di modellare la composizione della flora batterica, può essere assimilata ai terreni di coltura che usiamo in laboratorio per arricchire determinate specie batteriche. </a:t>
            </a:r>
          </a:p>
        </p:txBody>
      </p:sp>
      <p:sp>
        <p:nvSpPr>
          <p:cNvPr id="88068" name="Segnaposto numero diapositiva 3"/>
          <p:cNvSpPr>
            <a:spLocks noGrp="1"/>
          </p:cNvSpPr>
          <p:nvPr>
            <p:ph type="sldNum" sz="quarter" idx="5"/>
          </p:nvPr>
        </p:nvSpPr>
        <p:spPr>
          <a:noFill/>
        </p:spPr>
        <p:txBody>
          <a:bodyPr/>
          <a:lstStyle/>
          <a:p>
            <a:fld id="{158522AF-4DB3-422F-9B52-5BE69AC77C96}" type="slidenum">
              <a:rPr lang="it-IT" smtClean="0">
                <a:solidFill>
                  <a:prstClr val="black"/>
                </a:solidFill>
              </a:rPr>
              <a:pPr/>
              <a:t>39</a:t>
            </a:fld>
            <a:endParaRPr lang="it-IT">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a:ln/>
        </p:spPr>
        <p:txBody>
          <a:bodyPr/>
          <a:lstStyle/>
          <a:p>
            <a:r>
              <a:rPr lang="it-IT"/>
              <a:t>Anche gli antibiotici possono, ovviamente, influenzare in modo differente la crescita di diversi germi. Ultimo tra gli studi che hanno indagato il ruolo degli antibiotici nella MC un ampio studio di popolazione basato su registri di vendita di farmaci, in Finlandia. Si mostra che l’aver comprato tre  volte cefalosporine si associa ad un rischio relativo quasi triplo di sviluppare la MC. EE’ interessante che gli autori discutono che da un lato questa associazione può rispecchiare un effetto predisponente degli antibiotici sulla MC, ma dall’altro potrebbero suggerire indirettamente che i malati di MC hanno un maggior rischio di infezioni (forse qualche lieve livello di immunodeficienza)</a:t>
            </a:r>
          </a:p>
          <a:p>
            <a:r>
              <a:rPr lang="it-IT"/>
              <a:t>E con questo siamo tornati al punto di partenza</a:t>
            </a:r>
          </a:p>
        </p:txBody>
      </p:sp>
      <p:sp>
        <p:nvSpPr>
          <p:cNvPr id="89092" name="Segnaposto numero diapositiva 3"/>
          <p:cNvSpPr>
            <a:spLocks noGrp="1"/>
          </p:cNvSpPr>
          <p:nvPr>
            <p:ph type="sldNum" sz="quarter" idx="5"/>
          </p:nvPr>
        </p:nvSpPr>
        <p:spPr>
          <a:noFill/>
        </p:spPr>
        <p:txBody>
          <a:bodyPr/>
          <a:lstStyle/>
          <a:p>
            <a:fld id="{F6A66231-DC2E-44F8-97BF-F70BAFDFCB10}" type="slidenum">
              <a:rPr lang="it-IT" smtClean="0">
                <a:solidFill>
                  <a:prstClr val="black"/>
                </a:solidFill>
              </a:rPr>
              <a:pPr/>
              <a:t>40</a:t>
            </a:fld>
            <a:endParaRPr lang="it-IT">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a:ln/>
        </p:spPr>
      </p:sp>
      <p:sp>
        <p:nvSpPr>
          <p:cNvPr id="90115" name="Segnaposto note 2"/>
          <p:cNvSpPr>
            <a:spLocks noGrp="1"/>
          </p:cNvSpPr>
          <p:nvPr>
            <p:ph type="body" idx="1"/>
          </p:nvPr>
        </p:nvSpPr>
        <p:spPr>
          <a:noFill/>
          <a:ln/>
        </p:spPr>
        <p:txBody>
          <a:bodyPr/>
          <a:lstStyle/>
          <a:p>
            <a:r>
              <a:rPr lang="it-IT"/>
              <a:t>Altri geni sono stati dimostrati in grado di modulare la risposta immune mucosale alla flora batterica, condizionando il riassortimento della flora batterica: è particolarmente interessante che in questi modelli il rischio di colite può essere trasmesso ad animali sani con il contagio</a:t>
            </a:r>
          </a:p>
        </p:txBody>
      </p:sp>
      <p:sp>
        <p:nvSpPr>
          <p:cNvPr id="90116" name="Segnaposto numero diapositiva 3"/>
          <p:cNvSpPr>
            <a:spLocks noGrp="1"/>
          </p:cNvSpPr>
          <p:nvPr>
            <p:ph type="sldNum" sz="quarter" idx="5"/>
          </p:nvPr>
        </p:nvSpPr>
        <p:spPr>
          <a:noFill/>
        </p:spPr>
        <p:txBody>
          <a:bodyPr/>
          <a:lstStyle/>
          <a:p>
            <a:fld id="{24640ACA-094C-4EBA-8D28-4F38A54690F0}" type="slidenum">
              <a:rPr lang="it-IT" smtClean="0">
                <a:solidFill>
                  <a:prstClr val="black"/>
                </a:solidFill>
              </a:rPr>
              <a:pPr/>
              <a:t>41</a:t>
            </a:fld>
            <a:endParaRPr lang="it-IT">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sv-SE" dirty="0">
                <a:hlinkClick r:id="rId3" tooltip="Internal medicine journal."/>
              </a:rPr>
              <a:t>Intern Med J.</a:t>
            </a:r>
            <a:r>
              <a:rPr lang="sv-SE" dirty="0"/>
              <a:t> 2016 Apr 5. doi: 10.1111/imj.13094.</a:t>
            </a:r>
            <a:endParaRPr lang="it-IT" dirty="0"/>
          </a:p>
        </p:txBody>
      </p:sp>
      <p:sp>
        <p:nvSpPr>
          <p:cNvPr id="4" name="Segnaposto numero diapositiva 3"/>
          <p:cNvSpPr>
            <a:spLocks noGrp="1"/>
          </p:cNvSpPr>
          <p:nvPr>
            <p:ph type="sldNum" sz="quarter" idx="10"/>
          </p:nvPr>
        </p:nvSpPr>
        <p:spPr/>
        <p:txBody>
          <a:bodyPr/>
          <a:lstStyle/>
          <a:p>
            <a:fld id="{C3182E07-F76D-490A-8E72-32AA00748D71}" type="slidenum">
              <a:rPr lang="it-IT" smtClean="0"/>
              <a:pPr/>
              <a:t>43</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C3182E07-F76D-490A-8E72-32AA00748D71}" type="slidenum">
              <a:rPr lang="it-IT" smtClean="0"/>
              <a:pPr/>
              <a:t>46</a:t>
            </a:fld>
            <a:endParaRPr lang="it-IT"/>
          </a:p>
        </p:txBody>
      </p:sp>
    </p:spTree>
    <p:extLst>
      <p:ext uri="{BB962C8B-B14F-4D97-AF65-F5344CB8AC3E}">
        <p14:creationId xmlns:p14="http://schemas.microsoft.com/office/powerpoint/2010/main" val="14948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72AC7910-094E-4905-83DE-3F30AB45E443}"/>
              </a:ext>
            </a:extLst>
          </p:cNvPr>
          <p:cNvSpPr>
            <a:spLocks noGrp="1" noChangeArrowheads="1"/>
          </p:cNvSpPr>
          <p:nvPr>
            <p:ph type="sldNum" sz="quarter" idx="5"/>
          </p:nvPr>
        </p:nvSpPr>
        <p:spPr>
          <a:ln/>
        </p:spPr>
        <p:txBody>
          <a:bodyPr/>
          <a:lstStyle/>
          <a:p>
            <a:fld id="{0E51BC53-E719-4135-A096-670B53437D0E}" type="slidenum">
              <a:rPr lang="it-IT" altLang="en-US"/>
              <a:pPr/>
              <a:t>77</a:t>
            </a:fld>
            <a:endParaRPr lang="it-IT" altLang="en-US"/>
          </a:p>
        </p:txBody>
      </p:sp>
      <p:sp>
        <p:nvSpPr>
          <p:cNvPr id="153602" name="Rectangle 2">
            <a:extLst>
              <a:ext uri="{FF2B5EF4-FFF2-40B4-BE49-F238E27FC236}">
                <a16:creationId xmlns:a16="http://schemas.microsoft.com/office/drawing/2014/main" id="{29BD0D1C-2239-4620-B075-B8B574CB9178}"/>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03" name="Rectangle 3">
            <a:extLst>
              <a:ext uri="{FF2B5EF4-FFF2-40B4-BE49-F238E27FC236}">
                <a16:creationId xmlns:a16="http://schemas.microsoft.com/office/drawing/2014/main" id="{B9D1C1CC-FA25-49F9-93EB-A99C1E42667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GB" altLang="en-US" sz="1000" i="1">
                <a:latin typeface="Times New Roman" panose="02020603050405020304" pitchFamily="18" charset="0"/>
              </a:rPr>
              <a:t>9</a:t>
            </a:r>
          </a:p>
        </p:txBody>
      </p:sp>
      <p:sp>
        <p:nvSpPr>
          <p:cNvPr id="153604" name="Rectangle 4">
            <a:extLst>
              <a:ext uri="{FF2B5EF4-FFF2-40B4-BE49-F238E27FC236}">
                <a16:creationId xmlns:a16="http://schemas.microsoft.com/office/drawing/2014/main" id="{B744D2E2-B0A1-4941-98F4-5BC5860C0F08}"/>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05" name="Rectangle 5">
            <a:extLst>
              <a:ext uri="{FF2B5EF4-FFF2-40B4-BE49-F238E27FC236}">
                <a16:creationId xmlns:a16="http://schemas.microsoft.com/office/drawing/2014/main" id="{86D4F199-AB67-4BAA-9507-C7AA9BC09D0C}"/>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06" name="Rectangle 6">
            <a:extLst>
              <a:ext uri="{FF2B5EF4-FFF2-40B4-BE49-F238E27FC236}">
                <a16:creationId xmlns:a16="http://schemas.microsoft.com/office/drawing/2014/main" id="{96C45C4D-81D4-4C08-A936-A493EEFD6FB4}"/>
              </a:ext>
            </a:extLst>
          </p:cNvPr>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53607" name="Rectangle 7">
            <a:extLst>
              <a:ext uri="{FF2B5EF4-FFF2-40B4-BE49-F238E27FC236}">
                <a16:creationId xmlns:a16="http://schemas.microsoft.com/office/drawing/2014/main" id="{83556EEE-3DC4-4F0B-9C4B-4AA01D210A53}"/>
              </a:ext>
            </a:extLst>
          </p:cNvPr>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981F28-22DC-4F86-8E84-DD34BD3FF67D}"/>
              </a:ext>
            </a:extLst>
          </p:cNvPr>
          <p:cNvSpPr>
            <a:spLocks noGrp="1" noChangeArrowheads="1"/>
          </p:cNvSpPr>
          <p:nvPr>
            <p:ph type="sldNum" sz="quarter" idx="5"/>
          </p:nvPr>
        </p:nvSpPr>
        <p:spPr>
          <a:ln/>
        </p:spPr>
        <p:txBody>
          <a:bodyPr/>
          <a:lstStyle/>
          <a:p>
            <a:fld id="{D7BC6B45-5AE9-4102-AD5A-A87E19398156}" type="slidenum">
              <a:rPr lang="it-IT" altLang="en-US"/>
              <a:pPr/>
              <a:t>79</a:t>
            </a:fld>
            <a:endParaRPr lang="it-IT" altLang="en-US"/>
          </a:p>
        </p:txBody>
      </p:sp>
      <p:sp>
        <p:nvSpPr>
          <p:cNvPr id="159746" name="Rectangle 2">
            <a:extLst>
              <a:ext uri="{FF2B5EF4-FFF2-40B4-BE49-F238E27FC236}">
                <a16:creationId xmlns:a16="http://schemas.microsoft.com/office/drawing/2014/main" id="{042D907C-CD58-4BA8-9527-721446871AC6}"/>
              </a:ext>
            </a:extLst>
          </p:cNvPr>
          <p:cNvSpPr>
            <a:spLocks noGrp="1" noRot="1" noChangeAspect="1" noChangeArrowheads="1" noTextEdit="1"/>
          </p:cNvSpPr>
          <p:nvPr>
            <p:ph type="sldImg"/>
          </p:nvPr>
        </p:nvSpPr>
        <p:spPr>
          <a:xfrm>
            <a:off x="1144588" y="687388"/>
            <a:ext cx="4568825" cy="3427412"/>
          </a:xfrm>
          <a:ln/>
        </p:spPr>
      </p:sp>
      <p:sp>
        <p:nvSpPr>
          <p:cNvPr id="159747" name="Rectangle 3">
            <a:extLst>
              <a:ext uri="{FF2B5EF4-FFF2-40B4-BE49-F238E27FC236}">
                <a16:creationId xmlns:a16="http://schemas.microsoft.com/office/drawing/2014/main" id="{7E9737C6-62C7-4038-BFAF-EA8AA2ABAE52}"/>
              </a:ext>
            </a:extLst>
          </p:cNvPr>
          <p:cNvSpPr>
            <a:spLocks noGrp="1" noChangeArrowheads="1"/>
          </p:cNvSpPr>
          <p:nvPr>
            <p:ph type="body" idx="1"/>
          </p:nvPr>
        </p:nvSpPr>
        <p:spPr>
          <a:xfrm>
            <a:off x="912813" y="4343400"/>
            <a:ext cx="5030787" cy="4116388"/>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Conflitto non risolto tra i diversi protagonisti</a:t>
            </a:r>
            <a:r>
              <a:rPr lang="it-IT" baseline="0" dirty="0"/>
              <a:t> della patogenesi della malattia di </a:t>
            </a:r>
            <a:r>
              <a:rPr lang="it-IT" baseline="0" dirty="0" err="1"/>
              <a:t>Crohn</a:t>
            </a:r>
            <a:endParaRPr lang="it-IT" dirty="0"/>
          </a:p>
          <a:p>
            <a:r>
              <a:rPr lang="it-IT" dirty="0"/>
              <a:t>La fotografia del conflitto non risolto</a:t>
            </a:r>
            <a:r>
              <a:rPr lang="it-IT" baseline="0" dirty="0"/>
              <a:t> è il granuloma</a:t>
            </a:r>
          </a:p>
          <a:p>
            <a:r>
              <a:rPr lang="it-IT" baseline="0" dirty="0"/>
              <a:t>Potremmo ipotizzare che nelle immunodeficienze la componente genetica sia più importante e coinvolga più funzioni del sistema immune ….</a:t>
            </a:r>
            <a:endParaRPr lang="it-IT" dirty="0"/>
          </a:p>
        </p:txBody>
      </p:sp>
      <p:sp>
        <p:nvSpPr>
          <p:cNvPr id="4" name="Segnaposto numero diapositiva 3"/>
          <p:cNvSpPr>
            <a:spLocks noGrp="1"/>
          </p:cNvSpPr>
          <p:nvPr>
            <p:ph type="sldNum" sz="quarter" idx="10"/>
          </p:nvPr>
        </p:nvSpPr>
        <p:spPr/>
        <p:txBody>
          <a:bodyPr/>
          <a:lstStyle/>
          <a:p>
            <a:pPr>
              <a:defRPr/>
            </a:pPr>
            <a:fld id="{62B9B19B-6C0B-4B51-8A44-65A0E78A7CB5}" type="slidenum">
              <a:rPr lang="it-IT" smtClean="0">
                <a:solidFill>
                  <a:prstClr val="black"/>
                </a:solidFill>
              </a:rPr>
              <a:pPr>
                <a:defRPr/>
              </a:pPr>
              <a:t>8</a:t>
            </a:fld>
            <a:endParaRPr lang="it-I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dal 1953 al 1961 il 34º presidente degli Stati Uniti d'America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10"/>
          </p:nvPr>
        </p:nvSpPr>
        <p:spPr/>
        <p:txBody>
          <a:bodyPr/>
          <a:lstStyle/>
          <a:p>
            <a:fld id="{C3182E07-F76D-490A-8E72-32AA00748D71}" type="slidenum">
              <a:rPr lang="it-IT" smtClean="0">
                <a:solidFill>
                  <a:prstClr val="black"/>
                </a:solidFill>
              </a:rPr>
              <a:pPr/>
              <a:t>11</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3182E07-F76D-490A-8E72-32AA00748D71}" type="slidenum">
              <a:rPr lang="it-IT" smtClean="0"/>
              <a:pPr/>
              <a:t>26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r>
              <a:rPr lang="it-IT" dirty="0"/>
              <a:t>10% dei pazienti con CGD presenta </a:t>
            </a:r>
            <a:r>
              <a:rPr lang="it-IT" dirty="0" err="1"/>
              <a:t>MC</a:t>
            </a:r>
            <a:endParaRPr lang="it-IT" dirty="0"/>
          </a:p>
        </p:txBody>
      </p:sp>
      <p:sp>
        <p:nvSpPr>
          <p:cNvPr id="26628" name="Segnaposto numero diapositiva 3"/>
          <p:cNvSpPr>
            <a:spLocks noGrp="1"/>
          </p:cNvSpPr>
          <p:nvPr>
            <p:ph type="sldNum" sz="quarter" idx="5"/>
          </p:nvPr>
        </p:nvSpPr>
        <p:spPr/>
        <p:txBody>
          <a:bodyPr/>
          <a:lstStyle/>
          <a:p>
            <a:pPr>
              <a:defRPr/>
            </a:pPr>
            <a:fld id="{8429E6FD-786C-4965-8FA8-E69E360DB2C0}" type="slidenum">
              <a:rPr lang="it-IT" smtClean="0">
                <a:solidFill>
                  <a:prstClr val="black"/>
                </a:solidFill>
              </a:rPr>
              <a:pPr>
                <a:defRPr/>
              </a:pPr>
              <a:t>29</a:t>
            </a:fld>
            <a:endParaRPr lang="it-IT">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The most characterized primary immunodeficiency with </a:t>
            </a:r>
            <a:r>
              <a:rPr lang="en-US" dirty="0" err="1"/>
              <a:t>autoinflammation</a:t>
            </a:r>
            <a:r>
              <a:rPr lang="en-US" dirty="0"/>
              <a:t>, however, is Chronic </a:t>
            </a:r>
            <a:r>
              <a:rPr lang="en-US" dirty="0" err="1"/>
              <a:t>Granulomatous</a:t>
            </a:r>
            <a:r>
              <a:rPr lang="en-US" dirty="0"/>
              <a:t> Disease. In vitro</a:t>
            </a:r>
            <a:r>
              <a:rPr lang="en-US" baseline="0" dirty="0"/>
              <a:t> experiments show that hyper-inflammatory amplification of response to LPS in CGD is mainly due to defective autophagy. Indeed, patients with CGD can develop inflammatory disorders even in the absence of infections. However, hyper-inflammatory response always accompanies and often worsen infections. Indeed, inhibition of hyper-inflammation by targeting IL-1 has been proven effective not only in reducing inflammatory features of CGD, but also in improving healing from </a:t>
            </a:r>
            <a:r>
              <a:rPr lang="en-US" baseline="0" dirty="0" err="1"/>
              <a:t>aspergillus</a:t>
            </a:r>
            <a:r>
              <a:rPr lang="en-US" baseline="0" dirty="0"/>
              <a:t> infections. </a:t>
            </a: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2037FB6-4999-472D-B56E-703519EEAC2E}"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Conflitto non risolto tra i diversi protagonisti</a:t>
            </a:r>
            <a:r>
              <a:rPr lang="it-IT" baseline="0" dirty="0"/>
              <a:t> della patogenesi della malattia di </a:t>
            </a:r>
            <a:r>
              <a:rPr lang="it-IT" baseline="0" dirty="0" err="1"/>
              <a:t>Crohn</a:t>
            </a:r>
            <a:endParaRPr lang="it-IT" dirty="0"/>
          </a:p>
          <a:p>
            <a:r>
              <a:rPr lang="it-IT" dirty="0"/>
              <a:t>La fotografia del conflitto non risolto</a:t>
            </a:r>
            <a:r>
              <a:rPr lang="it-IT" baseline="0" dirty="0"/>
              <a:t> è il granuloma</a:t>
            </a:r>
          </a:p>
          <a:p>
            <a:r>
              <a:rPr lang="it-IT" baseline="0" dirty="0"/>
              <a:t>Potremmo ipotizzare che nelle immunodeficienze la componente genetica sia più importante e coinvolga più funzioni del sistema immune ….</a:t>
            </a:r>
            <a:endParaRPr lang="it-IT" dirty="0"/>
          </a:p>
        </p:txBody>
      </p:sp>
      <p:sp>
        <p:nvSpPr>
          <p:cNvPr id="4" name="Segnaposto numero diapositiva 3"/>
          <p:cNvSpPr>
            <a:spLocks noGrp="1"/>
          </p:cNvSpPr>
          <p:nvPr>
            <p:ph type="sldNum" sz="quarter" idx="10"/>
          </p:nvPr>
        </p:nvSpPr>
        <p:spPr/>
        <p:txBody>
          <a:bodyPr/>
          <a:lstStyle/>
          <a:p>
            <a:pPr>
              <a:defRPr/>
            </a:pPr>
            <a:fld id="{62B9B19B-6C0B-4B51-8A44-65A0E78A7CB5}" type="slidenum">
              <a:rPr lang="it-IT" smtClean="0">
                <a:solidFill>
                  <a:prstClr val="black"/>
                </a:solidFill>
              </a:rPr>
              <a:pPr>
                <a:defRPr/>
              </a:pPr>
              <a:t>32</a:t>
            </a:fld>
            <a:endParaRPr lang="it-IT">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r>
              <a:rPr lang="it-IT" dirty="0"/>
              <a:t>Su cripte isolate. A conferma che questo difetto giochi un ruolo chiave nella malattia</a:t>
            </a:r>
            <a:r>
              <a:rPr lang="it-IT" baseline="0" dirty="0"/>
              <a:t> stanno i risultati degli esperimenti …</a:t>
            </a:r>
            <a:endParaRPr lang="it-IT" dirty="0"/>
          </a:p>
        </p:txBody>
      </p:sp>
      <p:sp>
        <p:nvSpPr>
          <p:cNvPr id="4" name="Segnaposto numero diapositiva 3"/>
          <p:cNvSpPr>
            <a:spLocks noGrp="1"/>
          </p:cNvSpPr>
          <p:nvPr>
            <p:ph type="sldNum" sz="quarter" idx="5"/>
          </p:nvPr>
        </p:nvSpPr>
        <p:spPr/>
        <p:txBody>
          <a:bodyPr/>
          <a:lstStyle/>
          <a:p>
            <a:pPr>
              <a:defRPr/>
            </a:pPr>
            <a:fld id="{7AD36BFC-85D2-4A29-A0F9-934567DF998D}" type="slidenum">
              <a:rPr lang="it-IT" smtClean="0">
                <a:solidFill>
                  <a:prstClr val="black"/>
                </a:solidFill>
              </a:rPr>
              <a:pPr>
                <a:defRPr/>
              </a:pPr>
              <a:t>33</a:t>
            </a:fld>
            <a:endParaRPr lang="it-IT">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dirty="0"/>
              <a:t>Inizialmente si restò un po’ perplessi, perché i topi NOD2-/- non tendevano a sviluppare la malattia. Ben presto si comprese tuttavia che la malattia veniva sviluppata solo se l’intestino veniva colonizzato da una flora batterica appropriata. In tal modo si poté dimostrare che l’espressione del difetto nelle cellule epiteliali era il fattore determinante per l’insorgenza della </a:t>
            </a:r>
            <a:r>
              <a:rPr lang="it-IT" dirty="0" err="1"/>
              <a:t>MC</a:t>
            </a:r>
            <a:r>
              <a:rPr lang="it-IT" dirty="0"/>
              <a:t> e che la risposta infiammatoria poteva essere prevenuta attraverso l’espressione forzata di </a:t>
            </a:r>
            <a:r>
              <a:rPr lang="it-IT" dirty="0" err="1"/>
              <a:t>defensine</a:t>
            </a:r>
            <a:r>
              <a:rPr lang="it-IT" dirty="0"/>
              <a:t> nelle cellule epiteliali. </a:t>
            </a:r>
          </a:p>
          <a:p>
            <a:pPr eaLnBrk="1" hangingPunct="1"/>
            <a:r>
              <a:rPr lang="it-IT" dirty="0"/>
              <a:t>Quello che non è chiaro è </a:t>
            </a:r>
            <a:r>
              <a:rPr lang="it-IT" dirty="0" err="1"/>
              <a:t>comeil</a:t>
            </a:r>
            <a:r>
              <a:rPr lang="it-IT" dirty="0"/>
              <a:t> difetto possa</a:t>
            </a:r>
            <a:r>
              <a:rPr lang="it-IT" baseline="0" dirty="0"/>
              <a:t> tradursi in eccesso. Anche qui, l’esperienza di alcune </a:t>
            </a:r>
            <a:r>
              <a:rPr lang="it-IT" baseline="0" dirty="0" err="1"/>
              <a:t>immunodefienze</a:t>
            </a:r>
            <a:r>
              <a:rPr lang="it-IT" baseline="0" dirty="0"/>
              <a:t> ci viene in contro ...</a:t>
            </a:r>
            <a:endParaRPr lang="it-IT" dirty="0"/>
          </a:p>
        </p:txBody>
      </p:sp>
      <p:sp>
        <p:nvSpPr>
          <p:cNvPr id="31748" name="Segnaposto numero diapositiva 3"/>
          <p:cNvSpPr txBox="1">
            <a:spLocks noGrp="1"/>
          </p:cNvSpPr>
          <p:nvPr/>
        </p:nvSpPr>
        <p:spPr bwMode="auto">
          <a:xfrm>
            <a:off x="3884120" y="8685413"/>
            <a:ext cx="2972280" cy="457126"/>
          </a:xfrm>
          <a:prstGeom prst="rect">
            <a:avLst/>
          </a:prstGeom>
          <a:noFill/>
          <a:ln w="9525">
            <a:noFill/>
            <a:miter lim="800000"/>
            <a:headEnd/>
            <a:tailEnd/>
          </a:ln>
        </p:spPr>
        <p:txBody>
          <a:bodyPr anchor="b"/>
          <a:lstStyle/>
          <a:p>
            <a:pPr algn="r"/>
            <a:fld id="{A03C34C6-7D8D-45F2-9473-0DAE300B303D}" type="slidenum">
              <a:rPr lang="it-IT" sz="1200">
                <a:solidFill>
                  <a:prstClr val="black"/>
                </a:solidFill>
              </a:rPr>
              <a:pPr algn="r"/>
              <a:t>34</a:t>
            </a:fld>
            <a:endParaRPr lang="it-IT"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F3DB1-0EFA-46EC-BF0C-E1C8DD9A00E3}" type="datetimeFigureOut">
              <a:rPr lang="it-IT" smtClean="0">
                <a:solidFill>
                  <a:prstClr val="black">
                    <a:tint val="75000"/>
                  </a:prstClr>
                </a:solidFill>
              </a:rPr>
              <a:pPr/>
              <a:t>30/03/2022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6E37E-6116-4A7E-A002-7157FE117194}" type="slidenum">
              <a:rPr lang="it-IT" smtClean="0">
                <a:solidFill>
                  <a:prstClr val="black">
                    <a:tint val="75000"/>
                  </a:prstClr>
                </a:solidFill>
              </a:rPr>
              <a:pPr/>
              <a:t>‹#›</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92514" name="Picture 2" descr="http://www.mareonline.it/wp-content/uploads/2015/02/REX3.jpg"/>
          <p:cNvPicPr>
            <a:picLocks noChangeAspect="1" noChangeArrowheads="1"/>
          </p:cNvPicPr>
          <p:nvPr/>
        </p:nvPicPr>
        <p:blipFill>
          <a:blip r:embed="rId3" cstate="print"/>
          <a:srcRect t="2168" b="2602"/>
          <a:stretch>
            <a:fillRect/>
          </a:stretch>
        </p:blipFill>
        <p:spPr bwMode="auto">
          <a:xfrm>
            <a:off x="10633" y="17206"/>
            <a:ext cx="9116426" cy="6806803"/>
          </a:xfrm>
          <a:prstGeom prst="rect">
            <a:avLst/>
          </a:prstGeom>
          <a:noFill/>
        </p:spPr>
      </p:pic>
      <p:sp>
        <p:nvSpPr>
          <p:cNvPr id="3" name="CasellaDiTesto 2"/>
          <p:cNvSpPr txBox="1"/>
          <p:nvPr/>
        </p:nvSpPr>
        <p:spPr>
          <a:xfrm>
            <a:off x="0" y="0"/>
            <a:ext cx="3651769" cy="461665"/>
          </a:xfrm>
          <a:prstGeom prst="rect">
            <a:avLst/>
          </a:prstGeom>
          <a:noFill/>
        </p:spPr>
        <p:txBody>
          <a:bodyPr wrap="none" rtlCol="0">
            <a:spAutoFit/>
          </a:bodyPr>
          <a:lstStyle/>
          <a:p>
            <a:r>
              <a:rPr lang="it-IT" sz="2400" b="1" dirty="0"/>
              <a:t>1932 Entra in servizio il Rex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a:blip r:embed="rId2" cstate="print"/>
          <a:srcRect/>
          <a:stretch>
            <a:fillRect/>
          </a:stretch>
        </p:blipFill>
        <p:spPr bwMode="auto">
          <a:xfrm>
            <a:off x="942124" y="2522372"/>
            <a:ext cx="7258458" cy="4248472"/>
          </a:xfrm>
          <a:prstGeom prst="rect">
            <a:avLst/>
          </a:prstGeom>
          <a:noFill/>
          <a:ln w="9525">
            <a:noFill/>
            <a:miter lim="800000"/>
            <a:headEnd/>
            <a:tailEnd/>
          </a:ln>
        </p:spPr>
      </p:pic>
      <p:sp>
        <p:nvSpPr>
          <p:cNvPr id="8"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1951 – 67: cortisone</a:t>
            </a:r>
          </a:p>
        </p:txBody>
      </p:sp>
      <p:sp>
        <p:nvSpPr>
          <p:cNvPr id="15" name="Text Box 8"/>
          <p:cNvSpPr txBox="1">
            <a:spLocks noChangeArrowheads="1"/>
          </p:cNvSpPr>
          <p:nvPr/>
        </p:nvSpPr>
        <p:spPr bwMode="auto">
          <a:xfrm>
            <a:off x="274320" y="938044"/>
            <a:ext cx="8618160" cy="1477328"/>
          </a:xfrm>
          <a:prstGeom prst="rect">
            <a:avLst/>
          </a:prstGeom>
          <a:noFill/>
          <a:ln w="9525">
            <a:noFill/>
            <a:miter lim="800000"/>
            <a:headEnd/>
            <a:tailEnd/>
          </a:ln>
        </p:spPr>
        <p:txBody>
          <a:bodyPr wrap="square">
            <a:spAutoFit/>
          </a:bodyPr>
          <a:lstStyle/>
          <a:p>
            <a:pPr>
              <a:spcBef>
                <a:spcPct val="50000"/>
              </a:spcBef>
            </a:pPr>
            <a:r>
              <a:rPr lang="it-IT" sz="2000" b="1" dirty="0">
                <a:solidFill>
                  <a:srgbClr val="C00000"/>
                </a:solidFill>
              </a:rPr>
              <a:t>The </a:t>
            </a:r>
            <a:r>
              <a:rPr lang="it-IT" sz="2000" b="1" dirty="0" err="1">
                <a:solidFill>
                  <a:srgbClr val="C00000"/>
                </a:solidFill>
              </a:rPr>
              <a:t>effect</a:t>
            </a:r>
            <a:r>
              <a:rPr lang="it-IT" sz="2000" b="1" dirty="0">
                <a:solidFill>
                  <a:srgbClr val="C00000"/>
                </a:solidFill>
              </a:rPr>
              <a:t> </a:t>
            </a:r>
            <a:r>
              <a:rPr lang="it-IT" sz="2000" b="1" dirty="0" err="1">
                <a:solidFill>
                  <a:srgbClr val="C00000"/>
                </a:solidFill>
              </a:rPr>
              <a:t>of</a:t>
            </a:r>
            <a:r>
              <a:rPr lang="it-IT" sz="2000" b="1" dirty="0">
                <a:solidFill>
                  <a:srgbClr val="C00000"/>
                </a:solidFill>
              </a:rPr>
              <a:t> cortisone </a:t>
            </a:r>
            <a:r>
              <a:rPr lang="it-IT" sz="2000" dirty="0">
                <a:solidFill>
                  <a:prstClr val="black"/>
                </a:solidFill>
              </a:rPr>
              <a:t>on the </a:t>
            </a:r>
            <a:r>
              <a:rPr lang="it-IT" sz="2000" dirty="0" err="1">
                <a:solidFill>
                  <a:prstClr val="black"/>
                </a:solidFill>
              </a:rPr>
              <a:t>clinical</a:t>
            </a:r>
            <a:r>
              <a:rPr lang="it-IT" sz="2000" dirty="0">
                <a:solidFill>
                  <a:prstClr val="black"/>
                </a:solidFill>
              </a:rPr>
              <a:t> </a:t>
            </a:r>
            <a:r>
              <a:rPr lang="it-IT" sz="2000" dirty="0" err="1">
                <a:solidFill>
                  <a:prstClr val="black"/>
                </a:solidFill>
              </a:rPr>
              <a:t>course</a:t>
            </a:r>
            <a:r>
              <a:rPr lang="it-IT" sz="2000" dirty="0">
                <a:solidFill>
                  <a:prstClr val="black"/>
                </a:solidFill>
              </a:rPr>
              <a:t> </a:t>
            </a:r>
            <a:r>
              <a:rPr lang="it-IT" sz="2000" dirty="0" err="1">
                <a:solidFill>
                  <a:prstClr val="black"/>
                </a:solidFill>
              </a:rPr>
              <a:t>of</a:t>
            </a:r>
            <a:r>
              <a:rPr lang="it-IT" sz="2000" dirty="0">
                <a:solidFill>
                  <a:prstClr val="black"/>
                </a:solidFill>
              </a:rPr>
              <a:t> </a:t>
            </a:r>
            <a:r>
              <a:rPr lang="it-IT" sz="2000" dirty="0" err="1">
                <a:solidFill>
                  <a:prstClr val="black"/>
                </a:solidFill>
              </a:rPr>
              <a:t>chronic</a:t>
            </a:r>
            <a:r>
              <a:rPr lang="it-IT" sz="2000" dirty="0">
                <a:solidFill>
                  <a:prstClr val="black"/>
                </a:solidFill>
              </a:rPr>
              <a:t> </a:t>
            </a:r>
            <a:r>
              <a:rPr lang="it-IT" sz="2000" dirty="0" err="1">
                <a:solidFill>
                  <a:prstClr val="black"/>
                </a:solidFill>
              </a:rPr>
              <a:t>regional</a:t>
            </a:r>
            <a:r>
              <a:rPr lang="it-IT" sz="2000" dirty="0">
                <a:solidFill>
                  <a:prstClr val="black"/>
                </a:solidFill>
              </a:rPr>
              <a:t> </a:t>
            </a:r>
            <a:r>
              <a:rPr lang="it-IT" sz="2000" dirty="0" err="1">
                <a:solidFill>
                  <a:prstClr val="black"/>
                </a:solidFill>
              </a:rPr>
              <a:t>enteritis</a:t>
            </a:r>
            <a:r>
              <a:rPr lang="it-IT" sz="2000" dirty="0">
                <a:solidFill>
                  <a:prstClr val="black"/>
                </a:solidFill>
              </a:rPr>
              <a:t> and </a:t>
            </a:r>
            <a:r>
              <a:rPr lang="it-IT" sz="2000" dirty="0" err="1">
                <a:solidFill>
                  <a:prstClr val="black"/>
                </a:solidFill>
              </a:rPr>
              <a:t>chronic</a:t>
            </a:r>
            <a:r>
              <a:rPr lang="it-IT" sz="2000" dirty="0">
                <a:solidFill>
                  <a:prstClr val="black"/>
                </a:solidFill>
              </a:rPr>
              <a:t> </a:t>
            </a:r>
            <a:r>
              <a:rPr lang="it-IT" sz="2000" dirty="0" err="1">
                <a:solidFill>
                  <a:prstClr val="black"/>
                </a:solidFill>
              </a:rPr>
              <a:t>idiopathic</a:t>
            </a:r>
            <a:r>
              <a:rPr lang="it-IT" sz="2000" dirty="0">
                <a:solidFill>
                  <a:prstClr val="black"/>
                </a:solidFill>
              </a:rPr>
              <a:t> ulcerative </a:t>
            </a:r>
            <a:r>
              <a:rPr lang="it-IT" sz="2000" dirty="0" err="1">
                <a:solidFill>
                  <a:prstClr val="black"/>
                </a:solidFill>
              </a:rPr>
              <a:t>colitis</a:t>
            </a:r>
            <a:r>
              <a:rPr lang="it-IT" sz="2000" dirty="0">
                <a:solidFill>
                  <a:prstClr val="black"/>
                </a:solidFill>
              </a:rPr>
              <a:t>. </a:t>
            </a:r>
            <a:r>
              <a:rPr lang="it-IT" sz="1600" dirty="0" err="1">
                <a:solidFill>
                  <a:prstClr val="black"/>
                </a:solidFill>
              </a:rPr>
              <a:t>Machella</a:t>
            </a:r>
            <a:r>
              <a:rPr lang="it-IT" sz="1600" dirty="0">
                <a:solidFill>
                  <a:prstClr val="black"/>
                </a:solidFill>
              </a:rPr>
              <a:t> TE. Am J </a:t>
            </a:r>
            <a:r>
              <a:rPr lang="it-IT" sz="1600" dirty="0" err="1">
                <a:solidFill>
                  <a:prstClr val="black"/>
                </a:solidFill>
              </a:rPr>
              <a:t>Med</a:t>
            </a:r>
            <a:r>
              <a:rPr lang="it-IT" sz="1600" dirty="0">
                <a:solidFill>
                  <a:prstClr val="black"/>
                </a:solidFill>
              </a:rPr>
              <a:t> Sci. 1951;221:501-7. </a:t>
            </a:r>
          </a:p>
          <a:p>
            <a:pPr>
              <a:spcBef>
                <a:spcPct val="50000"/>
              </a:spcBef>
            </a:pPr>
            <a:r>
              <a:rPr lang="it-IT" sz="2000" dirty="0">
                <a:solidFill>
                  <a:prstClr val="black"/>
                </a:solidFill>
              </a:rPr>
              <a:t>Some </a:t>
            </a:r>
            <a:r>
              <a:rPr lang="it-IT" sz="2000" dirty="0" err="1">
                <a:solidFill>
                  <a:prstClr val="black"/>
                </a:solidFill>
              </a:rPr>
              <a:t>observations</a:t>
            </a:r>
            <a:r>
              <a:rPr lang="it-IT" sz="2000" dirty="0">
                <a:solidFill>
                  <a:prstClr val="black"/>
                </a:solidFill>
              </a:rPr>
              <a:t> on </a:t>
            </a:r>
            <a:r>
              <a:rPr lang="it-IT" sz="2000" b="1" dirty="0">
                <a:solidFill>
                  <a:srgbClr val="C00000"/>
                </a:solidFill>
              </a:rPr>
              <a:t>the </a:t>
            </a:r>
            <a:r>
              <a:rPr lang="it-IT" sz="2000" b="1" dirty="0" err="1">
                <a:solidFill>
                  <a:srgbClr val="C00000"/>
                </a:solidFill>
              </a:rPr>
              <a:t>hazards</a:t>
            </a:r>
            <a:r>
              <a:rPr lang="it-IT" sz="2000" b="1" dirty="0">
                <a:solidFill>
                  <a:srgbClr val="C00000"/>
                </a:solidFill>
              </a:rPr>
              <a:t> </a:t>
            </a:r>
            <a:r>
              <a:rPr lang="it-IT" sz="2000" dirty="0" err="1">
                <a:solidFill>
                  <a:prstClr val="black"/>
                </a:solidFill>
              </a:rPr>
              <a:t>of</a:t>
            </a:r>
            <a:r>
              <a:rPr lang="it-IT" sz="2000" dirty="0">
                <a:solidFill>
                  <a:prstClr val="black"/>
                </a:solidFill>
              </a:rPr>
              <a:t> </a:t>
            </a:r>
            <a:r>
              <a:rPr lang="it-IT" sz="2000" dirty="0" err="1">
                <a:solidFill>
                  <a:prstClr val="black"/>
                </a:solidFill>
              </a:rPr>
              <a:t>corticosteroid</a:t>
            </a:r>
            <a:r>
              <a:rPr lang="it-IT" sz="2000" dirty="0">
                <a:solidFill>
                  <a:prstClr val="black"/>
                </a:solidFill>
              </a:rPr>
              <a:t> </a:t>
            </a:r>
            <a:r>
              <a:rPr lang="it-IT" sz="2000" dirty="0" err="1">
                <a:solidFill>
                  <a:prstClr val="black"/>
                </a:solidFill>
              </a:rPr>
              <a:t>therapy</a:t>
            </a:r>
            <a:r>
              <a:rPr lang="it-IT" sz="2000" dirty="0">
                <a:solidFill>
                  <a:prstClr val="black"/>
                </a:solidFill>
              </a:rPr>
              <a:t> in </a:t>
            </a:r>
            <a:r>
              <a:rPr lang="it-IT" sz="2000" dirty="0" err="1">
                <a:solidFill>
                  <a:prstClr val="black"/>
                </a:solidFill>
              </a:rPr>
              <a:t>patients</a:t>
            </a:r>
            <a:r>
              <a:rPr lang="it-IT" sz="2000" dirty="0">
                <a:solidFill>
                  <a:prstClr val="black"/>
                </a:solidFill>
              </a:rPr>
              <a:t> </a:t>
            </a:r>
            <a:r>
              <a:rPr lang="it-IT" sz="2000" dirty="0" err="1">
                <a:solidFill>
                  <a:prstClr val="black"/>
                </a:solidFill>
              </a:rPr>
              <a:t>with</a:t>
            </a:r>
            <a:r>
              <a:rPr lang="it-IT" sz="2000" dirty="0">
                <a:solidFill>
                  <a:prstClr val="black"/>
                </a:solidFill>
              </a:rPr>
              <a:t> </a:t>
            </a:r>
            <a:r>
              <a:rPr lang="it-IT" sz="2000" dirty="0" err="1">
                <a:solidFill>
                  <a:prstClr val="black"/>
                </a:solidFill>
              </a:rPr>
              <a:t>inflammatory</a:t>
            </a:r>
            <a:r>
              <a:rPr lang="it-IT" sz="2000" dirty="0">
                <a:solidFill>
                  <a:prstClr val="black"/>
                </a:solidFill>
              </a:rPr>
              <a:t> </a:t>
            </a:r>
            <a:r>
              <a:rPr lang="it-IT" sz="2000" dirty="0" err="1">
                <a:solidFill>
                  <a:prstClr val="black"/>
                </a:solidFill>
              </a:rPr>
              <a:t>bowel</a:t>
            </a:r>
            <a:r>
              <a:rPr lang="it-IT" sz="2000" dirty="0">
                <a:solidFill>
                  <a:prstClr val="black"/>
                </a:solidFill>
              </a:rPr>
              <a:t> </a:t>
            </a:r>
            <a:r>
              <a:rPr lang="it-IT" sz="2000" dirty="0" err="1">
                <a:solidFill>
                  <a:prstClr val="black"/>
                </a:solidFill>
              </a:rPr>
              <a:t>disease</a:t>
            </a:r>
            <a:r>
              <a:rPr lang="it-IT" sz="2000" dirty="0">
                <a:solidFill>
                  <a:prstClr val="black"/>
                </a:solidFill>
              </a:rPr>
              <a:t>. </a:t>
            </a:r>
            <a:r>
              <a:rPr lang="it-IT" sz="1600" dirty="0" err="1">
                <a:solidFill>
                  <a:prstClr val="black"/>
                </a:solidFill>
              </a:rPr>
              <a:t>Goldstein</a:t>
            </a:r>
            <a:r>
              <a:rPr lang="it-IT" sz="1600" dirty="0">
                <a:solidFill>
                  <a:prstClr val="black"/>
                </a:solidFill>
              </a:rPr>
              <a:t> MJ. Trans Am </a:t>
            </a:r>
            <a:r>
              <a:rPr lang="it-IT" sz="1600" dirty="0" err="1">
                <a:solidFill>
                  <a:prstClr val="black"/>
                </a:solidFill>
              </a:rPr>
              <a:t>Acad</a:t>
            </a:r>
            <a:r>
              <a:rPr lang="it-IT" sz="1600" dirty="0">
                <a:solidFill>
                  <a:prstClr val="black"/>
                </a:solidFill>
              </a:rPr>
              <a:t> </a:t>
            </a:r>
            <a:r>
              <a:rPr lang="it-IT" sz="1600" dirty="0" err="1">
                <a:solidFill>
                  <a:prstClr val="black"/>
                </a:solidFill>
              </a:rPr>
              <a:t>Opht</a:t>
            </a:r>
            <a:r>
              <a:rPr lang="it-IT" sz="1600" dirty="0">
                <a:solidFill>
                  <a:prstClr val="black"/>
                </a:solidFill>
              </a:rPr>
              <a:t> </a:t>
            </a:r>
            <a:r>
              <a:rPr lang="it-IT" sz="1600" dirty="0" err="1">
                <a:solidFill>
                  <a:prstClr val="black"/>
                </a:solidFill>
              </a:rPr>
              <a:t>Otolaryn</a:t>
            </a:r>
            <a:r>
              <a:rPr lang="it-IT" sz="1600" dirty="0">
                <a:solidFill>
                  <a:prstClr val="black"/>
                </a:solidFill>
              </a:rPr>
              <a:t> 1967;71:254-61.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9108504" cy="830997"/>
          </a:xfrm>
          <a:prstGeom prst="rect">
            <a:avLst/>
          </a:prstGeom>
          <a:noFill/>
        </p:spPr>
        <p:txBody>
          <a:bodyPr wrap="square" lIns="91440" tIns="45720" rIns="91440" bIns="45720">
            <a:spAutoFit/>
          </a:bodyPr>
          <a:lstStyle/>
          <a:p>
            <a:r>
              <a:rPr lang="it-IT" sz="48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Diagnostica: RX e </a:t>
            </a:r>
            <a:r>
              <a:rPr lang="it-IT" sz="48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sigmoidoscopia</a:t>
            </a:r>
            <a:endParaRPr lang="it-IT" sz="48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5004048" y="1052736"/>
            <a:ext cx="3712138" cy="5329306"/>
          </a:xfrm>
          <a:prstGeom prst="rect">
            <a:avLst/>
          </a:prstGeom>
          <a:noFill/>
          <a:ln w="9525">
            <a:noFill/>
            <a:miter lim="800000"/>
            <a:headEnd/>
            <a:tailEnd/>
          </a:ln>
        </p:spPr>
      </p:pic>
      <p:pic>
        <p:nvPicPr>
          <p:cNvPr id="268290" name="Picture 2" descr="https://www.dissensiediscordanze.it/wp-content/uploads/2015/01/Dwight_D._Eisenhower.jpg"/>
          <p:cNvPicPr>
            <a:picLocks noChangeAspect="1" noChangeArrowheads="1"/>
          </p:cNvPicPr>
          <p:nvPr/>
        </p:nvPicPr>
        <p:blipFill>
          <a:blip r:embed="rId4" cstate="print"/>
          <a:srcRect/>
          <a:stretch>
            <a:fillRect/>
          </a:stretch>
        </p:blipFill>
        <p:spPr bwMode="auto">
          <a:xfrm>
            <a:off x="251520" y="1124744"/>
            <a:ext cx="4176464" cy="537398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6" name="Rettangolo 5"/>
          <p:cNvSpPr/>
          <p:nvPr/>
        </p:nvSpPr>
        <p:spPr>
          <a:xfrm>
            <a:off x="216024" y="1001994"/>
            <a:ext cx="8748464" cy="5616624"/>
          </a:xfrm>
          <a:prstGeom prst="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510" name="Text Box 8"/>
          <p:cNvSpPr txBox="1">
            <a:spLocks noChangeArrowheads="1"/>
          </p:cNvSpPr>
          <p:nvPr/>
        </p:nvSpPr>
        <p:spPr bwMode="auto">
          <a:xfrm>
            <a:off x="251520" y="1052736"/>
            <a:ext cx="8223324" cy="5632311"/>
          </a:xfrm>
          <a:prstGeom prst="rect">
            <a:avLst/>
          </a:prstGeom>
          <a:noFill/>
          <a:ln w="9525">
            <a:noFill/>
            <a:miter lim="800000"/>
            <a:headEnd/>
            <a:tailEnd/>
          </a:ln>
        </p:spPr>
        <p:txBody>
          <a:bodyPr wrap="square">
            <a:spAutoFit/>
          </a:bodyPr>
          <a:lstStyle/>
          <a:p>
            <a:pPr>
              <a:spcBef>
                <a:spcPct val="50000"/>
              </a:spcBef>
            </a:pPr>
            <a:r>
              <a:rPr lang="it-IT" sz="2400" b="1" dirty="0">
                <a:solidFill>
                  <a:prstClr val="black"/>
                </a:solidFill>
              </a:rPr>
              <a:t>Carcinoma</a:t>
            </a:r>
            <a:r>
              <a:rPr lang="it-IT" sz="2400" dirty="0">
                <a:solidFill>
                  <a:prstClr val="black"/>
                </a:solidFill>
              </a:rPr>
              <a:t> </a:t>
            </a:r>
            <a:r>
              <a:rPr lang="it-IT" sz="2400" dirty="0" err="1">
                <a:solidFill>
                  <a:prstClr val="black"/>
                </a:solidFill>
              </a:rPr>
              <a:t>of</a:t>
            </a:r>
            <a:r>
              <a:rPr lang="it-IT" sz="2400" dirty="0">
                <a:solidFill>
                  <a:prstClr val="black"/>
                </a:solidFill>
              </a:rPr>
              <a:t> the </a:t>
            </a:r>
            <a:r>
              <a:rPr lang="it-IT" sz="2400" dirty="0" err="1">
                <a:solidFill>
                  <a:prstClr val="black"/>
                </a:solidFill>
              </a:rPr>
              <a:t>ileum</a:t>
            </a:r>
            <a:r>
              <a:rPr lang="it-IT" sz="2400" dirty="0">
                <a:solidFill>
                  <a:prstClr val="black"/>
                </a:solidFill>
              </a:rPr>
              <a:t> </a:t>
            </a:r>
            <a:r>
              <a:rPr lang="it-IT" sz="2400" dirty="0" err="1">
                <a:solidFill>
                  <a:prstClr val="black"/>
                </a:solidFill>
              </a:rPr>
              <a:t>occurring</a:t>
            </a:r>
            <a:r>
              <a:rPr lang="it-IT" sz="2400" dirty="0">
                <a:solidFill>
                  <a:prstClr val="black"/>
                </a:solidFill>
              </a:rPr>
              <a:t> in </a:t>
            </a:r>
            <a:r>
              <a:rPr lang="it-IT" sz="2400" dirty="0" err="1">
                <a:solidFill>
                  <a:prstClr val="black"/>
                </a:solidFill>
              </a:rPr>
              <a:t>an</a:t>
            </a:r>
            <a:r>
              <a:rPr lang="it-IT" sz="2400" dirty="0">
                <a:solidFill>
                  <a:prstClr val="black"/>
                </a:solidFill>
              </a:rPr>
              <a:t> area </a:t>
            </a:r>
            <a:r>
              <a:rPr lang="it-IT" sz="2400" dirty="0" err="1">
                <a:solidFill>
                  <a:prstClr val="black"/>
                </a:solidFill>
              </a:rPr>
              <a:t>of</a:t>
            </a:r>
            <a:r>
              <a:rPr lang="it-IT" sz="2400" dirty="0">
                <a:solidFill>
                  <a:prstClr val="black"/>
                </a:solidFill>
              </a:rPr>
              <a:t> </a:t>
            </a:r>
            <a:r>
              <a:rPr lang="it-IT" sz="2400" dirty="0" err="1">
                <a:solidFill>
                  <a:prstClr val="black"/>
                </a:solidFill>
              </a:rPr>
              <a:t>regional</a:t>
            </a:r>
            <a:r>
              <a:rPr lang="it-IT" sz="2400" dirty="0">
                <a:solidFill>
                  <a:prstClr val="black"/>
                </a:solidFill>
              </a:rPr>
              <a:t> </a:t>
            </a:r>
            <a:r>
              <a:rPr lang="it-IT" sz="2400" dirty="0" err="1">
                <a:solidFill>
                  <a:prstClr val="black"/>
                </a:solidFill>
              </a:rPr>
              <a:t>enteritis</a:t>
            </a:r>
            <a:r>
              <a:rPr lang="it-IT" sz="2400" dirty="0">
                <a:solidFill>
                  <a:prstClr val="black"/>
                </a:solidFill>
              </a:rPr>
              <a:t>.</a:t>
            </a:r>
            <a:br>
              <a:rPr lang="it-IT" sz="2400" dirty="0">
                <a:solidFill>
                  <a:prstClr val="black"/>
                </a:solidFill>
              </a:rPr>
            </a:br>
            <a:r>
              <a:rPr lang="it-IT" sz="1600" dirty="0">
                <a:solidFill>
                  <a:prstClr val="black"/>
                </a:solidFill>
              </a:rPr>
              <a:t>BUCHANAN DP. Am J </a:t>
            </a:r>
            <a:r>
              <a:rPr lang="it-IT" sz="1600" dirty="0" err="1">
                <a:solidFill>
                  <a:prstClr val="black"/>
                </a:solidFill>
              </a:rPr>
              <a:t>Surg</a:t>
            </a:r>
            <a:r>
              <a:rPr lang="it-IT" sz="1600" dirty="0">
                <a:solidFill>
                  <a:prstClr val="black"/>
                </a:solidFill>
              </a:rPr>
              <a:t>. 1959;97:336-9</a:t>
            </a:r>
            <a:r>
              <a:rPr lang="it-IT" sz="2000" dirty="0">
                <a:solidFill>
                  <a:prstClr val="black"/>
                </a:solidFill>
              </a:rPr>
              <a:t>. </a:t>
            </a:r>
          </a:p>
          <a:p>
            <a:pPr>
              <a:spcBef>
                <a:spcPct val="50000"/>
              </a:spcBef>
            </a:pPr>
            <a:r>
              <a:rPr lang="it-IT" sz="2400" b="1" dirty="0" err="1">
                <a:solidFill>
                  <a:prstClr val="black"/>
                </a:solidFill>
              </a:rPr>
              <a:t>Erythema</a:t>
            </a:r>
            <a:r>
              <a:rPr lang="it-IT" sz="2400" b="1" dirty="0">
                <a:solidFill>
                  <a:prstClr val="black"/>
                </a:solidFill>
              </a:rPr>
              <a:t> </a:t>
            </a:r>
            <a:r>
              <a:rPr lang="it-IT" sz="2400" b="1" dirty="0" err="1">
                <a:solidFill>
                  <a:prstClr val="black"/>
                </a:solidFill>
              </a:rPr>
              <a:t>nodosum</a:t>
            </a:r>
            <a:r>
              <a:rPr lang="it-IT" sz="2400" dirty="0">
                <a:solidFill>
                  <a:prstClr val="black"/>
                </a:solidFill>
              </a:rPr>
              <a:t> in </a:t>
            </a:r>
            <a:r>
              <a:rPr lang="it-IT" sz="2400" dirty="0" err="1">
                <a:solidFill>
                  <a:prstClr val="black"/>
                </a:solidFill>
              </a:rPr>
              <a:t>inflammatory</a:t>
            </a:r>
            <a:r>
              <a:rPr lang="it-IT" sz="2400" dirty="0">
                <a:solidFill>
                  <a:prstClr val="black"/>
                </a:solidFill>
              </a:rPr>
              <a:t> </a:t>
            </a:r>
            <a:r>
              <a:rPr lang="it-IT" sz="2400" dirty="0" err="1">
                <a:solidFill>
                  <a:prstClr val="black"/>
                </a:solidFill>
              </a:rPr>
              <a:t>diseases</a:t>
            </a:r>
            <a:r>
              <a:rPr lang="it-IT" sz="2400" dirty="0">
                <a:solidFill>
                  <a:prstClr val="black"/>
                </a:solidFill>
              </a:rPr>
              <a:t> </a:t>
            </a:r>
            <a:r>
              <a:rPr lang="it-IT" sz="2400" dirty="0" err="1">
                <a:solidFill>
                  <a:prstClr val="black"/>
                </a:solidFill>
              </a:rPr>
              <a:t>of</a:t>
            </a:r>
            <a:r>
              <a:rPr lang="it-IT" sz="2400" dirty="0">
                <a:solidFill>
                  <a:prstClr val="black"/>
                </a:solidFill>
              </a:rPr>
              <a:t> the </a:t>
            </a:r>
            <a:r>
              <a:rPr lang="it-IT" sz="2400" dirty="0" err="1">
                <a:solidFill>
                  <a:prstClr val="black"/>
                </a:solidFill>
              </a:rPr>
              <a:t>bowel</a:t>
            </a:r>
            <a:r>
              <a:rPr lang="it-IT" sz="2400" dirty="0">
                <a:solidFill>
                  <a:prstClr val="black"/>
                </a:solidFill>
              </a:rPr>
              <a:t>.</a:t>
            </a:r>
            <a:br>
              <a:rPr lang="it-IT" sz="2000" dirty="0">
                <a:solidFill>
                  <a:prstClr val="black"/>
                </a:solidFill>
              </a:rPr>
            </a:br>
            <a:r>
              <a:rPr lang="it-IT" sz="1600" dirty="0">
                <a:solidFill>
                  <a:prstClr val="black"/>
                </a:solidFill>
              </a:rPr>
              <a:t>JACOBS WH. </a:t>
            </a:r>
            <a:r>
              <a:rPr lang="it-IT" sz="1600" dirty="0" err="1">
                <a:solidFill>
                  <a:prstClr val="black"/>
                </a:solidFill>
              </a:rPr>
              <a:t>Gastroenterology</a:t>
            </a:r>
            <a:r>
              <a:rPr lang="it-IT" sz="1600" dirty="0">
                <a:solidFill>
                  <a:prstClr val="black"/>
                </a:solidFill>
              </a:rPr>
              <a:t>. 1959;37:286-94.</a:t>
            </a:r>
          </a:p>
          <a:p>
            <a:pPr>
              <a:spcBef>
                <a:spcPct val="50000"/>
              </a:spcBef>
            </a:pPr>
            <a:r>
              <a:rPr lang="it-IT" sz="2400" b="1" dirty="0" err="1">
                <a:solidFill>
                  <a:prstClr val="black"/>
                </a:solidFill>
              </a:rPr>
              <a:t>Amyloidosis</a:t>
            </a:r>
            <a:r>
              <a:rPr lang="it-IT" sz="2400" dirty="0">
                <a:solidFill>
                  <a:prstClr val="black"/>
                </a:solidFill>
              </a:rPr>
              <a:t> in </a:t>
            </a:r>
            <a:r>
              <a:rPr lang="it-IT" sz="2400" dirty="0" err="1">
                <a:solidFill>
                  <a:prstClr val="black"/>
                </a:solidFill>
              </a:rPr>
              <a:t>regional</a:t>
            </a:r>
            <a:r>
              <a:rPr lang="it-IT" sz="2400" dirty="0">
                <a:solidFill>
                  <a:prstClr val="black"/>
                </a:solidFill>
              </a:rPr>
              <a:t> </a:t>
            </a:r>
            <a:r>
              <a:rPr lang="it-IT" sz="2400" dirty="0" err="1">
                <a:solidFill>
                  <a:prstClr val="black"/>
                </a:solidFill>
              </a:rPr>
              <a:t>enteritis</a:t>
            </a:r>
            <a:r>
              <a:rPr lang="it-IT" sz="2400" dirty="0">
                <a:solidFill>
                  <a:prstClr val="black"/>
                </a:solidFill>
              </a:rPr>
              <a:t>. A report </a:t>
            </a:r>
            <a:r>
              <a:rPr lang="it-IT" sz="2400" dirty="0" err="1">
                <a:solidFill>
                  <a:prstClr val="black"/>
                </a:solidFill>
              </a:rPr>
              <a:t>of</a:t>
            </a:r>
            <a:r>
              <a:rPr lang="it-IT" sz="2400" dirty="0">
                <a:solidFill>
                  <a:prstClr val="black"/>
                </a:solidFill>
              </a:rPr>
              <a:t> </a:t>
            </a:r>
            <a:r>
              <a:rPr lang="it-IT" sz="2400" dirty="0" err="1">
                <a:solidFill>
                  <a:prstClr val="black"/>
                </a:solidFill>
              </a:rPr>
              <a:t>five</a:t>
            </a:r>
            <a:r>
              <a:rPr lang="it-IT" sz="2400" dirty="0">
                <a:solidFill>
                  <a:prstClr val="black"/>
                </a:solidFill>
              </a:rPr>
              <a:t> </a:t>
            </a:r>
            <a:r>
              <a:rPr lang="it-IT" sz="2400" dirty="0" err="1">
                <a:solidFill>
                  <a:prstClr val="black"/>
                </a:solidFill>
              </a:rPr>
              <a:t>cases</a:t>
            </a:r>
            <a:r>
              <a:rPr lang="it-IT" sz="2400" dirty="0">
                <a:solidFill>
                  <a:prstClr val="black"/>
                </a:solidFill>
              </a:rPr>
              <a:t>. </a:t>
            </a:r>
            <a:br>
              <a:rPr lang="it-IT" sz="2000" dirty="0">
                <a:solidFill>
                  <a:prstClr val="black"/>
                </a:solidFill>
              </a:rPr>
            </a:br>
            <a:r>
              <a:rPr lang="it-IT" sz="1600" dirty="0">
                <a:solidFill>
                  <a:prstClr val="black"/>
                </a:solidFill>
              </a:rPr>
              <a:t>WERTHER JL. Am J </a:t>
            </a:r>
            <a:r>
              <a:rPr lang="it-IT" sz="1600" dirty="0" err="1">
                <a:solidFill>
                  <a:prstClr val="black"/>
                </a:solidFill>
              </a:rPr>
              <a:t>Med</a:t>
            </a:r>
            <a:r>
              <a:rPr lang="it-IT" sz="1600" dirty="0">
                <a:solidFill>
                  <a:prstClr val="black"/>
                </a:solidFill>
              </a:rPr>
              <a:t>. 1960;29:416-23. </a:t>
            </a:r>
          </a:p>
          <a:p>
            <a:pPr>
              <a:spcBef>
                <a:spcPct val="50000"/>
              </a:spcBef>
            </a:pPr>
            <a:r>
              <a:rPr lang="it-IT" sz="2400" dirty="0" err="1">
                <a:solidFill>
                  <a:prstClr val="black"/>
                </a:solidFill>
              </a:rPr>
              <a:t>Crohn</a:t>
            </a:r>
            <a:r>
              <a:rPr lang="it-IT" sz="2400" dirty="0">
                <a:solidFill>
                  <a:prstClr val="black"/>
                </a:solidFill>
              </a:rPr>
              <a:t>'s </a:t>
            </a:r>
            <a:r>
              <a:rPr lang="it-IT" sz="2400" dirty="0" err="1">
                <a:solidFill>
                  <a:prstClr val="black"/>
                </a:solidFill>
              </a:rPr>
              <a:t>disease</a:t>
            </a:r>
            <a:r>
              <a:rPr lang="it-IT" sz="2400" dirty="0">
                <a:solidFill>
                  <a:prstClr val="black"/>
                </a:solidFill>
              </a:rPr>
              <a:t> </a:t>
            </a:r>
            <a:r>
              <a:rPr lang="it-IT" sz="2400" dirty="0" err="1">
                <a:solidFill>
                  <a:prstClr val="black"/>
                </a:solidFill>
              </a:rPr>
              <a:t>presenting</a:t>
            </a:r>
            <a:r>
              <a:rPr lang="it-IT" sz="2400" dirty="0">
                <a:solidFill>
                  <a:prstClr val="black"/>
                </a:solidFill>
              </a:rPr>
              <a:t> </a:t>
            </a:r>
            <a:r>
              <a:rPr lang="it-IT" sz="2400" dirty="0" err="1">
                <a:solidFill>
                  <a:prstClr val="black"/>
                </a:solidFill>
              </a:rPr>
              <a:t>as</a:t>
            </a:r>
            <a:r>
              <a:rPr lang="it-IT" sz="2400" dirty="0">
                <a:solidFill>
                  <a:prstClr val="black"/>
                </a:solidFill>
              </a:rPr>
              <a:t> </a:t>
            </a:r>
            <a:r>
              <a:rPr lang="it-IT" sz="2400" b="1" dirty="0" err="1">
                <a:solidFill>
                  <a:prstClr val="black"/>
                </a:solidFill>
              </a:rPr>
              <a:t>pyrexia</a:t>
            </a:r>
            <a:r>
              <a:rPr lang="it-IT" sz="2400" b="1" dirty="0">
                <a:solidFill>
                  <a:prstClr val="black"/>
                </a:solidFill>
              </a:rPr>
              <a:t> </a:t>
            </a:r>
            <a:r>
              <a:rPr lang="it-IT" sz="2400" dirty="0" err="1">
                <a:solidFill>
                  <a:prstClr val="black"/>
                </a:solidFill>
              </a:rPr>
              <a:t>of</a:t>
            </a:r>
            <a:r>
              <a:rPr lang="it-IT" sz="2400" dirty="0">
                <a:solidFill>
                  <a:prstClr val="black"/>
                </a:solidFill>
              </a:rPr>
              <a:t> </a:t>
            </a:r>
            <a:r>
              <a:rPr lang="it-IT" sz="2400" dirty="0" err="1">
                <a:solidFill>
                  <a:prstClr val="black"/>
                </a:solidFill>
              </a:rPr>
              <a:t>unknown</a:t>
            </a:r>
            <a:r>
              <a:rPr lang="it-IT" sz="2400" dirty="0">
                <a:solidFill>
                  <a:prstClr val="black"/>
                </a:solidFill>
              </a:rPr>
              <a:t> </a:t>
            </a:r>
            <a:r>
              <a:rPr lang="it-IT" sz="2400" dirty="0" err="1">
                <a:solidFill>
                  <a:prstClr val="black"/>
                </a:solidFill>
              </a:rPr>
              <a:t>origin</a:t>
            </a:r>
            <a:r>
              <a:rPr lang="it-IT" sz="2400" dirty="0">
                <a:solidFill>
                  <a:prstClr val="black"/>
                </a:solidFill>
              </a:rPr>
              <a:t>. </a:t>
            </a:r>
            <a:br>
              <a:rPr lang="it-IT" sz="2000" dirty="0">
                <a:solidFill>
                  <a:prstClr val="black"/>
                </a:solidFill>
              </a:rPr>
            </a:br>
            <a:r>
              <a:rPr lang="it-IT" sz="1600" dirty="0">
                <a:solidFill>
                  <a:prstClr val="black"/>
                </a:solidFill>
              </a:rPr>
              <a:t>LEE FI. </a:t>
            </a:r>
            <a:r>
              <a:rPr lang="it-IT" sz="1600" dirty="0" err="1">
                <a:solidFill>
                  <a:prstClr val="black"/>
                </a:solidFill>
              </a:rPr>
              <a:t>Lancet</a:t>
            </a:r>
            <a:r>
              <a:rPr lang="it-IT" sz="1600" dirty="0">
                <a:solidFill>
                  <a:prstClr val="black"/>
                </a:solidFill>
              </a:rPr>
              <a:t>. 1961;1:1205-6.</a:t>
            </a:r>
          </a:p>
          <a:p>
            <a:pPr>
              <a:spcBef>
                <a:spcPct val="50000"/>
              </a:spcBef>
            </a:pPr>
            <a:r>
              <a:rPr lang="it-IT" sz="2400" dirty="0" err="1">
                <a:solidFill>
                  <a:prstClr val="black"/>
                </a:solidFill>
              </a:rPr>
              <a:t>Chronic</a:t>
            </a:r>
            <a:r>
              <a:rPr lang="it-IT" sz="2400" dirty="0">
                <a:solidFill>
                  <a:prstClr val="black"/>
                </a:solidFill>
              </a:rPr>
              <a:t> </a:t>
            </a:r>
            <a:r>
              <a:rPr lang="it-IT" sz="2400" dirty="0" err="1">
                <a:solidFill>
                  <a:prstClr val="black"/>
                </a:solidFill>
              </a:rPr>
              <a:t>regional</a:t>
            </a:r>
            <a:r>
              <a:rPr lang="it-IT" sz="2400" dirty="0">
                <a:solidFill>
                  <a:prstClr val="black"/>
                </a:solidFill>
              </a:rPr>
              <a:t> </a:t>
            </a:r>
            <a:r>
              <a:rPr lang="it-IT" sz="2400" dirty="0" err="1">
                <a:solidFill>
                  <a:prstClr val="black"/>
                </a:solidFill>
              </a:rPr>
              <a:t>enteritis</a:t>
            </a:r>
            <a:r>
              <a:rPr lang="it-IT" sz="2400" dirty="0">
                <a:solidFill>
                  <a:prstClr val="black"/>
                </a:solidFill>
              </a:rPr>
              <a:t> and </a:t>
            </a:r>
            <a:r>
              <a:rPr lang="it-IT" sz="2400" b="1" dirty="0" err="1">
                <a:solidFill>
                  <a:prstClr val="black"/>
                </a:solidFill>
              </a:rPr>
              <a:t>growth</a:t>
            </a:r>
            <a:r>
              <a:rPr lang="it-IT" sz="2400" b="1" dirty="0">
                <a:solidFill>
                  <a:prstClr val="black"/>
                </a:solidFill>
              </a:rPr>
              <a:t> </a:t>
            </a:r>
            <a:r>
              <a:rPr lang="it-IT" sz="2400" b="1" dirty="0" err="1">
                <a:solidFill>
                  <a:prstClr val="black"/>
                </a:solidFill>
              </a:rPr>
              <a:t>retardation</a:t>
            </a:r>
            <a:r>
              <a:rPr lang="it-IT" sz="2400" dirty="0">
                <a:solidFill>
                  <a:prstClr val="black"/>
                </a:solidFill>
              </a:rPr>
              <a:t>. </a:t>
            </a:r>
            <a:br>
              <a:rPr lang="it-IT" sz="2000" dirty="0">
                <a:solidFill>
                  <a:prstClr val="black"/>
                </a:solidFill>
              </a:rPr>
            </a:br>
            <a:r>
              <a:rPr lang="it-IT" sz="1600" dirty="0">
                <a:solidFill>
                  <a:prstClr val="black"/>
                </a:solidFill>
              </a:rPr>
              <a:t>SOBEL EH. Am J </a:t>
            </a:r>
            <a:r>
              <a:rPr lang="it-IT" sz="1600" dirty="0" err="1">
                <a:solidFill>
                  <a:prstClr val="black"/>
                </a:solidFill>
              </a:rPr>
              <a:t>Dis</a:t>
            </a:r>
            <a:r>
              <a:rPr lang="it-IT" sz="1600" dirty="0">
                <a:solidFill>
                  <a:prstClr val="black"/>
                </a:solidFill>
              </a:rPr>
              <a:t> </a:t>
            </a:r>
            <a:r>
              <a:rPr lang="it-IT" sz="1600" dirty="0" err="1">
                <a:solidFill>
                  <a:prstClr val="black"/>
                </a:solidFill>
              </a:rPr>
              <a:t>Child</a:t>
            </a:r>
            <a:r>
              <a:rPr lang="it-IT" sz="1600" dirty="0">
                <a:solidFill>
                  <a:prstClr val="black"/>
                </a:solidFill>
              </a:rPr>
              <a:t>. 1962;103:569-76. </a:t>
            </a:r>
          </a:p>
          <a:p>
            <a:pPr>
              <a:spcBef>
                <a:spcPct val="50000"/>
              </a:spcBef>
            </a:pPr>
            <a:r>
              <a:rPr lang="it-IT" sz="2400" b="1" dirty="0" err="1">
                <a:solidFill>
                  <a:prstClr val="black"/>
                </a:solidFill>
              </a:rPr>
              <a:t>Ankylosing</a:t>
            </a:r>
            <a:r>
              <a:rPr lang="it-IT" sz="2400" b="1" dirty="0">
                <a:solidFill>
                  <a:prstClr val="black"/>
                </a:solidFill>
              </a:rPr>
              <a:t> </a:t>
            </a:r>
            <a:r>
              <a:rPr lang="it-IT" sz="2400" b="1" dirty="0" err="1">
                <a:solidFill>
                  <a:prstClr val="black"/>
                </a:solidFill>
              </a:rPr>
              <a:t>spondylitis</a:t>
            </a:r>
            <a:r>
              <a:rPr lang="it-IT" sz="2400" dirty="0">
                <a:solidFill>
                  <a:prstClr val="black"/>
                </a:solidFill>
              </a:rPr>
              <a:t> </a:t>
            </a:r>
            <a:r>
              <a:rPr lang="it-IT" sz="2400" dirty="0" err="1">
                <a:solidFill>
                  <a:prstClr val="black"/>
                </a:solidFill>
              </a:rPr>
              <a:t>associated</a:t>
            </a:r>
            <a:r>
              <a:rPr lang="it-IT" sz="2400" dirty="0">
                <a:solidFill>
                  <a:prstClr val="black"/>
                </a:solidFill>
              </a:rPr>
              <a:t> </a:t>
            </a:r>
            <a:r>
              <a:rPr lang="it-IT" sz="2400" dirty="0" err="1">
                <a:solidFill>
                  <a:prstClr val="black"/>
                </a:solidFill>
              </a:rPr>
              <a:t>with</a:t>
            </a:r>
            <a:r>
              <a:rPr lang="it-IT" sz="2400" dirty="0">
                <a:solidFill>
                  <a:prstClr val="black"/>
                </a:solidFill>
              </a:rPr>
              <a:t> </a:t>
            </a:r>
            <a:r>
              <a:rPr lang="it-IT" sz="2400" dirty="0" err="1">
                <a:solidFill>
                  <a:prstClr val="black"/>
                </a:solidFill>
              </a:rPr>
              <a:t>regional</a:t>
            </a:r>
            <a:r>
              <a:rPr lang="it-IT" sz="2400" dirty="0">
                <a:solidFill>
                  <a:prstClr val="black"/>
                </a:solidFill>
              </a:rPr>
              <a:t> </a:t>
            </a:r>
            <a:r>
              <a:rPr lang="it-IT" sz="2400" dirty="0" err="1">
                <a:solidFill>
                  <a:prstClr val="black"/>
                </a:solidFill>
              </a:rPr>
              <a:t>enteritis</a:t>
            </a:r>
            <a:r>
              <a:rPr lang="it-IT" sz="2400" dirty="0">
                <a:solidFill>
                  <a:prstClr val="black"/>
                </a:solidFill>
              </a:rPr>
              <a:t>. </a:t>
            </a:r>
            <a:br>
              <a:rPr lang="it-IT" sz="2000" dirty="0">
                <a:solidFill>
                  <a:prstClr val="black"/>
                </a:solidFill>
              </a:rPr>
            </a:br>
            <a:r>
              <a:rPr lang="it-IT" sz="1600" dirty="0">
                <a:solidFill>
                  <a:prstClr val="black"/>
                </a:solidFill>
              </a:rPr>
              <a:t>STEWART JS. </a:t>
            </a:r>
            <a:r>
              <a:rPr lang="it-IT" sz="1600" dirty="0" err="1">
                <a:solidFill>
                  <a:prstClr val="black"/>
                </a:solidFill>
              </a:rPr>
              <a:t>Gastroenterology</a:t>
            </a:r>
            <a:r>
              <a:rPr lang="it-IT" sz="1600" dirty="0">
                <a:solidFill>
                  <a:prstClr val="black"/>
                </a:solidFill>
              </a:rPr>
              <a:t>. 1963;45:265-8.</a:t>
            </a:r>
          </a:p>
          <a:p>
            <a:pPr>
              <a:spcBef>
                <a:spcPct val="50000"/>
              </a:spcBef>
            </a:pPr>
            <a:r>
              <a:rPr lang="it-IT" sz="2400" b="1" dirty="0" err="1">
                <a:solidFill>
                  <a:prstClr val="black"/>
                </a:solidFill>
              </a:rPr>
              <a:t>Pyoderma</a:t>
            </a:r>
            <a:r>
              <a:rPr lang="it-IT" sz="2400" b="1" dirty="0">
                <a:solidFill>
                  <a:prstClr val="black"/>
                </a:solidFill>
              </a:rPr>
              <a:t> </a:t>
            </a:r>
            <a:r>
              <a:rPr lang="it-IT" sz="2400" b="1" dirty="0" err="1">
                <a:solidFill>
                  <a:prstClr val="black"/>
                </a:solidFill>
              </a:rPr>
              <a:t>gangrenosum</a:t>
            </a:r>
            <a:r>
              <a:rPr lang="it-IT" sz="2400" dirty="0">
                <a:solidFill>
                  <a:prstClr val="black"/>
                </a:solidFill>
              </a:rPr>
              <a:t> </a:t>
            </a:r>
            <a:r>
              <a:rPr lang="it-IT" sz="2400" dirty="0" err="1">
                <a:solidFill>
                  <a:prstClr val="black"/>
                </a:solidFill>
              </a:rPr>
              <a:t>as</a:t>
            </a:r>
            <a:r>
              <a:rPr lang="it-IT" sz="2400" dirty="0">
                <a:solidFill>
                  <a:prstClr val="black"/>
                </a:solidFill>
              </a:rPr>
              <a:t> the </a:t>
            </a:r>
            <a:r>
              <a:rPr lang="it-IT" sz="2400" dirty="0" err="1">
                <a:solidFill>
                  <a:prstClr val="black"/>
                </a:solidFill>
              </a:rPr>
              <a:t>presenting</a:t>
            </a:r>
            <a:r>
              <a:rPr lang="it-IT" sz="2400" dirty="0">
                <a:solidFill>
                  <a:prstClr val="black"/>
                </a:solidFill>
              </a:rPr>
              <a:t> </a:t>
            </a:r>
            <a:r>
              <a:rPr lang="it-IT" sz="2400" dirty="0" err="1">
                <a:solidFill>
                  <a:prstClr val="black"/>
                </a:solidFill>
              </a:rPr>
              <a:t>sign</a:t>
            </a:r>
            <a:r>
              <a:rPr lang="it-IT" sz="2400" dirty="0">
                <a:solidFill>
                  <a:prstClr val="black"/>
                </a:solidFill>
              </a:rPr>
              <a:t> </a:t>
            </a:r>
            <a:r>
              <a:rPr lang="it-IT" sz="2400" dirty="0" err="1">
                <a:solidFill>
                  <a:prstClr val="black"/>
                </a:solidFill>
              </a:rPr>
              <a:t>of</a:t>
            </a:r>
            <a:r>
              <a:rPr lang="it-IT" sz="2400" dirty="0">
                <a:solidFill>
                  <a:prstClr val="black"/>
                </a:solidFill>
              </a:rPr>
              <a:t> </a:t>
            </a:r>
            <a:r>
              <a:rPr lang="it-IT" sz="2400" dirty="0" err="1">
                <a:solidFill>
                  <a:prstClr val="black"/>
                </a:solidFill>
              </a:rPr>
              <a:t>regional</a:t>
            </a:r>
            <a:r>
              <a:rPr lang="it-IT" sz="2400" dirty="0">
                <a:solidFill>
                  <a:prstClr val="black"/>
                </a:solidFill>
              </a:rPr>
              <a:t> </a:t>
            </a:r>
            <a:r>
              <a:rPr lang="it-IT" sz="2400" dirty="0" err="1">
                <a:solidFill>
                  <a:prstClr val="black"/>
                </a:solidFill>
              </a:rPr>
              <a:t>ileitis</a:t>
            </a:r>
            <a:br>
              <a:rPr lang="it-IT" sz="2000" dirty="0">
                <a:solidFill>
                  <a:prstClr val="black"/>
                </a:solidFill>
              </a:rPr>
            </a:br>
            <a:r>
              <a:rPr lang="it-IT" sz="1600" dirty="0">
                <a:solidFill>
                  <a:prstClr val="black"/>
                </a:solidFill>
              </a:rPr>
              <a:t>BISHOPRIC GA. South </a:t>
            </a:r>
            <a:r>
              <a:rPr lang="it-IT" sz="1600" dirty="0" err="1">
                <a:solidFill>
                  <a:prstClr val="black"/>
                </a:solidFill>
              </a:rPr>
              <a:t>Med</a:t>
            </a:r>
            <a:r>
              <a:rPr lang="it-IT" sz="1600" dirty="0">
                <a:solidFill>
                  <a:prstClr val="black"/>
                </a:solidFill>
              </a:rPr>
              <a:t> J. 1964;57:675-8</a:t>
            </a:r>
          </a:p>
        </p:txBody>
      </p:sp>
      <p:sp>
        <p:nvSpPr>
          <p:cNvPr id="7"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Complicazioni e associazioni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tangolo 6"/>
          <p:cNvSpPr/>
          <p:nvPr/>
        </p:nvSpPr>
        <p:spPr>
          <a:xfrm>
            <a:off x="251520" y="1052736"/>
            <a:ext cx="8640960"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534" name="Text Box 7"/>
          <p:cNvSpPr txBox="1">
            <a:spLocks noChangeArrowheads="1"/>
          </p:cNvSpPr>
          <p:nvPr/>
        </p:nvSpPr>
        <p:spPr bwMode="auto">
          <a:xfrm>
            <a:off x="251520" y="1188045"/>
            <a:ext cx="8712968" cy="4801314"/>
          </a:xfrm>
          <a:prstGeom prst="rect">
            <a:avLst/>
          </a:prstGeom>
          <a:noFill/>
          <a:ln w="9525">
            <a:noFill/>
            <a:miter lim="800000"/>
            <a:headEnd/>
            <a:tailEnd/>
          </a:ln>
        </p:spPr>
        <p:txBody>
          <a:bodyPr wrap="square">
            <a:spAutoFit/>
          </a:bodyPr>
          <a:lstStyle/>
          <a:p>
            <a:r>
              <a:rPr lang="it-IT" sz="2400" dirty="0">
                <a:solidFill>
                  <a:prstClr val="black"/>
                </a:solidFill>
              </a:rPr>
              <a:t>The treatment </a:t>
            </a:r>
            <a:r>
              <a:rPr lang="it-IT" sz="2400" dirty="0" err="1">
                <a:solidFill>
                  <a:prstClr val="black"/>
                </a:solidFill>
              </a:rPr>
              <a:t>of</a:t>
            </a:r>
            <a:r>
              <a:rPr lang="it-IT" sz="2400" dirty="0">
                <a:solidFill>
                  <a:prstClr val="black"/>
                </a:solidFill>
              </a:rPr>
              <a:t> </a:t>
            </a:r>
            <a:r>
              <a:rPr lang="it-IT" sz="2400" dirty="0" err="1">
                <a:solidFill>
                  <a:prstClr val="black"/>
                </a:solidFill>
              </a:rPr>
              <a:t>chronic</a:t>
            </a:r>
            <a:r>
              <a:rPr lang="it-IT" sz="2400" dirty="0">
                <a:solidFill>
                  <a:prstClr val="black"/>
                </a:solidFill>
              </a:rPr>
              <a:t> ulcerative </a:t>
            </a:r>
            <a:r>
              <a:rPr lang="it-IT" sz="2400" dirty="0" err="1">
                <a:solidFill>
                  <a:prstClr val="black"/>
                </a:solidFill>
              </a:rPr>
              <a:t>colitis</a:t>
            </a:r>
            <a:r>
              <a:rPr lang="it-IT" sz="2400" dirty="0">
                <a:solidFill>
                  <a:prstClr val="black"/>
                </a:solidFill>
              </a:rPr>
              <a:t> </a:t>
            </a:r>
            <a:r>
              <a:rPr lang="it-IT" sz="2400" dirty="0" err="1">
                <a:solidFill>
                  <a:prstClr val="black"/>
                </a:solidFill>
              </a:rPr>
              <a:t>with</a:t>
            </a:r>
            <a:r>
              <a:rPr lang="it-IT" sz="2400" dirty="0">
                <a:solidFill>
                  <a:prstClr val="black"/>
                </a:solidFill>
              </a:rPr>
              <a:t> </a:t>
            </a:r>
            <a:r>
              <a:rPr lang="it-IT" sz="2400" b="1" dirty="0">
                <a:solidFill>
                  <a:prstClr val="black"/>
                </a:solidFill>
              </a:rPr>
              <a:t>6-mercaptopurine</a:t>
            </a:r>
            <a:r>
              <a:rPr lang="it-IT" sz="2400" dirty="0">
                <a:solidFill>
                  <a:prstClr val="black"/>
                </a:solidFill>
              </a:rPr>
              <a:t>. </a:t>
            </a:r>
          </a:p>
          <a:p>
            <a:r>
              <a:rPr lang="it-IT" sz="1600" dirty="0">
                <a:solidFill>
                  <a:prstClr val="black"/>
                </a:solidFill>
              </a:rPr>
              <a:t>Bean RHD. </a:t>
            </a:r>
            <a:r>
              <a:rPr lang="it-IT" sz="1600" dirty="0" err="1">
                <a:solidFill>
                  <a:prstClr val="black"/>
                </a:solidFill>
              </a:rPr>
              <a:t>Med</a:t>
            </a:r>
            <a:r>
              <a:rPr lang="it-IT" sz="1600" dirty="0">
                <a:solidFill>
                  <a:prstClr val="black"/>
                </a:solidFill>
              </a:rPr>
              <a:t> J </a:t>
            </a:r>
            <a:r>
              <a:rPr lang="it-IT" sz="1600" dirty="0" err="1">
                <a:solidFill>
                  <a:prstClr val="black"/>
                </a:solidFill>
              </a:rPr>
              <a:t>Aust</a:t>
            </a:r>
            <a:r>
              <a:rPr lang="it-IT" sz="1600" dirty="0">
                <a:solidFill>
                  <a:prstClr val="black"/>
                </a:solidFill>
              </a:rPr>
              <a:t> 1962; 2:592 – 593.</a:t>
            </a:r>
          </a:p>
          <a:p>
            <a:pPr>
              <a:spcBef>
                <a:spcPct val="50000"/>
              </a:spcBef>
            </a:pPr>
            <a:br>
              <a:rPr lang="it-IT" sz="2000" dirty="0">
                <a:solidFill>
                  <a:prstClr val="black"/>
                </a:solidFill>
              </a:rPr>
            </a:br>
            <a:r>
              <a:rPr lang="it-IT" sz="2400" b="1" dirty="0" err="1">
                <a:solidFill>
                  <a:prstClr val="black"/>
                </a:solidFill>
              </a:rPr>
              <a:t>Nitrogen</a:t>
            </a:r>
            <a:r>
              <a:rPr lang="it-IT" sz="2400" b="1" dirty="0">
                <a:solidFill>
                  <a:prstClr val="black"/>
                </a:solidFill>
              </a:rPr>
              <a:t> </a:t>
            </a:r>
            <a:r>
              <a:rPr lang="it-IT" sz="2400" b="1" dirty="0" err="1">
                <a:solidFill>
                  <a:prstClr val="black"/>
                </a:solidFill>
              </a:rPr>
              <a:t>mustard</a:t>
            </a:r>
            <a:r>
              <a:rPr lang="it-IT" sz="2400" dirty="0">
                <a:solidFill>
                  <a:prstClr val="black"/>
                </a:solidFill>
              </a:rPr>
              <a:t> in the treatment </a:t>
            </a:r>
            <a:r>
              <a:rPr lang="it-IT" sz="2400" dirty="0" err="1">
                <a:solidFill>
                  <a:prstClr val="black"/>
                </a:solidFill>
              </a:rPr>
              <a:t>of</a:t>
            </a:r>
            <a:r>
              <a:rPr lang="it-IT" sz="2400" dirty="0">
                <a:solidFill>
                  <a:prstClr val="black"/>
                </a:solidFill>
              </a:rPr>
              <a:t> </a:t>
            </a:r>
            <a:r>
              <a:rPr lang="it-IT" sz="2400" dirty="0" err="1">
                <a:solidFill>
                  <a:prstClr val="black"/>
                </a:solidFill>
              </a:rPr>
              <a:t>chronic</a:t>
            </a:r>
            <a:r>
              <a:rPr lang="it-IT" sz="2400" dirty="0">
                <a:solidFill>
                  <a:prstClr val="black"/>
                </a:solidFill>
              </a:rPr>
              <a:t> ulcerative </a:t>
            </a:r>
            <a:r>
              <a:rPr lang="it-IT" sz="2400" dirty="0" err="1">
                <a:solidFill>
                  <a:prstClr val="black"/>
                </a:solidFill>
              </a:rPr>
              <a:t>colitis</a:t>
            </a:r>
            <a:r>
              <a:rPr lang="it-IT" sz="2400" dirty="0">
                <a:solidFill>
                  <a:prstClr val="black"/>
                </a:solidFill>
              </a:rPr>
              <a:t> and </a:t>
            </a:r>
            <a:r>
              <a:rPr lang="it-IT" sz="2400" dirty="0" err="1">
                <a:solidFill>
                  <a:prstClr val="black"/>
                </a:solidFill>
              </a:rPr>
              <a:t>regional</a:t>
            </a:r>
            <a:r>
              <a:rPr lang="it-IT" sz="2400" dirty="0">
                <a:solidFill>
                  <a:prstClr val="black"/>
                </a:solidFill>
              </a:rPr>
              <a:t> </a:t>
            </a:r>
            <a:r>
              <a:rPr lang="it-IT" sz="2400" dirty="0" err="1">
                <a:solidFill>
                  <a:prstClr val="black"/>
                </a:solidFill>
              </a:rPr>
              <a:t>enteritis</a:t>
            </a:r>
            <a:r>
              <a:rPr lang="it-IT" sz="2400" dirty="0">
                <a:solidFill>
                  <a:prstClr val="black"/>
                </a:solidFill>
              </a:rPr>
              <a:t>; a </a:t>
            </a:r>
            <a:r>
              <a:rPr lang="it-IT" sz="2400" dirty="0" err="1">
                <a:solidFill>
                  <a:prstClr val="black"/>
                </a:solidFill>
              </a:rPr>
              <a:t>preliminary</a:t>
            </a:r>
            <a:r>
              <a:rPr lang="it-IT" sz="2400" dirty="0">
                <a:solidFill>
                  <a:prstClr val="black"/>
                </a:solidFill>
              </a:rPr>
              <a:t> report.</a:t>
            </a:r>
            <a:br>
              <a:rPr lang="it-IT" sz="2000" dirty="0">
                <a:solidFill>
                  <a:prstClr val="black"/>
                </a:solidFill>
              </a:rPr>
            </a:br>
            <a:r>
              <a:rPr lang="it-IT" sz="1600" dirty="0">
                <a:solidFill>
                  <a:prstClr val="black"/>
                </a:solidFill>
              </a:rPr>
              <a:t>WINKELMAN EI, BROWN CH. </a:t>
            </a:r>
            <a:r>
              <a:rPr lang="it-IT" sz="1600" dirty="0" err="1">
                <a:solidFill>
                  <a:prstClr val="black"/>
                </a:solidFill>
              </a:rPr>
              <a:t>Cleve</a:t>
            </a:r>
            <a:r>
              <a:rPr lang="it-IT" sz="1600" dirty="0">
                <a:solidFill>
                  <a:prstClr val="black"/>
                </a:solidFill>
              </a:rPr>
              <a:t> </a:t>
            </a:r>
            <a:r>
              <a:rPr lang="it-IT" sz="1600" dirty="0" err="1">
                <a:solidFill>
                  <a:prstClr val="black"/>
                </a:solidFill>
              </a:rPr>
              <a:t>Clin</a:t>
            </a:r>
            <a:r>
              <a:rPr lang="it-IT" sz="1600" dirty="0">
                <a:solidFill>
                  <a:prstClr val="black"/>
                </a:solidFill>
              </a:rPr>
              <a:t> Q. 1965 </a:t>
            </a:r>
            <a:r>
              <a:rPr lang="it-IT" sz="1600" dirty="0" err="1">
                <a:solidFill>
                  <a:prstClr val="black"/>
                </a:solidFill>
              </a:rPr>
              <a:t>Jul</a:t>
            </a:r>
            <a:r>
              <a:rPr lang="it-IT" sz="1600" dirty="0">
                <a:solidFill>
                  <a:prstClr val="black"/>
                </a:solidFill>
              </a:rPr>
              <a:t>;32:165-74.</a:t>
            </a:r>
          </a:p>
          <a:p>
            <a:pPr>
              <a:spcBef>
                <a:spcPct val="50000"/>
              </a:spcBef>
            </a:pPr>
            <a:endParaRPr lang="it-IT" sz="2400" b="1" dirty="0">
              <a:solidFill>
                <a:prstClr val="black"/>
              </a:solidFill>
            </a:endParaRPr>
          </a:p>
          <a:p>
            <a:pPr>
              <a:spcBef>
                <a:spcPct val="50000"/>
              </a:spcBef>
            </a:pPr>
            <a:r>
              <a:rPr lang="it-IT" sz="2400" b="1" dirty="0" err="1">
                <a:solidFill>
                  <a:prstClr val="black"/>
                </a:solidFill>
              </a:rPr>
              <a:t>Azathioprine</a:t>
            </a:r>
            <a:r>
              <a:rPr lang="it-IT" sz="2400" dirty="0">
                <a:solidFill>
                  <a:prstClr val="black"/>
                </a:solidFill>
              </a:rPr>
              <a:t> </a:t>
            </a:r>
            <a:r>
              <a:rPr lang="it-IT" sz="2400" dirty="0" err="1">
                <a:solidFill>
                  <a:prstClr val="black"/>
                </a:solidFill>
              </a:rPr>
              <a:t>for</a:t>
            </a:r>
            <a:r>
              <a:rPr lang="it-IT" sz="2400" dirty="0">
                <a:solidFill>
                  <a:prstClr val="black"/>
                </a:solidFill>
              </a:rPr>
              <a:t> </a:t>
            </a:r>
            <a:r>
              <a:rPr lang="it-IT" sz="2400" dirty="0" err="1">
                <a:solidFill>
                  <a:prstClr val="black"/>
                </a:solidFill>
              </a:rPr>
              <a:t>Crohn</a:t>
            </a:r>
            <a:r>
              <a:rPr lang="it-IT" sz="2400" dirty="0">
                <a:solidFill>
                  <a:prstClr val="black"/>
                </a:solidFill>
              </a:rPr>
              <a:t>'s </a:t>
            </a:r>
            <a:r>
              <a:rPr lang="it-IT" sz="2400" dirty="0" err="1">
                <a:solidFill>
                  <a:prstClr val="black"/>
                </a:solidFill>
              </a:rPr>
              <a:t>disease</a:t>
            </a:r>
            <a:r>
              <a:rPr lang="it-IT" sz="2400" dirty="0">
                <a:solidFill>
                  <a:prstClr val="black"/>
                </a:solidFill>
              </a:rPr>
              <a:t>. </a:t>
            </a:r>
            <a:r>
              <a:rPr lang="it-IT" sz="2400" dirty="0" err="1">
                <a:solidFill>
                  <a:prstClr val="black"/>
                </a:solidFill>
              </a:rPr>
              <a:t>Brooke</a:t>
            </a:r>
            <a:r>
              <a:rPr lang="it-IT" sz="2400" dirty="0">
                <a:solidFill>
                  <a:prstClr val="black"/>
                </a:solidFill>
              </a:rPr>
              <a:t> BN. </a:t>
            </a:r>
            <a:br>
              <a:rPr lang="it-IT" sz="2000" dirty="0">
                <a:solidFill>
                  <a:prstClr val="black"/>
                </a:solidFill>
              </a:rPr>
            </a:br>
            <a:r>
              <a:rPr lang="it-IT" sz="1600" dirty="0" err="1">
                <a:solidFill>
                  <a:prstClr val="black"/>
                </a:solidFill>
              </a:rPr>
              <a:t>Lancet</a:t>
            </a:r>
            <a:r>
              <a:rPr lang="it-IT" sz="1600" dirty="0">
                <a:solidFill>
                  <a:prstClr val="black"/>
                </a:solidFill>
              </a:rPr>
              <a:t>. 1969 </a:t>
            </a:r>
            <a:r>
              <a:rPr lang="it-IT" sz="1600" dirty="0" err="1">
                <a:solidFill>
                  <a:prstClr val="black"/>
                </a:solidFill>
              </a:rPr>
              <a:t>Sep</a:t>
            </a:r>
            <a:r>
              <a:rPr lang="it-IT" sz="1600" dirty="0">
                <a:solidFill>
                  <a:prstClr val="black"/>
                </a:solidFill>
              </a:rPr>
              <a:t> 20;2(7621):612-4</a:t>
            </a:r>
          </a:p>
          <a:p>
            <a:endParaRPr lang="it-IT" sz="2000" dirty="0">
              <a:solidFill>
                <a:prstClr val="black"/>
              </a:solidFill>
            </a:endParaRPr>
          </a:p>
          <a:p>
            <a:r>
              <a:rPr lang="it-IT" sz="2400" dirty="0">
                <a:solidFill>
                  <a:prstClr val="black"/>
                </a:solidFill>
              </a:rPr>
              <a:t>Treatment </a:t>
            </a:r>
            <a:r>
              <a:rPr lang="it-IT" sz="2400" dirty="0" err="1">
                <a:solidFill>
                  <a:prstClr val="black"/>
                </a:solidFill>
              </a:rPr>
              <a:t>of</a:t>
            </a:r>
            <a:r>
              <a:rPr lang="it-IT" sz="2400" dirty="0">
                <a:solidFill>
                  <a:prstClr val="black"/>
                </a:solidFill>
              </a:rPr>
              <a:t> </a:t>
            </a:r>
            <a:r>
              <a:rPr lang="it-IT" sz="2400" dirty="0" err="1">
                <a:solidFill>
                  <a:prstClr val="black"/>
                </a:solidFill>
              </a:rPr>
              <a:t>Crohn</a:t>
            </a:r>
            <a:r>
              <a:rPr lang="it-IT" sz="2400" dirty="0">
                <a:solidFill>
                  <a:prstClr val="black"/>
                </a:solidFill>
              </a:rPr>
              <a:t>’s </a:t>
            </a:r>
            <a:r>
              <a:rPr lang="it-IT" sz="2400" dirty="0" err="1">
                <a:solidFill>
                  <a:prstClr val="black"/>
                </a:solidFill>
              </a:rPr>
              <a:t>disease</a:t>
            </a:r>
            <a:r>
              <a:rPr lang="it-IT" sz="2400" dirty="0">
                <a:solidFill>
                  <a:prstClr val="black"/>
                </a:solidFill>
              </a:rPr>
              <a:t> </a:t>
            </a:r>
            <a:r>
              <a:rPr lang="it-IT" sz="2400" dirty="0" err="1">
                <a:solidFill>
                  <a:prstClr val="black"/>
                </a:solidFill>
              </a:rPr>
              <a:t>with</a:t>
            </a:r>
            <a:r>
              <a:rPr lang="it-IT" sz="2400" dirty="0">
                <a:solidFill>
                  <a:prstClr val="black"/>
                </a:solidFill>
              </a:rPr>
              <a:t> </a:t>
            </a:r>
            <a:r>
              <a:rPr lang="it-IT" sz="2400" b="1" dirty="0">
                <a:solidFill>
                  <a:prstClr val="black"/>
                </a:solidFill>
              </a:rPr>
              <a:t>6-mercaptopurine</a:t>
            </a:r>
            <a:r>
              <a:rPr lang="it-IT" sz="2400" dirty="0">
                <a:solidFill>
                  <a:prstClr val="black"/>
                </a:solidFill>
              </a:rPr>
              <a:t>. A </a:t>
            </a:r>
            <a:r>
              <a:rPr lang="it-IT" sz="2400" dirty="0" err="1">
                <a:solidFill>
                  <a:prstClr val="black"/>
                </a:solidFill>
              </a:rPr>
              <a:t>long-term</a:t>
            </a:r>
            <a:r>
              <a:rPr lang="it-IT" sz="2400" dirty="0">
                <a:solidFill>
                  <a:prstClr val="black"/>
                </a:solidFill>
              </a:rPr>
              <a:t>, </a:t>
            </a:r>
            <a:r>
              <a:rPr lang="it-IT" sz="2400" dirty="0" err="1">
                <a:solidFill>
                  <a:prstClr val="black"/>
                </a:solidFill>
              </a:rPr>
              <a:t>randomized</a:t>
            </a:r>
            <a:r>
              <a:rPr lang="it-IT" sz="2400" dirty="0">
                <a:solidFill>
                  <a:prstClr val="black"/>
                </a:solidFill>
              </a:rPr>
              <a:t>, </a:t>
            </a:r>
            <a:r>
              <a:rPr lang="it-IT" sz="2400" dirty="0" err="1">
                <a:solidFill>
                  <a:prstClr val="black"/>
                </a:solidFill>
              </a:rPr>
              <a:t>double-blind</a:t>
            </a:r>
            <a:r>
              <a:rPr lang="it-IT" sz="2400" dirty="0">
                <a:solidFill>
                  <a:prstClr val="black"/>
                </a:solidFill>
              </a:rPr>
              <a:t> </a:t>
            </a:r>
            <a:r>
              <a:rPr lang="it-IT" sz="2400" dirty="0" err="1">
                <a:solidFill>
                  <a:prstClr val="black"/>
                </a:solidFill>
              </a:rPr>
              <a:t>study</a:t>
            </a:r>
            <a:r>
              <a:rPr lang="it-IT" sz="2400" dirty="0">
                <a:solidFill>
                  <a:prstClr val="black"/>
                </a:solidFill>
              </a:rPr>
              <a:t>. </a:t>
            </a:r>
            <a:br>
              <a:rPr lang="it-IT" sz="2000" dirty="0">
                <a:solidFill>
                  <a:prstClr val="black"/>
                </a:solidFill>
              </a:rPr>
            </a:br>
            <a:r>
              <a:rPr lang="it-IT" sz="1600" dirty="0" err="1">
                <a:solidFill>
                  <a:prstClr val="black"/>
                </a:solidFill>
              </a:rPr>
              <a:t>Present</a:t>
            </a:r>
            <a:r>
              <a:rPr lang="it-IT" sz="1600" dirty="0">
                <a:solidFill>
                  <a:prstClr val="black"/>
                </a:solidFill>
              </a:rPr>
              <a:t> DH. N </a:t>
            </a:r>
            <a:r>
              <a:rPr lang="it-IT" sz="1600" dirty="0" err="1">
                <a:solidFill>
                  <a:prstClr val="black"/>
                </a:solidFill>
              </a:rPr>
              <a:t>Engl</a:t>
            </a:r>
            <a:r>
              <a:rPr lang="it-IT" sz="1600" dirty="0">
                <a:solidFill>
                  <a:prstClr val="black"/>
                </a:solidFill>
              </a:rPr>
              <a:t> J </a:t>
            </a:r>
            <a:r>
              <a:rPr lang="it-IT" sz="1600" dirty="0" err="1">
                <a:solidFill>
                  <a:prstClr val="black"/>
                </a:solidFill>
              </a:rPr>
              <a:t>Med</a:t>
            </a:r>
            <a:r>
              <a:rPr lang="it-IT" sz="1600" dirty="0">
                <a:solidFill>
                  <a:prstClr val="black"/>
                </a:solidFill>
              </a:rPr>
              <a:t> 1980; 302:981 – 987.</a:t>
            </a:r>
          </a:p>
        </p:txBody>
      </p:sp>
      <p:sp>
        <p:nvSpPr>
          <p:cNvPr id="456716" name="Oval 12"/>
          <p:cNvSpPr>
            <a:spLocks noChangeArrowheads="1"/>
          </p:cNvSpPr>
          <p:nvPr/>
        </p:nvSpPr>
        <p:spPr bwMode="auto">
          <a:xfrm>
            <a:off x="88900" y="2708920"/>
            <a:ext cx="4483100" cy="648071"/>
          </a:xfrm>
          <a:prstGeom prst="ellipse">
            <a:avLst/>
          </a:prstGeom>
          <a:noFill/>
          <a:ln w="28575">
            <a:solidFill>
              <a:srgbClr val="CC0000"/>
            </a:solidFill>
            <a:round/>
            <a:headEnd/>
            <a:tailEnd/>
          </a:ln>
        </p:spPr>
        <p:txBody>
          <a:bodyPr wrap="none" anchor="ctr"/>
          <a:lstStyle/>
          <a:p>
            <a:endParaRPr lang="it-IT">
              <a:solidFill>
                <a:prstClr val="black"/>
              </a:solidFill>
            </a:endParaRPr>
          </a:p>
        </p:txBody>
      </p:sp>
      <p:sp>
        <p:nvSpPr>
          <p:cNvPr id="9"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Rettangolo 12"/>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Immunosoppressori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6716"/>
                                        </p:tgtEl>
                                        <p:attrNameLst>
                                          <p:attrName>style.visibility</p:attrName>
                                        </p:attrNameLst>
                                      </p:cBhvr>
                                      <p:to>
                                        <p:strVal val="visible"/>
                                      </p:to>
                                    </p:set>
                                    <p:animEffect transition="in" filter="fade">
                                      <p:cBhvr>
                                        <p:cTn id="7" dur="500"/>
                                        <p:tgtEl>
                                          <p:spTgt spid="456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8"/>
          <p:cNvSpPr txBox="1">
            <a:spLocks noChangeArrowheads="1"/>
          </p:cNvSpPr>
          <p:nvPr/>
        </p:nvSpPr>
        <p:spPr bwMode="auto">
          <a:xfrm>
            <a:off x="359532" y="1271662"/>
            <a:ext cx="8424935" cy="769441"/>
          </a:xfrm>
          <a:prstGeom prst="rect">
            <a:avLst/>
          </a:prstGeom>
          <a:noFill/>
          <a:ln w="9525">
            <a:noFill/>
            <a:miter lim="800000"/>
            <a:headEnd/>
            <a:tailEnd/>
          </a:ln>
        </p:spPr>
        <p:txBody>
          <a:bodyPr wrap="square">
            <a:spAutoFit/>
          </a:bodyPr>
          <a:lstStyle/>
          <a:p>
            <a:pPr>
              <a:spcBef>
                <a:spcPct val="50000"/>
              </a:spcBef>
            </a:pPr>
            <a:r>
              <a:rPr lang="it-IT" sz="2800" dirty="0" err="1">
                <a:solidFill>
                  <a:prstClr val="black"/>
                </a:solidFill>
              </a:rPr>
              <a:t>Diverting</a:t>
            </a:r>
            <a:r>
              <a:rPr lang="it-IT" sz="2800" dirty="0">
                <a:solidFill>
                  <a:prstClr val="black"/>
                </a:solidFill>
              </a:rPr>
              <a:t> </a:t>
            </a:r>
            <a:r>
              <a:rPr lang="it-IT" sz="2800" dirty="0" err="1">
                <a:solidFill>
                  <a:prstClr val="black"/>
                </a:solidFill>
              </a:rPr>
              <a:t>ileostomy</a:t>
            </a:r>
            <a:r>
              <a:rPr lang="it-IT" sz="2800" dirty="0">
                <a:solidFill>
                  <a:prstClr val="black"/>
                </a:solidFill>
              </a:rPr>
              <a:t>: guarigione dell’ansa esclusa</a:t>
            </a:r>
            <a:br>
              <a:rPr lang="it-IT" sz="2400" dirty="0">
                <a:solidFill>
                  <a:prstClr val="black"/>
                </a:solidFill>
              </a:rPr>
            </a:br>
            <a:r>
              <a:rPr lang="it-IT" sz="1600" dirty="0" err="1">
                <a:solidFill>
                  <a:prstClr val="black"/>
                </a:solidFill>
              </a:rPr>
              <a:t>Oberhelman</a:t>
            </a:r>
            <a:r>
              <a:rPr lang="it-IT" sz="1600" dirty="0">
                <a:solidFill>
                  <a:prstClr val="black"/>
                </a:solidFill>
              </a:rPr>
              <a:t> HA Jr. Am J </a:t>
            </a:r>
            <a:r>
              <a:rPr lang="it-IT" sz="1600" dirty="0" err="1">
                <a:solidFill>
                  <a:prstClr val="black"/>
                </a:solidFill>
              </a:rPr>
              <a:t>Surg</a:t>
            </a:r>
            <a:r>
              <a:rPr lang="it-IT" sz="1600" dirty="0">
                <a:solidFill>
                  <a:prstClr val="black"/>
                </a:solidFill>
              </a:rPr>
              <a:t>. 1968;115:231-40. </a:t>
            </a:r>
          </a:p>
        </p:txBody>
      </p:sp>
      <p:pic>
        <p:nvPicPr>
          <p:cNvPr id="26631" name="Picture 10"/>
          <p:cNvPicPr>
            <a:picLocks noChangeAspect="1" noChangeArrowheads="1"/>
          </p:cNvPicPr>
          <p:nvPr/>
        </p:nvPicPr>
        <p:blipFill>
          <a:blip r:embed="rId2" cstate="print"/>
          <a:srcRect/>
          <a:stretch>
            <a:fillRect/>
          </a:stretch>
        </p:blipFill>
        <p:spPr bwMode="auto">
          <a:xfrm>
            <a:off x="2096963" y="2636912"/>
            <a:ext cx="4923309" cy="3895478"/>
          </a:xfrm>
          <a:prstGeom prst="rect">
            <a:avLst/>
          </a:prstGeom>
          <a:noFill/>
          <a:ln w="9525">
            <a:noFill/>
            <a:miter lim="800000"/>
            <a:headEnd/>
            <a:tailEnd/>
          </a:ln>
        </p:spPr>
      </p:pic>
      <p:sp>
        <p:nvSpPr>
          <p:cNvPr id="8"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Fattori ambientali: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10"/>
          <p:cNvPicPr>
            <a:picLocks noChangeAspect="1" noChangeArrowheads="1"/>
          </p:cNvPicPr>
          <p:nvPr/>
        </p:nvPicPr>
        <p:blipFill>
          <a:blip r:embed="rId2" cstate="print"/>
          <a:srcRect/>
          <a:stretch>
            <a:fillRect/>
          </a:stretch>
        </p:blipFill>
        <p:spPr bwMode="auto">
          <a:xfrm>
            <a:off x="5384800" y="1585913"/>
            <a:ext cx="3314700" cy="4868862"/>
          </a:xfrm>
          <a:prstGeom prst="rect">
            <a:avLst/>
          </a:prstGeom>
          <a:noFill/>
          <a:ln w="9525">
            <a:noFill/>
            <a:miter lim="800000"/>
            <a:headEnd/>
            <a:tailEnd/>
          </a:ln>
        </p:spPr>
      </p:pic>
      <p:pic>
        <p:nvPicPr>
          <p:cNvPr id="27655" name="Picture 11"/>
          <p:cNvPicPr>
            <a:picLocks noChangeAspect="1" noChangeArrowheads="1"/>
          </p:cNvPicPr>
          <p:nvPr/>
        </p:nvPicPr>
        <p:blipFill>
          <a:blip r:embed="rId3" cstate="print"/>
          <a:srcRect/>
          <a:stretch>
            <a:fillRect/>
          </a:stretch>
        </p:blipFill>
        <p:spPr bwMode="auto">
          <a:xfrm>
            <a:off x="212725" y="3559175"/>
            <a:ext cx="5329238" cy="804863"/>
          </a:xfrm>
          <a:prstGeom prst="rect">
            <a:avLst/>
          </a:prstGeom>
          <a:noFill/>
          <a:ln w="9525">
            <a:noFill/>
            <a:miter lim="800000"/>
            <a:headEnd/>
            <a:tailEnd/>
          </a:ln>
        </p:spPr>
      </p:pic>
      <p:pic>
        <p:nvPicPr>
          <p:cNvPr id="27656" name="Picture 6"/>
          <p:cNvPicPr>
            <a:picLocks noChangeAspect="1" noChangeArrowheads="1"/>
          </p:cNvPicPr>
          <p:nvPr/>
        </p:nvPicPr>
        <p:blipFill>
          <a:blip r:embed="rId4" cstate="print"/>
          <a:srcRect/>
          <a:stretch>
            <a:fillRect/>
          </a:stretch>
        </p:blipFill>
        <p:spPr bwMode="auto">
          <a:xfrm>
            <a:off x="200025" y="1542678"/>
            <a:ext cx="5184775" cy="1238250"/>
          </a:xfrm>
          <a:prstGeom prst="rect">
            <a:avLst/>
          </a:prstGeom>
          <a:noFill/>
          <a:ln w="9525">
            <a:noFill/>
            <a:miter lim="800000"/>
            <a:headEnd/>
            <a:tailEnd/>
          </a:ln>
        </p:spPr>
      </p:pic>
      <p:sp>
        <p:nvSpPr>
          <p:cNvPr id="9"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ttangolo 7"/>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Fattori ambientali: 2, dieta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8"/>
          <p:cNvSpPr txBox="1">
            <a:spLocks noChangeArrowheads="1"/>
          </p:cNvSpPr>
          <p:nvPr/>
        </p:nvSpPr>
        <p:spPr bwMode="auto">
          <a:xfrm>
            <a:off x="228600" y="1456323"/>
            <a:ext cx="8775700" cy="4524315"/>
          </a:xfrm>
          <a:prstGeom prst="rect">
            <a:avLst/>
          </a:prstGeom>
          <a:noFill/>
          <a:ln w="9525">
            <a:noFill/>
            <a:miter lim="800000"/>
            <a:headEnd/>
            <a:tailEnd/>
          </a:ln>
        </p:spPr>
        <p:txBody>
          <a:bodyPr>
            <a:spAutoFit/>
          </a:bodyPr>
          <a:lstStyle/>
          <a:p>
            <a:pPr>
              <a:spcBef>
                <a:spcPct val="50000"/>
              </a:spcBef>
            </a:pPr>
            <a:r>
              <a:rPr lang="it-IT" sz="2800" b="1" dirty="0" err="1">
                <a:solidFill>
                  <a:prstClr val="black"/>
                </a:solidFill>
              </a:rPr>
              <a:t>Agent</a:t>
            </a:r>
            <a:r>
              <a:rPr lang="it-IT" sz="2800" b="1" dirty="0">
                <a:solidFill>
                  <a:prstClr val="black"/>
                </a:solidFill>
              </a:rPr>
              <a:t> </a:t>
            </a:r>
            <a:r>
              <a:rPr lang="it-IT" sz="2800" b="1" dirty="0" err="1">
                <a:solidFill>
                  <a:prstClr val="black"/>
                </a:solidFill>
              </a:rPr>
              <a:t>transmissible</a:t>
            </a:r>
            <a:r>
              <a:rPr lang="it-IT" sz="2800" b="1" dirty="0">
                <a:solidFill>
                  <a:prstClr val="black"/>
                </a:solidFill>
              </a:rPr>
              <a:t> </a:t>
            </a:r>
            <a:r>
              <a:rPr lang="it-IT" sz="2800" dirty="0" err="1">
                <a:solidFill>
                  <a:prstClr val="black"/>
                </a:solidFill>
              </a:rPr>
              <a:t>from</a:t>
            </a:r>
            <a:r>
              <a:rPr lang="it-IT" sz="2800" dirty="0">
                <a:solidFill>
                  <a:prstClr val="black"/>
                </a:solidFill>
              </a:rPr>
              <a:t>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 </a:t>
            </a:r>
            <a:r>
              <a:rPr lang="it-IT" sz="2800" dirty="0" err="1">
                <a:solidFill>
                  <a:prstClr val="black"/>
                </a:solidFill>
              </a:rPr>
              <a:t>tissue</a:t>
            </a:r>
            <a:r>
              <a:rPr lang="it-IT" sz="2800" dirty="0">
                <a:solidFill>
                  <a:prstClr val="black"/>
                </a:solidFill>
              </a:rPr>
              <a:t>.</a:t>
            </a:r>
            <a:br>
              <a:rPr lang="it-IT" sz="2400" dirty="0">
                <a:solidFill>
                  <a:prstClr val="black"/>
                </a:solidFill>
              </a:rPr>
            </a:br>
            <a:r>
              <a:rPr lang="it-IT" sz="1600" dirty="0" err="1">
                <a:solidFill>
                  <a:prstClr val="black"/>
                </a:solidFill>
              </a:rPr>
              <a:t>MacGregor</a:t>
            </a:r>
            <a:r>
              <a:rPr lang="it-IT" sz="1600" dirty="0">
                <a:solidFill>
                  <a:prstClr val="black"/>
                </a:solidFill>
              </a:rPr>
              <a:t> GA. </a:t>
            </a:r>
            <a:r>
              <a:rPr lang="it-IT" sz="1600" dirty="0" err="1">
                <a:solidFill>
                  <a:prstClr val="black"/>
                </a:solidFill>
              </a:rPr>
              <a:t>Lancet</a:t>
            </a:r>
            <a:r>
              <a:rPr lang="it-IT" sz="1600" dirty="0">
                <a:solidFill>
                  <a:prstClr val="black"/>
                </a:solidFill>
              </a:rPr>
              <a:t>. 1970;2:311. </a:t>
            </a:r>
          </a:p>
          <a:p>
            <a:pPr>
              <a:spcBef>
                <a:spcPct val="50000"/>
              </a:spcBef>
            </a:pPr>
            <a:endParaRPr lang="it-IT" sz="2400" dirty="0">
              <a:solidFill>
                <a:prstClr val="black"/>
              </a:solidFill>
            </a:endParaRPr>
          </a:p>
          <a:p>
            <a:pPr>
              <a:spcBef>
                <a:spcPct val="50000"/>
              </a:spcBef>
            </a:pPr>
            <a:r>
              <a:rPr lang="it-IT" sz="2800" dirty="0" err="1">
                <a:solidFill>
                  <a:prstClr val="black"/>
                </a:solidFill>
              </a:rPr>
              <a:t>Enterobacterial</a:t>
            </a:r>
            <a:r>
              <a:rPr lang="it-IT" sz="2800" dirty="0">
                <a:solidFill>
                  <a:prstClr val="black"/>
                </a:solidFill>
              </a:rPr>
              <a:t> common </a:t>
            </a:r>
            <a:r>
              <a:rPr lang="it-IT" sz="2800" dirty="0" err="1">
                <a:solidFill>
                  <a:prstClr val="black"/>
                </a:solidFill>
              </a:rPr>
              <a:t>antigen-induced</a:t>
            </a:r>
            <a:r>
              <a:rPr lang="it-IT" sz="2800" dirty="0">
                <a:solidFill>
                  <a:prstClr val="black"/>
                </a:solidFill>
              </a:rPr>
              <a:t> </a:t>
            </a:r>
            <a:r>
              <a:rPr lang="it-IT" sz="2800" b="1" dirty="0" err="1">
                <a:solidFill>
                  <a:prstClr val="black"/>
                </a:solidFill>
              </a:rPr>
              <a:t>lymphocyte</a:t>
            </a:r>
            <a:r>
              <a:rPr lang="it-IT" sz="2800" b="1" dirty="0">
                <a:solidFill>
                  <a:prstClr val="black"/>
                </a:solidFill>
              </a:rPr>
              <a:t> </a:t>
            </a:r>
            <a:r>
              <a:rPr lang="it-IT" sz="2800" b="1" dirty="0" err="1">
                <a:solidFill>
                  <a:prstClr val="black"/>
                </a:solidFill>
              </a:rPr>
              <a:t>reactivity</a:t>
            </a:r>
            <a:r>
              <a:rPr lang="it-IT" sz="2800" dirty="0">
                <a:solidFill>
                  <a:prstClr val="black"/>
                </a:solidFill>
              </a:rPr>
              <a:t> in </a:t>
            </a:r>
            <a:r>
              <a:rPr lang="it-IT" sz="2800" dirty="0" err="1">
                <a:solidFill>
                  <a:prstClr val="black"/>
                </a:solidFill>
              </a:rPr>
              <a:t>inflammatory</a:t>
            </a:r>
            <a:r>
              <a:rPr lang="it-IT" sz="2800" dirty="0">
                <a:solidFill>
                  <a:prstClr val="black"/>
                </a:solidFill>
              </a:rPr>
              <a:t> </a:t>
            </a:r>
            <a:r>
              <a:rPr lang="it-IT" sz="2800" dirty="0" err="1">
                <a:solidFill>
                  <a:prstClr val="black"/>
                </a:solidFill>
              </a:rPr>
              <a:t>bowel</a:t>
            </a:r>
            <a:r>
              <a:rPr lang="it-IT" sz="2800" dirty="0">
                <a:solidFill>
                  <a:prstClr val="black"/>
                </a:solidFill>
              </a:rPr>
              <a:t> </a:t>
            </a:r>
            <a:r>
              <a:rPr lang="it-IT" sz="2800" dirty="0" err="1">
                <a:solidFill>
                  <a:prstClr val="black"/>
                </a:solidFill>
              </a:rPr>
              <a:t>disease</a:t>
            </a:r>
            <a:r>
              <a:rPr lang="it-IT" sz="2800" dirty="0">
                <a:solidFill>
                  <a:prstClr val="black"/>
                </a:solidFill>
              </a:rPr>
              <a:t>.</a:t>
            </a:r>
            <a:br>
              <a:rPr lang="it-IT" sz="2400" dirty="0">
                <a:solidFill>
                  <a:prstClr val="black"/>
                </a:solidFill>
              </a:rPr>
            </a:br>
            <a:r>
              <a:rPr lang="it-IT" sz="1600" dirty="0">
                <a:solidFill>
                  <a:prstClr val="black"/>
                </a:solidFill>
              </a:rPr>
              <a:t> Bull DM, </a:t>
            </a:r>
            <a:r>
              <a:rPr lang="it-IT" sz="1600" dirty="0" err="1">
                <a:solidFill>
                  <a:prstClr val="black"/>
                </a:solidFill>
              </a:rPr>
              <a:t>Ignaczak</a:t>
            </a:r>
            <a:r>
              <a:rPr lang="it-IT" sz="1600" dirty="0">
                <a:solidFill>
                  <a:prstClr val="black"/>
                </a:solidFill>
              </a:rPr>
              <a:t> TF. </a:t>
            </a:r>
            <a:r>
              <a:rPr lang="it-IT" sz="1600" dirty="0" err="1">
                <a:solidFill>
                  <a:prstClr val="black"/>
                </a:solidFill>
              </a:rPr>
              <a:t>Gastroenterology</a:t>
            </a:r>
            <a:r>
              <a:rPr lang="it-IT" sz="1600" dirty="0">
                <a:solidFill>
                  <a:prstClr val="black"/>
                </a:solidFill>
              </a:rPr>
              <a:t>. 1973 Jan;64(1):43-50.</a:t>
            </a:r>
            <a:r>
              <a:rPr lang="it-IT" sz="1400" dirty="0">
                <a:solidFill>
                  <a:prstClr val="black"/>
                </a:solidFill>
              </a:rPr>
              <a:t> </a:t>
            </a:r>
          </a:p>
          <a:p>
            <a:pPr>
              <a:spcBef>
                <a:spcPct val="50000"/>
              </a:spcBef>
            </a:pPr>
            <a:endParaRPr lang="it-IT" sz="2400" dirty="0">
              <a:solidFill>
                <a:prstClr val="black"/>
              </a:solidFill>
            </a:endParaRPr>
          </a:p>
          <a:p>
            <a:pPr>
              <a:spcBef>
                <a:spcPct val="50000"/>
              </a:spcBef>
            </a:pPr>
            <a:r>
              <a:rPr lang="it-IT" sz="2800" dirty="0" err="1">
                <a:solidFill>
                  <a:prstClr val="black"/>
                </a:solidFill>
              </a:rPr>
              <a:t>Is</a:t>
            </a:r>
            <a:r>
              <a:rPr lang="it-IT" sz="2800" dirty="0">
                <a:solidFill>
                  <a:prstClr val="black"/>
                </a:solidFill>
              </a:rPr>
              <a:t> </a:t>
            </a:r>
            <a:r>
              <a:rPr lang="it-IT" sz="2800" dirty="0" err="1">
                <a:solidFill>
                  <a:prstClr val="black"/>
                </a:solidFill>
              </a:rPr>
              <a:t>there</a:t>
            </a:r>
            <a:r>
              <a:rPr lang="it-IT" sz="2800" dirty="0">
                <a:solidFill>
                  <a:prstClr val="black"/>
                </a:solidFill>
              </a:rPr>
              <a:t> </a:t>
            </a:r>
            <a:r>
              <a:rPr lang="it-IT" sz="2800" b="1" dirty="0" err="1">
                <a:solidFill>
                  <a:prstClr val="black"/>
                </a:solidFill>
              </a:rPr>
              <a:t>impaired</a:t>
            </a:r>
            <a:r>
              <a:rPr lang="it-IT" sz="2800" b="1" dirty="0">
                <a:solidFill>
                  <a:prstClr val="black"/>
                </a:solidFill>
              </a:rPr>
              <a:t> </a:t>
            </a:r>
            <a:r>
              <a:rPr lang="it-IT" sz="2800" b="1" dirty="0" err="1">
                <a:solidFill>
                  <a:prstClr val="black"/>
                </a:solidFill>
              </a:rPr>
              <a:t>immunity</a:t>
            </a:r>
            <a:r>
              <a:rPr lang="it-IT" sz="2800" dirty="0">
                <a:solidFill>
                  <a:prstClr val="black"/>
                </a:solidFill>
              </a:rPr>
              <a:t> in </a:t>
            </a:r>
            <a:r>
              <a:rPr lang="it-IT" sz="2800" dirty="0" err="1">
                <a:solidFill>
                  <a:prstClr val="black"/>
                </a:solidFill>
              </a:rPr>
              <a:t>patients</a:t>
            </a:r>
            <a:r>
              <a:rPr lang="it-IT" sz="2800" dirty="0">
                <a:solidFill>
                  <a:prstClr val="black"/>
                </a:solidFill>
              </a:rPr>
              <a:t> </a:t>
            </a:r>
            <a:r>
              <a:rPr lang="it-IT" sz="2800" dirty="0" err="1">
                <a:solidFill>
                  <a:prstClr val="black"/>
                </a:solidFill>
              </a:rPr>
              <a:t>with</a:t>
            </a:r>
            <a:r>
              <a:rPr lang="it-IT" sz="2800" dirty="0">
                <a:solidFill>
                  <a:prstClr val="black"/>
                </a:solidFill>
              </a:rPr>
              <a:t>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 </a:t>
            </a:r>
            <a:br>
              <a:rPr lang="it-IT" sz="2800" dirty="0">
                <a:solidFill>
                  <a:prstClr val="black"/>
                </a:solidFill>
              </a:rPr>
            </a:br>
            <a:r>
              <a:rPr lang="it-IT" sz="1400" dirty="0">
                <a:solidFill>
                  <a:prstClr val="black"/>
                </a:solidFill>
              </a:rPr>
              <a:t> </a:t>
            </a:r>
            <a:r>
              <a:rPr lang="it-IT" sz="1600" dirty="0" err="1">
                <a:solidFill>
                  <a:prstClr val="black"/>
                </a:solidFill>
              </a:rPr>
              <a:t>Bolton</a:t>
            </a:r>
            <a:r>
              <a:rPr lang="it-IT" sz="1600" dirty="0">
                <a:solidFill>
                  <a:prstClr val="black"/>
                </a:solidFill>
              </a:rPr>
              <a:t> PM, James SL, Hughes LE. Br J </a:t>
            </a:r>
            <a:r>
              <a:rPr lang="it-IT" sz="1600" dirty="0" err="1">
                <a:solidFill>
                  <a:prstClr val="black"/>
                </a:solidFill>
              </a:rPr>
              <a:t>Surg</a:t>
            </a:r>
            <a:r>
              <a:rPr lang="it-IT" sz="1600" dirty="0">
                <a:solidFill>
                  <a:prstClr val="black"/>
                </a:solidFill>
              </a:rPr>
              <a:t>. 1973 </a:t>
            </a:r>
            <a:r>
              <a:rPr lang="it-IT" sz="1600" dirty="0" err="1">
                <a:solidFill>
                  <a:prstClr val="black"/>
                </a:solidFill>
              </a:rPr>
              <a:t>Apr</a:t>
            </a:r>
            <a:r>
              <a:rPr lang="it-IT" sz="1600" dirty="0">
                <a:solidFill>
                  <a:prstClr val="black"/>
                </a:solidFill>
              </a:rPr>
              <a:t>;60(4):319. </a:t>
            </a:r>
          </a:p>
        </p:txBody>
      </p:sp>
      <p:sp>
        <p:nvSpPr>
          <p:cNvPr id="7"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Infezione o immunità</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2" cstate="print"/>
          <a:srcRect/>
          <a:stretch>
            <a:fillRect/>
          </a:stretch>
        </p:blipFill>
        <p:spPr bwMode="auto">
          <a:xfrm>
            <a:off x="971550" y="561975"/>
            <a:ext cx="7543800" cy="2276475"/>
          </a:xfrm>
          <a:prstGeom prst="rect">
            <a:avLst/>
          </a:prstGeom>
          <a:noFill/>
          <a:ln w="9525">
            <a:noFill/>
            <a:miter lim="800000"/>
            <a:headEnd/>
            <a:tailEnd/>
          </a:ln>
        </p:spPr>
      </p:pic>
      <p:pic>
        <p:nvPicPr>
          <p:cNvPr id="35847" name="Picture 7"/>
          <p:cNvPicPr>
            <a:picLocks noChangeAspect="1" noChangeArrowheads="1"/>
          </p:cNvPicPr>
          <p:nvPr/>
        </p:nvPicPr>
        <p:blipFill>
          <a:blip r:embed="rId3" cstate="print"/>
          <a:srcRect/>
          <a:stretch>
            <a:fillRect/>
          </a:stretch>
        </p:blipFill>
        <p:spPr bwMode="auto">
          <a:xfrm>
            <a:off x="395288" y="3730625"/>
            <a:ext cx="3744912" cy="2757488"/>
          </a:xfrm>
          <a:prstGeom prst="rect">
            <a:avLst/>
          </a:prstGeom>
          <a:noFill/>
          <a:ln w="9525">
            <a:noFill/>
            <a:miter lim="800000"/>
            <a:headEnd/>
            <a:tailEnd/>
          </a:ln>
        </p:spPr>
      </p:pic>
      <p:pic>
        <p:nvPicPr>
          <p:cNvPr id="35848" name="Picture 8"/>
          <p:cNvPicPr>
            <a:picLocks noChangeAspect="1" noChangeArrowheads="1"/>
          </p:cNvPicPr>
          <p:nvPr/>
        </p:nvPicPr>
        <p:blipFill>
          <a:blip r:embed="rId4" cstate="print"/>
          <a:srcRect/>
          <a:stretch>
            <a:fillRect/>
          </a:stretch>
        </p:blipFill>
        <p:spPr bwMode="auto">
          <a:xfrm>
            <a:off x="4270375" y="3819525"/>
            <a:ext cx="4405313" cy="2922588"/>
          </a:xfrm>
          <a:prstGeom prst="rect">
            <a:avLst/>
          </a:prstGeom>
          <a:noFill/>
          <a:ln w="9525">
            <a:noFill/>
            <a:miter lim="800000"/>
            <a:headEnd/>
            <a:tailEnd/>
          </a:ln>
        </p:spPr>
      </p:pic>
      <p:sp>
        <p:nvSpPr>
          <p:cNvPr id="9"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ttangolo 7"/>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Fattori ambientali: 3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266700" y="977900"/>
            <a:ext cx="8089900" cy="2600712"/>
          </a:xfrm>
          <a:prstGeom prst="rect">
            <a:avLst/>
          </a:prstGeom>
          <a:noFill/>
          <a:ln w="9525">
            <a:noFill/>
            <a:miter lim="800000"/>
            <a:headEnd/>
            <a:tailEnd/>
          </a:ln>
        </p:spPr>
        <p:txBody>
          <a:bodyPr>
            <a:spAutoFit/>
          </a:bodyPr>
          <a:lstStyle/>
          <a:p>
            <a:pPr>
              <a:spcBef>
                <a:spcPct val="50000"/>
              </a:spcBef>
            </a:pPr>
            <a:br>
              <a:rPr lang="it-IT" dirty="0">
                <a:solidFill>
                  <a:prstClr val="black"/>
                </a:solidFill>
              </a:rPr>
            </a:br>
            <a:r>
              <a:rPr lang="it-IT" sz="2800" b="1" dirty="0" err="1">
                <a:solidFill>
                  <a:prstClr val="black"/>
                </a:solidFill>
              </a:rPr>
              <a:t>Thalidomide</a:t>
            </a:r>
            <a:r>
              <a:rPr lang="it-IT" sz="2800" dirty="0">
                <a:solidFill>
                  <a:prstClr val="black"/>
                </a:solidFill>
              </a:rPr>
              <a:t> in </a:t>
            </a:r>
            <a:r>
              <a:rPr lang="it-IT" sz="2800" dirty="0" err="1">
                <a:solidFill>
                  <a:prstClr val="black"/>
                </a:solidFill>
              </a:rPr>
              <a:t>oral</a:t>
            </a:r>
            <a:r>
              <a:rPr lang="it-IT" sz="2800" dirty="0">
                <a:solidFill>
                  <a:prstClr val="black"/>
                </a:solidFill>
              </a:rPr>
              <a:t>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 </a:t>
            </a:r>
            <a:r>
              <a:rPr lang="it-IT" sz="2800" dirty="0" err="1">
                <a:solidFill>
                  <a:prstClr val="black"/>
                </a:solidFill>
              </a:rPr>
              <a:t>refractory</a:t>
            </a:r>
            <a:r>
              <a:rPr lang="it-IT" sz="2800" dirty="0">
                <a:solidFill>
                  <a:prstClr val="black"/>
                </a:solidFill>
              </a:rPr>
              <a:t> </a:t>
            </a:r>
            <a:r>
              <a:rPr lang="it-IT" sz="2800" dirty="0" err="1">
                <a:solidFill>
                  <a:prstClr val="black"/>
                </a:solidFill>
              </a:rPr>
              <a:t>to</a:t>
            </a:r>
            <a:r>
              <a:rPr lang="it-IT" sz="2800" dirty="0">
                <a:solidFill>
                  <a:prstClr val="black"/>
                </a:solidFill>
              </a:rPr>
              <a:t> </a:t>
            </a:r>
            <a:r>
              <a:rPr lang="it-IT" sz="2800" dirty="0" err="1">
                <a:solidFill>
                  <a:prstClr val="black"/>
                </a:solidFill>
              </a:rPr>
              <a:t>conventional</a:t>
            </a:r>
            <a:r>
              <a:rPr lang="it-IT" sz="2800" dirty="0">
                <a:solidFill>
                  <a:prstClr val="black"/>
                </a:solidFill>
              </a:rPr>
              <a:t> </a:t>
            </a:r>
            <a:r>
              <a:rPr lang="it-IT" sz="2800" dirty="0" err="1">
                <a:solidFill>
                  <a:prstClr val="black"/>
                </a:solidFill>
              </a:rPr>
              <a:t>medical</a:t>
            </a:r>
            <a:r>
              <a:rPr lang="it-IT" sz="2800" dirty="0">
                <a:solidFill>
                  <a:prstClr val="black"/>
                </a:solidFill>
              </a:rPr>
              <a:t> treatment.</a:t>
            </a:r>
            <a:br>
              <a:rPr lang="it-IT" sz="2400" dirty="0">
                <a:solidFill>
                  <a:prstClr val="black"/>
                </a:solidFill>
              </a:rPr>
            </a:br>
            <a:r>
              <a:rPr lang="it-IT" sz="1600" dirty="0" err="1">
                <a:solidFill>
                  <a:prstClr val="black"/>
                </a:solidFill>
              </a:rPr>
              <a:t>Odeka</a:t>
            </a:r>
            <a:r>
              <a:rPr lang="it-IT" sz="1600" dirty="0">
                <a:solidFill>
                  <a:prstClr val="black"/>
                </a:solidFill>
              </a:rPr>
              <a:t> EB. J </a:t>
            </a:r>
            <a:r>
              <a:rPr lang="it-IT" sz="1600" dirty="0" err="1">
                <a:solidFill>
                  <a:prstClr val="black"/>
                </a:solidFill>
              </a:rPr>
              <a:t>Pediatr</a:t>
            </a:r>
            <a:r>
              <a:rPr lang="it-IT" sz="1600" dirty="0">
                <a:solidFill>
                  <a:prstClr val="black"/>
                </a:solidFill>
              </a:rPr>
              <a:t> </a:t>
            </a:r>
            <a:r>
              <a:rPr lang="it-IT" sz="1600" dirty="0" err="1">
                <a:solidFill>
                  <a:prstClr val="black"/>
                </a:solidFill>
              </a:rPr>
              <a:t>Gastroenterol</a:t>
            </a:r>
            <a:r>
              <a:rPr lang="it-IT" sz="1600" dirty="0">
                <a:solidFill>
                  <a:prstClr val="black"/>
                </a:solidFill>
              </a:rPr>
              <a:t> </a:t>
            </a:r>
            <a:r>
              <a:rPr lang="it-IT" sz="1600" dirty="0" err="1">
                <a:solidFill>
                  <a:prstClr val="black"/>
                </a:solidFill>
              </a:rPr>
              <a:t>Nutr</a:t>
            </a:r>
            <a:r>
              <a:rPr lang="it-IT" sz="1600" dirty="0">
                <a:solidFill>
                  <a:prstClr val="black"/>
                </a:solidFill>
              </a:rPr>
              <a:t>. 1997;25:250-1.</a:t>
            </a:r>
          </a:p>
          <a:p>
            <a:pPr>
              <a:spcBef>
                <a:spcPct val="50000"/>
              </a:spcBef>
            </a:pPr>
            <a:br>
              <a:rPr lang="it-IT" dirty="0">
                <a:solidFill>
                  <a:prstClr val="black"/>
                </a:solidFill>
              </a:rPr>
            </a:br>
            <a:r>
              <a:rPr lang="it-IT" sz="2800" dirty="0">
                <a:solidFill>
                  <a:prstClr val="black"/>
                </a:solidFill>
              </a:rPr>
              <a:t>New life in a sleeper: </a:t>
            </a:r>
            <a:r>
              <a:rPr lang="it-IT" sz="2800" dirty="0" err="1">
                <a:solidFill>
                  <a:prstClr val="black"/>
                </a:solidFill>
              </a:rPr>
              <a:t>thalidomide</a:t>
            </a:r>
            <a:r>
              <a:rPr lang="it-IT" sz="2800" dirty="0">
                <a:solidFill>
                  <a:prstClr val="black"/>
                </a:solidFill>
              </a:rPr>
              <a:t> and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a:t>
            </a:r>
            <a:br>
              <a:rPr lang="it-IT" dirty="0">
                <a:solidFill>
                  <a:prstClr val="black"/>
                </a:solidFill>
              </a:rPr>
            </a:br>
            <a:r>
              <a:rPr lang="it-IT" dirty="0" err="1">
                <a:solidFill>
                  <a:prstClr val="black"/>
                </a:solidFill>
              </a:rPr>
              <a:t>Sands</a:t>
            </a:r>
            <a:r>
              <a:rPr lang="it-IT" dirty="0">
                <a:solidFill>
                  <a:prstClr val="black"/>
                </a:solidFill>
              </a:rPr>
              <a:t> BE. </a:t>
            </a:r>
            <a:r>
              <a:rPr lang="it-IT" dirty="0" err="1">
                <a:solidFill>
                  <a:prstClr val="black"/>
                </a:solidFill>
              </a:rPr>
              <a:t>Gastroenterology</a:t>
            </a:r>
            <a:r>
              <a:rPr lang="it-IT" dirty="0">
                <a:solidFill>
                  <a:prstClr val="black"/>
                </a:solidFill>
              </a:rPr>
              <a:t>. 1999;117:1485-8. </a:t>
            </a:r>
          </a:p>
        </p:txBody>
      </p:sp>
      <p:sp>
        <p:nvSpPr>
          <p:cNvPr id="7"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7992888" cy="923330"/>
          </a:xfrm>
          <a:prstGeom prst="rect">
            <a:avLst/>
          </a:prstGeom>
          <a:noFill/>
        </p:spPr>
        <p:txBody>
          <a:bodyPr wrap="square" lIns="91440" tIns="45720" rIns="91440" bIns="45720">
            <a:spAutoFit/>
          </a:bodyPr>
          <a:lstStyle/>
          <a:p>
            <a:r>
              <a:rPr lang="it-IT" sz="54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Talidomide</a:t>
            </a: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e </a:t>
            </a:r>
            <a:r>
              <a:rPr lang="it-IT" sz="54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anti-TNF</a:t>
            </a:r>
            <a:endPar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pic>
        <p:nvPicPr>
          <p:cNvPr id="165890" name="Picture 2" descr="http://www.iesbinefar.es/spipagora/IMG/Image/thalidomide-birth-defects.jpg"/>
          <p:cNvPicPr>
            <a:picLocks noChangeAspect="1" noChangeArrowheads="1"/>
          </p:cNvPicPr>
          <p:nvPr/>
        </p:nvPicPr>
        <p:blipFill>
          <a:blip r:embed="rId2" cstate="print"/>
          <a:srcRect/>
          <a:stretch>
            <a:fillRect/>
          </a:stretch>
        </p:blipFill>
        <p:spPr bwMode="auto">
          <a:xfrm>
            <a:off x="6895515" y="3429000"/>
            <a:ext cx="1996965" cy="3240360"/>
          </a:xfrm>
          <a:prstGeom prst="rect">
            <a:avLst/>
          </a:prstGeom>
          <a:noFill/>
        </p:spPr>
      </p:pic>
      <p:sp>
        <p:nvSpPr>
          <p:cNvPr id="9" name="Text Box 10"/>
          <p:cNvSpPr txBox="1">
            <a:spLocks noChangeArrowheads="1"/>
          </p:cNvSpPr>
          <p:nvPr/>
        </p:nvSpPr>
        <p:spPr bwMode="auto">
          <a:xfrm>
            <a:off x="292100" y="4050938"/>
            <a:ext cx="6008092" cy="2492990"/>
          </a:xfrm>
          <a:prstGeom prst="rect">
            <a:avLst/>
          </a:prstGeom>
          <a:noFill/>
          <a:ln w="9525">
            <a:noFill/>
            <a:miter lim="800000"/>
            <a:headEnd/>
            <a:tailEnd/>
          </a:ln>
        </p:spPr>
        <p:txBody>
          <a:bodyPr wrap="square">
            <a:spAutoFit/>
          </a:bodyPr>
          <a:lstStyle/>
          <a:p>
            <a:r>
              <a:rPr lang="it-IT" sz="2800" dirty="0">
                <a:solidFill>
                  <a:prstClr val="black"/>
                </a:solidFill>
              </a:rPr>
              <a:t>A </a:t>
            </a:r>
            <a:r>
              <a:rPr lang="it-IT" sz="2800" dirty="0" err="1">
                <a:solidFill>
                  <a:prstClr val="black"/>
                </a:solidFill>
              </a:rPr>
              <a:t>short-term</a:t>
            </a:r>
            <a:r>
              <a:rPr lang="it-IT" sz="2800" dirty="0">
                <a:solidFill>
                  <a:prstClr val="black"/>
                </a:solidFill>
              </a:rPr>
              <a:t> </a:t>
            </a:r>
            <a:r>
              <a:rPr lang="it-IT" sz="2800" dirty="0" err="1">
                <a:solidFill>
                  <a:prstClr val="black"/>
                </a:solidFill>
              </a:rPr>
              <a:t>study</a:t>
            </a:r>
            <a:r>
              <a:rPr lang="it-IT" sz="2800" dirty="0">
                <a:solidFill>
                  <a:prstClr val="black"/>
                </a:solidFill>
              </a:rPr>
              <a:t> </a:t>
            </a:r>
            <a:r>
              <a:rPr lang="it-IT" sz="2800" dirty="0" err="1">
                <a:solidFill>
                  <a:prstClr val="black"/>
                </a:solidFill>
              </a:rPr>
              <a:t>of</a:t>
            </a:r>
            <a:r>
              <a:rPr lang="it-IT" sz="2800" dirty="0">
                <a:solidFill>
                  <a:prstClr val="black"/>
                </a:solidFill>
              </a:rPr>
              <a:t> </a:t>
            </a:r>
            <a:r>
              <a:rPr lang="it-IT" sz="2800" dirty="0" err="1">
                <a:solidFill>
                  <a:prstClr val="black"/>
                </a:solidFill>
              </a:rPr>
              <a:t>chimeric</a:t>
            </a:r>
            <a:r>
              <a:rPr lang="it-IT" sz="2800" dirty="0">
                <a:solidFill>
                  <a:prstClr val="black"/>
                </a:solidFill>
              </a:rPr>
              <a:t> </a:t>
            </a:r>
            <a:r>
              <a:rPr lang="it-IT" sz="2800" dirty="0" err="1">
                <a:solidFill>
                  <a:prstClr val="black"/>
                </a:solidFill>
              </a:rPr>
              <a:t>monoclonal</a:t>
            </a:r>
            <a:r>
              <a:rPr lang="it-IT" sz="2800" dirty="0">
                <a:solidFill>
                  <a:prstClr val="black"/>
                </a:solidFill>
              </a:rPr>
              <a:t> antibody cA2 </a:t>
            </a:r>
            <a:r>
              <a:rPr lang="it-IT" sz="2800" dirty="0" err="1">
                <a:solidFill>
                  <a:prstClr val="black"/>
                </a:solidFill>
              </a:rPr>
              <a:t>to</a:t>
            </a:r>
            <a:r>
              <a:rPr lang="it-IT" sz="2800" dirty="0">
                <a:solidFill>
                  <a:prstClr val="black"/>
                </a:solidFill>
              </a:rPr>
              <a:t> </a:t>
            </a:r>
            <a:r>
              <a:rPr lang="it-IT" sz="2800" dirty="0" err="1">
                <a:solidFill>
                  <a:prstClr val="black"/>
                </a:solidFill>
              </a:rPr>
              <a:t>tumor</a:t>
            </a:r>
            <a:r>
              <a:rPr lang="it-IT" sz="2800" dirty="0">
                <a:solidFill>
                  <a:prstClr val="black"/>
                </a:solidFill>
              </a:rPr>
              <a:t> </a:t>
            </a:r>
            <a:r>
              <a:rPr lang="it-IT" sz="2800" dirty="0" err="1">
                <a:solidFill>
                  <a:prstClr val="black"/>
                </a:solidFill>
              </a:rPr>
              <a:t>necrosis</a:t>
            </a:r>
            <a:r>
              <a:rPr lang="it-IT" sz="2800" dirty="0">
                <a:solidFill>
                  <a:prstClr val="black"/>
                </a:solidFill>
              </a:rPr>
              <a:t> </a:t>
            </a:r>
            <a:r>
              <a:rPr lang="it-IT" sz="2800" dirty="0" err="1">
                <a:solidFill>
                  <a:prstClr val="black"/>
                </a:solidFill>
              </a:rPr>
              <a:t>factor</a:t>
            </a:r>
            <a:r>
              <a:rPr lang="it-IT" sz="2800" dirty="0">
                <a:solidFill>
                  <a:prstClr val="black"/>
                </a:solidFill>
              </a:rPr>
              <a:t> </a:t>
            </a:r>
            <a:r>
              <a:rPr lang="it-IT" sz="2800" dirty="0" err="1">
                <a:solidFill>
                  <a:prstClr val="black"/>
                </a:solidFill>
              </a:rPr>
              <a:t>alpha</a:t>
            </a:r>
            <a:r>
              <a:rPr lang="it-IT" sz="2800" dirty="0">
                <a:solidFill>
                  <a:prstClr val="black"/>
                </a:solidFill>
              </a:rPr>
              <a:t> </a:t>
            </a:r>
            <a:r>
              <a:rPr lang="it-IT" sz="2800" dirty="0" err="1">
                <a:solidFill>
                  <a:prstClr val="black"/>
                </a:solidFill>
              </a:rPr>
              <a:t>for</a:t>
            </a:r>
            <a:r>
              <a:rPr lang="it-IT" sz="2800" dirty="0">
                <a:solidFill>
                  <a:prstClr val="black"/>
                </a:solidFill>
              </a:rPr>
              <a:t>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 </a:t>
            </a:r>
            <a:r>
              <a:rPr lang="it-IT" sz="2800" dirty="0" err="1">
                <a:solidFill>
                  <a:prstClr val="black"/>
                </a:solidFill>
              </a:rPr>
              <a:t>Crohn</a:t>
            </a:r>
            <a:r>
              <a:rPr lang="it-IT" sz="2800" dirty="0">
                <a:solidFill>
                  <a:prstClr val="black"/>
                </a:solidFill>
              </a:rPr>
              <a:t>’s </a:t>
            </a:r>
            <a:r>
              <a:rPr lang="it-IT" sz="2800" dirty="0" err="1">
                <a:solidFill>
                  <a:prstClr val="black"/>
                </a:solidFill>
              </a:rPr>
              <a:t>Disease</a:t>
            </a:r>
            <a:r>
              <a:rPr lang="it-IT" sz="2800" dirty="0">
                <a:solidFill>
                  <a:prstClr val="black"/>
                </a:solidFill>
              </a:rPr>
              <a:t> cA2 </a:t>
            </a:r>
            <a:r>
              <a:rPr lang="it-IT" sz="2800" dirty="0" err="1">
                <a:solidFill>
                  <a:prstClr val="black"/>
                </a:solidFill>
              </a:rPr>
              <a:t>Study</a:t>
            </a:r>
            <a:r>
              <a:rPr lang="it-IT" sz="2800" dirty="0">
                <a:solidFill>
                  <a:prstClr val="black"/>
                </a:solidFill>
              </a:rPr>
              <a:t> Group. </a:t>
            </a:r>
            <a:br>
              <a:rPr lang="it-IT" sz="2400" dirty="0">
                <a:solidFill>
                  <a:prstClr val="black"/>
                </a:solidFill>
              </a:rPr>
            </a:br>
            <a:r>
              <a:rPr lang="it-IT" sz="1600" dirty="0" err="1">
                <a:solidFill>
                  <a:prstClr val="black"/>
                </a:solidFill>
              </a:rPr>
              <a:t>Targan</a:t>
            </a:r>
            <a:r>
              <a:rPr lang="it-IT" sz="1600" dirty="0">
                <a:solidFill>
                  <a:prstClr val="black"/>
                </a:solidFill>
              </a:rPr>
              <a:t> SR. N </a:t>
            </a:r>
            <a:r>
              <a:rPr lang="it-IT" sz="1600" dirty="0" err="1">
                <a:solidFill>
                  <a:prstClr val="black"/>
                </a:solidFill>
              </a:rPr>
              <a:t>Engl</a:t>
            </a:r>
            <a:r>
              <a:rPr lang="it-IT" sz="1600" dirty="0">
                <a:solidFill>
                  <a:prstClr val="black"/>
                </a:solidFill>
              </a:rPr>
              <a:t> J </a:t>
            </a:r>
            <a:r>
              <a:rPr lang="it-IT" sz="1600" dirty="0" err="1">
                <a:solidFill>
                  <a:prstClr val="black"/>
                </a:solidFill>
              </a:rPr>
              <a:t>Med</a:t>
            </a:r>
            <a:r>
              <a:rPr lang="it-IT" sz="1600" dirty="0">
                <a:solidFill>
                  <a:prstClr val="black"/>
                </a:solidFill>
              </a:rPr>
              <a:t> 1997; 337:1029 – 1035.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4804" name="Picture 4"/>
          <p:cNvPicPr>
            <a:picLocks noChangeAspect="1" noChangeArrowheads="1"/>
          </p:cNvPicPr>
          <p:nvPr/>
        </p:nvPicPr>
        <p:blipFill>
          <a:blip r:embed="rId2" cstate="print"/>
          <a:srcRect/>
          <a:stretch>
            <a:fillRect/>
          </a:stretch>
        </p:blipFill>
        <p:spPr bwMode="auto">
          <a:xfrm>
            <a:off x="142675" y="-1"/>
            <a:ext cx="8898879" cy="6856413"/>
          </a:xfrm>
          <a:prstGeom prst="rect">
            <a:avLst/>
          </a:prstGeom>
          <a:noFill/>
          <a:ln w="9525">
            <a:noFill/>
            <a:miter lim="800000"/>
            <a:headEnd/>
            <a:tailEnd/>
          </a:ln>
        </p:spPr>
      </p:pic>
      <p:sp>
        <p:nvSpPr>
          <p:cNvPr id="11" name="Ovale 10"/>
          <p:cNvSpPr/>
          <p:nvPr/>
        </p:nvSpPr>
        <p:spPr>
          <a:xfrm>
            <a:off x="971600" y="5517232"/>
            <a:ext cx="568863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56034" name="Picture 34"/>
          <p:cNvPicPr>
            <a:picLocks noChangeAspect="1" noChangeArrowheads="1"/>
          </p:cNvPicPr>
          <p:nvPr/>
        </p:nvPicPr>
        <p:blipFill>
          <a:blip r:embed="rId2" cstate="print"/>
          <a:srcRect/>
          <a:stretch>
            <a:fillRect/>
          </a:stretch>
        </p:blipFill>
        <p:spPr bwMode="auto">
          <a:xfrm>
            <a:off x="2509244" y="842963"/>
            <a:ext cx="3974106" cy="6013450"/>
          </a:xfrm>
          <a:prstGeom prst="rect">
            <a:avLst/>
          </a:prstGeom>
          <a:noFill/>
          <a:ln w="9525">
            <a:noFill/>
            <a:miter lim="800000"/>
            <a:headEnd/>
            <a:tailEnd/>
          </a:ln>
        </p:spPr>
      </p:pic>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1640193" cy="923330"/>
          </a:xfrm>
          <a:prstGeom prst="rect">
            <a:avLst/>
          </a:prstGeom>
          <a:noFill/>
        </p:spPr>
        <p:txBody>
          <a:bodyPr wrap="square" lIns="91440" tIns="45720" rIns="91440" bIns="45720">
            <a:spAutoFit/>
          </a:bodyPr>
          <a:lstStyle/>
          <a:p>
            <a:pPr algn="ct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154448" y="2564904"/>
            <a:ext cx="8882048" cy="3618409"/>
          </a:xfrm>
          <a:prstGeom prst="rect">
            <a:avLst/>
          </a:prstGeom>
          <a:noFill/>
          <a:ln w="9525">
            <a:noFill/>
            <a:miter lim="800000"/>
            <a:headEnd/>
            <a:tailEnd/>
          </a:ln>
        </p:spPr>
      </p:pic>
      <p:sp>
        <p:nvSpPr>
          <p:cNvPr id="43012" name="Rectangle 4"/>
          <p:cNvSpPr>
            <a:spLocks noChangeArrowheads="1"/>
          </p:cNvSpPr>
          <p:nvPr/>
        </p:nvSpPr>
        <p:spPr bwMode="auto">
          <a:xfrm>
            <a:off x="70682" y="980728"/>
            <a:ext cx="9073318" cy="523220"/>
          </a:xfrm>
          <a:prstGeom prst="rect">
            <a:avLst/>
          </a:prstGeom>
          <a:noFill/>
          <a:ln w="9525">
            <a:noFill/>
            <a:miter lim="800000"/>
            <a:headEnd/>
            <a:tailEnd/>
          </a:ln>
        </p:spPr>
        <p:txBody>
          <a:bodyPr wrap="none">
            <a:spAutoFit/>
          </a:bodyPr>
          <a:lstStyle/>
          <a:p>
            <a:pPr eaLnBrk="0" hangingPunct="0"/>
            <a:r>
              <a:rPr lang="en-US" sz="2800" b="1" dirty="0" err="1">
                <a:solidFill>
                  <a:prstClr val="black"/>
                </a:solidFill>
                <a:latin typeface="Arial" charset="0"/>
                <a:ea typeface="ＭＳ Ｐゴシック" pitchFamily="34" charset="-128"/>
              </a:rPr>
              <a:t>Mutazioni</a:t>
            </a:r>
            <a:r>
              <a:rPr lang="en-US" sz="2800" b="1" dirty="0">
                <a:solidFill>
                  <a:prstClr val="black"/>
                </a:solidFill>
                <a:latin typeface="Arial" charset="0"/>
                <a:ea typeface="ＭＳ Ｐゴシック" pitchFamily="34" charset="-128"/>
              </a:rPr>
              <a:t> a </a:t>
            </a:r>
            <a:r>
              <a:rPr lang="en-US" sz="2800" b="1" dirty="0" err="1">
                <a:solidFill>
                  <a:prstClr val="black"/>
                </a:solidFill>
                <a:latin typeface="Arial" charset="0"/>
                <a:ea typeface="ＭＳ Ｐゴシック" pitchFamily="34" charset="-128"/>
              </a:rPr>
              <a:t>carico</a:t>
            </a:r>
            <a:r>
              <a:rPr lang="en-US" sz="2800" b="1" dirty="0">
                <a:solidFill>
                  <a:prstClr val="black"/>
                </a:solidFill>
                <a:latin typeface="Arial" charset="0"/>
                <a:ea typeface="ＭＳ Ｐゴシック" pitchFamily="34" charset="-128"/>
              </a:rPr>
              <a:t> </a:t>
            </a:r>
            <a:r>
              <a:rPr lang="en-US" sz="2800" b="1" dirty="0" err="1">
                <a:solidFill>
                  <a:prstClr val="black"/>
                </a:solidFill>
                <a:latin typeface="Arial" charset="0"/>
                <a:ea typeface="ＭＳ Ｐゴシック" pitchFamily="34" charset="-128"/>
              </a:rPr>
              <a:t>di</a:t>
            </a:r>
            <a:r>
              <a:rPr lang="en-US" sz="2800" b="1" dirty="0">
                <a:solidFill>
                  <a:prstClr val="black"/>
                </a:solidFill>
                <a:latin typeface="Arial" charset="0"/>
                <a:ea typeface="ＭＳ Ｐゴシック" pitchFamily="34" charset="-128"/>
              </a:rPr>
              <a:t> NOD2 </a:t>
            </a:r>
            <a:r>
              <a:rPr lang="en-US" sz="2800" b="1" dirty="0" err="1">
                <a:solidFill>
                  <a:prstClr val="black"/>
                </a:solidFill>
                <a:latin typeface="Arial" charset="0"/>
                <a:ea typeface="ＭＳ Ｐゴシック" pitchFamily="34" charset="-128"/>
              </a:rPr>
              <a:t>sono</a:t>
            </a:r>
            <a:r>
              <a:rPr lang="en-US" sz="2800" b="1" dirty="0">
                <a:solidFill>
                  <a:prstClr val="black"/>
                </a:solidFill>
                <a:latin typeface="Arial" charset="0"/>
                <a:ea typeface="ＭＳ Ｐゴシック" pitchFamily="34" charset="-128"/>
              </a:rPr>
              <a:t> associate al </a:t>
            </a:r>
            <a:r>
              <a:rPr lang="en-US" sz="2800" b="1" dirty="0" err="1">
                <a:solidFill>
                  <a:prstClr val="black"/>
                </a:solidFill>
                <a:latin typeface="Arial" charset="0"/>
                <a:ea typeface="ＭＳ Ｐゴシック" pitchFamily="34" charset="-128"/>
              </a:rPr>
              <a:t>Crohn</a:t>
            </a:r>
            <a:endParaRPr lang="en-US" sz="2800" b="1" dirty="0">
              <a:solidFill>
                <a:prstClr val="black"/>
              </a:solidFill>
              <a:latin typeface="Arial" charset="0"/>
              <a:ea typeface="ＭＳ Ｐゴシック" pitchFamily="34" charset="-128"/>
            </a:endParaRPr>
          </a:p>
        </p:txBody>
      </p:sp>
      <p:sp>
        <p:nvSpPr>
          <p:cNvPr id="6" name="Rettangolo 5"/>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Rettangolo 8"/>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NOD2: 2001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72008" y="1640989"/>
            <a:ext cx="2699792" cy="4524315"/>
          </a:xfrm>
          <a:prstGeom prst="rect">
            <a:avLst/>
          </a:prstGeom>
          <a:noFill/>
          <a:ln w="9525">
            <a:noFill/>
            <a:miter lim="800000"/>
            <a:headEnd/>
            <a:tailEnd/>
          </a:ln>
        </p:spPr>
        <p:txBody>
          <a:bodyPr wrap="square">
            <a:spAutoFit/>
          </a:bodyPr>
          <a:lstStyle/>
          <a:p>
            <a:pPr eaLnBrk="0" hangingPunct="0"/>
            <a:r>
              <a:rPr lang="en-US" sz="2400" b="1" dirty="0">
                <a:solidFill>
                  <a:prstClr val="black"/>
                </a:solidFill>
                <a:latin typeface="Arial" charset="0"/>
                <a:ea typeface="ＭＳ Ｐゴシック" pitchFamily="34" charset="-128"/>
              </a:rPr>
              <a:t>NOD2</a:t>
            </a:r>
          </a:p>
          <a:p>
            <a:pPr eaLnBrk="0" hangingPunct="0"/>
            <a:endParaRPr lang="en-US" sz="2400" dirty="0">
              <a:solidFill>
                <a:prstClr val="black"/>
              </a:solidFill>
              <a:latin typeface="Arial" charset="0"/>
              <a:ea typeface="ＭＳ Ｐゴシック" pitchFamily="34" charset="-128"/>
            </a:endParaRPr>
          </a:p>
          <a:p>
            <a:pPr eaLnBrk="0" hangingPunct="0"/>
            <a:r>
              <a:rPr lang="en-US" sz="2400" dirty="0" err="1">
                <a:solidFill>
                  <a:prstClr val="black"/>
                </a:solidFill>
                <a:latin typeface="Arial" charset="0"/>
                <a:ea typeface="ＭＳ Ｐゴシック" pitchFamily="34" charset="-128"/>
              </a:rPr>
              <a:t>Sensore</a:t>
            </a:r>
            <a:r>
              <a:rPr lang="en-US" sz="2400" dirty="0">
                <a:solidFill>
                  <a:prstClr val="black"/>
                </a:solidFill>
                <a:latin typeface="Arial" charset="0"/>
                <a:ea typeface="ＭＳ Ｐゴシック" pitchFamily="34" charset="-128"/>
              </a:rPr>
              <a:t> </a:t>
            </a:r>
          </a:p>
          <a:p>
            <a:pPr eaLnBrk="0" hangingPunct="0"/>
            <a:r>
              <a:rPr lang="en-US" sz="2400" dirty="0" err="1">
                <a:solidFill>
                  <a:prstClr val="black"/>
                </a:solidFill>
                <a:latin typeface="Arial" charset="0"/>
                <a:ea typeface="ＭＳ Ｐゴシック" pitchFamily="34" charset="-128"/>
              </a:rPr>
              <a:t>intracellulare</a:t>
            </a:r>
            <a:endParaRPr lang="en-US" sz="2400" dirty="0">
              <a:solidFill>
                <a:prstClr val="black"/>
              </a:solidFill>
              <a:latin typeface="Arial" charset="0"/>
              <a:ea typeface="ＭＳ Ｐゴシック" pitchFamily="34" charset="-128"/>
            </a:endParaRPr>
          </a:p>
          <a:p>
            <a:pPr eaLnBrk="0" hangingPunct="0"/>
            <a:endParaRPr lang="en-US" sz="2400" dirty="0">
              <a:solidFill>
                <a:prstClr val="black"/>
              </a:solidFill>
              <a:latin typeface="Arial" charset="0"/>
              <a:ea typeface="ＭＳ Ｐゴシック" pitchFamily="34" charset="-128"/>
            </a:endParaRPr>
          </a:p>
          <a:p>
            <a:pPr eaLnBrk="0" hangingPunct="0"/>
            <a:r>
              <a:rPr lang="en-US" sz="2400" dirty="0" err="1">
                <a:solidFill>
                  <a:prstClr val="black"/>
                </a:solidFill>
                <a:latin typeface="Arial" charset="0"/>
                <a:ea typeface="ＭＳ Ｐゴシック" pitchFamily="34" charset="-128"/>
              </a:rPr>
              <a:t>Riconosce</a:t>
            </a:r>
            <a:r>
              <a:rPr lang="en-US" sz="2400" dirty="0">
                <a:solidFill>
                  <a:prstClr val="black"/>
                </a:solidFill>
                <a:latin typeface="Arial" charset="0"/>
                <a:ea typeface="ＭＳ Ｐゴシック" pitchFamily="34" charset="-128"/>
              </a:rPr>
              <a:t> MDP</a:t>
            </a:r>
          </a:p>
          <a:p>
            <a:pPr eaLnBrk="0" hangingPunct="0"/>
            <a:r>
              <a:rPr lang="en-US" sz="2400" dirty="0">
                <a:solidFill>
                  <a:prstClr val="black"/>
                </a:solidFill>
                <a:latin typeface="Arial" charset="0"/>
                <a:ea typeface="ＭＳ Ｐゴシック" pitchFamily="34" charset="-128"/>
              </a:rPr>
              <a:t>(Gram + e gram -)</a:t>
            </a:r>
          </a:p>
          <a:p>
            <a:pPr eaLnBrk="0" hangingPunct="0"/>
            <a:endParaRPr lang="en-US" sz="2400" dirty="0">
              <a:solidFill>
                <a:prstClr val="black"/>
              </a:solidFill>
              <a:latin typeface="Arial" charset="0"/>
              <a:ea typeface="ＭＳ Ｐゴシック" pitchFamily="34" charset="-128"/>
            </a:endParaRPr>
          </a:p>
          <a:p>
            <a:pPr eaLnBrk="0" hangingPunct="0"/>
            <a:endParaRPr lang="en-US" sz="2400" dirty="0">
              <a:solidFill>
                <a:prstClr val="black"/>
              </a:solidFill>
              <a:latin typeface="Arial" charset="0"/>
              <a:ea typeface="ＭＳ Ｐゴシック" pitchFamily="34" charset="-128"/>
            </a:endParaRPr>
          </a:p>
          <a:p>
            <a:pPr eaLnBrk="0" hangingPunct="0"/>
            <a:r>
              <a:rPr lang="en-US" sz="2400" dirty="0" err="1">
                <a:solidFill>
                  <a:prstClr val="black"/>
                </a:solidFill>
                <a:latin typeface="Arial" charset="0"/>
                <a:ea typeface="ＭＳ Ｐゴシック" pitchFamily="34" charset="-128"/>
              </a:rPr>
              <a:t>Patogenesi</a:t>
            </a:r>
            <a:r>
              <a:rPr lang="en-US" sz="2400" dirty="0">
                <a:solidFill>
                  <a:prstClr val="black"/>
                </a:solidFill>
                <a:latin typeface="Arial" charset="0"/>
                <a:ea typeface="ＭＳ Ｐゴシック" pitchFamily="34" charset="-128"/>
              </a:rPr>
              <a:t> </a:t>
            </a:r>
            <a:r>
              <a:rPr lang="en-US" sz="2400" dirty="0" err="1">
                <a:solidFill>
                  <a:prstClr val="black"/>
                </a:solidFill>
                <a:latin typeface="Arial" charset="0"/>
                <a:ea typeface="ＭＳ Ｐゴシック" pitchFamily="34" charset="-128"/>
              </a:rPr>
              <a:t>ancora</a:t>
            </a:r>
            <a:r>
              <a:rPr lang="en-US" sz="2400" dirty="0">
                <a:solidFill>
                  <a:prstClr val="black"/>
                </a:solidFill>
                <a:latin typeface="Arial" charset="0"/>
                <a:ea typeface="ＭＳ Ｐゴシック" pitchFamily="34" charset="-128"/>
              </a:rPr>
              <a:t> non del </a:t>
            </a:r>
            <a:r>
              <a:rPr lang="en-US" sz="2400" dirty="0" err="1">
                <a:solidFill>
                  <a:prstClr val="black"/>
                </a:solidFill>
                <a:latin typeface="Arial" charset="0"/>
                <a:ea typeface="ＭＳ Ｐゴシック" pitchFamily="34" charset="-128"/>
              </a:rPr>
              <a:t>tutto</a:t>
            </a:r>
            <a:r>
              <a:rPr lang="en-US" sz="2400" dirty="0">
                <a:solidFill>
                  <a:prstClr val="black"/>
                </a:solidFill>
                <a:latin typeface="Arial" charset="0"/>
                <a:ea typeface="ＭＳ Ｐゴシック" pitchFamily="34" charset="-128"/>
              </a:rPr>
              <a:t> </a:t>
            </a:r>
            <a:r>
              <a:rPr lang="en-US" sz="2400" dirty="0" err="1">
                <a:solidFill>
                  <a:prstClr val="black"/>
                </a:solidFill>
                <a:latin typeface="Arial" charset="0"/>
                <a:ea typeface="ＭＳ Ｐゴシック" pitchFamily="34" charset="-128"/>
              </a:rPr>
              <a:t>delucidata</a:t>
            </a:r>
            <a:endParaRPr lang="en-US" sz="2400" dirty="0">
              <a:solidFill>
                <a:prstClr val="black"/>
              </a:solidFill>
              <a:latin typeface="Arial" charset="0"/>
              <a:ea typeface="ＭＳ Ｐゴシック" pitchFamily="34" charset="-128"/>
            </a:endParaRPr>
          </a:p>
        </p:txBody>
      </p:sp>
      <p:grpSp>
        <p:nvGrpSpPr>
          <p:cNvPr id="2" name="Group 4"/>
          <p:cNvGrpSpPr>
            <a:grpSpLocks/>
          </p:cNvGrpSpPr>
          <p:nvPr/>
        </p:nvGrpSpPr>
        <p:grpSpPr bwMode="auto">
          <a:xfrm>
            <a:off x="2771800" y="116632"/>
            <a:ext cx="6264696" cy="6667773"/>
            <a:chOff x="671" y="470"/>
            <a:chExt cx="4029" cy="3861"/>
          </a:xfrm>
        </p:grpSpPr>
        <p:pic>
          <p:nvPicPr>
            <p:cNvPr id="44037" name="Picture 5"/>
            <p:cNvPicPr>
              <a:picLocks noChangeAspect="1" noChangeArrowheads="1"/>
            </p:cNvPicPr>
            <p:nvPr/>
          </p:nvPicPr>
          <p:blipFill>
            <a:blip r:embed="rId2" cstate="print"/>
            <a:srcRect l="4546" r="772" b="813"/>
            <a:stretch>
              <a:fillRect/>
            </a:stretch>
          </p:blipFill>
          <p:spPr bwMode="auto">
            <a:xfrm>
              <a:off x="671" y="470"/>
              <a:ext cx="4029" cy="3861"/>
            </a:xfrm>
            <a:prstGeom prst="rect">
              <a:avLst/>
            </a:prstGeom>
            <a:noFill/>
            <a:ln w="9525">
              <a:noFill/>
              <a:miter lim="800000"/>
              <a:headEnd/>
              <a:tailEnd/>
            </a:ln>
          </p:spPr>
        </p:pic>
        <p:sp>
          <p:nvSpPr>
            <p:cNvPr id="44038" name="Oval 6"/>
            <p:cNvSpPr>
              <a:spLocks noChangeArrowheads="1"/>
            </p:cNvSpPr>
            <p:nvPr/>
          </p:nvSpPr>
          <p:spPr bwMode="auto">
            <a:xfrm>
              <a:off x="1812" y="1224"/>
              <a:ext cx="404" cy="118"/>
            </a:xfrm>
            <a:prstGeom prst="ellipse">
              <a:avLst/>
            </a:prstGeom>
            <a:noFill/>
            <a:ln w="38100">
              <a:solidFill>
                <a:srgbClr val="FF0000"/>
              </a:solidFill>
              <a:round/>
              <a:headEnd/>
              <a:tailEnd/>
            </a:ln>
          </p:spPr>
          <p:txBody>
            <a:bodyPr wrap="none" anchor="ctr"/>
            <a:lstStyle/>
            <a:p>
              <a:pPr algn="ctr"/>
              <a:endParaRPr lang="it-IT">
                <a:solidFill>
                  <a:srgbClr val="FF0000"/>
                </a:solidFill>
                <a:latin typeface="Arial" charset="0"/>
                <a:ea typeface="ＭＳ Ｐゴシック" pitchFamily="34" charset="-128"/>
              </a:endParaRPr>
            </a:p>
          </p:txBody>
        </p:sp>
        <p:sp>
          <p:nvSpPr>
            <p:cNvPr id="44039" name="Oval 7"/>
            <p:cNvSpPr>
              <a:spLocks noChangeArrowheads="1"/>
            </p:cNvSpPr>
            <p:nvPr/>
          </p:nvSpPr>
          <p:spPr bwMode="auto">
            <a:xfrm>
              <a:off x="3036" y="1222"/>
              <a:ext cx="404" cy="118"/>
            </a:xfrm>
            <a:prstGeom prst="ellipse">
              <a:avLst/>
            </a:prstGeom>
            <a:noFill/>
            <a:ln w="38100">
              <a:solidFill>
                <a:srgbClr val="FF0000"/>
              </a:solidFill>
              <a:round/>
              <a:headEnd/>
              <a:tailEnd/>
            </a:ln>
          </p:spPr>
          <p:txBody>
            <a:bodyPr wrap="none" anchor="ctr"/>
            <a:lstStyle/>
            <a:p>
              <a:pPr algn="ctr"/>
              <a:endParaRPr lang="it-IT">
                <a:solidFill>
                  <a:srgbClr val="FF0000"/>
                </a:solidFill>
                <a:latin typeface="Arial" charset="0"/>
                <a:ea typeface="ＭＳ Ｐゴシック" pitchFamily="34" charset="-128"/>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043608" y="1700808"/>
            <a:ext cx="7118266" cy="396044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15" name="Rettangolo 14"/>
          <p:cNvSpPr/>
          <p:nvPr/>
        </p:nvSpPr>
        <p:spPr>
          <a:xfrm>
            <a:off x="5204345" y="6237312"/>
            <a:ext cx="3688830" cy="369332"/>
          </a:xfrm>
          <a:prstGeom prst="rect">
            <a:avLst/>
          </a:prstGeom>
        </p:spPr>
        <p:txBody>
          <a:bodyPr wrap="none">
            <a:spAutoFit/>
          </a:bodyPr>
          <a:lstStyle/>
          <a:p>
            <a:r>
              <a:rPr lang="en-US" dirty="0">
                <a:solidFill>
                  <a:prstClr val="black"/>
                </a:solidFill>
              </a:rPr>
              <a:t>NATURE |VOL 411 | 31 MAY 2001</a:t>
            </a:r>
            <a:endParaRPr lang="it-IT" dirty="0">
              <a:solidFill>
                <a:prstClr val="black"/>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NOD2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0"/>
          <p:cNvPicPr>
            <a:picLocks noChangeAspect="1" noChangeArrowheads="1"/>
          </p:cNvPicPr>
          <p:nvPr/>
        </p:nvPicPr>
        <p:blipFill>
          <a:blip r:embed="rId2" cstate="print"/>
          <a:srcRect/>
          <a:stretch>
            <a:fillRect/>
          </a:stretch>
        </p:blipFill>
        <p:spPr bwMode="auto">
          <a:xfrm>
            <a:off x="1171187" y="1296068"/>
            <a:ext cx="7721987" cy="5020662"/>
          </a:xfrm>
          <a:prstGeom prst="rect">
            <a:avLst/>
          </a:prstGeom>
          <a:noFill/>
          <a:ln w="9525">
            <a:noFill/>
            <a:miter lim="800000"/>
            <a:headEnd/>
            <a:tailEnd/>
          </a:ln>
        </p:spPr>
      </p:pic>
      <p:cxnSp>
        <p:nvCxnSpPr>
          <p:cNvPr id="7" name="Connettore 1 6"/>
          <p:cNvCxnSpPr/>
          <p:nvPr/>
        </p:nvCxnSpPr>
        <p:spPr>
          <a:xfrm>
            <a:off x="0" y="64531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293" name="CasellaDiTesto 9"/>
          <p:cNvSpPr txBox="1">
            <a:spLocks noChangeArrowheads="1"/>
          </p:cNvSpPr>
          <p:nvPr/>
        </p:nvSpPr>
        <p:spPr bwMode="auto">
          <a:xfrm>
            <a:off x="4211638" y="6475413"/>
            <a:ext cx="4914900" cy="338137"/>
          </a:xfrm>
          <a:prstGeom prst="rect">
            <a:avLst/>
          </a:prstGeom>
          <a:noFill/>
          <a:ln w="9525">
            <a:noFill/>
            <a:miter lim="800000"/>
            <a:headEnd/>
            <a:tailEnd/>
          </a:ln>
        </p:spPr>
        <p:txBody>
          <a:bodyPr wrap="none">
            <a:spAutoFit/>
          </a:bodyPr>
          <a:lstStyle/>
          <a:p>
            <a:r>
              <a:rPr lang="en-US" sz="1600">
                <a:solidFill>
                  <a:srgbClr val="0070C0"/>
                </a:solidFill>
              </a:rPr>
              <a:t>NATURE |VOL 411 | 31 MAY 2001 |www.nature.com</a:t>
            </a:r>
            <a:endParaRPr lang="it-IT" sz="1600">
              <a:solidFill>
                <a:srgbClr val="0070C0"/>
              </a:solidFill>
            </a:endParaRPr>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4" name="Rettangolo 13"/>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NOD2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61" name="Picture 9"/>
          <p:cNvPicPr>
            <a:picLocks noChangeAspect="1" noChangeArrowheads="1"/>
          </p:cNvPicPr>
          <p:nvPr/>
        </p:nvPicPr>
        <p:blipFill>
          <a:blip r:embed="rId2" cstate="print"/>
          <a:srcRect/>
          <a:stretch>
            <a:fillRect/>
          </a:stretch>
        </p:blipFill>
        <p:spPr bwMode="auto">
          <a:xfrm>
            <a:off x="5465763" y="3486150"/>
            <a:ext cx="3671887" cy="3357563"/>
          </a:xfrm>
          <a:prstGeom prst="rect">
            <a:avLst/>
          </a:prstGeom>
          <a:noFill/>
          <a:ln w="9525">
            <a:noFill/>
            <a:miter lim="800000"/>
            <a:headEnd/>
            <a:tailEnd/>
          </a:ln>
        </p:spPr>
      </p:pic>
      <p:pic>
        <p:nvPicPr>
          <p:cNvPr id="356362" name="Picture 10"/>
          <p:cNvPicPr>
            <a:picLocks noChangeAspect="1" noChangeArrowheads="1"/>
          </p:cNvPicPr>
          <p:nvPr/>
        </p:nvPicPr>
        <p:blipFill>
          <a:blip r:embed="rId3" cstate="print"/>
          <a:srcRect/>
          <a:stretch>
            <a:fillRect/>
          </a:stretch>
        </p:blipFill>
        <p:spPr bwMode="auto">
          <a:xfrm>
            <a:off x="909638" y="3460750"/>
            <a:ext cx="4249737" cy="3376613"/>
          </a:xfrm>
          <a:prstGeom prst="rect">
            <a:avLst/>
          </a:prstGeom>
          <a:noFill/>
          <a:ln w="9525">
            <a:noFill/>
            <a:miter lim="800000"/>
            <a:headEnd/>
            <a:tailEnd/>
          </a:ln>
        </p:spPr>
      </p:pic>
      <p:sp>
        <p:nvSpPr>
          <p:cNvPr id="47112" name="Text Box 11"/>
          <p:cNvSpPr txBox="1">
            <a:spLocks noChangeArrowheads="1"/>
          </p:cNvSpPr>
          <p:nvPr/>
        </p:nvSpPr>
        <p:spPr bwMode="auto">
          <a:xfrm>
            <a:off x="4519613" y="1881188"/>
            <a:ext cx="184150" cy="457200"/>
          </a:xfrm>
          <a:prstGeom prst="rect">
            <a:avLst/>
          </a:prstGeom>
          <a:noFill/>
          <a:ln w="9525">
            <a:noFill/>
            <a:miter lim="800000"/>
            <a:headEnd/>
            <a:tailEnd/>
          </a:ln>
        </p:spPr>
        <p:txBody>
          <a:bodyPr wrap="none">
            <a:spAutoFit/>
          </a:bodyPr>
          <a:lstStyle/>
          <a:p>
            <a:pPr algn="ctr"/>
            <a:endParaRPr lang="it-IT" sz="2400">
              <a:solidFill>
                <a:prstClr val="black"/>
              </a:solidFill>
              <a:latin typeface="Tahoma" pitchFamily="34" charset="0"/>
            </a:endParaRPr>
          </a:p>
        </p:txBody>
      </p:sp>
      <p:sp>
        <p:nvSpPr>
          <p:cNvPr id="356364" name="Text Box 12"/>
          <p:cNvSpPr txBox="1">
            <a:spLocks noChangeArrowheads="1"/>
          </p:cNvSpPr>
          <p:nvPr/>
        </p:nvSpPr>
        <p:spPr bwMode="auto">
          <a:xfrm>
            <a:off x="923925" y="1812925"/>
            <a:ext cx="8193088" cy="1354138"/>
          </a:xfrm>
          <a:prstGeom prst="rect">
            <a:avLst/>
          </a:prstGeom>
          <a:noFill/>
          <a:ln w="9525">
            <a:noFill/>
            <a:miter lim="800000"/>
            <a:headEnd/>
            <a:tailEnd/>
          </a:ln>
        </p:spPr>
        <p:txBody>
          <a:bodyPr>
            <a:spAutoFit/>
          </a:bodyPr>
          <a:lstStyle/>
          <a:p>
            <a:pPr>
              <a:lnSpc>
                <a:spcPct val="115000"/>
              </a:lnSpc>
              <a:buFontTx/>
              <a:buChar char="•"/>
            </a:pPr>
            <a:r>
              <a:rPr lang="it-IT" sz="2400" b="1">
                <a:solidFill>
                  <a:prstClr val="black"/>
                </a:solidFill>
                <a:latin typeface="Tahoma" pitchFamily="34" charset="0"/>
              </a:rPr>
              <a:t> Trattati 15 Pz:</a:t>
            </a:r>
          </a:p>
          <a:p>
            <a:pPr>
              <a:lnSpc>
                <a:spcPct val="115000"/>
              </a:lnSpc>
              <a:buFontTx/>
              <a:buChar char="•"/>
            </a:pPr>
            <a:r>
              <a:rPr lang="it-IT" sz="2400" b="1">
                <a:solidFill>
                  <a:prstClr val="black"/>
                </a:solidFill>
                <a:latin typeface="Tahoma" pitchFamily="34" charset="0"/>
              </a:rPr>
              <a:t> In 12 diminuzione del  CDAI di 100 punti</a:t>
            </a:r>
          </a:p>
          <a:p>
            <a:pPr>
              <a:lnSpc>
                <a:spcPct val="115000"/>
              </a:lnSpc>
              <a:buFontTx/>
              <a:buChar char="•"/>
            </a:pPr>
            <a:r>
              <a:rPr lang="it-IT" sz="2400" b="1">
                <a:solidFill>
                  <a:prstClr val="black"/>
                </a:solidFill>
                <a:latin typeface="Tahoma" pitchFamily="34" charset="0"/>
              </a:rPr>
              <a:t> In 8 c’ è stata remissione clinica </a:t>
            </a: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Rettangolo 12"/>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Paradosso: difetto / eccesso?</a:t>
            </a:r>
          </a:p>
        </p:txBody>
      </p:sp>
      <p:sp>
        <p:nvSpPr>
          <p:cNvPr id="8" name="CasellaDiTesto 7"/>
          <p:cNvSpPr txBox="1"/>
          <p:nvPr/>
        </p:nvSpPr>
        <p:spPr>
          <a:xfrm>
            <a:off x="467544" y="1124744"/>
            <a:ext cx="7102137" cy="523220"/>
          </a:xfrm>
          <a:prstGeom prst="rect">
            <a:avLst/>
          </a:prstGeom>
          <a:noFill/>
        </p:spPr>
        <p:txBody>
          <a:bodyPr wrap="none" rtlCol="0">
            <a:spAutoFit/>
          </a:bodyPr>
          <a:lstStyle/>
          <a:p>
            <a:r>
              <a:rPr lang="it-IT" sz="2800" dirty="0"/>
              <a:t>GM-CSF nel trattamento della malattia di </a:t>
            </a:r>
            <a:r>
              <a:rPr lang="it-IT" sz="2800" dirty="0" err="1"/>
              <a:t>Crohn</a:t>
            </a:r>
            <a:endParaRPr lang="it-IT"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0" y="64531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219" name="Picture 4" descr="D:\dati\lavoro\papers\SJG-Crohn\fig1.tif"/>
          <p:cNvPicPr>
            <a:picLocks noChangeAspect="1" noChangeArrowheads="1"/>
          </p:cNvPicPr>
          <p:nvPr/>
        </p:nvPicPr>
        <p:blipFill>
          <a:blip r:embed="rId2" cstate="print"/>
          <a:srcRect/>
          <a:stretch>
            <a:fillRect/>
          </a:stretch>
        </p:blipFill>
        <p:spPr bwMode="auto">
          <a:xfrm>
            <a:off x="219075" y="1268760"/>
            <a:ext cx="8924925" cy="4603750"/>
          </a:xfrm>
          <a:prstGeom prst="rect">
            <a:avLst/>
          </a:prstGeom>
          <a:noFill/>
          <a:ln w="9525">
            <a:noFill/>
            <a:miter lim="800000"/>
            <a:headEnd/>
            <a:tailEnd/>
          </a:ln>
        </p:spPr>
      </p:pic>
      <p:sp>
        <p:nvSpPr>
          <p:cNvPr id="9220" name="CasellaDiTesto 5"/>
          <p:cNvSpPr txBox="1">
            <a:spLocks noChangeArrowheads="1"/>
          </p:cNvSpPr>
          <p:nvPr/>
        </p:nvSpPr>
        <p:spPr bwMode="auto">
          <a:xfrm>
            <a:off x="3276600" y="6488113"/>
            <a:ext cx="5867400" cy="339725"/>
          </a:xfrm>
          <a:prstGeom prst="rect">
            <a:avLst/>
          </a:prstGeom>
          <a:noFill/>
          <a:ln w="9525">
            <a:noFill/>
            <a:miter lim="800000"/>
            <a:headEnd/>
            <a:tailEnd/>
          </a:ln>
        </p:spPr>
        <p:txBody>
          <a:bodyPr>
            <a:spAutoFit/>
          </a:bodyPr>
          <a:lstStyle/>
          <a:p>
            <a:pPr algn="r"/>
            <a:r>
              <a:rPr lang="it-IT" sz="1600">
                <a:solidFill>
                  <a:srgbClr val="1F497D"/>
                </a:solidFill>
              </a:rPr>
              <a:t>Tommasini A, et al. Scand J Gastroenterol. 2010;45:1141-9.</a:t>
            </a:r>
          </a:p>
        </p:txBody>
      </p:sp>
      <p:sp>
        <p:nvSpPr>
          <p:cNvPr id="5" name="CasellaDiTesto 4"/>
          <p:cNvSpPr txBox="1"/>
          <p:nvPr/>
        </p:nvSpPr>
        <p:spPr>
          <a:xfrm>
            <a:off x="323528" y="116632"/>
            <a:ext cx="8496944"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t-IT"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Il GRANULOMA al centro dell’universo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597" y="65253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195" name="CasellaDiTesto 7"/>
          <p:cNvSpPr txBox="1">
            <a:spLocks noChangeArrowheads="1"/>
          </p:cNvSpPr>
          <p:nvPr/>
        </p:nvSpPr>
        <p:spPr bwMode="auto">
          <a:xfrm>
            <a:off x="3779838" y="6488113"/>
            <a:ext cx="5329237" cy="369887"/>
          </a:xfrm>
          <a:prstGeom prst="rect">
            <a:avLst/>
          </a:prstGeom>
          <a:noFill/>
          <a:ln w="9525">
            <a:noFill/>
            <a:miter lim="800000"/>
            <a:headEnd/>
            <a:tailEnd/>
          </a:ln>
        </p:spPr>
        <p:txBody>
          <a:bodyPr>
            <a:spAutoFit/>
          </a:bodyPr>
          <a:lstStyle/>
          <a:p>
            <a:pPr algn="r"/>
            <a:r>
              <a:rPr lang="it-IT">
                <a:solidFill>
                  <a:prstClr val="black"/>
                </a:solidFill>
              </a:rPr>
              <a:t>Manolio TA et al. Nature. 2009;461:747-53</a:t>
            </a:r>
          </a:p>
        </p:txBody>
      </p:sp>
      <p:pic>
        <p:nvPicPr>
          <p:cNvPr id="8196" name="Picture 7" descr="nature08494-f1"/>
          <p:cNvPicPr>
            <a:picLocks noChangeAspect="1" noChangeArrowheads="1"/>
          </p:cNvPicPr>
          <p:nvPr/>
        </p:nvPicPr>
        <p:blipFill>
          <a:blip r:embed="rId3" cstate="print"/>
          <a:srcRect/>
          <a:stretch>
            <a:fillRect/>
          </a:stretch>
        </p:blipFill>
        <p:spPr bwMode="auto">
          <a:xfrm>
            <a:off x="575816" y="1053802"/>
            <a:ext cx="8072437" cy="5111750"/>
          </a:xfrm>
          <a:prstGeom prst="rect">
            <a:avLst/>
          </a:prstGeom>
          <a:noFill/>
          <a:ln w="9525">
            <a:noFill/>
            <a:miter lim="800000"/>
            <a:headEnd/>
            <a:tailEnd/>
          </a:ln>
        </p:spPr>
      </p:pic>
      <p:sp>
        <p:nvSpPr>
          <p:cNvPr id="8197" name="CasellaDiTesto 8"/>
          <p:cNvSpPr txBox="1">
            <a:spLocks noChangeArrowheads="1"/>
          </p:cNvSpPr>
          <p:nvPr/>
        </p:nvSpPr>
        <p:spPr bwMode="auto">
          <a:xfrm>
            <a:off x="6408291" y="3717627"/>
            <a:ext cx="827087" cy="369887"/>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NOD2</a:t>
            </a:r>
          </a:p>
        </p:txBody>
      </p:sp>
      <p:sp>
        <p:nvSpPr>
          <p:cNvPr id="8198" name="CasellaDiTesto 10"/>
          <p:cNvSpPr txBox="1">
            <a:spLocks noChangeArrowheads="1"/>
          </p:cNvSpPr>
          <p:nvPr/>
        </p:nvSpPr>
        <p:spPr bwMode="auto">
          <a:xfrm>
            <a:off x="5544691" y="4149427"/>
            <a:ext cx="1181100" cy="369887"/>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ATG16L1</a:t>
            </a:r>
          </a:p>
        </p:txBody>
      </p:sp>
      <p:sp>
        <p:nvSpPr>
          <p:cNvPr id="8199" name="CasellaDiTesto 11"/>
          <p:cNvSpPr txBox="1">
            <a:spLocks noChangeArrowheads="1"/>
          </p:cNvSpPr>
          <p:nvPr/>
        </p:nvSpPr>
        <p:spPr bwMode="auto">
          <a:xfrm>
            <a:off x="2233166" y="3285827"/>
            <a:ext cx="1133475" cy="368300"/>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p47phox</a:t>
            </a:r>
          </a:p>
        </p:txBody>
      </p:sp>
      <p:sp>
        <p:nvSpPr>
          <p:cNvPr id="8200" name="CasellaDiTesto 12"/>
          <p:cNvSpPr txBox="1">
            <a:spLocks noChangeArrowheads="1"/>
          </p:cNvSpPr>
          <p:nvPr/>
        </p:nvSpPr>
        <p:spPr bwMode="auto">
          <a:xfrm>
            <a:off x="3673028" y="1988839"/>
            <a:ext cx="1133475" cy="369888"/>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p91phox</a:t>
            </a:r>
          </a:p>
        </p:txBody>
      </p:sp>
      <p:sp>
        <p:nvSpPr>
          <p:cNvPr id="8201" name="CasellaDiTesto 13"/>
          <p:cNvSpPr txBox="1">
            <a:spLocks noChangeArrowheads="1"/>
          </p:cNvSpPr>
          <p:nvPr/>
        </p:nvSpPr>
        <p:spPr bwMode="auto">
          <a:xfrm>
            <a:off x="3528566" y="3933527"/>
            <a:ext cx="722312" cy="369887"/>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XIAP</a:t>
            </a:r>
          </a:p>
        </p:txBody>
      </p:sp>
      <p:sp>
        <p:nvSpPr>
          <p:cNvPr id="8202" name="CasellaDiTesto 14"/>
          <p:cNvSpPr txBox="1">
            <a:spLocks noChangeArrowheads="1"/>
          </p:cNvSpPr>
          <p:nvPr/>
        </p:nvSpPr>
        <p:spPr bwMode="auto">
          <a:xfrm>
            <a:off x="2160141" y="2709564"/>
            <a:ext cx="812800" cy="369888"/>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IL10R</a:t>
            </a:r>
          </a:p>
        </p:txBody>
      </p:sp>
      <p:sp>
        <p:nvSpPr>
          <p:cNvPr id="8203" name="CasellaDiTesto 15"/>
          <p:cNvSpPr txBox="1">
            <a:spLocks noChangeArrowheads="1"/>
          </p:cNvSpPr>
          <p:nvPr/>
        </p:nvSpPr>
        <p:spPr bwMode="auto">
          <a:xfrm>
            <a:off x="3023741" y="3501727"/>
            <a:ext cx="877887" cy="368300"/>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NEMO</a:t>
            </a:r>
          </a:p>
        </p:txBody>
      </p:sp>
      <p:sp>
        <p:nvSpPr>
          <p:cNvPr id="8204" name="CasellaDiTesto 16"/>
          <p:cNvSpPr txBox="1">
            <a:spLocks noChangeArrowheads="1"/>
          </p:cNvSpPr>
          <p:nvPr/>
        </p:nvSpPr>
        <p:spPr bwMode="auto">
          <a:xfrm>
            <a:off x="3096766" y="2781002"/>
            <a:ext cx="1196975" cy="369887"/>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SLC37A4</a:t>
            </a:r>
          </a:p>
        </p:txBody>
      </p:sp>
      <p:sp>
        <p:nvSpPr>
          <p:cNvPr id="8205" name="CasellaDiTesto 17"/>
          <p:cNvSpPr txBox="1">
            <a:spLocks noChangeArrowheads="1"/>
          </p:cNvSpPr>
          <p:nvPr/>
        </p:nvSpPr>
        <p:spPr bwMode="auto">
          <a:xfrm>
            <a:off x="3241228" y="3212802"/>
            <a:ext cx="863600" cy="369887"/>
          </a:xfrm>
          <a:prstGeom prst="rect">
            <a:avLst/>
          </a:prstGeom>
          <a:solidFill>
            <a:schemeClr val="bg2"/>
          </a:solidFill>
          <a:ln w="9525">
            <a:solidFill>
              <a:srgbClr val="FF0000"/>
            </a:solidFill>
            <a:miter lim="800000"/>
            <a:headEnd/>
            <a:tailEnd/>
          </a:ln>
        </p:spPr>
        <p:txBody>
          <a:bodyPr wrap="none">
            <a:spAutoFit/>
          </a:bodyPr>
          <a:lstStyle/>
          <a:p>
            <a:r>
              <a:rPr lang="it-IT" b="1">
                <a:solidFill>
                  <a:prstClr val="black"/>
                </a:solidFill>
              </a:rPr>
              <a:t>WASP</a:t>
            </a:r>
          </a:p>
        </p:txBody>
      </p:sp>
      <p:sp>
        <p:nvSpPr>
          <p:cNvPr id="14" name="CasellaDiTesto 13"/>
          <p:cNvSpPr txBox="1"/>
          <p:nvPr/>
        </p:nvSpPr>
        <p:spPr>
          <a:xfrm>
            <a:off x="43737" y="124842"/>
            <a:ext cx="9043501" cy="492443"/>
          </a:xfrm>
          <a:prstGeom prst="rect">
            <a:avLst/>
          </a:prstGeom>
          <a:noFill/>
        </p:spPr>
        <p:txBody>
          <a:bodyPr wrap="none" rtlCol="0">
            <a:spAutoFit/>
          </a:bodyPr>
          <a:lstStyle/>
          <a:p>
            <a:r>
              <a:rPr lang="it-IT" sz="2600" b="1" dirty="0">
                <a:solidFill>
                  <a:srgbClr val="C00000"/>
                </a:solidFill>
                <a:effectLst>
                  <a:outerShdw blurRad="38100" dist="38100" dir="2700000" algn="tl">
                    <a:srgbClr val="000000">
                      <a:alpha val="43137"/>
                    </a:srgbClr>
                  </a:outerShdw>
                </a:effectLst>
              </a:rPr>
              <a:t>Continuità patogenetica o complessità dello spettro di malattia?</a:t>
            </a:r>
          </a:p>
        </p:txBody>
      </p:sp>
      <p:cxnSp>
        <p:nvCxnSpPr>
          <p:cNvPr id="15" name="Connettore 1 14"/>
          <p:cNvCxnSpPr/>
          <p:nvPr/>
        </p:nvCxnSpPr>
        <p:spPr>
          <a:xfrm>
            <a:off x="6020" y="692696"/>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1+#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additive="base">
                                        <p:cTn id="12" dur="500" fill="hold"/>
                                        <p:tgtEl>
                                          <p:spTgt spid="8198"/>
                                        </p:tgtEl>
                                        <p:attrNameLst>
                                          <p:attrName>ppt_x</p:attrName>
                                        </p:attrNameLst>
                                      </p:cBhvr>
                                      <p:tavLst>
                                        <p:tav tm="0">
                                          <p:val>
                                            <p:strVal val="#ppt_x"/>
                                          </p:val>
                                        </p:tav>
                                        <p:tav tm="100000">
                                          <p:val>
                                            <p:strVal val="#ppt_x"/>
                                          </p:val>
                                        </p:tav>
                                      </p:tavLst>
                                    </p:anim>
                                    <p:anim calcmode="lin" valueType="num">
                                      <p:cBhvr additive="base">
                                        <p:cTn id="13"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ppt_x"/>
                                          </p:val>
                                        </p:tav>
                                        <p:tav tm="100000">
                                          <p:val>
                                            <p:strVal val="#ppt_x"/>
                                          </p:val>
                                        </p:tav>
                                      </p:tavLst>
                                    </p:anim>
                                    <p:anim calcmode="lin" valueType="num">
                                      <p:cBhvr additive="base">
                                        <p:cTn id="19" dur="500" fill="hold"/>
                                        <p:tgtEl>
                                          <p:spTgt spid="8200"/>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8199"/>
                                        </p:tgtEl>
                                        <p:attrNameLst>
                                          <p:attrName>style.visibility</p:attrName>
                                        </p:attrNameLst>
                                      </p:cBhvr>
                                      <p:to>
                                        <p:strVal val="visible"/>
                                      </p:to>
                                    </p:set>
                                    <p:anim calcmode="lin" valueType="num">
                                      <p:cBhvr additive="base">
                                        <p:cTn id="23" dur="500" fill="hold"/>
                                        <p:tgtEl>
                                          <p:spTgt spid="8199"/>
                                        </p:tgtEl>
                                        <p:attrNameLst>
                                          <p:attrName>ppt_x</p:attrName>
                                        </p:attrNameLst>
                                      </p:cBhvr>
                                      <p:tavLst>
                                        <p:tav tm="0">
                                          <p:val>
                                            <p:strVal val="#ppt_x"/>
                                          </p:val>
                                        </p:tav>
                                        <p:tav tm="100000">
                                          <p:val>
                                            <p:strVal val="#ppt_x"/>
                                          </p:val>
                                        </p:tav>
                                      </p:tavLst>
                                    </p:anim>
                                    <p:anim calcmode="lin" valueType="num">
                                      <p:cBhvr additive="base">
                                        <p:cTn id="2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204"/>
                                        </p:tgtEl>
                                        <p:attrNameLst>
                                          <p:attrName>style.visibility</p:attrName>
                                        </p:attrNameLst>
                                      </p:cBhvr>
                                      <p:to>
                                        <p:strVal val="visible"/>
                                      </p:to>
                                    </p:set>
                                    <p:anim calcmode="lin" valueType="num">
                                      <p:cBhvr additive="base">
                                        <p:cTn id="29" dur="500" fill="hold"/>
                                        <p:tgtEl>
                                          <p:spTgt spid="8204"/>
                                        </p:tgtEl>
                                        <p:attrNameLst>
                                          <p:attrName>ppt_x</p:attrName>
                                        </p:attrNameLst>
                                      </p:cBhvr>
                                      <p:tavLst>
                                        <p:tav tm="0">
                                          <p:val>
                                            <p:strVal val="#ppt_x"/>
                                          </p:val>
                                        </p:tav>
                                        <p:tav tm="100000">
                                          <p:val>
                                            <p:strVal val="#ppt_x"/>
                                          </p:val>
                                        </p:tav>
                                      </p:tavLst>
                                    </p:anim>
                                    <p:anim calcmode="lin" valueType="num">
                                      <p:cBhvr additive="base">
                                        <p:cTn id="30" dur="500" fill="hold"/>
                                        <p:tgtEl>
                                          <p:spTgt spid="820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8205"/>
                                        </p:tgtEl>
                                        <p:attrNameLst>
                                          <p:attrName>style.visibility</p:attrName>
                                        </p:attrNameLst>
                                      </p:cBhvr>
                                      <p:to>
                                        <p:strVal val="visible"/>
                                      </p:to>
                                    </p:set>
                                    <p:anim calcmode="lin" valueType="num">
                                      <p:cBhvr additive="base">
                                        <p:cTn id="34" dur="500" fill="hold"/>
                                        <p:tgtEl>
                                          <p:spTgt spid="8205"/>
                                        </p:tgtEl>
                                        <p:attrNameLst>
                                          <p:attrName>ppt_x</p:attrName>
                                        </p:attrNameLst>
                                      </p:cBhvr>
                                      <p:tavLst>
                                        <p:tav tm="0">
                                          <p:val>
                                            <p:strVal val="#ppt_x"/>
                                          </p:val>
                                        </p:tav>
                                        <p:tav tm="100000">
                                          <p:val>
                                            <p:strVal val="#ppt_x"/>
                                          </p:val>
                                        </p:tav>
                                      </p:tavLst>
                                    </p:anim>
                                    <p:anim calcmode="lin" valueType="num">
                                      <p:cBhvr additive="base">
                                        <p:cTn id="35"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202"/>
                                        </p:tgtEl>
                                        <p:attrNameLst>
                                          <p:attrName>style.visibility</p:attrName>
                                        </p:attrNameLst>
                                      </p:cBhvr>
                                      <p:to>
                                        <p:strVal val="visible"/>
                                      </p:to>
                                    </p:set>
                                    <p:anim calcmode="lin" valueType="num">
                                      <p:cBhvr additive="base">
                                        <p:cTn id="40" dur="500" fill="hold"/>
                                        <p:tgtEl>
                                          <p:spTgt spid="8202"/>
                                        </p:tgtEl>
                                        <p:attrNameLst>
                                          <p:attrName>ppt_x</p:attrName>
                                        </p:attrNameLst>
                                      </p:cBhvr>
                                      <p:tavLst>
                                        <p:tav tm="0">
                                          <p:val>
                                            <p:strVal val="0-#ppt_w/2"/>
                                          </p:val>
                                        </p:tav>
                                        <p:tav tm="100000">
                                          <p:val>
                                            <p:strVal val="#ppt_x"/>
                                          </p:val>
                                        </p:tav>
                                      </p:tavLst>
                                    </p:anim>
                                    <p:anim calcmode="lin" valueType="num">
                                      <p:cBhvr additive="base">
                                        <p:cTn id="41"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203"/>
                                        </p:tgtEl>
                                        <p:attrNameLst>
                                          <p:attrName>style.visibility</p:attrName>
                                        </p:attrNameLst>
                                      </p:cBhvr>
                                      <p:to>
                                        <p:strVal val="visible"/>
                                      </p:to>
                                    </p:set>
                                    <p:anim calcmode="lin" valueType="num">
                                      <p:cBhvr additive="base">
                                        <p:cTn id="46" dur="500" fill="hold"/>
                                        <p:tgtEl>
                                          <p:spTgt spid="8203"/>
                                        </p:tgtEl>
                                        <p:attrNameLst>
                                          <p:attrName>ppt_x</p:attrName>
                                        </p:attrNameLst>
                                      </p:cBhvr>
                                      <p:tavLst>
                                        <p:tav tm="0">
                                          <p:val>
                                            <p:strVal val="#ppt_x"/>
                                          </p:val>
                                        </p:tav>
                                        <p:tav tm="100000">
                                          <p:val>
                                            <p:strVal val="#ppt_x"/>
                                          </p:val>
                                        </p:tav>
                                      </p:tavLst>
                                    </p:anim>
                                    <p:anim calcmode="lin" valueType="num">
                                      <p:cBhvr additive="base">
                                        <p:cTn id="47" dur="500" fill="hold"/>
                                        <p:tgtEl>
                                          <p:spTgt spid="8203"/>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8201"/>
                                        </p:tgtEl>
                                        <p:attrNameLst>
                                          <p:attrName>style.visibility</p:attrName>
                                        </p:attrNameLst>
                                      </p:cBhvr>
                                      <p:to>
                                        <p:strVal val="visible"/>
                                      </p:to>
                                    </p:set>
                                    <p:anim calcmode="lin" valueType="num">
                                      <p:cBhvr additive="base">
                                        <p:cTn id="51" dur="500" fill="hold"/>
                                        <p:tgtEl>
                                          <p:spTgt spid="8201"/>
                                        </p:tgtEl>
                                        <p:attrNameLst>
                                          <p:attrName>ppt_x</p:attrName>
                                        </p:attrNameLst>
                                      </p:cBhvr>
                                      <p:tavLst>
                                        <p:tav tm="0">
                                          <p:val>
                                            <p:strVal val="#ppt_x"/>
                                          </p:val>
                                        </p:tav>
                                        <p:tav tm="100000">
                                          <p:val>
                                            <p:strVal val="#ppt_x"/>
                                          </p:val>
                                        </p:tav>
                                      </p:tavLst>
                                    </p:anim>
                                    <p:anim calcmode="lin" valueType="num">
                                      <p:cBhvr additive="base">
                                        <p:cTn id="5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1" grpId="0" animBg="1"/>
      <p:bldP spid="8202" grpId="0" animBg="1"/>
      <p:bldP spid="8203" grpId="0" animBg="1"/>
      <p:bldP spid="8204" grpId="0" animBg="1"/>
      <p:bldP spid="82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4D2AC1-24FD-4251-A6DD-F76592A8ED18}"/>
              </a:ext>
            </a:extLst>
          </p:cNvPr>
          <p:cNvPicPr>
            <a:picLocks noChangeAspect="1"/>
          </p:cNvPicPr>
          <p:nvPr/>
        </p:nvPicPr>
        <p:blipFill>
          <a:blip r:embed="rId2"/>
          <a:stretch>
            <a:fillRect/>
          </a:stretch>
        </p:blipFill>
        <p:spPr>
          <a:xfrm>
            <a:off x="1180726" y="116632"/>
            <a:ext cx="6782547" cy="262072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7A94ECF-4B22-497F-88BA-3E51EA1294FE}"/>
              </a:ext>
            </a:extLst>
          </p:cNvPr>
          <p:cNvPicPr>
            <a:picLocks noChangeAspect="1"/>
          </p:cNvPicPr>
          <p:nvPr/>
        </p:nvPicPr>
        <p:blipFill>
          <a:blip r:embed="rId3"/>
          <a:stretch>
            <a:fillRect/>
          </a:stretch>
        </p:blipFill>
        <p:spPr>
          <a:xfrm>
            <a:off x="539552" y="3212976"/>
            <a:ext cx="4212468" cy="3240360"/>
          </a:xfrm>
          <a:prstGeom prst="rect">
            <a:avLst/>
          </a:prstGeom>
        </p:spPr>
      </p:pic>
      <p:sp>
        <p:nvSpPr>
          <p:cNvPr id="9" name="TextBox 8">
            <a:extLst>
              <a:ext uri="{FF2B5EF4-FFF2-40B4-BE49-F238E27FC236}">
                <a16:creationId xmlns:a16="http://schemas.microsoft.com/office/drawing/2014/main" id="{4D82ED4A-4C69-4371-9A1F-932BDF1DFDC5}"/>
              </a:ext>
            </a:extLst>
          </p:cNvPr>
          <p:cNvSpPr txBox="1"/>
          <p:nvPr/>
        </p:nvSpPr>
        <p:spPr>
          <a:xfrm>
            <a:off x="5148064" y="3789040"/>
            <a:ext cx="3528392" cy="2308324"/>
          </a:xfrm>
          <a:prstGeom prst="rect">
            <a:avLst/>
          </a:prstGeom>
          <a:noFill/>
        </p:spPr>
        <p:txBody>
          <a:bodyPr wrap="square" rtlCol="0">
            <a:spAutoFit/>
          </a:bodyPr>
          <a:lstStyle/>
          <a:p>
            <a:r>
              <a:rPr lang="it-IT" dirty="0"/>
              <a:t>Caratteristiche </a:t>
            </a:r>
            <a:r>
              <a:rPr lang="it-IT" dirty="0" err="1"/>
              <a:t>extraintestinali</a:t>
            </a:r>
            <a:endParaRPr lang="it-IT" dirty="0"/>
          </a:p>
          <a:p>
            <a:pPr marL="285750" indent="-285750">
              <a:buFontTx/>
              <a:buChar char="-"/>
            </a:pPr>
            <a:r>
              <a:rPr lang="it-IT" dirty="0"/>
              <a:t>Infezioni</a:t>
            </a:r>
          </a:p>
          <a:p>
            <a:pPr marL="285750" indent="-285750">
              <a:buFontTx/>
              <a:buChar char="-"/>
            </a:pPr>
            <a:r>
              <a:rPr lang="it-IT" dirty="0"/>
              <a:t>HLH/MAS</a:t>
            </a:r>
          </a:p>
          <a:p>
            <a:pPr marL="285750" indent="-285750">
              <a:buFontTx/>
              <a:buChar char="-"/>
            </a:pPr>
            <a:r>
              <a:rPr lang="it-IT" dirty="0"/>
              <a:t>Manifestazioni cutanee</a:t>
            </a:r>
          </a:p>
          <a:p>
            <a:pPr marL="285750" indent="-285750">
              <a:buFontTx/>
              <a:buChar char="-"/>
            </a:pPr>
            <a:r>
              <a:rPr lang="it-IT" dirty="0"/>
              <a:t>Piastrinopenia</a:t>
            </a:r>
          </a:p>
          <a:p>
            <a:pPr marL="285750" indent="-285750">
              <a:buFontTx/>
              <a:buChar char="-"/>
            </a:pPr>
            <a:r>
              <a:rPr lang="it-IT" dirty="0"/>
              <a:t>Ipogammaglobulinemia</a:t>
            </a:r>
          </a:p>
          <a:p>
            <a:pPr marL="285750" indent="-285750">
              <a:buFontTx/>
              <a:buChar char="-"/>
            </a:pPr>
            <a:r>
              <a:rPr lang="it-IT" dirty="0"/>
              <a:t>Anomalie delle sottopopolazioni</a:t>
            </a:r>
          </a:p>
          <a:p>
            <a:pPr marL="285750" indent="-285750">
              <a:buFontTx/>
              <a:buChar char="-"/>
            </a:pP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31192" y="1196752"/>
            <a:ext cx="8281615" cy="3073285"/>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5" name="Rettangolo 4"/>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ttangolo 7"/>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Difetto o eccesso?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0"/>
          <p:cNvSpPr>
            <a:spLocks noChangeArrowheads="1"/>
          </p:cNvSpPr>
          <p:nvPr/>
        </p:nvSpPr>
        <p:spPr bwMode="auto">
          <a:xfrm>
            <a:off x="3995738" y="6489700"/>
            <a:ext cx="5148262" cy="338138"/>
          </a:xfrm>
          <a:prstGeom prst="rect">
            <a:avLst/>
          </a:prstGeom>
          <a:noFill/>
          <a:ln w="9525">
            <a:noFill/>
            <a:miter lim="800000"/>
            <a:headEnd/>
            <a:tailEnd/>
          </a:ln>
        </p:spPr>
        <p:txBody>
          <a:bodyPr>
            <a:spAutoFit/>
          </a:bodyPr>
          <a:lstStyle/>
          <a:p>
            <a:pPr algn="r"/>
            <a:r>
              <a:rPr lang="it-IT" sz="1600">
                <a:solidFill>
                  <a:srgbClr val="1F497D"/>
                </a:solidFill>
              </a:rPr>
              <a:t>Marks D, et al. Am J Gastroenterol 2009; 104:117–124</a:t>
            </a:r>
          </a:p>
        </p:txBody>
      </p:sp>
      <p:pic>
        <p:nvPicPr>
          <p:cNvPr id="6147" name="Picture 9"/>
          <p:cNvPicPr>
            <a:picLocks noChangeAspect="1" noChangeArrowheads="1"/>
          </p:cNvPicPr>
          <p:nvPr/>
        </p:nvPicPr>
        <p:blipFill>
          <a:blip r:embed="rId3" cstate="print"/>
          <a:srcRect/>
          <a:stretch>
            <a:fillRect/>
          </a:stretch>
        </p:blipFill>
        <p:spPr bwMode="auto">
          <a:xfrm>
            <a:off x="443287" y="1628800"/>
            <a:ext cx="8449888" cy="4060852"/>
          </a:xfrm>
          <a:prstGeom prst="rect">
            <a:avLst/>
          </a:prstGeom>
          <a:noFill/>
          <a:ln w="9525">
            <a:noFill/>
            <a:miter lim="800000"/>
            <a:headEnd/>
            <a:tailEnd/>
          </a:ln>
        </p:spPr>
      </p:pic>
      <p:sp>
        <p:nvSpPr>
          <p:cNvPr id="10" name="Rettangolo 9"/>
          <p:cNvSpPr/>
          <p:nvPr/>
        </p:nvSpPr>
        <p:spPr>
          <a:xfrm>
            <a:off x="1279525" y="3678833"/>
            <a:ext cx="260350" cy="29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9" name="Connettore 1 8"/>
          <p:cNvCxnSpPr/>
          <p:nvPr/>
        </p:nvCxnSpPr>
        <p:spPr>
          <a:xfrm>
            <a:off x="0" y="64531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971600" y="4365104"/>
            <a:ext cx="56886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4" name="Rettangolo 13"/>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Rettangolo 16"/>
          <p:cNvSpPr/>
          <p:nvPr/>
        </p:nvSpPr>
        <p:spPr>
          <a:xfrm>
            <a:off x="35496" y="-27384"/>
            <a:ext cx="8928992"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Malattia di </a:t>
            </a:r>
            <a:r>
              <a:rPr lang="it-IT" sz="54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Crohn</a:t>
            </a: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nella CGD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6" name="Picture 36"/>
          <p:cNvPicPr>
            <a:picLocks noChangeAspect="1" noChangeArrowheads="1"/>
          </p:cNvPicPr>
          <p:nvPr/>
        </p:nvPicPr>
        <p:blipFill>
          <a:blip r:embed="rId2" cstate="print"/>
          <a:srcRect/>
          <a:stretch>
            <a:fillRect/>
          </a:stretch>
        </p:blipFill>
        <p:spPr bwMode="auto">
          <a:xfrm>
            <a:off x="161925" y="760413"/>
            <a:ext cx="8802057" cy="5332883"/>
          </a:xfrm>
          <a:prstGeom prst="rect">
            <a:avLst/>
          </a:prstGeom>
          <a:noFill/>
          <a:ln w="9525">
            <a:noFill/>
            <a:miter lim="800000"/>
            <a:headEnd/>
            <a:tailEnd/>
          </a:ln>
        </p:spPr>
      </p:pic>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1640193" cy="923330"/>
          </a:xfrm>
          <a:prstGeom prst="rect">
            <a:avLst/>
          </a:prstGeom>
          <a:noFill/>
        </p:spPr>
        <p:txBody>
          <a:bodyPr wrap="square" lIns="91440" tIns="45720" rIns="91440" bIns="45720">
            <a:spAutoFit/>
          </a:bodyPr>
          <a:lstStyle/>
          <a:p>
            <a:pPr algn="ct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1932</a:t>
            </a:r>
          </a:p>
        </p:txBody>
      </p:sp>
      <p:sp>
        <p:nvSpPr>
          <p:cNvPr id="6" name="CasellaDiTesto 5"/>
          <p:cNvSpPr txBox="1"/>
          <p:nvPr/>
        </p:nvSpPr>
        <p:spPr>
          <a:xfrm>
            <a:off x="71500" y="4077072"/>
            <a:ext cx="9001000" cy="2677656"/>
          </a:xfrm>
          <a:prstGeom prst="rect">
            <a:avLst/>
          </a:prstGeom>
          <a:solidFill>
            <a:schemeClr val="bg2"/>
          </a:solidFill>
        </p:spPr>
        <p:txBody>
          <a:bodyPr wrap="square" rtlCol="0">
            <a:spAutoFit/>
          </a:bodyPr>
          <a:lstStyle/>
          <a:p>
            <a:r>
              <a:rPr lang="en-US" sz="2400" dirty="0"/>
              <a:t>We propose to describe, in its pathologic and clinical details, a disease of the </a:t>
            </a:r>
            <a:r>
              <a:rPr lang="en-US" sz="2400" b="1" dirty="0"/>
              <a:t>terminal ileum</a:t>
            </a:r>
            <a:r>
              <a:rPr lang="en-US" sz="2400" dirty="0"/>
              <a:t>, affecting mainly </a:t>
            </a:r>
            <a:r>
              <a:rPr lang="en-US" sz="2400" b="1" dirty="0"/>
              <a:t>young adults</a:t>
            </a:r>
            <a:r>
              <a:rPr lang="en-US" sz="2400" dirty="0"/>
              <a:t>, characterized by a </a:t>
            </a:r>
            <a:r>
              <a:rPr lang="en-US" sz="2400" dirty="0" err="1"/>
              <a:t>subacute</a:t>
            </a:r>
            <a:r>
              <a:rPr lang="en-US" sz="2400" dirty="0"/>
              <a:t> or </a:t>
            </a:r>
            <a:r>
              <a:rPr lang="en-US" sz="2400" b="1" dirty="0"/>
              <a:t>chronic necrotizing and cicatrizing inflammation</a:t>
            </a:r>
            <a:r>
              <a:rPr lang="en-US" sz="2400" dirty="0"/>
              <a:t>. The ulceration of the mucosa is accompanied by a </a:t>
            </a:r>
            <a:r>
              <a:rPr lang="en-US" sz="2400" b="1" dirty="0"/>
              <a:t>disproportionate connective tissue reaction of the remaining walls </a:t>
            </a:r>
            <a:r>
              <a:rPr lang="en-US" sz="2400" dirty="0"/>
              <a:t>of the involved intestine, a process which frequently leads </a:t>
            </a:r>
            <a:r>
              <a:rPr lang="en-US" sz="2400" b="1" dirty="0"/>
              <a:t>to </a:t>
            </a:r>
            <a:r>
              <a:rPr lang="en-US" sz="2400" b="1" dirty="0" err="1"/>
              <a:t>stenosis</a:t>
            </a:r>
            <a:r>
              <a:rPr lang="en-US" sz="2400" b="1" dirty="0"/>
              <a:t> </a:t>
            </a:r>
            <a:r>
              <a:rPr lang="en-US" sz="2400" dirty="0"/>
              <a:t>of the lumen of the intestine, associated with the formation of multiple </a:t>
            </a:r>
            <a:r>
              <a:rPr lang="en-US" sz="2400" b="1" dirty="0"/>
              <a:t>fistulas</a:t>
            </a:r>
            <a:r>
              <a:rPr lang="en-US" sz="2400" dirty="0"/>
              <a:t>.</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3528" y="4625841"/>
            <a:ext cx="8568952" cy="1015663"/>
          </a:xfrm>
          <a:prstGeom prst="rect">
            <a:avLst/>
          </a:prstGeom>
          <a:noFill/>
        </p:spPr>
        <p:txBody>
          <a:bodyPr wrap="square" rtlCol="0">
            <a:spAutoFit/>
          </a:bodyPr>
          <a:lstStyle/>
          <a:p>
            <a:r>
              <a:rPr lang="en-US" sz="2000" dirty="0"/>
              <a:t>Blocking IL-1 with the receptor antagonist (</a:t>
            </a:r>
            <a:r>
              <a:rPr lang="en-US" sz="2000" dirty="0" err="1"/>
              <a:t>anakinra</a:t>
            </a:r>
            <a:r>
              <a:rPr lang="en-US" sz="2000" dirty="0"/>
              <a:t>) decreases </a:t>
            </a:r>
            <a:r>
              <a:rPr lang="en-US" sz="2000" dirty="0" err="1"/>
              <a:t>neutrophil</a:t>
            </a:r>
            <a:r>
              <a:rPr lang="en-US" sz="2000" dirty="0"/>
              <a:t> recruitment and T helper 17 responses and protects CGD mice from colitis and also from invasive </a:t>
            </a:r>
            <a:r>
              <a:rPr lang="en-US" sz="2000" dirty="0" err="1"/>
              <a:t>aspergillosis</a:t>
            </a:r>
            <a:r>
              <a:rPr lang="en-US" sz="2000" dirty="0"/>
              <a:t>.</a:t>
            </a:r>
          </a:p>
        </p:txBody>
      </p:sp>
      <p:pic>
        <p:nvPicPr>
          <p:cNvPr id="2050" name="Picture 2"/>
          <p:cNvPicPr>
            <a:picLocks noChangeAspect="1" noChangeArrowheads="1"/>
          </p:cNvPicPr>
          <p:nvPr/>
        </p:nvPicPr>
        <p:blipFill>
          <a:blip r:embed="rId3" cstate="print"/>
          <a:srcRect/>
          <a:stretch>
            <a:fillRect/>
          </a:stretch>
        </p:blipFill>
        <p:spPr bwMode="auto">
          <a:xfrm>
            <a:off x="395536" y="1137568"/>
            <a:ext cx="4176464" cy="3299544"/>
          </a:xfrm>
          <a:prstGeom prst="rect">
            <a:avLst/>
          </a:prstGeom>
          <a:noFill/>
          <a:ln w="9525">
            <a:solidFill>
              <a:schemeClr val="accent1"/>
            </a:solidFill>
            <a:miter lim="800000"/>
            <a:headEnd/>
            <a:tailEnd/>
          </a:ln>
        </p:spPr>
      </p:pic>
      <p:sp>
        <p:nvSpPr>
          <p:cNvPr id="6" name="CasellaDiTesto 5"/>
          <p:cNvSpPr txBox="1"/>
          <p:nvPr/>
        </p:nvSpPr>
        <p:spPr>
          <a:xfrm>
            <a:off x="6804248" y="6309320"/>
            <a:ext cx="2059859" cy="369332"/>
          </a:xfrm>
          <a:prstGeom prst="rect">
            <a:avLst/>
          </a:prstGeom>
          <a:noFill/>
        </p:spPr>
        <p:txBody>
          <a:bodyPr wrap="none" rtlCol="0">
            <a:spAutoFit/>
          </a:bodyPr>
          <a:lstStyle/>
          <a:p>
            <a:r>
              <a:rPr lang="en-US" dirty="0">
                <a:solidFill>
                  <a:srgbClr val="002060"/>
                </a:solidFill>
              </a:rPr>
              <a:t>De Luca, PNAS 2014</a:t>
            </a:r>
          </a:p>
        </p:txBody>
      </p:sp>
      <p:sp>
        <p:nvSpPr>
          <p:cNvPr id="7" name="CasellaDiTesto 6"/>
          <p:cNvSpPr txBox="1"/>
          <p:nvPr/>
        </p:nvSpPr>
        <p:spPr>
          <a:xfrm>
            <a:off x="4788024" y="1124744"/>
            <a:ext cx="3888432" cy="1938992"/>
          </a:xfrm>
          <a:prstGeom prst="rect">
            <a:avLst/>
          </a:prstGeom>
          <a:noFill/>
        </p:spPr>
        <p:txBody>
          <a:bodyPr wrap="square" rtlCol="0">
            <a:spAutoFit/>
          </a:bodyPr>
          <a:lstStyle/>
          <a:p>
            <a:r>
              <a:rPr lang="en-US" sz="2400" dirty="0" err="1"/>
              <a:t>Difetto</a:t>
            </a:r>
            <a:r>
              <a:rPr lang="en-US" sz="2400" dirty="0"/>
              <a:t> </a:t>
            </a:r>
            <a:r>
              <a:rPr lang="en-US" sz="2400" dirty="0" err="1"/>
              <a:t>di</a:t>
            </a:r>
            <a:r>
              <a:rPr lang="en-US" sz="2400" dirty="0"/>
              <a:t> </a:t>
            </a:r>
            <a:r>
              <a:rPr lang="en-US" sz="2400" dirty="0" err="1"/>
              <a:t>autofagia</a:t>
            </a:r>
            <a:r>
              <a:rPr lang="en-US" sz="2400" dirty="0"/>
              <a:t> e </a:t>
            </a:r>
            <a:r>
              <a:rPr lang="en-US" sz="2400" dirty="0" err="1"/>
              <a:t>infiammazione</a:t>
            </a:r>
            <a:r>
              <a:rPr lang="en-US" sz="2400" dirty="0"/>
              <a:t> </a:t>
            </a:r>
            <a:r>
              <a:rPr lang="en-US" sz="2400" dirty="0" err="1"/>
              <a:t>nella</a:t>
            </a:r>
            <a:r>
              <a:rPr lang="en-US" sz="2400" dirty="0"/>
              <a:t> CGD</a:t>
            </a:r>
          </a:p>
          <a:p>
            <a:endParaRPr lang="en-US" sz="2400" dirty="0"/>
          </a:p>
          <a:p>
            <a:r>
              <a:rPr lang="en-US" sz="2400" dirty="0"/>
              <a:t>Non solo </a:t>
            </a:r>
            <a:r>
              <a:rPr lang="en-US" sz="2400" dirty="0" err="1"/>
              <a:t>difetto</a:t>
            </a:r>
            <a:r>
              <a:rPr lang="en-US" sz="2400" dirty="0"/>
              <a:t> </a:t>
            </a:r>
            <a:r>
              <a:rPr lang="en-US" sz="2400" dirty="0" err="1"/>
              <a:t>di</a:t>
            </a:r>
            <a:r>
              <a:rPr lang="en-US" sz="2400" dirty="0"/>
              <a:t> </a:t>
            </a:r>
            <a:r>
              <a:rPr lang="en-US" sz="2400" dirty="0" err="1"/>
              <a:t>risposta</a:t>
            </a:r>
            <a:r>
              <a:rPr lang="en-US" sz="2400" dirty="0"/>
              <a:t> </a:t>
            </a:r>
            <a:r>
              <a:rPr lang="en-US" sz="2400" dirty="0" err="1"/>
              <a:t>antibatterica</a:t>
            </a:r>
            <a:endParaRPr lang="en-US" sz="2400" dirty="0"/>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Rettangolo 8"/>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Difetto di </a:t>
            </a:r>
            <a:r>
              <a:rPr lang="it-IT" sz="54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autofagia</a:t>
            </a: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e </a:t>
            </a:r>
            <a:r>
              <a:rPr lang="it-IT" sz="5400" b="1" spc="100" dirty="0" err="1">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infiamm</a:t>
            </a:r>
            <a:endPar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116632"/>
            <a:ext cx="8712968"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t-IT"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Il GRANULOMA al centro dell’universo </a:t>
            </a:r>
            <a:r>
              <a:rPr lang="it-IT" sz="24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Crohn</a:t>
            </a:r>
            <a:endParaRPr lang="it-IT"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cxnSp>
        <p:nvCxnSpPr>
          <p:cNvPr id="4" name="Connettore 1 3"/>
          <p:cNvCxnSpPr/>
          <p:nvPr/>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5496" y="692696"/>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11"/>
          <p:cNvPicPr>
            <a:picLocks noChangeAspect="1" noChangeArrowheads="1"/>
          </p:cNvPicPr>
          <p:nvPr/>
        </p:nvPicPr>
        <p:blipFill>
          <a:blip r:embed="rId2" cstate="print"/>
          <a:srcRect/>
          <a:stretch>
            <a:fillRect/>
          </a:stretch>
        </p:blipFill>
        <p:spPr bwMode="auto">
          <a:xfrm>
            <a:off x="1377896" y="1772816"/>
            <a:ext cx="6499868" cy="345638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915816" y="2564904"/>
            <a:ext cx="2773164" cy="1843433"/>
          </a:xfrm>
          <a:prstGeom prst="rect">
            <a:avLst/>
          </a:prstGeom>
          <a:noFill/>
          <a:ln w="9525">
            <a:noFill/>
            <a:miter lim="800000"/>
            <a:headEnd/>
            <a:tailEnd/>
          </a:ln>
        </p:spPr>
      </p:pic>
      <p:sp>
        <p:nvSpPr>
          <p:cNvPr id="11" name="CasellaDiTesto 10"/>
          <p:cNvSpPr txBox="1"/>
          <p:nvPr/>
        </p:nvSpPr>
        <p:spPr>
          <a:xfrm>
            <a:off x="3707904" y="5733256"/>
            <a:ext cx="1781257" cy="523220"/>
          </a:xfrm>
          <a:prstGeom prst="rect">
            <a:avLst/>
          </a:prstGeom>
          <a:noFill/>
        </p:spPr>
        <p:txBody>
          <a:bodyPr wrap="none" rtlCol="0">
            <a:spAutoFit/>
          </a:bodyPr>
          <a:lstStyle/>
          <a:p>
            <a:r>
              <a:rPr lang="it-IT" sz="2800" b="1" dirty="0">
                <a:solidFill>
                  <a:srgbClr val="C00000"/>
                </a:solidFill>
              </a:rPr>
              <a:t>Immunità</a:t>
            </a:r>
          </a:p>
        </p:txBody>
      </p:sp>
      <p:sp>
        <p:nvSpPr>
          <p:cNvPr id="12" name="CasellaDiTesto 11"/>
          <p:cNvSpPr txBox="1"/>
          <p:nvPr/>
        </p:nvSpPr>
        <p:spPr>
          <a:xfrm>
            <a:off x="3707904" y="6290156"/>
            <a:ext cx="1704313" cy="523220"/>
          </a:xfrm>
          <a:prstGeom prst="rect">
            <a:avLst/>
          </a:prstGeom>
          <a:noFill/>
        </p:spPr>
        <p:txBody>
          <a:bodyPr wrap="none" rtlCol="0">
            <a:spAutoFit/>
          </a:bodyPr>
          <a:lstStyle/>
          <a:p>
            <a:r>
              <a:rPr lang="it-IT" sz="2800" b="1" dirty="0">
                <a:solidFill>
                  <a:srgbClr val="C00000"/>
                </a:solidFill>
              </a:rPr>
              <a:t>Genetica</a:t>
            </a:r>
          </a:p>
        </p:txBody>
      </p:sp>
      <p:sp>
        <p:nvSpPr>
          <p:cNvPr id="13" name="Figura a mano libera 12"/>
          <p:cNvSpPr/>
          <p:nvPr/>
        </p:nvSpPr>
        <p:spPr>
          <a:xfrm>
            <a:off x="323850" y="2324366"/>
            <a:ext cx="8640638" cy="1027178"/>
          </a:xfrm>
          <a:custGeom>
            <a:avLst/>
            <a:gdLst>
              <a:gd name="connsiteX0" fmla="*/ 0 w 9169400"/>
              <a:gd name="connsiteY0" fmla="*/ 1709420 h 1935480"/>
              <a:gd name="connsiteX1" fmla="*/ 2682240 w 9169400"/>
              <a:gd name="connsiteY1" fmla="*/ 1709420 h 1935480"/>
              <a:gd name="connsiteX2" fmla="*/ 3230880 w 9169400"/>
              <a:gd name="connsiteY2" fmla="*/ 353060 h 1935480"/>
              <a:gd name="connsiteX3" fmla="*/ 5288280 w 9169400"/>
              <a:gd name="connsiteY3" fmla="*/ 200660 h 1935480"/>
              <a:gd name="connsiteX4" fmla="*/ 5715000 w 9169400"/>
              <a:gd name="connsiteY4" fmla="*/ 1557020 h 1935480"/>
              <a:gd name="connsiteX5" fmla="*/ 8610600 w 9169400"/>
              <a:gd name="connsiteY5" fmla="*/ 1800860 h 1935480"/>
              <a:gd name="connsiteX6" fmla="*/ 9067800 w 9169400"/>
              <a:gd name="connsiteY6" fmla="*/ 1816100 h 1935480"/>
              <a:gd name="connsiteX0" fmla="*/ 0 w 9118600"/>
              <a:gd name="connsiteY0" fmla="*/ 1739692 h 2035626"/>
              <a:gd name="connsiteX1" fmla="*/ 2682240 w 9118600"/>
              <a:gd name="connsiteY1" fmla="*/ 1739692 h 2035626"/>
              <a:gd name="connsiteX2" fmla="*/ 3230880 w 9118600"/>
              <a:gd name="connsiteY2" fmla="*/ 383332 h 2035626"/>
              <a:gd name="connsiteX3" fmla="*/ 5288280 w 9118600"/>
              <a:gd name="connsiteY3" fmla="*/ 230932 h 2035626"/>
              <a:gd name="connsiteX4" fmla="*/ 6289090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2682240 w 9118600"/>
              <a:gd name="connsiteY1" fmla="*/ 1739692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2023953 w 9118600"/>
              <a:gd name="connsiteY1" fmla="*/ 1768926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1724645 w 9118600"/>
              <a:gd name="connsiteY1" fmla="*/ 1551594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519359 h 1758180"/>
              <a:gd name="connsiteX1" fmla="*/ 1724645 w 9118600"/>
              <a:gd name="connsiteY1" fmla="*/ 1331261 h 1758180"/>
              <a:gd name="connsiteX2" fmla="*/ 3230880 w 9118600"/>
              <a:gd name="connsiteY2" fmla="*/ 162999 h 1758180"/>
              <a:gd name="connsiteX3" fmla="*/ 5316339 w 9118600"/>
              <a:gd name="connsiteY3" fmla="*/ 353269 h 1758180"/>
              <a:gd name="connsiteX4" fmla="*/ 6588397 w 9118600"/>
              <a:gd name="connsiteY4" fmla="*/ 1548593 h 1758180"/>
              <a:gd name="connsiteX5" fmla="*/ 8610600 w 9118600"/>
              <a:gd name="connsiteY5" fmla="*/ 1610799 h 1758180"/>
              <a:gd name="connsiteX6" fmla="*/ 9067800 w 9118600"/>
              <a:gd name="connsiteY6" fmla="*/ 1626039 h 1758180"/>
              <a:gd name="connsiteX0" fmla="*/ 0 w 9118600"/>
              <a:gd name="connsiteY0" fmla="*/ 1577581 h 1816403"/>
              <a:gd name="connsiteX1" fmla="*/ 1724645 w 9118600"/>
              <a:gd name="connsiteY1" fmla="*/ 1389483 h 1816403"/>
              <a:gd name="connsiteX2" fmla="*/ 3230880 w 9118600"/>
              <a:gd name="connsiteY2" fmla="*/ 221221 h 1816403"/>
              <a:gd name="connsiteX3" fmla="*/ 5316339 w 9118600"/>
              <a:gd name="connsiteY3" fmla="*/ 411491 h 1816403"/>
              <a:gd name="connsiteX4" fmla="*/ 6588397 w 9118600"/>
              <a:gd name="connsiteY4" fmla="*/ 1606815 h 1816403"/>
              <a:gd name="connsiteX5" fmla="*/ 8610600 w 9118600"/>
              <a:gd name="connsiteY5" fmla="*/ 1669021 h 1816403"/>
              <a:gd name="connsiteX6" fmla="*/ 9067800 w 9118600"/>
              <a:gd name="connsiteY6" fmla="*/ 1684261 h 1816403"/>
              <a:gd name="connsiteX0" fmla="*/ 0 w 9118600"/>
              <a:gd name="connsiteY0" fmla="*/ 1577581 h 1816403"/>
              <a:gd name="connsiteX1" fmla="*/ 1724645 w 9118600"/>
              <a:gd name="connsiteY1" fmla="*/ 1389483 h 1816403"/>
              <a:gd name="connsiteX2" fmla="*/ 3230880 w 9118600"/>
              <a:gd name="connsiteY2" fmla="*/ 221221 h 1816403"/>
              <a:gd name="connsiteX3" fmla="*/ 5316339 w 9118600"/>
              <a:gd name="connsiteY3" fmla="*/ 411491 h 1816403"/>
              <a:gd name="connsiteX4" fmla="*/ 6588397 w 9118600"/>
              <a:gd name="connsiteY4" fmla="*/ 1606815 h 1816403"/>
              <a:gd name="connsiteX5" fmla="*/ 8610600 w 9118600"/>
              <a:gd name="connsiteY5" fmla="*/ 1669021 h 1816403"/>
              <a:gd name="connsiteX6" fmla="*/ 9067800 w 9118600"/>
              <a:gd name="connsiteY6" fmla="*/ 1684261 h 1816403"/>
              <a:gd name="connsiteX0" fmla="*/ 0 w 9118600"/>
              <a:gd name="connsiteY0" fmla="*/ 1577581 h 1707737"/>
              <a:gd name="connsiteX1" fmla="*/ 1724645 w 9118600"/>
              <a:gd name="connsiteY1" fmla="*/ 1389483 h 1707737"/>
              <a:gd name="connsiteX2" fmla="*/ 3230880 w 9118600"/>
              <a:gd name="connsiteY2" fmla="*/ 221221 h 1707737"/>
              <a:gd name="connsiteX3" fmla="*/ 5316339 w 9118600"/>
              <a:gd name="connsiteY3" fmla="*/ 411491 h 1707737"/>
              <a:gd name="connsiteX4" fmla="*/ 6663224 w 9118600"/>
              <a:gd name="connsiteY4" fmla="*/ 1498149 h 1707737"/>
              <a:gd name="connsiteX5" fmla="*/ 8610600 w 9118600"/>
              <a:gd name="connsiteY5" fmla="*/ 1669021 h 1707737"/>
              <a:gd name="connsiteX6" fmla="*/ 9067800 w 9118600"/>
              <a:gd name="connsiteY6" fmla="*/ 1684261 h 1707737"/>
              <a:gd name="connsiteX0" fmla="*/ 0 w 9118600"/>
              <a:gd name="connsiteY0" fmla="*/ 1577581 h 1700041"/>
              <a:gd name="connsiteX1" fmla="*/ 1724645 w 9118600"/>
              <a:gd name="connsiteY1" fmla="*/ 1389483 h 1700041"/>
              <a:gd name="connsiteX2" fmla="*/ 3230880 w 9118600"/>
              <a:gd name="connsiteY2" fmla="*/ 221221 h 1700041"/>
              <a:gd name="connsiteX3" fmla="*/ 5316339 w 9118600"/>
              <a:gd name="connsiteY3" fmla="*/ 411491 h 1700041"/>
              <a:gd name="connsiteX4" fmla="*/ 6663224 w 9118600"/>
              <a:gd name="connsiteY4" fmla="*/ 1498149 h 1700041"/>
              <a:gd name="connsiteX5" fmla="*/ 8610600 w 9118600"/>
              <a:gd name="connsiteY5" fmla="*/ 1669021 h 1700041"/>
              <a:gd name="connsiteX6" fmla="*/ 9067800 w 9118600"/>
              <a:gd name="connsiteY6" fmla="*/ 1684261 h 1700041"/>
              <a:gd name="connsiteX0" fmla="*/ 0 w 9118600"/>
              <a:gd name="connsiteY0" fmla="*/ 1577581 h 1698232"/>
              <a:gd name="connsiteX1" fmla="*/ 1724645 w 9118600"/>
              <a:gd name="connsiteY1" fmla="*/ 1389483 h 1698232"/>
              <a:gd name="connsiteX2" fmla="*/ 3230880 w 9118600"/>
              <a:gd name="connsiteY2" fmla="*/ 221221 h 1698232"/>
              <a:gd name="connsiteX3" fmla="*/ 5316339 w 9118600"/>
              <a:gd name="connsiteY3" fmla="*/ 411491 h 1698232"/>
              <a:gd name="connsiteX4" fmla="*/ 6663224 w 9118600"/>
              <a:gd name="connsiteY4" fmla="*/ 1498149 h 1698232"/>
              <a:gd name="connsiteX5" fmla="*/ 8608725 w 9118600"/>
              <a:gd name="connsiteY5" fmla="*/ 1389483 h 1698232"/>
              <a:gd name="connsiteX6" fmla="*/ 9067800 w 9118600"/>
              <a:gd name="connsiteY6" fmla="*/ 1684261 h 1698232"/>
              <a:gd name="connsiteX0" fmla="*/ 0 w 9220200"/>
              <a:gd name="connsiteY0" fmla="*/ 1577581 h 1690611"/>
              <a:gd name="connsiteX1" fmla="*/ 1724645 w 9220200"/>
              <a:gd name="connsiteY1" fmla="*/ 1389483 h 1690611"/>
              <a:gd name="connsiteX2" fmla="*/ 3230880 w 9220200"/>
              <a:gd name="connsiteY2" fmla="*/ 221221 h 1690611"/>
              <a:gd name="connsiteX3" fmla="*/ 5316339 w 9220200"/>
              <a:gd name="connsiteY3" fmla="*/ 411491 h 1690611"/>
              <a:gd name="connsiteX4" fmla="*/ 6663224 w 9220200"/>
              <a:gd name="connsiteY4" fmla="*/ 1498149 h 1690611"/>
              <a:gd name="connsiteX5" fmla="*/ 8608725 w 9220200"/>
              <a:gd name="connsiteY5" fmla="*/ 1389483 h 1690611"/>
              <a:gd name="connsiteX6" fmla="*/ 9169400 w 9220200"/>
              <a:gd name="connsiteY6" fmla="*/ 1172151 h 1690611"/>
              <a:gd name="connsiteX0" fmla="*/ 0 w 9220200"/>
              <a:gd name="connsiteY0" fmla="*/ 1577581 h 1690611"/>
              <a:gd name="connsiteX1" fmla="*/ 1500164 w 9220200"/>
              <a:gd name="connsiteY1" fmla="*/ 1063485 h 1690611"/>
              <a:gd name="connsiteX2" fmla="*/ 3230880 w 9220200"/>
              <a:gd name="connsiteY2" fmla="*/ 221221 h 1690611"/>
              <a:gd name="connsiteX3" fmla="*/ 5316339 w 9220200"/>
              <a:gd name="connsiteY3" fmla="*/ 411491 h 1690611"/>
              <a:gd name="connsiteX4" fmla="*/ 6663224 w 9220200"/>
              <a:gd name="connsiteY4" fmla="*/ 1498149 h 1690611"/>
              <a:gd name="connsiteX5" fmla="*/ 8608725 w 9220200"/>
              <a:gd name="connsiteY5" fmla="*/ 1389483 h 1690611"/>
              <a:gd name="connsiteX6" fmla="*/ 9169400 w 9220200"/>
              <a:gd name="connsiteY6" fmla="*/ 1172151 h 1690611"/>
              <a:gd name="connsiteX0" fmla="*/ 0 w 9220200"/>
              <a:gd name="connsiteY0" fmla="*/ 1577581 h 1577581"/>
              <a:gd name="connsiteX1" fmla="*/ 452586 w 9220200"/>
              <a:gd name="connsiteY1" fmla="*/ 1172151 h 1577581"/>
              <a:gd name="connsiteX2" fmla="*/ 1500164 w 9220200"/>
              <a:gd name="connsiteY2" fmla="*/ 1063485 h 1577581"/>
              <a:gd name="connsiteX3" fmla="*/ 3230880 w 9220200"/>
              <a:gd name="connsiteY3" fmla="*/ 221221 h 1577581"/>
              <a:gd name="connsiteX4" fmla="*/ 5316339 w 9220200"/>
              <a:gd name="connsiteY4" fmla="*/ 411491 h 1577581"/>
              <a:gd name="connsiteX5" fmla="*/ 6663224 w 9220200"/>
              <a:gd name="connsiteY5" fmla="*/ 1498149 h 1577581"/>
              <a:gd name="connsiteX6" fmla="*/ 8608725 w 9220200"/>
              <a:gd name="connsiteY6" fmla="*/ 1389483 h 1577581"/>
              <a:gd name="connsiteX7" fmla="*/ 9169400 w 9220200"/>
              <a:gd name="connsiteY7" fmla="*/ 1172151 h 1577581"/>
              <a:gd name="connsiteX0" fmla="*/ 71472 w 9291672"/>
              <a:gd name="connsiteY0" fmla="*/ 1577581 h 1577581"/>
              <a:gd name="connsiteX1" fmla="*/ 75431 w 9291672"/>
              <a:gd name="connsiteY1" fmla="*/ 954820 h 1577581"/>
              <a:gd name="connsiteX2" fmla="*/ 524058 w 9291672"/>
              <a:gd name="connsiteY2" fmla="*/ 1172151 h 1577581"/>
              <a:gd name="connsiteX3" fmla="*/ 1571636 w 9291672"/>
              <a:gd name="connsiteY3" fmla="*/ 1063485 h 1577581"/>
              <a:gd name="connsiteX4" fmla="*/ 3302352 w 9291672"/>
              <a:gd name="connsiteY4" fmla="*/ 221221 h 1577581"/>
              <a:gd name="connsiteX5" fmla="*/ 5387811 w 9291672"/>
              <a:gd name="connsiteY5" fmla="*/ 411491 h 1577581"/>
              <a:gd name="connsiteX6" fmla="*/ 6734696 w 9291672"/>
              <a:gd name="connsiteY6" fmla="*/ 1498149 h 1577581"/>
              <a:gd name="connsiteX7" fmla="*/ 8680197 w 9291672"/>
              <a:gd name="connsiteY7" fmla="*/ 1389483 h 1577581"/>
              <a:gd name="connsiteX8" fmla="*/ 9240872 w 9291672"/>
              <a:gd name="connsiteY8" fmla="*/ 1172151 h 1577581"/>
              <a:gd name="connsiteX0" fmla="*/ 70812 w 9291012"/>
              <a:gd name="connsiteY0" fmla="*/ 1577581 h 1577581"/>
              <a:gd name="connsiteX1" fmla="*/ 74772 w 9291012"/>
              <a:gd name="connsiteY1" fmla="*/ 411490 h 1577581"/>
              <a:gd name="connsiteX2" fmla="*/ 74771 w 9291012"/>
              <a:gd name="connsiteY2" fmla="*/ 954820 h 1577581"/>
              <a:gd name="connsiteX3" fmla="*/ 523398 w 9291012"/>
              <a:gd name="connsiteY3" fmla="*/ 1172151 h 1577581"/>
              <a:gd name="connsiteX4" fmla="*/ 1570976 w 9291012"/>
              <a:gd name="connsiteY4" fmla="*/ 1063485 h 1577581"/>
              <a:gd name="connsiteX5" fmla="*/ 3301692 w 9291012"/>
              <a:gd name="connsiteY5" fmla="*/ 221221 h 1577581"/>
              <a:gd name="connsiteX6" fmla="*/ 5387151 w 9291012"/>
              <a:gd name="connsiteY6" fmla="*/ 411491 h 1577581"/>
              <a:gd name="connsiteX7" fmla="*/ 6734036 w 9291012"/>
              <a:gd name="connsiteY7" fmla="*/ 1498149 h 1577581"/>
              <a:gd name="connsiteX8" fmla="*/ 8679537 w 9291012"/>
              <a:gd name="connsiteY8" fmla="*/ 1389483 h 1577581"/>
              <a:gd name="connsiteX9" fmla="*/ 9240212 w 9291012"/>
              <a:gd name="connsiteY9" fmla="*/ 1172151 h 1577581"/>
              <a:gd name="connsiteX0" fmla="*/ 785292 w 9328425"/>
              <a:gd name="connsiteY0" fmla="*/ 411490 h 1569747"/>
              <a:gd name="connsiteX1" fmla="*/ 112185 w 9328425"/>
              <a:gd name="connsiteY1" fmla="*/ 411490 h 1569747"/>
              <a:gd name="connsiteX2" fmla="*/ 112184 w 9328425"/>
              <a:gd name="connsiteY2" fmla="*/ 954820 h 1569747"/>
              <a:gd name="connsiteX3" fmla="*/ 560811 w 9328425"/>
              <a:gd name="connsiteY3" fmla="*/ 1172151 h 1569747"/>
              <a:gd name="connsiteX4" fmla="*/ 1608389 w 9328425"/>
              <a:gd name="connsiteY4" fmla="*/ 1063485 h 1569747"/>
              <a:gd name="connsiteX5" fmla="*/ 3339105 w 9328425"/>
              <a:gd name="connsiteY5" fmla="*/ 221221 h 1569747"/>
              <a:gd name="connsiteX6" fmla="*/ 5424564 w 9328425"/>
              <a:gd name="connsiteY6" fmla="*/ 411491 h 1569747"/>
              <a:gd name="connsiteX7" fmla="*/ 6771449 w 9328425"/>
              <a:gd name="connsiteY7" fmla="*/ 1498149 h 1569747"/>
              <a:gd name="connsiteX8" fmla="*/ 8716950 w 9328425"/>
              <a:gd name="connsiteY8" fmla="*/ 1389483 h 1569747"/>
              <a:gd name="connsiteX9" fmla="*/ 9277625 w 9328425"/>
              <a:gd name="connsiteY9" fmla="*/ 1172151 h 1569747"/>
              <a:gd name="connsiteX0" fmla="*/ 112185 w 9328425"/>
              <a:gd name="connsiteY0" fmla="*/ 411490 h 1569747"/>
              <a:gd name="connsiteX1" fmla="*/ 112184 w 9328425"/>
              <a:gd name="connsiteY1" fmla="*/ 954820 h 1569747"/>
              <a:gd name="connsiteX2" fmla="*/ 560811 w 9328425"/>
              <a:gd name="connsiteY2" fmla="*/ 1172151 h 1569747"/>
              <a:gd name="connsiteX3" fmla="*/ 1608389 w 9328425"/>
              <a:gd name="connsiteY3" fmla="*/ 1063485 h 1569747"/>
              <a:gd name="connsiteX4" fmla="*/ 3339105 w 9328425"/>
              <a:gd name="connsiteY4" fmla="*/ 221221 h 1569747"/>
              <a:gd name="connsiteX5" fmla="*/ 5424564 w 9328425"/>
              <a:gd name="connsiteY5" fmla="*/ 411491 h 1569747"/>
              <a:gd name="connsiteX6" fmla="*/ 6771449 w 9328425"/>
              <a:gd name="connsiteY6" fmla="*/ 1498149 h 1569747"/>
              <a:gd name="connsiteX7" fmla="*/ 8716950 w 9328425"/>
              <a:gd name="connsiteY7" fmla="*/ 1389483 h 1569747"/>
              <a:gd name="connsiteX8" fmla="*/ 9277625 w 9328425"/>
              <a:gd name="connsiteY8" fmla="*/ 1172151 h 1569747"/>
              <a:gd name="connsiteX0" fmla="*/ 623223 w 9241183"/>
              <a:gd name="connsiteY0" fmla="*/ 194160 h 1569747"/>
              <a:gd name="connsiteX1" fmla="*/ 24942 w 9241183"/>
              <a:gd name="connsiteY1" fmla="*/ 954820 h 1569747"/>
              <a:gd name="connsiteX2" fmla="*/ 473569 w 9241183"/>
              <a:gd name="connsiteY2" fmla="*/ 1172151 h 1569747"/>
              <a:gd name="connsiteX3" fmla="*/ 1521147 w 9241183"/>
              <a:gd name="connsiteY3" fmla="*/ 1063485 h 1569747"/>
              <a:gd name="connsiteX4" fmla="*/ 3251863 w 9241183"/>
              <a:gd name="connsiteY4" fmla="*/ 221221 h 1569747"/>
              <a:gd name="connsiteX5" fmla="*/ 5337322 w 9241183"/>
              <a:gd name="connsiteY5" fmla="*/ 411491 h 1569747"/>
              <a:gd name="connsiteX6" fmla="*/ 6684207 w 9241183"/>
              <a:gd name="connsiteY6" fmla="*/ 1498149 h 1569747"/>
              <a:gd name="connsiteX7" fmla="*/ 8629708 w 9241183"/>
              <a:gd name="connsiteY7" fmla="*/ 1389483 h 1569747"/>
              <a:gd name="connsiteX8" fmla="*/ 9190383 w 9241183"/>
              <a:gd name="connsiteY8" fmla="*/ 1172151 h 1569747"/>
              <a:gd name="connsiteX0" fmla="*/ 24942 w 9241183"/>
              <a:gd name="connsiteY0" fmla="*/ 954820 h 1569747"/>
              <a:gd name="connsiteX1" fmla="*/ 473569 w 9241183"/>
              <a:gd name="connsiteY1" fmla="*/ 1172151 h 1569747"/>
              <a:gd name="connsiteX2" fmla="*/ 1521147 w 9241183"/>
              <a:gd name="connsiteY2" fmla="*/ 1063485 h 1569747"/>
              <a:gd name="connsiteX3" fmla="*/ 3251863 w 9241183"/>
              <a:gd name="connsiteY3" fmla="*/ 221221 h 1569747"/>
              <a:gd name="connsiteX4" fmla="*/ 5337322 w 9241183"/>
              <a:gd name="connsiteY4" fmla="*/ 411491 h 1569747"/>
              <a:gd name="connsiteX5" fmla="*/ 6684207 w 9241183"/>
              <a:gd name="connsiteY5" fmla="*/ 1498149 h 1569747"/>
              <a:gd name="connsiteX6" fmla="*/ 8629708 w 9241183"/>
              <a:gd name="connsiteY6" fmla="*/ 1389483 h 1569747"/>
              <a:gd name="connsiteX7" fmla="*/ 9190383 w 9241183"/>
              <a:gd name="connsiteY7" fmla="*/ 1172151 h 1569747"/>
              <a:gd name="connsiteX0" fmla="*/ 0 w 8767614"/>
              <a:gd name="connsiteY0" fmla="*/ 1172151 h 1569747"/>
              <a:gd name="connsiteX1" fmla="*/ 1047578 w 8767614"/>
              <a:gd name="connsiteY1" fmla="*/ 1063485 h 1569747"/>
              <a:gd name="connsiteX2" fmla="*/ 2778294 w 8767614"/>
              <a:gd name="connsiteY2" fmla="*/ 221221 h 1569747"/>
              <a:gd name="connsiteX3" fmla="*/ 4863753 w 8767614"/>
              <a:gd name="connsiteY3" fmla="*/ 411491 h 1569747"/>
              <a:gd name="connsiteX4" fmla="*/ 6210638 w 8767614"/>
              <a:gd name="connsiteY4" fmla="*/ 1498149 h 1569747"/>
              <a:gd name="connsiteX5" fmla="*/ 8156139 w 8767614"/>
              <a:gd name="connsiteY5" fmla="*/ 1389483 h 1569747"/>
              <a:gd name="connsiteX6" fmla="*/ 8716814 w 8767614"/>
              <a:gd name="connsiteY6" fmla="*/ 1172151 h 1569747"/>
              <a:gd name="connsiteX0" fmla="*/ 0 w 9216240"/>
              <a:gd name="connsiteY0" fmla="*/ 1172153 h 1569747"/>
              <a:gd name="connsiteX1" fmla="*/ 1496204 w 9216240"/>
              <a:gd name="connsiteY1" fmla="*/ 1063485 h 1569747"/>
              <a:gd name="connsiteX2" fmla="*/ 3226920 w 9216240"/>
              <a:gd name="connsiteY2" fmla="*/ 221221 h 1569747"/>
              <a:gd name="connsiteX3" fmla="*/ 5312379 w 9216240"/>
              <a:gd name="connsiteY3" fmla="*/ 411491 h 1569747"/>
              <a:gd name="connsiteX4" fmla="*/ 6659264 w 9216240"/>
              <a:gd name="connsiteY4" fmla="*/ 1498149 h 1569747"/>
              <a:gd name="connsiteX5" fmla="*/ 8604765 w 9216240"/>
              <a:gd name="connsiteY5" fmla="*/ 1389483 h 1569747"/>
              <a:gd name="connsiteX6" fmla="*/ 9165440 w 9216240"/>
              <a:gd name="connsiteY6" fmla="*/ 1172151 h 1569747"/>
              <a:gd name="connsiteX0" fmla="*/ 0 w 9216240"/>
              <a:gd name="connsiteY0" fmla="*/ 1063487 h 1461081"/>
              <a:gd name="connsiteX1" fmla="*/ 1496204 w 9216240"/>
              <a:gd name="connsiteY1" fmla="*/ 954819 h 1461081"/>
              <a:gd name="connsiteX2" fmla="*/ 3226920 w 9216240"/>
              <a:gd name="connsiteY2" fmla="*/ 112555 h 1461081"/>
              <a:gd name="connsiteX3" fmla="*/ 5536861 w 9216240"/>
              <a:gd name="connsiteY3" fmla="*/ 411491 h 1461081"/>
              <a:gd name="connsiteX4" fmla="*/ 6659264 w 9216240"/>
              <a:gd name="connsiteY4" fmla="*/ 1389483 h 1461081"/>
              <a:gd name="connsiteX5" fmla="*/ 8604765 w 9216240"/>
              <a:gd name="connsiteY5" fmla="*/ 1280817 h 1461081"/>
              <a:gd name="connsiteX6" fmla="*/ 9165440 w 9216240"/>
              <a:gd name="connsiteY6" fmla="*/ 1063485 h 1461081"/>
              <a:gd name="connsiteX0" fmla="*/ 0 w 9216240"/>
              <a:gd name="connsiteY0" fmla="*/ 1063487 h 1461081"/>
              <a:gd name="connsiteX1" fmla="*/ 1496204 w 9216240"/>
              <a:gd name="connsiteY1" fmla="*/ 954819 h 1461081"/>
              <a:gd name="connsiteX2" fmla="*/ 3226920 w 9216240"/>
              <a:gd name="connsiteY2" fmla="*/ 112555 h 1461081"/>
              <a:gd name="connsiteX3" fmla="*/ 5536861 w 9216240"/>
              <a:gd name="connsiteY3" fmla="*/ 411491 h 1461081"/>
              <a:gd name="connsiteX4" fmla="*/ 6659264 w 9216240"/>
              <a:gd name="connsiteY4" fmla="*/ 1389483 h 1461081"/>
              <a:gd name="connsiteX5" fmla="*/ 8604765 w 9216240"/>
              <a:gd name="connsiteY5" fmla="*/ 1280817 h 1461081"/>
              <a:gd name="connsiteX6" fmla="*/ 9165440 w 9216240"/>
              <a:gd name="connsiteY6" fmla="*/ 1063485 h 1461081"/>
              <a:gd name="connsiteX0" fmla="*/ 0 w 9216240"/>
              <a:gd name="connsiteY0" fmla="*/ 1063487 h 1352417"/>
              <a:gd name="connsiteX1" fmla="*/ 1496204 w 9216240"/>
              <a:gd name="connsiteY1" fmla="*/ 954819 h 1352417"/>
              <a:gd name="connsiteX2" fmla="*/ 3226920 w 9216240"/>
              <a:gd name="connsiteY2" fmla="*/ 112555 h 1352417"/>
              <a:gd name="connsiteX3" fmla="*/ 5536861 w 9216240"/>
              <a:gd name="connsiteY3" fmla="*/ 411491 h 1352417"/>
              <a:gd name="connsiteX4" fmla="*/ 6808919 w 9216240"/>
              <a:gd name="connsiteY4" fmla="*/ 1280818 h 1352417"/>
              <a:gd name="connsiteX5" fmla="*/ 8604765 w 9216240"/>
              <a:gd name="connsiteY5" fmla="*/ 1280817 h 1352417"/>
              <a:gd name="connsiteX6" fmla="*/ 9165440 w 9216240"/>
              <a:gd name="connsiteY6" fmla="*/ 1063485 h 1352417"/>
              <a:gd name="connsiteX0" fmla="*/ 0 w 9216240"/>
              <a:gd name="connsiteY0" fmla="*/ 1063487 h 1352415"/>
              <a:gd name="connsiteX1" fmla="*/ 1496204 w 9216240"/>
              <a:gd name="connsiteY1" fmla="*/ 954819 h 1352415"/>
              <a:gd name="connsiteX2" fmla="*/ 3226920 w 9216240"/>
              <a:gd name="connsiteY2" fmla="*/ 112555 h 1352415"/>
              <a:gd name="connsiteX3" fmla="*/ 5536861 w 9216240"/>
              <a:gd name="connsiteY3" fmla="*/ 411491 h 1352415"/>
              <a:gd name="connsiteX4" fmla="*/ 6808919 w 9216240"/>
              <a:gd name="connsiteY4" fmla="*/ 1280818 h 1352415"/>
              <a:gd name="connsiteX5" fmla="*/ 8604765 w 9216240"/>
              <a:gd name="connsiteY5" fmla="*/ 1280817 h 1352415"/>
              <a:gd name="connsiteX6" fmla="*/ 9165440 w 9216240"/>
              <a:gd name="connsiteY6" fmla="*/ 1063485 h 1352415"/>
              <a:gd name="connsiteX0" fmla="*/ 0 w 9216240"/>
              <a:gd name="connsiteY0" fmla="*/ 1063487 h 1523751"/>
              <a:gd name="connsiteX1" fmla="*/ 1496204 w 9216240"/>
              <a:gd name="connsiteY1" fmla="*/ 954819 h 1523751"/>
              <a:gd name="connsiteX2" fmla="*/ 3226920 w 9216240"/>
              <a:gd name="connsiteY2" fmla="*/ 112555 h 1523751"/>
              <a:gd name="connsiteX3" fmla="*/ 5536861 w 9216240"/>
              <a:gd name="connsiteY3" fmla="*/ 411491 h 1523751"/>
              <a:gd name="connsiteX4" fmla="*/ 6808919 w 9216240"/>
              <a:gd name="connsiteY4" fmla="*/ 1280818 h 1523751"/>
              <a:gd name="connsiteX5" fmla="*/ 8604765 w 9216240"/>
              <a:gd name="connsiteY5" fmla="*/ 1280817 h 1523751"/>
              <a:gd name="connsiteX6" fmla="*/ 9165440 w 9216240"/>
              <a:gd name="connsiteY6" fmla="*/ 1063485 h 1523751"/>
              <a:gd name="connsiteX0" fmla="*/ 0 w 9216240"/>
              <a:gd name="connsiteY0" fmla="*/ 1172151 h 1632415"/>
              <a:gd name="connsiteX1" fmla="*/ 1496204 w 9216240"/>
              <a:gd name="connsiteY1" fmla="*/ 1063483 h 1632415"/>
              <a:gd name="connsiteX2" fmla="*/ 3226920 w 9216240"/>
              <a:gd name="connsiteY2" fmla="*/ 221219 h 1632415"/>
              <a:gd name="connsiteX3" fmla="*/ 5462034 w 9216240"/>
              <a:gd name="connsiteY3" fmla="*/ 411490 h 1632415"/>
              <a:gd name="connsiteX4" fmla="*/ 6808919 w 9216240"/>
              <a:gd name="connsiteY4" fmla="*/ 1389482 h 1632415"/>
              <a:gd name="connsiteX5" fmla="*/ 8604765 w 9216240"/>
              <a:gd name="connsiteY5" fmla="*/ 1389481 h 1632415"/>
              <a:gd name="connsiteX6" fmla="*/ 9165440 w 9216240"/>
              <a:gd name="connsiteY6" fmla="*/ 1172149 h 1632415"/>
              <a:gd name="connsiteX0" fmla="*/ 0 w 9216240"/>
              <a:gd name="connsiteY0" fmla="*/ 1267043 h 1727307"/>
              <a:gd name="connsiteX1" fmla="*/ 1496204 w 9216240"/>
              <a:gd name="connsiteY1" fmla="*/ 1158375 h 1727307"/>
              <a:gd name="connsiteX2" fmla="*/ 3226920 w 9216240"/>
              <a:gd name="connsiteY2" fmla="*/ 316111 h 1727307"/>
              <a:gd name="connsiteX3" fmla="*/ 5462034 w 9216240"/>
              <a:gd name="connsiteY3" fmla="*/ 506382 h 1727307"/>
              <a:gd name="connsiteX4" fmla="*/ 6808919 w 9216240"/>
              <a:gd name="connsiteY4" fmla="*/ 1484374 h 1727307"/>
              <a:gd name="connsiteX5" fmla="*/ 8604765 w 9216240"/>
              <a:gd name="connsiteY5" fmla="*/ 1484373 h 1727307"/>
              <a:gd name="connsiteX6" fmla="*/ 9165440 w 9216240"/>
              <a:gd name="connsiteY6" fmla="*/ 1267041 h 1727307"/>
              <a:gd name="connsiteX0" fmla="*/ 0 w 8604765"/>
              <a:gd name="connsiteY0" fmla="*/ 1267043 h 1727307"/>
              <a:gd name="connsiteX1" fmla="*/ 1496204 w 8604765"/>
              <a:gd name="connsiteY1" fmla="*/ 1158375 h 1727307"/>
              <a:gd name="connsiteX2" fmla="*/ 3226920 w 8604765"/>
              <a:gd name="connsiteY2" fmla="*/ 316111 h 1727307"/>
              <a:gd name="connsiteX3" fmla="*/ 5462034 w 8604765"/>
              <a:gd name="connsiteY3" fmla="*/ 506382 h 1727307"/>
              <a:gd name="connsiteX4" fmla="*/ 6808919 w 8604765"/>
              <a:gd name="connsiteY4" fmla="*/ 1484374 h 1727307"/>
              <a:gd name="connsiteX5" fmla="*/ 8604765 w 8604765"/>
              <a:gd name="connsiteY5" fmla="*/ 1484373 h 1727307"/>
              <a:gd name="connsiteX0" fmla="*/ 0 w 9061340"/>
              <a:gd name="connsiteY0" fmla="*/ 1267043 h 1727307"/>
              <a:gd name="connsiteX1" fmla="*/ 1496204 w 9061340"/>
              <a:gd name="connsiteY1" fmla="*/ 1158375 h 1727307"/>
              <a:gd name="connsiteX2" fmla="*/ 3226920 w 9061340"/>
              <a:gd name="connsiteY2" fmla="*/ 316111 h 1727307"/>
              <a:gd name="connsiteX3" fmla="*/ 5462034 w 9061340"/>
              <a:gd name="connsiteY3" fmla="*/ 506382 h 1727307"/>
              <a:gd name="connsiteX4" fmla="*/ 6808919 w 9061340"/>
              <a:gd name="connsiteY4" fmla="*/ 1484374 h 1727307"/>
              <a:gd name="connsiteX5" fmla="*/ 9061340 w 9061340"/>
              <a:gd name="connsiteY5" fmla="*/ 1484375 h 1727307"/>
              <a:gd name="connsiteX0" fmla="*/ 0 w 9293691"/>
              <a:gd name="connsiteY0" fmla="*/ 1267043 h 1727307"/>
              <a:gd name="connsiteX1" fmla="*/ 1496204 w 9293691"/>
              <a:gd name="connsiteY1" fmla="*/ 1158375 h 1727307"/>
              <a:gd name="connsiteX2" fmla="*/ 3226920 w 9293691"/>
              <a:gd name="connsiteY2" fmla="*/ 316111 h 1727307"/>
              <a:gd name="connsiteX3" fmla="*/ 5462034 w 9293691"/>
              <a:gd name="connsiteY3" fmla="*/ 506382 h 1727307"/>
              <a:gd name="connsiteX4" fmla="*/ 6808919 w 9293691"/>
              <a:gd name="connsiteY4" fmla="*/ 1484374 h 1727307"/>
              <a:gd name="connsiteX5" fmla="*/ 9293691 w 9293691"/>
              <a:gd name="connsiteY5" fmla="*/ 1484375 h 1727307"/>
              <a:gd name="connsiteX0" fmla="*/ 0 w 9293691"/>
              <a:gd name="connsiteY0" fmla="*/ 1267043 h 1727307"/>
              <a:gd name="connsiteX1" fmla="*/ 1496204 w 9293691"/>
              <a:gd name="connsiteY1" fmla="*/ 1158375 h 1727307"/>
              <a:gd name="connsiteX2" fmla="*/ 3330017 w 9293691"/>
              <a:gd name="connsiteY2" fmla="*/ 289052 h 1727307"/>
              <a:gd name="connsiteX3" fmla="*/ 5462034 w 9293691"/>
              <a:gd name="connsiteY3" fmla="*/ 506382 h 1727307"/>
              <a:gd name="connsiteX4" fmla="*/ 6808919 w 9293691"/>
              <a:gd name="connsiteY4" fmla="*/ 1484374 h 1727307"/>
              <a:gd name="connsiteX5" fmla="*/ 9293691 w 9293691"/>
              <a:gd name="connsiteY5" fmla="*/ 1484375 h 1727307"/>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648139"/>
              <a:gd name="connsiteX1" fmla="*/ 1496204 w 9293691"/>
              <a:gd name="connsiteY1" fmla="*/ 1187870 h 1648139"/>
              <a:gd name="connsiteX2" fmla="*/ 3330017 w 9293691"/>
              <a:gd name="connsiteY2" fmla="*/ 318547 h 1648139"/>
              <a:gd name="connsiteX3" fmla="*/ 5462034 w 9293691"/>
              <a:gd name="connsiteY3" fmla="*/ 535877 h 1648139"/>
              <a:gd name="connsiteX4" fmla="*/ 6892731 w 9293691"/>
              <a:gd name="connsiteY4" fmla="*/ 1405206 h 1648139"/>
              <a:gd name="connsiteX5" fmla="*/ 9293691 w 9293691"/>
              <a:gd name="connsiteY5" fmla="*/ 1513870 h 1648139"/>
              <a:gd name="connsiteX0" fmla="*/ 0 w 9293691"/>
              <a:gd name="connsiteY0" fmla="*/ 1296538 h 1550093"/>
              <a:gd name="connsiteX1" fmla="*/ 1496204 w 9293691"/>
              <a:gd name="connsiteY1" fmla="*/ 1187870 h 1550093"/>
              <a:gd name="connsiteX2" fmla="*/ 3330017 w 9293691"/>
              <a:gd name="connsiteY2" fmla="*/ 318547 h 1550093"/>
              <a:gd name="connsiteX3" fmla="*/ 5462034 w 9293691"/>
              <a:gd name="connsiteY3" fmla="*/ 535877 h 1550093"/>
              <a:gd name="connsiteX4" fmla="*/ 7047632 w 9293691"/>
              <a:gd name="connsiteY4" fmla="*/ 1296540 h 1550093"/>
              <a:gd name="connsiteX5" fmla="*/ 9293691 w 9293691"/>
              <a:gd name="connsiteY5" fmla="*/ 1513870 h 15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3691" h="1550093">
                <a:moveTo>
                  <a:pt x="0" y="1296538"/>
                </a:moveTo>
                <a:cubicBezTo>
                  <a:pt x="249367" y="1314649"/>
                  <a:pt x="941201" y="1350868"/>
                  <a:pt x="1496204" y="1187870"/>
                </a:cubicBezTo>
                <a:cubicBezTo>
                  <a:pt x="2051207" y="1024872"/>
                  <a:pt x="2478875" y="735946"/>
                  <a:pt x="3330017" y="318547"/>
                </a:cubicBezTo>
                <a:cubicBezTo>
                  <a:pt x="4090562" y="0"/>
                  <a:pt x="4681144" y="29495"/>
                  <a:pt x="5462034" y="535877"/>
                </a:cubicBezTo>
                <a:cubicBezTo>
                  <a:pt x="6270693" y="1018607"/>
                  <a:pt x="6164067" y="1032323"/>
                  <a:pt x="7047632" y="1296540"/>
                </a:cubicBezTo>
                <a:cubicBezTo>
                  <a:pt x="8031472" y="1539473"/>
                  <a:pt x="8900938" y="1550092"/>
                  <a:pt x="9293691" y="151387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16" name="CasellaDiTesto 15"/>
          <p:cNvSpPr txBox="1"/>
          <p:nvPr/>
        </p:nvSpPr>
        <p:spPr>
          <a:xfrm>
            <a:off x="1644800" y="1249596"/>
            <a:ext cx="3719288" cy="523220"/>
          </a:xfrm>
          <a:prstGeom prst="rect">
            <a:avLst/>
          </a:prstGeom>
          <a:noFill/>
        </p:spPr>
        <p:txBody>
          <a:bodyPr wrap="none" rtlCol="0">
            <a:spAutoFit/>
          </a:bodyPr>
          <a:lstStyle/>
          <a:p>
            <a:r>
              <a:rPr lang="it-IT" sz="2800" b="1" dirty="0" err="1">
                <a:solidFill>
                  <a:srgbClr val="C00000"/>
                </a:solidFill>
              </a:rPr>
              <a:t>Microbiota</a:t>
            </a:r>
            <a:r>
              <a:rPr lang="it-IT" sz="2800" b="1" dirty="0">
                <a:solidFill>
                  <a:srgbClr val="C00000"/>
                </a:solidFill>
              </a:rPr>
              <a:t> - </a:t>
            </a:r>
            <a:r>
              <a:rPr lang="it-IT" sz="2800" b="1" dirty="0" err="1">
                <a:solidFill>
                  <a:srgbClr val="C00000"/>
                </a:solidFill>
              </a:rPr>
              <a:t>Disbiosi</a:t>
            </a:r>
            <a:endParaRPr lang="it-IT" sz="2800" b="1" dirty="0">
              <a:solidFill>
                <a:srgbClr val="C00000"/>
              </a:solidFill>
            </a:endParaRPr>
          </a:p>
        </p:txBody>
      </p:sp>
      <p:cxnSp>
        <p:nvCxnSpPr>
          <p:cNvPr id="20" name="Connettore 2 19"/>
          <p:cNvCxnSpPr/>
          <p:nvPr/>
        </p:nvCxnSpPr>
        <p:spPr>
          <a:xfrm>
            <a:off x="4572000" y="1825660"/>
            <a:ext cx="0" cy="388843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6156176" y="2473732"/>
            <a:ext cx="0" cy="20162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5364088" y="1681644"/>
            <a:ext cx="1880900" cy="707886"/>
          </a:xfrm>
          <a:prstGeom prst="rect">
            <a:avLst/>
          </a:prstGeom>
          <a:noFill/>
        </p:spPr>
        <p:txBody>
          <a:bodyPr wrap="none" rtlCol="0">
            <a:spAutoFit/>
          </a:bodyPr>
          <a:lstStyle/>
          <a:p>
            <a:r>
              <a:rPr lang="it-IT" sz="2000" b="1" dirty="0" err="1">
                <a:solidFill>
                  <a:prstClr val="black"/>
                </a:solidFill>
              </a:rPr>
              <a:t>Traslocazione</a:t>
            </a:r>
            <a:endParaRPr lang="it-IT" sz="2000" b="1" dirty="0">
              <a:solidFill>
                <a:prstClr val="black"/>
              </a:solidFill>
            </a:endParaRPr>
          </a:p>
          <a:p>
            <a:r>
              <a:rPr lang="it-IT" sz="2000" b="1" dirty="0">
                <a:solidFill>
                  <a:prstClr val="black"/>
                </a:solidFill>
              </a:rPr>
              <a:t>batterica</a:t>
            </a:r>
          </a:p>
        </p:txBody>
      </p:sp>
      <p:cxnSp>
        <p:nvCxnSpPr>
          <p:cNvPr id="29" name="Connettore 2 28"/>
          <p:cNvCxnSpPr/>
          <p:nvPr/>
        </p:nvCxnSpPr>
        <p:spPr>
          <a:xfrm flipV="1">
            <a:off x="7740352" y="2833772"/>
            <a:ext cx="0" cy="1728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5436096" y="4561964"/>
            <a:ext cx="1393330" cy="1015663"/>
          </a:xfrm>
          <a:prstGeom prst="rect">
            <a:avLst/>
          </a:prstGeom>
          <a:noFill/>
        </p:spPr>
        <p:txBody>
          <a:bodyPr wrap="none" rtlCol="0">
            <a:spAutoFit/>
          </a:bodyPr>
          <a:lstStyle/>
          <a:p>
            <a:r>
              <a:rPr lang="it-IT" sz="2000" b="1" dirty="0">
                <a:solidFill>
                  <a:prstClr val="black"/>
                </a:solidFill>
              </a:rPr>
              <a:t>Stimolo</a:t>
            </a:r>
          </a:p>
          <a:p>
            <a:r>
              <a:rPr lang="it-IT" sz="2000" b="1" dirty="0">
                <a:solidFill>
                  <a:prstClr val="black"/>
                </a:solidFill>
              </a:rPr>
              <a:t>Immunità </a:t>
            </a:r>
          </a:p>
          <a:p>
            <a:r>
              <a:rPr lang="it-IT" sz="2000" b="1" dirty="0">
                <a:solidFill>
                  <a:prstClr val="black"/>
                </a:solidFill>
              </a:rPr>
              <a:t>naturale</a:t>
            </a:r>
          </a:p>
        </p:txBody>
      </p:sp>
      <p:sp>
        <p:nvSpPr>
          <p:cNvPr id="31" name="CasellaDiTesto 30"/>
          <p:cNvSpPr txBox="1"/>
          <p:nvPr/>
        </p:nvSpPr>
        <p:spPr>
          <a:xfrm>
            <a:off x="6795556" y="2125886"/>
            <a:ext cx="2307042" cy="707886"/>
          </a:xfrm>
          <a:prstGeom prst="rect">
            <a:avLst/>
          </a:prstGeom>
          <a:noFill/>
        </p:spPr>
        <p:txBody>
          <a:bodyPr wrap="none" rtlCol="0">
            <a:spAutoFit/>
          </a:bodyPr>
          <a:lstStyle/>
          <a:p>
            <a:r>
              <a:rPr lang="it-IT" sz="2000" b="1" dirty="0">
                <a:solidFill>
                  <a:prstClr val="black"/>
                </a:solidFill>
              </a:rPr>
              <a:t>“</a:t>
            </a:r>
            <a:r>
              <a:rPr lang="it-IT" sz="2000" b="1" dirty="0" err="1">
                <a:solidFill>
                  <a:prstClr val="black"/>
                </a:solidFill>
              </a:rPr>
              <a:t>Shaping</a:t>
            </a:r>
            <a:r>
              <a:rPr lang="it-IT" sz="2000" b="1" dirty="0">
                <a:solidFill>
                  <a:prstClr val="black"/>
                </a:solidFill>
              </a:rPr>
              <a:t>”</a:t>
            </a:r>
          </a:p>
          <a:p>
            <a:r>
              <a:rPr lang="it-IT" sz="2000" b="1" dirty="0">
                <a:solidFill>
                  <a:prstClr val="black"/>
                </a:solidFill>
              </a:rPr>
              <a:t>Specie batteriche</a:t>
            </a:r>
          </a:p>
        </p:txBody>
      </p:sp>
      <p:sp>
        <p:nvSpPr>
          <p:cNvPr id="33" name="Arco 32"/>
          <p:cNvSpPr/>
          <p:nvPr/>
        </p:nvSpPr>
        <p:spPr>
          <a:xfrm rot="8060680">
            <a:off x="5964511" y="4047463"/>
            <a:ext cx="2016224" cy="198884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34" name="CasellaDiTesto 33"/>
          <p:cNvSpPr txBox="1"/>
          <p:nvPr/>
        </p:nvSpPr>
        <p:spPr>
          <a:xfrm>
            <a:off x="7092280" y="4633972"/>
            <a:ext cx="1821332" cy="1015663"/>
          </a:xfrm>
          <a:prstGeom prst="rect">
            <a:avLst/>
          </a:prstGeom>
          <a:noFill/>
        </p:spPr>
        <p:txBody>
          <a:bodyPr wrap="none" rtlCol="0">
            <a:spAutoFit/>
          </a:bodyPr>
          <a:lstStyle/>
          <a:p>
            <a:r>
              <a:rPr lang="it-IT" sz="2000" b="1" dirty="0">
                <a:solidFill>
                  <a:prstClr val="black"/>
                </a:solidFill>
              </a:rPr>
              <a:t>Peptidi</a:t>
            </a:r>
          </a:p>
          <a:p>
            <a:r>
              <a:rPr lang="it-IT" sz="2000" b="1" dirty="0">
                <a:solidFill>
                  <a:prstClr val="black"/>
                </a:solidFill>
              </a:rPr>
              <a:t>Antimicrobici</a:t>
            </a:r>
          </a:p>
          <a:p>
            <a:r>
              <a:rPr lang="it-IT" sz="2000" b="1" dirty="0">
                <a:solidFill>
                  <a:prstClr val="black"/>
                </a:solidFill>
              </a:rPr>
              <a:t>anticorpi</a:t>
            </a:r>
          </a:p>
        </p:txBody>
      </p:sp>
      <p:sp>
        <p:nvSpPr>
          <p:cNvPr id="22" name="CasellaDiTesto 21"/>
          <p:cNvSpPr txBox="1"/>
          <p:nvPr/>
        </p:nvSpPr>
        <p:spPr>
          <a:xfrm>
            <a:off x="3660533" y="188640"/>
            <a:ext cx="1822935" cy="523220"/>
          </a:xfrm>
          <a:prstGeom prst="rect">
            <a:avLst/>
          </a:prstGeom>
          <a:noFill/>
        </p:spPr>
        <p:txBody>
          <a:bodyPr wrap="none" rtlCol="0">
            <a:spAutoFit/>
          </a:bodyPr>
          <a:lstStyle/>
          <a:p>
            <a:pPr algn="ctr"/>
            <a:r>
              <a:rPr lang="it-IT" sz="2800" b="1" dirty="0">
                <a:solidFill>
                  <a:srgbClr val="C00000"/>
                </a:solidFill>
              </a:rPr>
              <a:t>Ambiente</a:t>
            </a:r>
          </a:p>
        </p:txBody>
      </p:sp>
      <p:cxnSp>
        <p:nvCxnSpPr>
          <p:cNvPr id="23" name="Connettore 2 22"/>
          <p:cNvCxnSpPr/>
          <p:nvPr/>
        </p:nvCxnSpPr>
        <p:spPr>
          <a:xfrm flipH="1">
            <a:off x="4572000" y="620688"/>
            <a:ext cx="1"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Gruppo 24"/>
          <p:cNvGrpSpPr/>
          <p:nvPr/>
        </p:nvGrpSpPr>
        <p:grpSpPr>
          <a:xfrm>
            <a:off x="645468" y="153207"/>
            <a:ext cx="1152128" cy="6516153"/>
            <a:chOff x="971600" y="153207"/>
            <a:chExt cx="1152128" cy="6516153"/>
          </a:xfrm>
        </p:grpSpPr>
        <p:sp>
          <p:nvSpPr>
            <p:cNvPr id="27" name="Triangolo isoscele 26"/>
            <p:cNvSpPr/>
            <p:nvPr/>
          </p:nvSpPr>
          <p:spPr>
            <a:xfrm>
              <a:off x="971600" y="153207"/>
              <a:ext cx="432048" cy="6408712"/>
            </a:xfrm>
            <a:prstGeom prst="triangl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8" name="CasellaDiTesto 27"/>
            <p:cNvSpPr txBox="1"/>
            <p:nvPr/>
          </p:nvSpPr>
          <p:spPr>
            <a:xfrm>
              <a:off x="1426101" y="6207695"/>
              <a:ext cx="697627" cy="461665"/>
            </a:xfrm>
            <a:prstGeom prst="rect">
              <a:avLst/>
            </a:prstGeom>
            <a:noFill/>
          </p:spPr>
          <p:txBody>
            <a:bodyPr wrap="none" rtlCol="0">
              <a:spAutoFit/>
            </a:bodyPr>
            <a:lstStyle/>
            <a:p>
              <a:r>
                <a:rPr lang="it-IT" sz="2400" b="1" dirty="0">
                  <a:solidFill>
                    <a:prstClr val="black"/>
                  </a:solidFill>
                </a:rPr>
                <a:t>PID</a:t>
              </a:r>
            </a:p>
          </p:txBody>
        </p:sp>
      </p:grpSp>
      <p:grpSp>
        <p:nvGrpSpPr>
          <p:cNvPr id="3" name="Gruppo 31"/>
          <p:cNvGrpSpPr/>
          <p:nvPr/>
        </p:nvGrpSpPr>
        <p:grpSpPr>
          <a:xfrm>
            <a:off x="648159" y="153207"/>
            <a:ext cx="2088232" cy="6408712"/>
            <a:chOff x="6084168" y="153207"/>
            <a:chExt cx="2088232" cy="6408712"/>
          </a:xfrm>
        </p:grpSpPr>
        <p:sp>
          <p:nvSpPr>
            <p:cNvPr id="35" name="Triangolo isoscele 34"/>
            <p:cNvSpPr/>
            <p:nvPr/>
          </p:nvSpPr>
          <p:spPr>
            <a:xfrm rot="10800000">
              <a:off x="6084168" y="153207"/>
              <a:ext cx="432048" cy="6408712"/>
            </a:xfrm>
            <a:prstGeom prst="triangl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6" name="CasellaDiTesto 35"/>
            <p:cNvSpPr txBox="1"/>
            <p:nvPr/>
          </p:nvSpPr>
          <p:spPr>
            <a:xfrm>
              <a:off x="6516216" y="188640"/>
              <a:ext cx="1656184" cy="1200329"/>
            </a:xfrm>
            <a:prstGeom prst="rect">
              <a:avLst/>
            </a:prstGeom>
            <a:noFill/>
          </p:spPr>
          <p:txBody>
            <a:bodyPr wrap="square" rtlCol="0">
              <a:spAutoFit/>
            </a:bodyPr>
            <a:lstStyle/>
            <a:p>
              <a:r>
                <a:rPr lang="it-IT" sz="2400" b="1" dirty="0">
                  <a:solidFill>
                    <a:prstClr val="black"/>
                  </a:solidFill>
                </a:rPr>
                <a:t>Malattia di </a:t>
              </a:r>
              <a:r>
                <a:rPr lang="it-IT" sz="2400" b="1" dirty="0" err="1">
                  <a:solidFill>
                    <a:prstClr val="black"/>
                  </a:solidFill>
                </a:rPr>
                <a:t>Crohn</a:t>
              </a:r>
              <a:r>
                <a:rPr lang="it-IT" sz="2400" b="1" dirty="0">
                  <a:solidFill>
                    <a:prstClr val="black"/>
                  </a:solidFill>
                </a:rPr>
                <a:t> sporadica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par>
                          <p:cTn id="42" fill="hold">
                            <p:stCondLst>
                              <p:cond delay="500"/>
                            </p:stCondLst>
                            <p:childTnLst>
                              <p:par>
                                <p:cTn id="43" presetID="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animBg="1"/>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539750" y="260350"/>
            <a:ext cx="8062913" cy="2027238"/>
          </a:xfrm>
          <a:prstGeom prst="rect">
            <a:avLst/>
          </a:prstGeom>
          <a:noFill/>
          <a:ln w="9525">
            <a:noFill/>
            <a:miter lim="800000"/>
            <a:headEnd/>
            <a:tailEnd/>
          </a:ln>
        </p:spPr>
      </p:pic>
      <p:pic>
        <p:nvPicPr>
          <p:cNvPr id="13315" name="Picture 4"/>
          <p:cNvPicPr>
            <a:picLocks noChangeAspect="1" noChangeArrowheads="1"/>
          </p:cNvPicPr>
          <p:nvPr/>
        </p:nvPicPr>
        <p:blipFill>
          <a:blip r:embed="rId4" cstate="print"/>
          <a:srcRect/>
          <a:stretch>
            <a:fillRect/>
          </a:stretch>
        </p:blipFill>
        <p:spPr bwMode="auto">
          <a:xfrm>
            <a:off x="627434" y="2492375"/>
            <a:ext cx="4592638" cy="3786188"/>
          </a:xfrm>
          <a:prstGeom prst="rect">
            <a:avLst/>
          </a:prstGeom>
          <a:noFill/>
          <a:ln w="9525">
            <a:noFill/>
            <a:miter lim="800000"/>
            <a:headEnd/>
            <a:tailEnd/>
          </a:ln>
        </p:spPr>
      </p:pic>
      <p:cxnSp>
        <p:nvCxnSpPr>
          <p:cNvPr id="7" name="Connettore 1 6"/>
          <p:cNvCxnSpPr/>
          <p:nvPr/>
        </p:nvCxnSpPr>
        <p:spPr>
          <a:xfrm>
            <a:off x="0" y="64531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17" name="CasellaDiTesto 7"/>
          <p:cNvSpPr txBox="1">
            <a:spLocks noChangeArrowheads="1"/>
          </p:cNvSpPr>
          <p:nvPr/>
        </p:nvSpPr>
        <p:spPr bwMode="auto">
          <a:xfrm>
            <a:off x="4192588" y="6453188"/>
            <a:ext cx="4951412" cy="338137"/>
          </a:xfrm>
          <a:prstGeom prst="rect">
            <a:avLst/>
          </a:prstGeom>
          <a:noFill/>
          <a:ln w="9525">
            <a:noFill/>
            <a:miter lim="800000"/>
            <a:headEnd/>
            <a:tailEnd/>
          </a:ln>
        </p:spPr>
        <p:txBody>
          <a:bodyPr wrap="none">
            <a:spAutoFit/>
          </a:bodyPr>
          <a:lstStyle/>
          <a:p>
            <a:r>
              <a:rPr lang="it-IT" sz="1600">
                <a:solidFill>
                  <a:srgbClr val="0070C0"/>
                </a:solidFill>
              </a:rPr>
              <a:t>Petnicki-Ocwieja T, </a:t>
            </a:r>
            <a:r>
              <a:rPr lang="nl-NL" sz="1600">
                <a:solidFill>
                  <a:srgbClr val="0070C0"/>
                </a:solidFill>
              </a:rPr>
              <a:t>PNAS  2009;106:15813–15818</a:t>
            </a:r>
            <a:endParaRPr lang="it-IT" sz="1600">
              <a:solidFill>
                <a:srgbClr val="0070C0"/>
              </a:solidFill>
            </a:endParaRPr>
          </a:p>
        </p:txBody>
      </p:sp>
      <p:sp>
        <p:nvSpPr>
          <p:cNvPr id="13318" name="CasellaDiTesto 8"/>
          <p:cNvSpPr txBox="1">
            <a:spLocks noChangeArrowheads="1"/>
          </p:cNvSpPr>
          <p:nvPr/>
        </p:nvSpPr>
        <p:spPr bwMode="auto">
          <a:xfrm>
            <a:off x="5435600" y="2781300"/>
            <a:ext cx="3384550" cy="1938338"/>
          </a:xfrm>
          <a:prstGeom prst="rect">
            <a:avLst/>
          </a:prstGeom>
          <a:noFill/>
          <a:ln w="9525">
            <a:noFill/>
            <a:miter lim="800000"/>
            <a:headEnd/>
            <a:tailEnd/>
          </a:ln>
        </p:spPr>
        <p:txBody>
          <a:bodyPr>
            <a:spAutoFit/>
          </a:bodyPr>
          <a:lstStyle/>
          <a:p>
            <a:r>
              <a:rPr lang="it-IT" sz="2400">
                <a:solidFill>
                  <a:prstClr val="black"/>
                </a:solidFill>
                <a:latin typeface="Trebuchet MS" pitchFamily="34" charset="0"/>
              </a:rPr>
              <a:t>Attività battericida delle secrezioni di cripte intestinali trattate con stimolo NOD2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5"/>
          <p:cNvPicPr>
            <a:picLocks noChangeAspect="1" noChangeArrowheads="1"/>
          </p:cNvPicPr>
          <p:nvPr/>
        </p:nvPicPr>
        <p:blipFill>
          <a:blip r:embed="rId3" cstate="print"/>
          <a:srcRect/>
          <a:stretch>
            <a:fillRect/>
          </a:stretch>
        </p:blipFill>
        <p:spPr bwMode="auto">
          <a:xfrm>
            <a:off x="3158183" y="3608388"/>
            <a:ext cx="2454200" cy="1965490"/>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500509" y="188913"/>
            <a:ext cx="8535987" cy="1374775"/>
          </a:xfrm>
          <a:prstGeom prst="rect">
            <a:avLst/>
          </a:prstGeom>
          <a:noFill/>
          <a:ln w="9525">
            <a:noFill/>
            <a:miter lim="800000"/>
            <a:headEnd/>
            <a:tailEnd/>
          </a:ln>
        </p:spPr>
      </p:pic>
      <p:sp>
        <p:nvSpPr>
          <p:cNvPr id="14339" name="CasellaDiTesto 2"/>
          <p:cNvSpPr txBox="1">
            <a:spLocks noChangeArrowheads="1"/>
          </p:cNvSpPr>
          <p:nvPr/>
        </p:nvSpPr>
        <p:spPr bwMode="auto">
          <a:xfrm>
            <a:off x="5183188" y="6494463"/>
            <a:ext cx="3960812" cy="338137"/>
          </a:xfrm>
          <a:prstGeom prst="rect">
            <a:avLst/>
          </a:prstGeom>
          <a:noFill/>
          <a:ln w="9525">
            <a:noFill/>
            <a:miter lim="800000"/>
            <a:headEnd/>
            <a:tailEnd/>
          </a:ln>
        </p:spPr>
        <p:txBody>
          <a:bodyPr wrap="none">
            <a:spAutoFit/>
          </a:bodyPr>
          <a:lstStyle/>
          <a:p>
            <a:r>
              <a:rPr lang="it-IT" sz="1600">
                <a:solidFill>
                  <a:srgbClr val="0070C0"/>
                </a:solidFill>
              </a:rPr>
              <a:t>Biswas A, PNAS 2010;107:14739–14744</a:t>
            </a:r>
          </a:p>
        </p:txBody>
      </p:sp>
      <p:sp>
        <p:nvSpPr>
          <p:cNvPr id="14340" name="CasellaDiTesto 9"/>
          <p:cNvSpPr txBox="1">
            <a:spLocks noChangeArrowheads="1"/>
          </p:cNvSpPr>
          <p:nvPr/>
        </p:nvSpPr>
        <p:spPr bwMode="auto">
          <a:xfrm>
            <a:off x="459358" y="1638300"/>
            <a:ext cx="5094287" cy="400050"/>
          </a:xfrm>
          <a:prstGeom prst="rect">
            <a:avLst/>
          </a:prstGeom>
          <a:noFill/>
          <a:ln w="9525">
            <a:noFill/>
            <a:miter lim="800000"/>
            <a:headEnd/>
            <a:tailEnd/>
          </a:ln>
        </p:spPr>
        <p:txBody>
          <a:bodyPr wrap="none">
            <a:spAutoFit/>
          </a:bodyPr>
          <a:lstStyle/>
          <a:p>
            <a:r>
              <a:rPr lang="it-IT" sz="2000">
                <a:solidFill>
                  <a:prstClr val="black"/>
                </a:solidFill>
                <a:latin typeface="Trebuchet MS" pitchFamily="34" charset="0"/>
              </a:rPr>
              <a:t>Colonizzazione con Helicobacter hepaticus</a:t>
            </a:r>
          </a:p>
        </p:txBody>
      </p:sp>
      <p:pic>
        <p:nvPicPr>
          <p:cNvPr id="14341" name="Picture 12"/>
          <p:cNvPicPr>
            <a:picLocks noChangeAspect="1" noChangeArrowheads="1"/>
          </p:cNvPicPr>
          <p:nvPr/>
        </p:nvPicPr>
        <p:blipFill>
          <a:blip r:embed="rId5" cstate="print"/>
          <a:srcRect/>
          <a:stretch>
            <a:fillRect/>
          </a:stretch>
        </p:blipFill>
        <p:spPr bwMode="auto">
          <a:xfrm>
            <a:off x="364108" y="2330450"/>
            <a:ext cx="2589212" cy="1908175"/>
          </a:xfrm>
          <a:prstGeom prst="rect">
            <a:avLst/>
          </a:prstGeom>
          <a:noFill/>
          <a:ln w="9525">
            <a:noFill/>
            <a:miter lim="800000"/>
            <a:headEnd/>
            <a:tailEnd/>
          </a:ln>
        </p:spPr>
      </p:pic>
      <p:pic>
        <p:nvPicPr>
          <p:cNvPr id="14342" name="Picture 13"/>
          <p:cNvPicPr>
            <a:picLocks noChangeAspect="1" noChangeArrowheads="1"/>
          </p:cNvPicPr>
          <p:nvPr/>
        </p:nvPicPr>
        <p:blipFill>
          <a:blip r:embed="rId6" cstate="print"/>
          <a:srcRect/>
          <a:stretch>
            <a:fillRect/>
          </a:stretch>
        </p:blipFill>
        <p:spPr bwMode="auto">
          <a:xfrm>
            <a:off x="416495" y="4292600"/>
            <a:ext cx="2533650" cy="1930400"/>
          </a:xfrm>
          <a:prstGeom prst="rect">
            <a:avLst/>
          </a:prstGeom>
          <a:noFill/>
          <a:ln w="9525">
            <a:noFill/>
            <a:miter lim="800000"/>
            <a:headEnd/>
            <a:tailEnd/>
          </a:ln>
        </p:spPr>
      </p:pic>
      <p:grpSp>
        <p:nvGrpSpPr>
          <p:cNvPr id="2" name="Gruppo 22"/>
          <p:cNvGrpSpPr>
            <a:grpSpLocks/>
          </p:cNvGrpSpPr>
          <p:nvPr/>
        </p:nvGrpSpPr>
        <p:grpSpPr bwMode="auto">
          <a:xfrm>
            <a:off x="5904483" y="2276475"/>
            <a:ext cx="3006725" cy="3456780"/>
            <a:chOff x="5755957" y="2595834"/>
            <a:chExt cx="3006837" cy="3456497"/>
          </a:xfrm>
        </p:grpSpPr>
        <p:pic>
          <p:nvPicPr>
            <p:cNvPr id="14346" name="Picture 11"/>
            <p:cNvPicPr>
              <a:picLocks noChangeAspect="1" noChangeArrowheads="1"/>
            </p:cNvPicPr>
            <p:nvPr/>
          </p:nvPicPr>
          <p:blipFill>
            <a:blip r:embed="rId7" cstate="print"/>
            <a:srcRect/>
            <a:stretch>
              <a:fillRect/>
            </a:stretch>
          </p:blipFill>
          <p:spPr bwMode="auto">
            <a:xfrm>
              <a:off x="5755957" y="2595834"/>
              <a:ext cx="3006837" cy="2326685"/>
            </a:xfrm>
            <a:prstGeom prst="rect">
              <a:avLst/>
            </a:prstGeom>
            <a:noFill/>
            <a:ln w="9525">
              <a:noFill/>
              <a:miter lim="800000"/>
              <a:headEnd/>
              <a:tailEnd/>
            </a:ln>
          </p:spPr>
        </p:pic>
        <p:sp>
          <p:nvSpPr>
            <p:cNvPr id="14347" name="CasellaDiTesto 19"/>
            <p:cNvSpPr txBox="1">
              <a:spLocks noChangeArrowheads="1"/>
            </p:cNvSpPr>
            <p:nvPr/>
          </p:nvSpPr>
          <p:spPr bwMode="auto">
            <a:xfrm rot="-5400000">
              <a:off x="6842760" y="4983480"/>
              <a:ext cx="551754" cy="400110"/>
            </a:xfrm>
            <a:prstGeom prst="rect">
              <a:avLst/>
            </a:prstGeom>
            <a:noFill/>
            <a:ln w="9525">
              <a:noFill/>
              <a:miter lim="800000"/>
              <a:headEnd/>
              <a:tailEnd/>
            </a:ln>
          </p:spPr>
          <p:txBody>
            <a:bodyPr wrap="none">
              <a:spAutoFit/>
            </a:bodyPr>
            <a:lstStyle/>
            <a:p>
              <a:r>
                <a:rPr lang="it-IT" sz="2000">
                  <a:solidFill>
                    <a:prstClr val="black"/>
                  </a:solidFill>
                  <a:latin typeface="Trebuchet MS" pitchFamily="34" charset="0"/>
                </a:rPr>
                <a:t>WT</a:t>
              </a:r>
            </a:p>
          </p:txBody>
        </p:sp>
        <p:sp>
          <p:nvSpPr>
            <p:cNvPr id="14348" name="CasellaDiTesto 20"/>
            <p:cNvSpPr txBox="1">
              <a:spLocks noChangeArrowheads="1"/>
            </p:cNvSpPr>
            <p:nvPr/>
          </p:nvSpPr>
          <p:spPr bwMode="auto">
            <a:xfrm rot="16200000">
              <a:off x="7114141" y="5166353"/>
              <a:ext cx="1136757" cy="400125"/>
            </a:xfrm>
            <a:prstGeom prst="rect">
              <a:avLst/>
            </a:prstGeom>
            <a:noFill/>
            <a:ln w="9525">
              <a:noFill/>
              <a:miter lim="800000"/>
              <a:headEnd/>
              <a:tailEnd/>
            </a:ln>
          </p:spPr>
          <p:txBody>
            <a:bodyPr wrap="none">
              <a:spAutoFit/>
            </a:bodyPr>
            <a:lstStyle/>
            <a:p>
              <a:r>
                <a:rPr lang="it-IT" sz="2000" dirty="0">
                  <a:solidFill>
                    <a:prstClr val="black"/>
                  </a:solidFill>
                  <a:latin typeface="Trebuchet MS" pitchFamily="34" charset="0"/>
                </a:rPr>
                <a:t>NOD2-/-</a:t>
              </a:r>
            </a:p>
          </p:txBody>
        </p:sp>
        <p:sp>
          <p:nvSpPr>
            <p:cNvPr id="14349" name="CasellaDiTesto 21"/>
            <p:cNvSpPr txBox="1">
              <a:spLocks noChangeArrowheads="1"/>
            </p:cNvSpPr>
            <p:nvPr/>
          </p:nvSpPr>
          <p:spPr bwMode="auto">
            <a:xfrm rot="16200000">
              <a:off x="7729853" y="5064890"/>
              <a:ext cx="1266970" cy="707912"/>
            </a:xfrm>
            <a:prstGeom prst="rect">
              <a:avLst/>
            </a:prstGeom>
            <a:noFill/>
            <a:ln w="9525">
              <a:noFill/>
              <a:miter lim="800000"/>
              <a:headEnd/>
              <a:tailEnd/>
            </a:ln>
          </p:spPr>
          <p:txBody>
            <a:bodyPr wrap="square">
              <a:spAutoFit/>
            </a:bodyPr>
            <a:lstStyle/>
            <a:p>
              <a:r>
                <a:rPr lang="it-IT" sz="2000" dirty="0">
                  <a:solidFill>
                    <a:prstClr val="black"/>
                  </a:solidFill>
                  <a:latin typeface="Trebuchet MS" pitchFamily="34" charset="0"/>
                </a:rPr>
                <a:t>NOD2-/- </a:t>
              </a:r>
              <a:r>
                <a:rPr lang="it-IT" sz="2000" dirty="0" err="1">
                  <a:solidFill>
                    <a:prstClr val="black"/>
                  </a:solidFill>
                  <a:latin typeface="Trebuchet MS" pitchFamily="34" charset="0"/>
                </a:rPr>
                <a:t>Defens</a:t>
              </a:r>
              <a:endParaRPr lang="it-IT" sz="2000" dirty="0">
                <a:solidFill>
                  <a:prstClr val="black"/>
                </a:solidFill>
                <a:latin typeface="Trebuchet MS" pitchFamily="34" charset="0"/>
              </a:endParaRPr>
            </a:p>
          </p:txBody>
        </p:sp>
      </p:grpSp>
      <p:cxnSp>
        <p:nvCxnSpPr>
          <p:cNvPr id="18" name="Connettore 1 17"/>
          <p:cNvCxnSpPr/>
          <p:nvPr/>
        </p:nvCxnSpPr>
        <p:spPr>
          <a:xfrm>
            <a:off x="108520" y="645318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bwMode="auto">
          <a:xfrm flipV="1">
            <a:off x="1943670" y="4776788"/>
            <a:ext cx="1774825" cy="9032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e 16"/>
          <p:cNvSpPr/>
          <p:nvPr/>
        </p:nvSpPr>
        <p:spPr>
          <a:xfrm>
            <a:off x="1907704" y="1484784"/>
            <a:ext cx="45365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6"/>
          <p:cNvPicPr>
            <a:picLocks noChangeAspect="1" noChangeArrowheads="1"/>
          </p:cNvPicPr>
          <p:nvPr/>
        </p:nvPicPr>
        <p:blipFill>
          <a:blip r:embed="rId3" cstate="print"/>
          <a:srcRect/>
          <a:stretch>
            <a:fillRect/>
          </a:stretch>
        </p:blipFill>
        <p:spPr bwMode="auto">
          <a:xfrm>
            <a:off x="266700" y="1380529"/>
            <a:ext cx="3001963" cy="3611563"/>
          </a:xfrm>
          <a:prstGeom prst="rect">
            <a:avLst/>
          </a:prstGeom>
          <a:noFill/>
          <a:ln w="9525">
            <a:noFill/>
            <a:miter lim="800000"/>
            <a:headEnd/>
            <a:tailEnd/>
          </a:ln>
        </p:spPr>
      </p:pic>
      <p:sp>
        <p:nvSpPr>
          <p:cNvPr id="61444" name="CasellaDiTesto 6"/>
          <p:cNvSpPr txBox="1">
            <a:spLocks noChangeArrowheads="1"/>
          </p:cNvSpPr>
          <p:nvPr/>
        </p:nvSpPr>
        <p:spPr bwMode="auto">
          <a:xfrm>
            <a:off x="3597275" y="1617067"/>
            <a:ext cx="5272088" cy="3540125"/>
          </a:xfrm>
          <a:prstGeom prst="rect">
            <a:avLst/>
          </a:prstGeom>
          <a:solidFill>
            <a:srgbClr val="FFC000"/>
          </a:solidFill>
          <a:ln w="9525">
            <a:solidFill>
              <a:srgbClr val="000066"/>
            </a:solidFill>
            <a:miter lim="800000"/>
            <a:headEnd/>
            <a:tailEnd/>
          </a:ln>
        </p:spPr>
        <p:txBody>
          <a:bodyPr>
            <a:spAutoFit/>
          </a:bodyPr>
          <a:lstStyle/>
          <a:p>
            <a:r>
              <a:rPr lang="it-IT" sz="2800" b="1">
                <a:solidFill>
                  <a:srgbClr val="000066"/>
                </a:solidFill>
              </a:rPr>
              <a:t>MICROBIOTA influenzato da:</a:t>
            </a:r>
          </a:p>
          <a:p>
            <a:endParaRPr lang="it-IT" sz="2800">
              <a:solidFill>
                <a:srgbClr val="000066"/>
              </a:solidFill>
            </a:endParaRPr>
          </a:p>
          <a:p>
            <a:pPr>
              <a:buFontTx/>
              <a:buChar char="-"/>
            </a:pPr>
            <a:r>
              <a:rPr lang="it-IT" sz="2800">
                <a:solidFill>
                  <a:srgbClr val="000066"/>
                </a:solidFill>
              </a:rPr>
              <a:t>  1) Inoculo</a:t>
            </a:r>
          </a:p>
          <a:p>
            <a:pPr>
              <a:buFontTx/>
              <a:buChar char="-"/>
            </a:pPr>
            <a:r>
              <a:rPr lang="it-IT" sz="2800">
                <a:solidFill>
                  <a:srgbClr val="000066"/>
                </a:solidFill>
              </a:rPr>
              <a:t>  2)“brodo di coltura”</a:t>
            </a:r>
          </a:p>
          <a:p>
            <a:pPr>
              <a:buFontTx/>
              <a:buChar char="-"/>
            </a:pPr>
            <a:r>
              <a:rPr lang="it-IT" sz="2800">
                <a:solidFill>
                  <a:srgbClr val="000066"/>
                </a:solidFill>
              </a:rPr>
              <a:t>  3) sostanze antibatteriche</a:t>
            </a:r>
          </a:p>
          <a:p>
            <a:pPr>
              <a:buFontTx/>
              <a:buChar char="-"/>
            </a:pPr>
            <a:endParaRPr lang="it-IT" sz="2800">
              <a:solidFill>
                <a:srgbClr val="000066"/>
              </a:solidFill>
            </a:endParaRPr>
          </a:p>
          <a:p>
            <a:pPr>
              <a:buFontTx/>
              <a:buChar char="-"/>
            </a:pPr>
            <a:r>
              <a:rPr lang="it-IT" sz="2800">
                <a:solidFill>
                  <a:srgbClr val="000066"/>
                </a:solidFill>
              </a:rPr>
              <a:t> 4) risposta immune intestinale</a:t>
            </a:r>
          </a:p>
          <a:p>
            <a:pPr>
              <a:buFontTx/>
              <a:buChar char="-"/>
            </a:pPr>
            <a:endParaRPr lang="it-IT" sz="2800">
              <a:solidFill>
                <a:srgbClr val="000066"/>
              </a:solidFill>
            </a:endParaRPr>
          </a:p>
        </p:txBody>
      </p:sp>
      <p:sp>
        <p:nvSpPr>
          <p:cNvPr id="6" name="Rettangolo 5"/>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Rettangolo 8"/>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6"/>
          <p:cNvPicPr>
            <a:picLocks noChangeAspect="1" noChangeArrowheads="1"/>
          </p:cNvPicPr>
          <p:nvPr/>
        </p:nvPicPr>
        <p:blipFill>
          <a:blip r:embed="rId3" cstate="print"/>
          <a:srcRect/>
          <a:stretch>
            <a:fillRect/>
          </a:stretch>
        </p:blipFill>
        <p:spPr bwMode="auto">
          <a:xfrm>
            <a:off x="144463" y="1356841"/>
            <a:ext cx="8861425" cy="3281362"/>
          </a:xfrm>
          <a:prstGeom prst="rect">
            <a:avLst/>
          </a:prstGeom>
          <a:noFill/>
          <a:ln w="9525">
            <a:noFill/>
            <a:miter lim="800000"/>
            <a:headEnd/>
            <a:tailEnd/>
          </a:ln>
        </p:spPr>
      </p:pic>
      <p:sp>
        <p:nvSpPr>
          <p:cNvPr id="62470" name="CasellaDiTesto 6"/>
          <p:cNvSpPr txBox="1">
            <a:spLocks noChangeArrowheads="1"/>
          </p:cNvSpPr>
          <p:nvPr/>
        </p:nvSpPr>
        <p:spPr bwMode="auto">
          <a:xfrm>
            <a:off x="441325" y="4973166"/>
            <a:ext cx="3360738" cy="400050"/>
          </a:xfrm>
          <a:prstGeom prst="rect">
            <a:avLst/>
          </a:prstGeom>
          <a:noFill/>
          <a:ln w="9525">
            <a:noFill/>
            <a:miter lim="800000"/>
            <a:headEnd/>
            <a:tailEnd/>
          </a:ln>
        </p:spPr>
        <p:txBody>
          <a:bodyPr wrap="none">
            <a:spAutoFit/>
          </a:bodyPr>
          <a:lstStyle/>
          <a:p>
            <a:r>
              <a:rPr lang="fr-FR">
                <a:solidFill>
                  <a:prstClr val="black"/>
                </a:solidFill>
              </a:rPr>
              <a:t>OR = 1.36, 95% CI 1.02-1.80</a:t>
            </a:r>
            <a:endParaRPr lang="it-IT">
              <a:solidFill>
                <a:prstClr val="black"/>
              </a:solidFill>
            </a:endParaRPr>
          </a:p>
        </p:txBody>
      </p:sp>
      <p:sp>
        <p:nvSpPr>
          <p:cNvPr id="7" name="Rettangolo 6"/>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0" name="Rettangolo 9"/>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98438" y="3916363"/>
            <a:ext cx="8099425" cy="1047750"/>
          </a:xfrm>
          <a:prstGeom prst="rect">
            <a:avLst/>
          </a:prstGeom>
          <a:noFill/>
          <a:ln w="9525">
            <a:noFill/>
            <a:miter lim="800000"/>
            <a:headEnd/>
            <a:tailEnd/>
          </a:ln>
        </p:spPr>
      </p:pic>
      <p:sp>
        <p:nvSpPr>
          <p:cNvPr id="63493" name="Text Box 4"/>
          <p:cNvSpPr txBox="1">
            <a:spLocks noChangeArrowheads="1"/>
          </p:cNvSpPr>
          <p:nvPr/>
        </p:nvSpPr>
        <p:spPr bwMode="auto">
          <a:xfrm>
            <a:off x="55563" y="0"/>
            <a:ext cx="9088437" cy="523875"/>
          </a:xfrm>
          <a:prstGeom prst="rect">
            <a:avLst/>
          </a:prstGeom>
          <a:noFill/>
          <a:ln w="9525">
            <a:noFill/>
            <a:miter lim="800000"/>
            <a:headEnd/>
            <a:tailEnd/>
          </a:ln>
        </p:spPr>
        <p:txBody>
          <a:bodyPr>
            <a:spAutoFit/>
          </a:bodyPr>
          <a:lstStyle/>
          <a:p>
            <a:r>
              <a:rPr lang="en-US" sz="2800" b="1">
                <a:solidFill>
                  <a:prstClr val="white"/>
                </a:solidFill>
              </a:rPr>
              <a:t>1 Inoculo</a:t>
            </a:r>
          </a:p>
        </p:txBody>
      </p:sp>
      <p:pic>
        <p:nvPicPr>
          <p:cNvPr id="63494" name="Picture 8"/>
          <p:cNvPicPr>
            <a:picLocks noChangeAspect="1" noChangeArrowheads="1"/>
          </p:cNvPicPr>
          <p:nvPr/>
        </p:nvPicPr>
        <p:blipFill>
          <a:blip r:embed="rId4" cstate="print"/>
          <a:srcRect/>
          <a:stretch>
            <a:fillRect/>
          </a:stretch>
        </p:blipFill>
        <p:spPr bwMode="auto">
          <a:xfrm>
            <a:off x="203200" y="926529"/>
            <a:ext cx="8623300" cy="2430463"/>
          </a:xfrm>
          <a:prstGeom prst="rect">
            <a:avLst/>
          </a:prstGeom>
          <a:noFill/>
          <a:ln w="9525">
            <a:noFill/>
            <a:miter lim="800000"/>
            <a:headEnd/>
            <a:tailEnd/>
          </a:ln>
        </p:spPr>
      </p:pic>
      <p:sp>
        <p:nvSpPr>
          <p:cNvPr id="63495" name="Rettangolo 8"/>
          <p:cNvSpPr>
            <a:spLocks noChangeArrowheads="1"/>
          </p:cNvSpPr>
          <p:nvPr/>
        </p:nvSpPr>
        <p:spPr bwMode="auto">
          <a:xfrm>
            <a:off x="5862637" y="6550025"/>
            <a:ext cx="3281363" cy="307975"/>
          </a:xfrm>
          <a:prstGeom prst="rect">
            <a:avLst/>
          </a:prstGeom>
          <a:noFill/>
          <a:ln w="9525">
            <a:noFill/>
            <a:miter lim="800000"/>
            <a:headEnd/>
            <a:tailEnd/>
          </a:ln>
        </p:spPr>
        <p:txBody>
          <a:bodyPr wrap="none">
            <a:spAutoFit/>
          </a:bodyPr>
          <a:lstStyle/>
          <a:p>
            <a:r>
              <a:rPr lang="fr-FR" sz="1400">
                <a:solidFill>
                  <a:prstClr val="black"/>
                </a:solidFill>
              </a:rPr>
              <a:t>Lancet. 2003 Dec 13;362(9400):2012-5</a:t>
            </a:r>
            <a:endParaRPr lang="it-IT" sz="1400">
              <a:solidFill>
                <a:prstClr val="black"/>
              </a:solidFill>
            </a:endParaRPr>
          </a:p>
        </p:txBody>
      </p:sp>
      <p:pic>
        <p:nvPicPr>
          <p:cNvPr id="63496" name="Picture 2"/>
          <p:cNvPicPr>
            <a:picLocks noChangeAspect="1" noChangeArrowheads="1"/>
          </p:cNvPicPr>
          <p:nvPr/>
        </p:nvPicPr>
        <p:blipFill>
          <a:blip r:embed="rId5" cstate="print"/>
          <a:srcRect/>
          <a:stretch>
            <a:fillRect/>
          </a:stretch>
        </p:blipFill>
        <p:spPr bwMode="auto">
          <a:xfrm>
            <a:off x="7086600" y="1173163"/>
            <a:ext cx="2000250" cy="2424112"/>
          </a:xfrm>
          <a:prstGeom prst="rect">
            <a:avLst/>
          </a:prstGeom>
          <a:noFill/>
          <a:ln w="9525">
            <a:noFill/>
            <a:miter lim="800000"/>
            <a:headEnd/>
            <a:tailEnd/>
          </a:ln>
        </p:spPr>
      </p:pic>
      <p:sp>
        <p:nvSpPr>
          <p:cNvPr id="63497" name="CasellaDiTesto 11"/>
          <p:cNvSpPr txBox="1">
            <a:spLocks noChangeArrowheads="1"/>
          </p:cNvSpPr>
          <p:nvPr/>
        </p:nvSpPr>
        <p:spPr bwMode="auto">
          <a:xfrm>
            <a:off x="212725" y="4983163"/>
            <a:ext cx="1270000" cy="307975"/>
          </a:xfrm>
          <a:prstGeom prst="rect">
            <a:avLst/>
          </a:prstGeom>
          <a:noFill/>
          <a:ln w="9525">
            <a:noFill/>
            <a:miter lim="800000"/>
            <a:headEnd/>
            <a:tailEnd/>
          </a:ln>
        </p:spPr>
        <p:txBody>
          <a:bodyPr wrap="none">
            <a:spAutoFit/>
          </a:bodyPr>
          <a:lstStyle/>
          <a:p>
            <a:r>
              <a:rPr lang="it-IT" sz="1400">
                <a:solidFill>
                  <a:prstClr val="black"/>
                </a:solidFill>
              </a:rPr>
              <a:t>Plos Jan 2009</a:t>
            </a:r>
          </a:p>
        </p:txBody>
      </p:sp>
      <p:sp>
        <p:nvSpPr>
          <p:cNvPr id="63498" name="CasellaDiTesto 12"/>
          <p:cNvSpPr txBox="1">
            <a:spLocks noChangeArrowheads="1"/>
          </p:cNvSpPr>
          <p:nvPr/>
        </p:nvSpPr>
        <p:spPr bwMode="auto">
          <a:xfrm>
            <a:off x="198438" y="5380038"/>
            <a:ext cx="7053262" cy="1200150"/>
          </a:xfrm>
          <a:prstGeom prst="rect">
            <a:avLst/>
          </a:prstGeom>
          <a:noFill/>
          <a:ln w="9525">
            <a:noFill/>
            <a:miter lim="800000"/>
            <a:headEnd/>
            <a:tailEnd/>
          </a:ln>
        </p:spPr>
        <p:txBody>
          <a:bodyPr wrap="none">
            <a:spAutoFit/>
          </a:bodyPr>
          <a:lstStyle/>
          <a:p>
            <a:r>
              <a:rPr lang="it-IT" sz="2400">
                <a:solidFill>
                  <a:prstClr val="black"/>
                </a:solidFill>
              </a:rPr>
              <a:t>Studio caso controllo a Teheran: </a:t>
            </a:r>
          </a:p>
          <a:p>
            <a:r>
              <a:rPr lang="it-IT" sz="2400">
                <a:solidFill>
                  <a:prstClr val="black"/>
                </a:solidFill>
              </a:rPr>
              <a:t>	associazione </a:t>
            </a:r>
            <a:r>
              <a:rPr lang="fr-FR" sz="2400">
                <a:solidFill>
                  <a:prstClr val="black"/>
                </a:solidFill>
              </a:rPr>
              <a:t>OR = 2.08 (95% CI: 1.01–4.29)</a:t>
            </a:r>
            <a:r>
              <a:rPr lang="it-IT" sz="2400">
                <a:solidFill>
                  <a:prstClr val="black"/>
                </a:solidFill>
              </a:rPr>
              <a:t> </a:t>
            </a:r>
          </a:p>
          <a:p>
            <a:r>
              <a:rPr lang="it-IT" sz="2400">
                <a:solidFill>
                  <a:prstClr val="black"/>
                </a:solidFill>
              </a:rPr>
              <a:t>	Ma non solo frigo</a:t>
            </a:r>
          </a:p>
        </p:txBody>
      </p:sp>
      <p:sp>
        <p:nvSpPr>
          <p:cNvPr id="11" name="Rettangolo 10"/>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4" name="Rettangolo 13"/>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 il frigo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descr="Risultati immagini per zanussi rex frigorif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4804" name="Picture 4" descr="http://images.delcampe.com/img_large/auction/000/099/674/701_001.jpg?v=1"/>
          <p:cNvPicPr>
            <a:picLocks noChangeAspect="1" noChangeArrowheads="1"/>
          </p:cNvPicPr>
          <p:nvPr/>
        </p:nvPicPr>
        <p:blipFill>
          <a:blip r:embed="rId2" cstate="print"/>
          <a:srcRect/>
          <a:stretch>
            <a:fillRect/>
          </a:stretch>
        </p:blipFill>
        <p:spPr bwMode="auto">
          <a:xfrm>
            <a:off x="47625" y="0"/>
            <a:ext cx="5713676" cy="6856413"/>
          </a:xfrm>
          <a:prstGeom prst="rect">
            <a:avLst/>
          </a:prstGeom>
          <a:noFill/>
        </p:spPr>
      </p:pic>
      <p:pic>
        <p:nvPicPr>
          <p:cNvPr id="204806" name="Picture 6" descr="http://www.corsi.storiaindustria.it/im/areetematiche/storia/storia_liguria/storia_liguria/Rex.jpg"/>
          <p:cNvPicPr>
            <a:picLocks noChangeAspect="1" noChangeArrowheads="1"/>
          </p:cNvPicPr>
          <p:nvPr/>
        </p:nvPicPr>
        <p:blipFill>
          <a:blip r:embed="rId3" cstate="print"/>
          <a:srcRect/>
          <a:stretch>
            <a:fillRect/>
          </a:stretch>
        </p:blipFill>
        <p:spPr bwMode="auto">
          <a:xfrm>
            <a:off x="5796136" y="116631"/>
            <a:ext cx="3147417" cy="454157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7"/>
          <p:cNvPicPr>
            <a:picLocks noChangeAspect="1" noChangeArrowheads="1"/>
          </p:cNvPicPr>
          <p:nvPr/>
        </p:nvPicPr>
        <p:blipFill>
          <a:blip r:embed="rId3" cstate="print"/>
          <a:srcRect/>
          <a:stretch>
            <a:fillRect/>
          </a:stretch>
        </p:blipFill>
        <p:spPr bwMode="auto">
          <a:xfrm>
            <a:off x="242888" y="939105"/>
            <a:ext cx="8701087" cy="2201863"/>
          </a:xfrm>
          <a:prstGeom prst="rect">
            <a:avLst/>
          </a:prstGeom>
          <a:noFill/>
          <a:ln w="9525">
            <a:noFill/>
            <a:miter lim="800000"/>
            <a:headEnd/>
            <a:tailEnd/>
          </a:ln>
        </p:spPr>
      </p:pic>
      <p:pic>
        <p:nvPicPr>
          <p:cNvPr id="64518" name="Picture 8"/>
          <p:cNvPicPr>
            <a:picLocks noChangeAspect="1" noChangeArrowheads="1"/>
          </p:cNvPicPr>
          <p:nvPr/>
        </p:nvPicPr>
        <p:blipFill>
          <a:blip r:embed="rId4" cstate="print"/>
          <a:srcRect/>
          <a:stretch>
            <a:fillRect/>
          </a:stretch>
        </p:blipFill>
        <p:spPr bwMode="auto">
          <a:xfrm>
            <a:off x="506413" y="3253506"/>
            <a:ext cx="3592512" cy="2884488"/>
          </a:xfrm>
          <a:prstGeom prst="rect">
            <a:avLst/>
          </a:prstGeom>
          <a:noFill/>
          <a:ln w="9525">
            <a:noFill/>
            <a:miter lim="800000"/>
            <a:headEnd/>
            <a:tailEnd/>
          </a:ln>
        </p:spPr>
      </p:pic>
      <p:pic>
        <p:nvPicPr>
          <p:cNvPr id="64519" name="Picture 10"/>
          <p:cNvPicPr>
            <a:picLocks noChangeAspect="1" noChangeArrowheads="1"/>
          </p:cNvPicPr>
          <p:nvPr/>
        </p:nvPicPr>
        <p:blipFill>
          <a:blip r:embed="rId5" cstate="print"/>
          <a:srcRect/>
          <a:stretch>
            <a:fillRect/>
          </a:stretch>
        </p:blipFill>
        <p:spPr bwMode="auto">
          <a:xfrm>
            <a:off x="4251325" y="3128094"/>
            <a:ext cx="4224338" cy="3397250"/>
          </a:xfrm>
          <a:prstGeom prst="rect">
            <a:avLst/>
          </a:prstGeom>
          <a:noFill/>
          <a:ln w="9525">
            <a:noFill/>
            <a:miter lim="800000"/>
            <a:headEnd/>
            <a:tailEnd/>
          </a:ln>
        </p:spPr>
      </p:pic>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ttangolo 5"/>
          <p:cNvSpPr/>
          <p:nvPr/>
        </p:nvSpPr>
        <p:spPr>
          <a:xfrm>
            <a:off x="128770" y="1124744"/>
            <a:ext cx="8892480" cy="54726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74" name="Text Box 9"/>
          <p:cNvSpPr txBox="1">
            <a:spLocks noChangeArrowheads="1"/>
          </p:cNvSpPr>
          <p:nvPr/>
        </p:nvSpPr>
        <p:spPr bwMode="auto">
          <a:xfrm>
            <a:off x="287176" y="1484784"/>
            <a:ext cx="8569647" cy="3785652"/>
          </a:xfrm>
          <a:prstGeom prst="rect">
            <a:avLst/>
          </a:prstGeom>
          <a:noFill/>
          <a:ln w="9525">
            <a:noFill/>
            <a:miter lim="800000"/>
            <a:headEnd/>
            <a:tailEnd/>
          </a:ln>
        </p:spPr>
        <p:txBody>
          <a:bodyPr wrap="square">
            <a:spAutoFit/>
          </a:bodyPr>
          <a:lstStyle/>
          <a:p>
            <a:r>
              <a:rPr lang="it-IT" sz="2400" dirty="0">
                <a:solidFill>
                  <a:prstClr val="black"/>
                </a:solidFill>
              </a:rPr>
              <a:t>Un processo che conduce frequentemente a:</a:t>
            </a:r>
          </a:p>
          <a:p>
            <a:pPr>
              <a:buFontTx/>
              <a:buChar char="-"/>
            </a:pPr>
            <a:r>
              <a:rPr lang="it-IT" sz="2400" dirty="0">
                <a:solidFill>
                  <a:prstClr val="black"/>
                </a:solidFill>
              </a:rPr>
              <a:t> Stenosi del lume intestinale</a:t>
            </a:r>
          </a:p>
          <a:p>
            <a:pPr>
              <a:buFontTx/>
              <a:buChar char="-"/>
            </a:pPr>
            <a:r>
              <a:rPr lang="it-IT" sz="2400" dirty="0">
                <a:solidFill>
                  <a:prstClr val="black"/>
                </a:solidFill>
              </a:rPr>
              <a:t> Fistole multiple</a:t>
            </a:r>
          </a:p>
          <a:p>
            <a:r>
              <a:rPr lang="en-US" sz="2400" dirty="0" err="1">
                <a:solidFill>
                  <a:prstClr val="black"/>
                </a:solidFill>
              </a:rPr>
              <a:t>Sintomi</a:t>
            </a:r>
            <a:r>
              <a:rPr lang="en-US" sz="2400" dirty="0">
                <a:solidFill>
                  <a:prstClr val="black"/>
                </a:solidFill>
              </a:rPr>
              <a:t> </a:t>
            </a:r>
            <a:r>
              <a:rPr lang="en-US" sz="2400" dirty="0" err="1">
                <a:solidFill>
                  <a:prstClr val="black"/>
                </a:solidFill>
              </a:rPr>
              <a:t>simili</a:t>
            </a:r>
            <a:r>
              <a:rPr lang="en-US" sz="2400" dirty="0">
                <a:solidFill>
                  <a:prstClr val="black"/>
                </a:solidFill>
              </a:rPr>
              <a:t> </a:t>
            </a:r>
            <a:r>
              <a:rPr lang="en-US" sz="2400" dirty="0" err="1">
                <a:solidFill>
                  <a:prstClr val="black"/>
                </a:solidFill>
              </a:rPr>
              <a:t>alla</a:t>
            </a:r>
            <a:r>
              <a:rPr lang="en-US" sz="2400" dirty="0">
                <a:solidFill>
                  <a:prstClr val="black"/>
                </a:solidFill>
              </a:rPr>
              <a:t> </a:t>
            </a:r>
            <a:r>
              <a:rPr lang="en-US" sz="2400" dirty="0" err="1">
                <a:solidFill>
                  <a:prstClr val="black"/>
                </a:solidFill>
              </a:rPr>
              <a:t>colite</a:t>
            </a:r>
            <a:r>
              <a:rPr lang="en-US" sz="2400" dirty="0">
                <a:solidFill>
                  <a:prstClr val="black"/>
                </a:solidFill>
              </a:rPr>
              <a:t> </a:t>
            </a:r>
            <a:r>
              <a:rPr lang="en-US" sz="2400" dirty="0" err="1">
                <a:solidFill>
                  <a:prstClr val="black"/>
                </a:solidFill>
              </a:rPr>
              <a:t>ulcerativa</a:t>
            </a:r>
            <a:r>
              <a:rPr lang="en-US" sz="2400" dirty="0">
                <a:solidFill>
                  <a:prstClr val="black"/>
                </a:solidFill>
              </a:rPr>
              <a:t> (</a:t>
            </a:r>
            <a:r>
              <a:rPr lang="en-US" sz="2400" dirty="0" err="1">
                <a:solidFill>
                  <a:prstClr val="black"/>
                </a:solidFill>
              </a:rPr>
              <a:t>febbre</a:t>
            </a:r>
            <a:r>
              <a:rPr lang="en-US" sz="2400" dirty="0">
                <a:solidFill>
                  <a:prstClr val="black"/>
                </a:solidFill>
              </a:rPr>
              <a:t>, </a:t>
            </a:r>
            <a:r>
              <a:rPr lang="en-US" sz="2400" dirty="0" err="1">
                <a:solidFill>
                  <a:prstClr val="black"/>
                </a:solidFill>
              </a:rPr>
              <a:t>diarrea</a:t>
            </a:r>
            <a:r>
              <a:rPr lang="en-US" sz="2400" dirty="0">
                <a:solidFill>
                  <a:prstClr val="black"/>
                </a:solidFill>
              </a:rPr>
              <a:t>, </a:t>
            </a:r>
            <a:r>
              <a:rPr lang="en-US" sz="2400" dirty="0" err="1">
                <a:solidFill>
                  <a:prstClr val="black"/>
                </a:solidFill>
              </a:rPr>
              <a:t>malnutrizione</a:t>
            </a:r>
            <a:r>
              <a:rPr lang="en-US" sz="2400" dirty="0">
                <a:solidFill>
                  <a:prstClr val="black"/>
                </a:solidFill>
              </a:rPr>
              <a:t>), </a:t>
            </a:r>
            <a:r>
              <a:rPr lang="en-US" sz="2400" dirty="0" err="1">
                <a:solidFill>
                  <a:prstClr val="black"/>
                </a:solidFill>
              </a:rPr>
              <a:t>che</a:t>
            </a:r>
            <a:r>
              <a:rPr lang="en-US" sz="2400" dirty="0">
                <a:solidFill>
                  <a:prstClr val="black"/>
                </a:solidFill>
              </a:rPr>
              <a:t> </a:t>
            </a:r>
            <a:r>
              <a:rPr lang="en-US" sz="2400" dirty="0" err="1">
                <a:solidFill>
                  <a:prstClr val="black"/>
                </a:solidFill>
              </a:rPr>
              <a:t>conducono</a:t>
            </a:r>
            <a:r>
              <a:rPr lang="en-US" sz="2400" dirty="0">
                <a:solidFill>
                  <a:prstClr val="black"/>
                </a:solidFill>
              </a:rPr>
              <a:t> </a:t>
            </a:r>
            <a:r>
              <a:rPr lang="en-US" sz="2400" dirty="0" err="1">
                <a:solidFill>
                  <a:prstClr val="black"/>
                </a:solidFill>
              </a:rPr>
              <a:t>infine</a:t>
            </a:r>
            <a:r>
              <a:rPr lang="en-US" sz="2400" dirty="0">
                <a:solidFill>
                  <a:prstClr val="black"/>
                </a:solidFill>
              </a:rPr>
              <a:t> ad </a:t>
            </a:r>
            <a:r>
              <a:rPr lang="en-US" sz="2400" dirty="0" err="1">
                <a:solidFill>
                  <a:prstClr val="black"/>
                </a:solidFill>
              </a:rPr>
              <a:t>ostruzione</a:t>
            </a:r>
            <a:r>
              <a:rPr lang="en-US" sz="2400" dirty="0">
                <a:solidFill>
                  <a:prstClr val="black"/>
                </a:solidFill>
              </a:rPr>
              <a:t> del piccolo </a:t>
            </a:r>
            <a:r>
              <a:rPr lang="en-US" sz="2400" dirty="0" err="1">
                <a:solidFill>
                  <a:prstClr val="black"/>
                </a:solidFill>
              </a:rPr>
              <a:t>intestino</a:t>
            </a:r>
            <a:r>
              <a:rPr lang="en-US" sz="2400" dirty="0">
                <a:solidFill>
                  <a:prstClr val="black"/>
                </a:solidFill>
              </a:rPr>
              <a:t>.</a:t>
            </a:r>
          </a:p>
          <a:p>
            <a:r>
              <a:rPr lang="en-US" sz="2400" dirty="0">
                <a:solidFill>
                  <a:prstClr val="black"/>
                </a:solidFill>
              </a:rPr>
              <a:t>Lo </a:t>
            </a:r>
            <a:r>
              <a:rPr lang="en-US" sz="2400" dirty="0" err="1">
                <a:solidFill>
                  <a:prstClr val="black"/>
                </a:solidFill>
              </a:rPr>
              <a:t>sviluppo</a:t>
            </a:r>
            <a:r>
              <a:rPr lang="en-US" sz="2400" dirty="0">
                <a:solidFill>
                  <a:prstClr val="black"/>
                </a:solidFill>
              </a:rPr>
              <a:t> </a:t>
            </a:r>
            <a:r>
              <a:rPr lang="en-US" sz="2400" dirty="0" err="1">
                <a:solidFill>
                  <a:prstClr val="black"/>
                </a:solidFill>
              </a:rPr>
              <a:t>di</a:t>
            </a:r>
            <a:r>
              <a:rPr lang="en-US" sz="2400" dirty="0">
                <a:solidFill>
                  <a:prstClr val="black"/>
                </a:solidFill>
              </a:rPr>
              <a:t> masse </a:t>
            </a:r>
            <a:r>
              <a:rPr lang="en-US" sz="2400" dirty="0" err="1">
                <a:solidFill>
                  <a:prstClr val="black"/>
                </a:solidFill>
              </a:rPr>
              <a:t>nella</a:t>
            </a:r>
            <a:r>
              <a:rPr lang="en-US" sz="2400" dirty="0">
                <a:solidFill>
                  <a:prstClr val="black"/>
                </a:solidFill>
              </a:rPr>
              <a:t> </a:t>
            </a:r>
            <a:r>
              <a:rPr lang="en-US" sz="2400" dirty="0" err="1">
                <a:solidFill>
                  <a:prstClr val="black"/>
                </a:solidFill>
              </a:rPr>
              <a:t>fossa</a:t>
            </a:r>
            <a:r>
              <a:rPr lang="en-US" sz="2400" dirty="0">
                <a:solidFill>
                  <a:prstClr val="black"/>
                </a:solidFill>
              </a:rPr>
              <a:t> </a:t>
            </a:r>
            <a:r>
              <a:rPr lang="en-US" sz="2400" dirty="0" err="1">
                <a:solidFill>
                  <a:prstClr val="black"/>
                </a:solidFill>
              </a:rPr>
              <a:t>iliaca</a:t>
            </a:r>
            <a:r>
              <a:rPr lang="en-US" sz="2400" dirty="0">
                <a:solidFill>
                  <a:prstClr val="black"/>
                </a:solidFill>
              </a:rPr>
              <a:t> </a:t>
            </a:r>
            <a:r>
              <a:rPr lang="en-US" sz="2400" dirty="0" err="1">
                <a:solidFill>
                  <a:prstClr val="black"/>
                </a:solidFill>
              </a:rPr>
              <a:t>destra</a:t>
            </a:r>
            <a:r>
              <a:rPr lang="en-US" sz="2400" dirty="0">
                <a:solidFill>
                  <a:prstClr val="black"/>
                </a:solidFill>
              </a:rPr>
              <a:t> conduce </a:t>
            </a:r>
            <a:r>
              <a:rPr lang="en-US" sz="2400" dirty="0" err="1">
                <a:solidFill>
                  <a:prstClr val="black"/>
                </a:solidFill>
              </a:rPr>
              <a:t>spesso</a:t>
            </a:r>
            <a:r>
              <a:rPr lang="en-US" sz="2400" dirty="0">
                <a:solidFill>
                  <a:prstClr val="black"/>
                </a:solidFill>
              </a:rPr>
              <a:t> a </a:t>
            </a:r>
            <a:r>
              <a:rPr lang="en-US" sz="2400" dirty="0" err="1">
                <a:solidFill>
                  <a:prstClr val="black"/>
                </a:solidFill>
              </a:rPr>
              <a:t>interventi</a:t>
            </a:r>
            <a:r>
              <a:rPr lang="en-US" sz="2400" dirty="0">
                <a:solidFill>
                  <a:prstClr val="black"/>
                </a:solidFill>
              </a:rPr>
              <a:t> </a:t>
            </a:r>
            <a:r>
              <a:rPr lang="en-US" sz="2400" dirty="0" err="1">
                <a:solidFill>
                  <a:prstClr val="black"/>
                </a:solidFill>
              </a:rPr>
              <a:t>chirurgici</a:t>
            </a:r>
            <a:r>
              <a:rPr lang="en-US" sz="2400" dirty="0">
                <a:solidFill>
                  <a:prstClr val="black"/>
                </a:solidFill>
              </a:rPr>
              <a:t>.</a:t>
            </a:r>
          </a:p>
          <a:p>
            <a:r>
              <a:rPr lang="en-US" sz="2400" dirty="0">
                <a:solidFill>
                  <a:prstClr val="black"/>
                </a:solidFill>
              </a:rPr>
              <a:t>La </a:t>
            </a:r>
            <a:r>
              <a:rPr lang="en-US" sz="2400" dirty="0" err="1">
                <a:solidFill>
                  <a:prstClr val="black"/>
                </a:solidFill>
              </a:rPr>
              <a:t>malattia</a:t>
            </a:r>
            <a:r>
              <a:rPr lang="en-US" sz="2400" dirty="0">
                <a:solidFill>
                  <a:prstClr val="black"/>
                </a:solidFill>
              </a:rPr>
              <a:t> </a:t>
            </a:r>
            <a:r>
              <a:rPr lang="en-US" sz="2400" dirty="0" err="1">
                <a:solidFill>
                  <a:prstClr val="black"/>
                </a:solidFill>
              </a:rPr>
              <a:t>interessa</a:t>
            </a:r>
            <a:r>
              <a:rPr lang="en-US" sz="2400" dirty="0">
                <a:solidFill>
                  <a:prstClr val="black"/>
                </a:solidFill>
              </a:rPr>
              <a:t> </a:t>
            </a:r>
            <a:r>
              <a:rPr lang="en-US" sz="2400" dirty="0" err="1">
                <a:solidFill>
                  <a:prstClr val="black"/>
                </a:solidFill>
              </a:rPr>
              <a:t>l’ileo</a:t>
            </a:r>
            <a:r>
              <a:rPr lang="en-US" sz="2400" dirty="0">
                <a:solidFill>
                  <a:prstClr val="black"/>
                </a:solidFill>
              </a:rPr>
              <a:t> </a:t>
            </a:r>
            <a:r>
              <a:rPr lang="en-US" sz="2400" dirty="0" err="1">
                <a:solidFill>
                  <a:prstClr val="black"/>
                </a:solidFill>
              </a:rPr>
              <a:t>terminale</a:t>
            </a:r>
            <a:r>
              <a:rPr lang="en-US" sz="2400" dirty="0">
                <a:solidFill>
                  <a:prstClr val="black"/>
                </a:solidFill>
              </a:rPr>
              <a:t> e la </a:t>
            </a:r>
            <a:r>
              <a:rPr lang="en-US" sz="2400" dirty="0" err="1">
                <a:solidFill>
                  <a:prstClr val="black"/>
                </a:solidFill>
              </a:rPr>
              <a:t>valvola</a:t>
            </a:r>
            <a:r>
              <a:rPr lang="en-US" sz="2400" dirty="0">
                <a:solidFill>
                  <a:prstClr val="black"/>
                </a:solidFill>
              </a:rPr>
              <a:t> </a:t>
            </a:r>
            <a:r>
              <a:rPr lang="en-US" sz="2400" dirty="0" err="1">
                <a:solidFill>
                  <a:prstClr val="black"/>
                </a:solidFill>
              </a:rPr>
              <a:t>ileo-cecale</a:t>
            </a:r>
            <a:r>
              <a:rPr lang="en-US" sz="2400" dirty="0">
                <a:solidFill>
                  <a:prstClr val="black"/>
                </a:solidFill>
              </a:rPr>
              <a:t>. </a:t>
            </a:r>
          </a:p>
          <a:p>
            <a:r>
              <a:rPr lang="en-US" sz="2400" dirty="0">
                <a:solidFill>
                  <a:prstClr val="black"/>
                </a:solidFill>
              </a:rPr>
              <a:t>Le </a:t>
            </a:r>
            <a:r>
              <a:rPr lang="en-US" sz="2400" dirty="0" err="1">
                <a:solidFill>
                  <a:prstClr val="black"/>
                </a:solidFill>
              </a:rPr>
              <a:t>fistole</a:t>
            </a:r>
            <a:r>
              <a:rPr lang="en-US" sz="2400" dirty="0">
                <a:solidFill>
                  <a:prstClr val="black"/>
                </a:solidFill>
              </a:rPr>
              <a:t> </a:t>
            </a:r>
            <a:r>
              <a:rPr lang="en-US" sz="2400" dirty="0" err="1">
                <a:solidFill>
                  <a:prstClr val="black"/>
                </a:solidFill>
              </a:rPr>
              <a:t>conduco</a:t>
            </a:r>
            <a:r>
              <a:rPr lang="en-US" sz="2400" dirty="0">
                <a:solidFill>
                  <a:prstClr val="black"/>
                </a:solidFill>
              </a:rPr>
              <a:t> </a:t>
            </a:r>
            <a:r>
              <a:rPr lang="en-US" sz="2400" dirty="0" err="1">
                <a:solidFill>
                  <a:prstClr val="black"/>
                </a:solidFill>
              </a:rPr>
              <a:t>di</a:t>
            </a:r>
            <a:r>
              <a:rPr lang="en-US" sz="2400" dirty="0">
                <a:solidFill>
                  <a:prstClr val="black"/>
                </a:solidFill>
              </a:rPr>
              <a:t> </a:t>
            </a:r>
            <a:r>
              <a:rPr lang="en-US" sz="2400" dirty="0" err="1">
                <a:solidFill>
                  <a:prstClr val="black"/>
                </a:solidFill>
              </a:rPr>
              <a:t>solito</a:t>
            </a:r>
            <a:r>
              <a:rPr lang="en-US" sz="2400" dirty="0">
                <a:solidFill>
                  <a:prstClr val="black"/>
                </a:solidFill>
              </a:rPr>
              <a:t> a </a:t>
            </a:r>
            <a:r>
              <a:rPr lang="en-US" sz="2400" dirty="0" err="1">
                <a:solidFill>
                  <a:prstClr val="black"/>
                </a:solidFill>
              </a:rPr>
              <a:t>segmenti</a:t>
            </a:r>
            <a:r>
              <a:rPr lang="en-US" sz="2400" dirty="0">
                <a:solidFill>
                  <a:prstClr val="black"/>
                </a:solidFill>
              </a:rPr>
              <a:t> </a:t>
            </a:r>
            <a:r>
              <a:rPr lang="en-US" sz="2400" dirty="0" err="1">
                <a:solidFill>
                  <a:prstClr val="black"/>
                </a:solidFill>
              </a:rPr>
              <a:t>colici</a:t>
            </a:r>
            <a:r>
              <a:rPr lang="en-US" sz="2400" dirty="0">
                <a:solidFill>
                  <a:prstClr val="black"/>
                </a:solidFill>
              </a:rPr>
              <a:t>.</a:t>
            </a:r>
          </a:p>
          <a:p>
            <a:r>
              <a:rPr lang="en-US" sz="2400" dirty="0" err="1">
                <a:solidFill>
                  <a:prstClr val="black"/>
                </a:solidFill>
              </a:rPr>
              <a:t>L’eziologia</a:t>
            </a:r>
            <a:r>
              <a:rPr lang="en-US" sz="2400" dirty="0">
                <a:solidFill>
                  <a:prstClr val="black"/>
                </a:solidFill>
              </a:rPr>
              <a:t> è </a:t>
            </a:r>
            <a:r>
              <a:rPr lang="en-US" sz="2400" dirty="0" err="1">
                <a:solidFill>
                  <a:prstClr val="black"/>
                </a:solidFill>
              </a:rPr>
              <a:t>sconosciuta</a:t>
            </a:r>
            <a:r>
              <a:rPr lang="en-US" sz="2400" dirty="0">
                <a:solidFill>
                  <a:prstClr val="black"/>
                </a:solidFill>
              </a:rPr>
              <a:t>: non </a:t>
            </a:r>
            <a:r>
              <a:rPr lang="en-US" sz="2400" dirty="0" err="1">
                <a:solidFill>
                  <a:prstClr val="black"/>
                </a:solidFill>
              </a:rPr>
              <a:t>si</a:t>
            </a:r>
            <a:r>
              <a:rPr lang="en-US" sz="2400" dirty="0">
                <a:solidFill>
                  <a:prstClr val="black"/>
                </a:solidFill>
              </a:rPr>
              <a:t> </a:t>
            </a:r>
            <a:r>
              <a:rPr lang="en-US" sz="2400" dirty="0" err="1">
                <a:solidFill>
                  <a:prstClr val="black"/>
                </a:solidFill>
              </a:rPr>
              <a:t>tratta</a:t>
            </a:r>
            <a:r>
              <a:rPr lang="en-US" sz="2400" dirty="0">
                <a:solidFill>
                  <a:prstClr val="black"/>
                </a:solidFill>
              </a:rPr>
              <a:t> </a:t>
            </a:r>
            <a:r>
              <a:rPr lang="en-US" sz="2400" dirty="0" err="1">
                <a:solidFill>
                  <a:prstClr val="black"/>
                </a:solidFill>
              </a:rPr>
              <a:t>di</a:t>
            </a:r>
            <a:r>
              <a:rPr lang="en-US" sz="2400" dirty="0">
                <a:solidFill>
                  <a:prstClr val="black"/>
                </a:solidFill>
              </a:rPr>
              <a:t> mal. </a:t>
            </a:r>
            <a:r>
              <a:rPr lang="en-US" sz="2400" dirty="0" err="1">
                <a:solidFill>
                  <a:prstClr val="black"/>
                </a:solidFill>
              </a:rPr>
              <a:t>granulomatose</a:t>
            </a:r>
            <a:r>
              <a:rPr lang="en-US" sz="2400" dirty="0">
                <a:solidFill>
                  <a:prstClr val="black"/>
                </a:solidFill>
              </a:rPr>
              <a:t> note.</a:t>
            </a:r>
          </a:p>
        </p:txBody>
      </p:sp>
      <p:sp>
        <p:nvSpPr>
          <p:cNvPr id="11"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2" name="Rettangolo 11"/>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5" name="Rettangolo 14"/>
          <p:cNvSpPr/>
          <p:nvPr/>
        </p:nvSpPr>
        <p:spPr>
          <a:xfrm>
            <a:off x="35496" y="-27384"/>
            <a:ext cx="1640193" cy="923330"/>
          </a:xfrm>
          <a:prstGeom prst="rect">
            <a:avLst/>
          </a:prstGeom>
          <a:noFill/>
        </p:spPr>
        <p:txBody>
          <a:bodyPr wrap="square" lIns="91440" tIns="45720" rIns="91440" bIns="45720">
            <a:spAutoFit/>
          </a:bodyPr>
          <a:lstStyle/>
          <a:p>
            <a:pPr algn="ct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1932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ttangolo 6"/>
          <p:cNvSpPr>
            <a:spLocks noChangeArrowheads="1"/>
          </p:cNvSpPr>
          <p:nvPr/>
        </p:nvSpPr>
        <p:spPr bwMode="auto">
          <a:xfrm>
            <a:off x="381000" y="4141192"/>
            <a:ext cx="8335963" cy="1016000"/>
          </a:xfrm>
          <a:prstGeom prst="rect">
            <a:avLst/>
          </a:prstGeom>
          <a:noFill/>
          <a:ln w="9525">
            <a:noFill/>
            <a:miter lim="800000"/>
            <a:headEnd/>
            <a:tailEnd/>
          </a:ln>
        </p:spPr>
        <p:txBody>
          <a:bodyPr>
            <a:spAutoFit/>
          </a:bodyPr>
          <a:lstStyle/>
          <a:p>
            <a:r>
              <a:rPr lang="it-IT">
                <a:solidFill>
                  <a:prstClr val="black"/>
                </a:solidFill>
              </a:rPr>
              <a:t>7-10 acquisti di qualsiasi antibiotico	OR 3.5 (CI 95% 1.6 – 7.3)</a:t>
            </a:r>
          </a:p>
          <a:p>
            <a:endParaRPr lang="it-IT">
              <a:solidFill>
                <a:prstClr val="black"/>
              </a:solidFill>
            </a:endParaRPr>
          </a:p>
          <a:p>
            <a:r>
              <a:rPr lang="it-IT">
                <a:solidFill>
                  <a:prstClr val="black"/>
                </a:solidFill>
              </a:rPr>
              <a:t>Dall’anno, esclusi ultimi 6m. OR 2.8 per soli 2 acquisti di cefalosporine</a:t>
            </a:r>
          </a:p>
        </p:txBody>
      </p:sp>
      <p:pic>
        <p:nvPicPr>
          <p:cNvPr id="65542" name="Picture 6"/>
          <p:cNvPicPr>
            <a:picLocks noChangeAspect="1" noChangeArrowheads="1"/>
          </p:cNvPicPr>
          <p:nvPr/>
        </p:nvPicPr>
        <p:blipFill>
          <a:blip r:embed="rId3" cstate="print"/>
          <a:srcRect/>
          <a:stretch>
            <a:fillRect/>
          </a:stretch>
        </p:blipFill>
        <p:spPr bwMode="auto">
          <a:xfrm>
            <a:off x="341313" y="1061442"/>
            <a:ext cx="8193087" cy="2163763"/>
          </a:xfrm>
          <a:prstGeom prst="rect">
            <a:avLst/>
          </a:prstGeom>
          <a:noFill/>
          <a:ln w="9525">
            <a:noFill/>
            <a:miter lim="800000"/>
            <a:headEnd/>
            <a:tailEnd/>
          </a:ln>
        </p:spPr>
      </p:pic>
      <p:pic>
        <p:nvPicPr>
          <p:cNvPr id="65543" name="Picture 7"/>
          <p:cNvPicPr>
            <a:picLocks noChangeAspect="1" noChangeArrowheads="1"/>
          </p:cNvPicPr>
          <p:nvPr/>
        </p:nvPicPr>
        <p:blipFill>
          <a:blip r:embed="rId4" cstate="print"/>
          <a:srcRect/>
          <a:stretch>
            <a:fillRect/>
          </a:stretch>
        </p:blipFill>
        <p:spPr bwMode="auto">
          <a:xfrm>
            <a:off x="384175" y="3228380"/>
            <a:ext cx="6313488" cy="633412"/>
          </a:xfrm>
          <a:prstGeom prst="rect">
            <a:avLst/>
          </a:prstGeom>
          <a:noFill/>
          <a:ln w="9525">
            <a:noFill/>
            <a:miter lim="800000"/>
            <a:headEnd/>
            <a:tailEnd/>
          </a:ln>
        </p:spPr>
      </p:pic>
      <p:sp>
        <p:nvSpPr>
          <p:cNvPr id="14344" name="CasellaDiTesto 9"/>
          <p:cNvSpPr txBox="1">
            <a:spLocks noChangeArrowheads="1"/>
          </p:cNvSpPr>
          <p:nvPr/>
        </p:nvSpPr>
        <p:spPr bwMode="auto">
          <a:xfrm>
            <a:off x="320675" y="5211763"/>
            <a:ext cx="8442325" cy="1385887"/>
          </a:xfrm>
          <a:prstGeom prst="rect">
            <a:avLst/>
          </a:prstGeom>
          <a:solidFill>
            <a:srgbClr val="FFCC00"/>
          </a:solidFill>
          <a:ln w="9525">
            <a:solidFill>
              <a:srgbClr val="000099"/>
            </a:solidFill>
            <a:miter lim="800000"/>
            <a:headEnd/>
            <a:tailEnd/>
          </a:ln>
        </p:spPr>
        <p:txBody>
          <a:bodyPr>
            <a:spAutoFit/>
          </a:bodyPr>
          <a:lstStyle/>
          <a:p>
            <a:r>
              <a:rPr lang="it-IT" sz="2800">
                <a:solidFill>
                  <a:srgbClr val="000099"/>
                </a:solidFill>
              </a:rPr>
              <a:t>Gli antibiotici predispongo alla MC?</a:t>
            </a:r>
          </a:p>
          <a:p>
            <a:endParaRPr lang="it-IT" sz="2800">
              <a:solidFill>
                <a:srgbClr val="000099"/>
              </a:solidFill>
            </a:endParaRPr>
          </a:p>
          <a:p>
            <a:r>
              <a:rPr lang="it-IT" sz="2800">
                <a:solidFill>
                  <a:srgbClr val="000099"/>
                </a:solidFill>
              </a:rPr>
              <a:t>Immunodeficienza alla base della MC &gt; infezioni?</a:t>
            </a: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2"/>
          <p:cNvPicPr>
            <a:picLocks noChangeAspect="1" noChangeArrowheads="1"/>
          </p:cNvPicPr>
          <p:nvPr/>
        </p:nvPicPr>
        <p:blipFill>
          <a:blip r:embed="rId3" cstate="print"/>
          <a:srcRect/>
          <a:stretch>
            <a:fillRect/>
          </a:stretch>
        </p:blipFill>
        <p:spPr bwMode="auto">
          <a:xfrm>
            <a:off x="69850" y="1260723"/>
            <a:ext cx="9059863" cy="2600325"/>
          </a:xfrm>
          <a:prstGeom prst="rect">
            <a:avLst/>
          </a:prstGeom>
          <a:noFill/>
          <a:ln w="9525">
            <a:noFill/>
            <a:miter lim="800000"/>
            <a:headEnd/>
            <a:tailEnd/>
          </a:ln>
        </p:spPr>
      </p:pic>
      <p:sp>
        <p:nvSpPr>
          <p:cNvPr id="66566" name="CasellaDiTesto 6"/>
          <p:cNvSpPr txBox="1">
            <a:spLocks noChangeArrowheads="1"/>
          </p:cNvSpPr>
          <p:nvPr/>
        </p:nvSpPr>
        <p:spPr bwMode="auto">
          <a:xfrm>
            <a:off x="90488" y="4017119"/>
            <a:ext cx="7635875" cy="708025"/>
          </a:xfrm>
          <a:prstGeom prst="rect">
            <a:avLst/>
          </a:prstGeom>
          <a:noFill/>
          <a:ln w="9525">
            <a:noFill/>
            <a:miter lim="800000"/>
            <a:headEnd/>
            <a:tailEnd/>
          </a:ln>
        </p:spPr>
        <p:txBody>
          <a:bodyPr>
            <a:spAutoFit/>
          </a:bodyPr>
          <a:lstStyle/>
          <a:p>
            <a:r>
              <a:rPr lang="it-IT" dirty="0" err="1">
                <a:solidFill>
                  <a:prstClr val="black"/>
                </a:solidFill>
              </a:rPr>
              <a:t>Pathway</a:t>
            </a:r>
            <a:r>
              <a:rPr lang="it-IT" dirty="0">
                <a:solidFill>
                  <a:prstClr val="black"/>
                </a:solidFill>
              </a:rPr>
              <a:t> che lega piccoli danni epiteliali alla produzione di IL-18 e ad un certo tipo di risposta antimicrobica</a:t>
            </a:r>
          </a:p>
        </p:txBody>
      </p:sp>
      <p:sp>
        <p:nvSpPr>
          <p:cNvPr id="15367" name="Rettangolo 8"/>
          <p:cNvSpPr>
            <a:spLocks noChangeArrowheads="1"/>
          </p:cNvSpPr>
          <p:nvPr/>
        </p:nvSpPr>
        <p:spPr bwMode="auto">
          <a:xfrm>
            <a:off x="334963" y="4918075"/>
            <a:ext cx="8199437" cy="954088"/>
          </a:xfrm>
          <a:prstGeom prst="rect">
            <a:avLst/>
          </a:prstGeom>
          <a:solidFill>
            <a:srgbClr val="FFCC00"/>
          </a:solidFill>
          <a:ln w="9525">
            <a:solidFill>
              <a:srgbClr val="000066"/>
            </a:solidFill>
            <a:miter lim="800000"/>
            <a:headEnd/>
            <a:tailEnd/>
          </a:ln>
        </p:spPr>
        <p:txBody>
          <a:bodyPr>
            <a:spAutoFit/>
          </a:bodyPr>
          <a:lstStyle/>
          <a:p>
            <a:r>
              <a:rPr lang="it-IT" sz="2800">
                <a:solidFill>
                  <a:srgbClr val="000099"/>
                </a:solidFill>
              </a:rPr>
              <a:t>La flora che si sviluppa negli animali NLRP6-/- </a:t>
            </a:r>
          </a:p>
          <a:p>
            <a:r>
              <a:rPr lang="it-IT" sz="2800">
                <a:solidFill>
                  <a:srgbClr val="000099"/>
                </a:solidFill>
              </a:rPr>
              <a:t>è colitogenica anche per gli animali wild type</a:t>
            </a:r>
          </a:p>
        </p:txBody>
      </p:sp>
      <p:sp>
        <p:nvSpPr>
          <p:cNvPr id="8" name="Rettangolo 7"/>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183617" y="3429000"/>
            <a:ext cx="7211275" cy="2516505"/>
          </a:xfrm>
          <a:prstGeom prst="rect">
            <a:avLst/>
          </a:prstGeom>
          <a:noFill/>
          <a:ln w="9525">
            <a:noFill/>
            <a:miter lim="800000"/>
            <a:headEnd/>
            <a:tailEnd/>
          </a:ln>
        </p:spPr>
      </p:pic>
      <p:pic>
        <p:nvPicPr>
          <p:cNvPr id="185347" name="Picture 3"/>
          <p:cNvPicPr>
            <a:picLocks noChangeAspect="1" noChangeArrowheads="1"/>
          </p:cNvPicPr>
          <p:nvPr/>
        </p:nvPicPr>
        <p:blipFill>
          <a:blip r:embed="rId3" cstate="print"/>
          <a:srcRect/>
          <a:stretch>
            <a:fillRect/>
          </a:stretch>
        </p:blipFill>
        <p:spPr bwMode="auto">
          <a:xfrm>
            <a:off x="338138" y="1496194"/>
            <a:ext cx="7248525" cy="1428750"/>
          </a:xfrm>
          <a:prstGeom prst="rect">
            <a:avLst/>
          </a:prstGeom>
          <a:noFill/>
          <a:ln w="9525">
            <a:noFill/>
            <a:miter lim="800000"/>
            <a:headEnd/>
            <a:tailEnd/>
          </a:ln>
        </p:spPr>
      </p:pic>
      <p:sp>
        <p:nvSpPr>
          <p:cNvPr id="7" name="Rettangolo 6"/>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0" name="Rettangolo 9"/>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Ambiente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861048"/>
            <a:ext cx="8640960" cy="1569660"/>
          </a:xfrm>
          <a:prstGeom prst="rect">
            <a:avLst/>
          </a:prstGeom>
          <a:noFill/>
        </p:spPr>
        <p:txBody>
          <a:bodyPr wrap="square" rtlCol="0">
            <a:spAutoFit/>
          </a:bodyPr>
          <a:lstStyle/>
          <a:p>
            <a:r>
              <a:rPr lang="en-US" sz="2400" dirty="0"/>
              <a:t>This first Australian population based study of environmental risk factors confirms that smoking, childhood immunologic events and dietary factors play a role in IBD development; while high caffeine intake and pet ownership offer a protective effect.</a:t>
            </a:r>
            <a:endParaRPr lang="it-IT" sz="2400" dirty="0"/>
          </a:p>
        </p:txBody>
      </p:sp>
      <p:pic>
        <p:nvPicPr>
          <p:cNvPr id="206850" name="Picture 2"/>
          <p:cNvPicPr>
            <a:picLocks noChangeAspect="1" noChangeArrowheads="1"/>
          </p:cNvPicPr>
          <p:nvPr/>
        </p:nvPicPr>
        <p:blipFill>
          <a:blip r:embed="rId3" cstate="print"/>
          <a:srcRect/>
          <a:stretch>
            <a:fillRect/>
          </a:stretch>
        </p:blipFill>
        <p:spPr bwMode="auto">
          <a:xfrm>
            <a:off x="300650" y="332656"/>
            <a:ext cx="8542699" cy="314233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 name="Rettangolo 2"/>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Cosa resta da capire</a:t>
            </a:r>
          </a:p>
        </p:txBody>
      </p:sp>
      <p:sp>
        <p:nvSpPr>
          <p:cNvPr id="4" name="CasellaDiTesto 3"/>
          <p:cNvSpPr txBox="1"/>
          <p:nvPr/>
        </p:nvSpPr>
        <p:spPr>
          <a:xfrm>
            <a:off x="575556" y="1268760"/>
            <a:ext cx="7992888" cy="4154984"/>
          </a:xfrm>
          <a:prstGeom prst="rect">
            <a:avLst/>
          </a:prstGeom>
          <a:noFill/>
        </p:spPr>
        <p:txBody>
          <a:bodyPr wrap="square" rtlCol="0">
            <a:spAutoFit/>
          </a:bodyPr>
          <a:lstStyle/>
          <a:p>
            <a:r>
              <a:rPr lang="it-IT" sz="2400" dirty="0"/>
              <a:t>Come modificare l’ambiente (cibo, farmaci, igiene </a:t>
            </a:r>
            <a:r>
              <a:rPr lang="it-IT" sz="2400" dirty="0" err="1"/>
              <a:t>etc</a:t>
            </a:r>
            <a:r>
              <a:rPr lang="it-IT" sz="2400" dirty="0"/>
              <a:t>) con benefici maggiori dei potenziali rischi</a:t>
            </a:r>
          </a:p>
          <a:p>
            <a:endParaRPr lang="it-IT" sz="2400" dirty="0"/>
          </a:p>
          <a:p>
            <a:r>
              <a:rPr lang="it-IT" sz="2400" dirty="0"/>
              <a:t>Come prevedere i rischi e benefici di cambiamenti ambientali rapidi cui andiamo in contro</a:t>
            </a:r>
          </a:p>
          <a:p>
            <a:endParaRPr lang="it-IT" sz="2400" dirty="0"/>
          </a:p>
          <a:p>
            <a:r>
              <a:rPr lang="it-IT" sz="2400" dirty="0"/>
              <a:t>Come utilizzare i dati delle malattie monogeniche per sviluppare nuovi approcci a quelle </a:t>
            </a:r>
            <a:r>
              <a:rPr lang="it-IT" sz="2400" dirty="0" err="1"/>
              <a:t>multigeniche</a:t>
            </a:r>
            <a:endParaRPr lang="it-IT" sz="2400" dirty="0"/>
          </a:p>
          <a:p>
            <a:endParaRPr lang="it-IT" sz="2400" dirty="0"/>
          </a:p>
          <a:p>
            <a:r>
              <a:rPr lang="it-IT" sz="2400" dirty="0"/>
              <a:t>Quanto l’eredità epigenetica condiziona la validità delle nozioni di oggi per la salute dei nostri figli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 name="Rettangolo 2"/>
          <p:cNvSpPr/>
          <p:nvPr/>
        </p:nvSpPr>
        <p:spPr>
          <a:xfrm>
            <a:off x="35496" y="-27384"/>
            <a:ext cx="655272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Cosa resta da capire</a:t>
            </a:r>
          </a:p>
        </p:txBody>
      </p:sp>
      <p:sp>
        <p:nvSpPr>
          <p:cNvPr id="4" name="CasellaDiTesto 3"/>
          <p:cNvSpPr txBox="1"/>
          <p:nvPr/>
        </p:nvSpPr>
        <p:spPr>
          <a:xfrm>
            <a:off x="449542" y="1268760"/>
            <a:ext cx="8244916" cy="3108543"/>
          </a:xfrm>
          <a:prstGeom prst="rect">
            <a:avLst/>
          </a:prstGeom>
          <a:noFill/>
        </p:spPr>
        <p:txBody>
          <a:bodyPr wrap="square" rtlCol="0">
            <a:spAutoFit/>
          </a:bodyPr>
          <a:lstStyle/>
          <a:p>
            <a:r>
              <a:rPr lang="it-IT" sz="2800" dirty="0"/>
              <a:t>Come costruire nuove terapie</a:t>
            </a:r>
          </a:p>
          <a:p>
            <a:endParaRPr lang="it-IT" sz="2800" dirty="0"/>
          </a:p>
          <a:p>
            <a:r>
              <a:rPr lang="it-IT" sz="2800" dirty="0"/>
              <a:t>Quelle attuali sono sintomatiche</a:t>
            </a:r>
          </a:p>
          <a:p>
            <a:endParaRPr lang="it-IT" sz="2800" dirty="0"/>
          </a:p>
          <a:p>
            <a:r>
              <a:rPr lang="it-IT" sz="2800" dirty="0"/>
              <a:t>Curano ma non guariscono</a:t>
            </a:r>
          </a:p>
          <a:p>
            <a:endParaRPr lang="it-IT" sz="2800" dirty="0"/>
          </a:p>
          <a:p>
            <a:r>
              <a:rPr lang="it-IT" sz="2800" dirty="0"/>
              <a:t>Qual è il cambiamento che rende una malattia cronica?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00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Rectangle 7">
            <a:extLst>
              <a:ext uri="{FF2B5EF4-FFF2-40B4-BE49-F238E27FC236}">
                <a16:creationId xmlns:a16="http://schemas.microsoft.com/office/drawing/2014/main" id="{0788B5B9-AE96-4380-893C-5F809F48A5B4}"/>
              </a:ext>
            </a:extLst>
          </p:cNvPr>
          <p:cNvSpPr>
            <a:spLocks noChangeArrowheads="1"/>
          </p:cNvSpPr>
          <p:nvPr/>
        </p:nvSpPr>
        <p:spPr bwMode="auto">
          <a:xfrm>
            <a:off x="1981200" y="3905250"/>
            <a:ext cx="5181600" cy="27432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682" name="Rectangle 2">
            <a:extLst>
              <a:ext uri="{FF2B5EF4-FFF2-40B4-BE49-F238E27FC236}">
                <a16:creationId xmlns:a16="http://schemas.microsoft.com/office/drawing/2014/main" id="{7FC46E2E-E33C-4C05-91C1-191799F43334}"/>
              </a:ext>
            </a:extLst>
          </p:cNvPr>
          <p:cNvSpPr>
            <a:spLocks noGrp="1" noChangeArrowheads="1"/>
          </p:cNvSpPr>
          <p:nvPr>
            <p:ph type="title"/>
          </p:nvPr>
        </p:nvSpPr>
        <p:spPr>
          <a:xfrm>
            <a:off x="468313" y="-17463"/>
            <a:ext cx="8229600" cy="1143001"/>
          </a:xfrm>
        </p:spPr>
        <p:txBody>
          <a:bodyPr/>
          <a:lstStyle/>
          <a:p>
            <a:r>
              <a:rPr lang="en-GB" altLang="en-US" sz="3200" b="1">
                <a:solidFill>
                  <a:srgbClr val="00FF00"/>
                </a:solidFill>
                <a:effectLst>
                  <a:outerShdw blurRad="38100" dist="38100" dir="2700000" algn="tl">
                    <a:srgbClr val="FFFFFF"/>
                  </a:outerShdw>
                </a:effectLst>
              </a:rPr>
              <a:t>TESTS DI LABORATORIO NELLE MALATTIE DEL FEGATO</a:t>
            </a:r>
          </a:p>
        </p:txBody>
      </p:sp>
      <p:sp>
        <p:nvSpPr>
          <p:cNvPr id="71683" name="Text Box 3">
            <a:extLst>
              <a:ext uri="{FF2B5EF4-FFF2-40B4-BE49-F238E27FC236}">
                <a16:creationId xmlns:a16="http://schemas.microsoft.com/office/drawing/2014/main" id="{58F96D14-6599-4238-96CB-E68B4986BB66}"/>
              </a:ext>
            </a:extLst>
          </p:cNvPr>
          <p:cNvSpPr txBox="1">
            <a:spLocks noChangeArrowheads="1"/>
          </p:cNvSpPr>
          <p:nvPr/>
        </p:nvSpPr>
        <p:spPr bwMode="auto">
          <a:xfrm>
            <a:off x="1676400" y="245745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sz="2400">
              <a:latin typeface="Times New Roman" panose="02020603050405020304" pitchFamily="18" charset="0"/>
            </a:endParaRPr>
          </a:p>
        </p:txBody>
      </p:sp>
      <p:graphicFrame>
        <p:nvGraphicFramePr>
          <p:cNvPr id="71684" name="Object 4">
            <a:extLst>
              <a:ext uri="{FF2B5EF4-FFF2-40B4-BE49-F238E27FC236}">
                <a16:creationId xmlns:a16="http://schemas.microsoft.com/office/drawing/2014/main" id="{6A0BA9CB-B5C1-4077-97A8-8131755C28A8}"/>
              </a:ext>
            </a:extLst>
          </p:cNvPr>
          <p:cNvGraphicFramePr>
            <a:graphicFrameLocks noChangeAspect="1"/>
          </p:cNvGraphicFramePr>
          <p:nvPr/>
        </p:nvGraphicFramePr>
        <p:xfrm>
          <a:off x="2497138" y="1042988"/>
          <a:ext cx="3816350" cy="2817812"/>
        </p:xfrm>
        <a:graphic>
          <a:graphicData uri="http://schemas.openxmlformats.org/presentationml/2006/ole">
            <mc:AlternateContent xmlns:mc="http://schemas.openxmlformats.org/markup-compatibility/2006">
              <mc:Choice xmlns:v="urn:schemas-microsoft-com:vml" Requires="v">
                <p:oleObj name="Document" r:id="rId2" imgW="3368160" imgH="2486160" progId="Word.Document.8">
                  <p:embed/>
                </p:oleObj>
              </mc:Choice>
              <mc:Fallback>
                <p:oleObj name="Document" r:id="rId2" imgW="3368160" imgH="2486160" progId="Word.Document.8">
                  <p:embed/>
                  <p:pic>
                    <p:nvPicPr>
                      <p:cNvPr id="71684" name="Object 4">
                        <a:extLst>
                          <a:ext uri="{FF2B5EF4-FFF2-40B4-BE49-F238E27FC236}">
                            <a16:creationId xmlns:a16="http://schemas.microsoft.com/office/drawing/2014/main" id="{6A0BA9CB-B5C1-4077-97A8-8131755C2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042988"/>
                        <a:ext cx="3816350" cy="28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a:extLst>
              <a:ext uri="{FF2B5EF4-FFF2-40B4-BE49-F238E27FC236}">
                <a16:creationId xmlns:a16="http://schemas.microsoft.com/office/drawing/2014/main" id="{445224ED-526C-40D1-A83A-34BE26A2B2BA}"/>
              </a:ext>
            </a:extLst>
          </p:cNvPr>
          <p:cNvGraphicFramePr>
            <a:graphicFrameLocks noGrp="1" noChangeAspect="1"/>
          </p:cNvGraphicFramePr>
          <p:nvPr>
            <p:ph idx="1"/>
          </p:nvPr>
        </p:nvGraphicFramePr>
        <p:xfrm>
          <a:off x="1905000" y="4094163"/>
          <a:ext cx="5302250" cy="2647950"/>
        </p:xfrm>
        <a:graphic>
          <a:graphicData uri="http://schemas.openxmlformats.org/presentationml/2006/ole">
            <mc:AlternateContent xmlns:mc="http://schemas.openxmlformats.org/markup-compatibility/2006">
              <mc:Choice xmlns:v="urn:schemas-microsoft-com:vml" Requires="v">
                <p:oleObj name="Document" r:id="rId4" imgW="5302800" imgH="2647800" progId="Word.Document.8">
                  <p:embed/>
                </p:oleObj>
              </mc:Choice>
              <mc:Fallback>
                <p:oleObj name="Document" r:id="rId4" imgW="5302800" imgH="2647800" progId="Word.Document.8">
                  <p:embed/>
                  <p:pic>
                    <p:nvPicPr>
                      <p:cNvPr id="71685" name="Object 5">
                        <a:extLst>
                          <a:ext uri="{FF2B5EF4-FFF2-40B4-BE49-F238E27FC236}">
                            <a16:creationId xmlns:a16="http://schemas.microsoft.com/office/drawing/2014/main" id="{445224ED-526C-40D1-A83A-34BE26A2B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094163"/>
                        <a:ext cx="5302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40BDA52-29F1-4AC0-8EB6-EC311AECC7E6}"/>
              </a:ext>
            </a:extLst>
          </p:cNvPr>
          <p:cNvSpPr>
            <a:spLocks noGrp="1" noChangeArrowheads="1"/>
          </p:cNvSpPr>
          <p:nvPr>
            <p:ph type="title"/>
          </p:nvPr>
        </p:nvSpPr>
        <p:spPr>
          <a:xfrm>
            <a:off x="323850" y="533400"/>
            <a:ext cx="8229600" cy="1143000"/>
          </a:xfrm>
        </p:spPr>
        <p:txBody>
          <a:bodyPr/>
          <a:lstStyle/>
          <a:p>
            <a:r>
              <a:rPr lang="en-US" altLang="en-US" b="1">
                <a:solidFill>
                  <a:srgbClr val="00FF00"/>
                </a:solidFill>
                <a:effectLst>
                  <a:outerShdw blurRad="38100" dist="38100" dir="2700000" algn="tl">
                    <a:srgbClr val="FFFFFF"/>
                  </a:outerShdw>
                </a:effectLst>
              </a:rPr>
              <a:t>Funzioni del Fegato:</a:t>
            </a:r>
          </a:p>
        </p:txBody>
      </p:sp>
      <p:sp>
        <p:nvSpPr>
          <p:cNvPr id="77827" name="Rectangle 3">
            <a:extLst>
              <a:ext uri="{FF2B5EF4-FFF2-40B4-BE49-F238E27FC236}">
                <a16:creationId xmlns:a16="http://schemas.microsoft.com/office/drawing/2014/main" id="{82A2D7D7-F583-46CA-8EFB-2FF101AA3D89}"/>
              </a:ext>
            </a:extLst>
          </p:cNvPr>
          <p:cNvSpPr>
            <a:spLocks noGrp="1" noChangeArrowheads="1"/>
          </p:cNvSpPr>
          <p:nvPr>
            <p:ph type="body" idx="1"/>
          </p:nvPr>
        </p:nvSpPr>
        <p:spPr>
          <a:xfrm>
            <a:off x="0" y="2133600"/>
            <a:ext cx="9144000" cy="3276600"/>
          </a:xfrm>
        </p:spPr>
        <p:txBody>
          <a:bodyPr/>
          <a:lstStyle/>
          <a:p>
            <a:pPr>
              <a:lnSpc>
                <a:spcPct val="80000"/>
              </a:lnSpc>
            </a:pPr>
            <a:r>
              <a:rPr lang="en-US" altLang="en-US" sz="2800" b="1" dirty="0">
                <a:effectLst>
                  <a:outerShdw blurRad="38100" dist="38100" dir="2700000" algn="tl">
                    <a:srgbClr val="FFFFFF"/>
                  </a:outerShdw>
                </a:effectLst>
              </a:rPr>
              <a:t>SINTESI</a:t>
            </a:r>
            <a:r>
              <a:rPr lang="en-US" altLang="en-US" sz="2800" dirty="0"/>
              <a:t>               </a:t>
            </a:r>
            <a:r>
              <a:rPr lang="en-US" altLang="en-US" sz="2800" dirty="0" err="1"/>
              <a:t>Albumina</a:t>
            </a:r>
            <a:r>
              <a:rPr lang="en-US" altLang="en-US" sz="2800" dirty="0"/>
              <a:t>, </a:t>
            </a:r>
            <a:r>
              <a:rPr lang="en-US" altLang="en-US" sz="2800" dirty="0" err="1"/>
              <a:t>Fattori</a:t>
            </a:r>
            <a:r>
              <a:rPr lang="en-US" altLang="en-US" sz="2800" dirty="0"/>
              <a:t> </a:t>
            </a:r>
            <a:r>
              <a:rPr lang="en-US" altLang="en-US" sz="2800" dirty="0" err="1"/>
              <a:t>della</a:t>
            </a:r>
            <a:r>
              <a:rPr lang="en-US" altLang="en-US" sz="2800" dirty="0"/>
              <a:t> </a:t>
            </a:r>
            <a:r>
              <a:rPr lang="en-US" altLang="en-US" sz="2800" dirty="0" err="1"/>
              <a:t>coagulazione</a:t>
            </a:r>
            <a:endParaRPr lang="en-US" altLang="en-US" sz="2800" dirty="0"/>
          </a:p>
          <a:p>
            <a:pPr>
              <a:lnSpc>
                <a:spcPct val="80000"/>
              </a:lnSpc>
              <a:buFontTx/>
              <a:buNone/>
            </a:pPr>
            <a:r>
              <a:rPr lang="en-US" altLang="en-US" sz="600" dirty="0"/>
              <a:t> </a:t>
            </a:r>
          </a:p>
          <a:p>
            <a:pPr>
              <a:lnSpc>
                <a:spcPct val="80000"/>
              </a:lnSpc>
              <a:buFontTx/>
              <a:buNone/>
            </a:pPr>
            <a:endParaRPr lang="en-US" altLang="en-US" sz="600" dirty="0"/>
          </a:p>
          <a:p>
            <a:pPr>
              <a:lnSpc>
                <a:spcPct val="80000"/>
              </a:lnSpc>
            </a:pPr>
            <a:r>
              <a:rPr lang="en-US" altLang="en-US" sz="2800" b="1" dirty="0">
                <a:effectLst>
                  <a:outerShdw blurRad="38100" dist="38100" dir="2700000" algn="tl">
                    <a:srgbClr val="FFFFFF"/>
                  </a:outerShdw>
                </a:effectLst>
              </a:rPr>
              <a:t>SECRETORIA</a:t>
            </a:r>
            <a:r>
              <a:rPr lang="en-US" altLang="en-US" sz="2800" dirty="0"/>
              <a:t>     Bile, </a:t>
            </a:r>
            <a:r>
              <a:rPr lang="en-US" altLang="en-US" sz="2800" dirty="0" err="1"/>
              <a:t>Acidi</a:t>
            </a:r>
            <a:r>
              <a:rPr lang="en-US" altLang="en-US" sz="2800" dirty="0"/>
              <a:t> </a:t>
            </a:r>
            <a:r>
              <a:rPr lang="en-US" altLang="en-US" sz="2800" dirty="0" err="1"/>
              <a:t>biliari</a:t>
            </a:r>
            <a:r>
              <a:rPr lang="en-US" altLang="en-US" sz="2800" dirty="0"/>
              <a:t>, </a:t>
            </a:r>
            <a:r>
              <a:rPr lang="en-US" altLang="en-US" sz="2800" dirty="0" err="1"/>
              <a:t>Sali</a:t>
            </a:r>
            <a:r>
              <a:rPr lang="en-US" altLang="en-US" sz="2800" dirty="0"/>
              <a:t> e </a:t>
            </a:r>
            <a:r>
              <a:rPr lang="en-US" altLang="en-US" sz="2800" dirty="0" err="1"/>
              <a:t>Pigmenti</a:t>
            </a:r>
            <a:endParaRPr lang="en-US" altLang="en-US" sz="2800" dirty="0"/>
          </a:p>
          <a:p>
            <a:pPr>
              <a:lnSpc>
                <a:spcPct val="80000"/>
              </a:lnSpc>
              <a:buFontTx/>
              <a:buNone/>
            </a:pPr>
            <a:endParaRPr lang="en-US" altLang="en-US" sz="600" dirty="0"/>
          </a:p>
          <a:p>
            <a:pPr>
              <a:lnSpc>
                <a:spcPct val="80000"/>
              </a:lnSpc>
              <a:buFontTx/>
              <a:buNone/>
            </a:pPr>
            <a:endParaRPr lang="en-US" altLang="en-US" sz="600" dirty="0"/>
          </a:p>
          <a:p>
            <a:pPr>
              <a:lnSpc>
                <a:spcPct val="80000"/>
              </a:lnSpc>
            </a:pPr>
            <a:r>
              <a:rPr lang="en-US" altLang="en-US" sz="2800" b="1" dirty="0">
                <a:effectLst>
                  <a:outerShdw blurRad="38100" dist="38100" dir="2700000" algn="tl">
                    <a:srgbClr val="FFFFFF"/>
                  </a:outerShdw>
                </a:effectLst>
              </a:rPr>
              <a:t>ESCRETORIA</a:t>
            </a:r>
            <a:r>
              <a:rPr lang="en-US" altLang="en-US" sz="2800" dirty="0"/>
              <a:t>     </a:t>
            </a:r>
            <a:r>
              <a:rPr lang="en-US" altLang="en-US" sz="2800" dirty="0" err="1"/>
              <a:t>Bilirubina</a:t>
            </a:r>
            <a:r>
              <a:rPr lang="en-US" altLang="en-US" sz="2800" dirty="0"/>
              <a:t>, </a:t>
            </a:r>
            <a:r>
              <a:rPr lang="en-US" altLang="en-US" sz="2800" dirty="0" err="1"/>
              <a:t>Ammonio</a:t>
            </a:r>
            <a:r>
              <a:rPr lang="en-US" altLang="en-US" sz="2800" dirty="0"/>
              <a:t>, </a:t>
            </a:r>
            <a:r>
              <a:rPr lang="en-US" altLang="en-US" sz="2800" dirty="0" err="1"/>
              <a:t>farmaci</a:t>
            </a:r>
            <a:r>
              <a:rPr lang="en-US" altLang="en-US" sz="2800" dirty="0"/>
              <a:t>, </a:t>
            </a:r>
            <a:r>
              <a:rPr lang="en-US" altLang="en-US" sz="2800" dirty="0" err="1"/>
              <a:t>tossine</a:t>
            </a:r>
            <a:endParaRPr lang="en-US" altLang="en-US" sz="2800" dirty="0"/>
          </a:p>
          <a:p>
            <a:pPr>
              <a:lnSpc>
                <a:spcPct val="80000"/>
              </a:lnSpc>
            </a:pPr>
            <a:endParaRPr lang="en-US" altLang="en-US" sz="600" dirty="0"/>
          </a:p>
          <a:p>
            <a:pPr>
              <a:lnSpc>
                <a:spcPct val="80000"/>
              </a:lnSpc>
            </a:pPr>
            <a:endParaRPr lang="en-US" altLang="en-US" sz="600" dirty="0"/>
          </a:p>
          <a:p>
            <a:pPr>
              <a:lnSpc>
                <a:spcPct val="80000"/>
              </a:lnSpc>
            </a:pPr>
            <a:r>
              <a:rPr lang="en-US" altLang="en-US" sz="2800" b="1" dirty="0">
                <a:effectLst>
                  <a:outerShdw blurRad="38100" dist="38100" dir="2700000" algn="tl">
                    <a:srgbClr val="FFFFFF"/>
                  </a:outerShdw>
                </a:effectLst>
              </a:rPr>
              <a:t>STORAGE </a:t>
            </a:r>
            <a:r>
              <a:rPr lang="en-US" altLang="en-US" sz="2800" dirty="0"/>
              <a:t>         </a:t>
            </a:r>
            <a:r>
              <a:rPr lang="en-US" altLang="en-US" sz="2800" dirty="0" err="1"/>
              <a:t>Vitamine</a:t>
            </a:r>
            <a:r>
              <a:rPr lang="en-US" altLang="en-US" sz="2800" dirty="0"/>
              <a:t>, </a:t>
            </a:r>
            <a:r>
              <a:rPr lang="en-US" altLang="en-US" sz="2800" dirty="0" err="1"/>
              <a:t>Carboidrati</a:t>
            </a:r>
            <a:r>
              <a:rPr lang="en-US" altLang="en-US" sz="2800" dirty="0"/>
              <a:t>, etc.</a:t>
            </a:r>
          </a:p>
          <a:p>
            <a:pPr>
              <a:lnSpc>
                <a:spcPct val="80000"/>
              </a:lnSpc>
            </a:pPr>
            <a:endParaRPr lang="en-US" altLang="en-US" sz="700" dirty="0"/>
          </a:p>
          <a:p>
            <a:pPr>
              <a:lnSpc>
                <a:spcPct val="80000"/>
              </a:lnSpc>
            </a:pPr>
            <a:endParaRPr lang="en-US" altLang="en-US" sz="700" dirty="0"/>
          </a:p>
          <a:p>
            <a:pPr>
              <a:lnSpc>
                <a:spcPct val="80000"/>
              </a:lnSpc>
            </a:pPr>
            <a:r>
              <a:rPr lang="en-US" altLang="en-US" sz="2800" b="1" dirty="0">
                <a:effectLst>
                  <a:outerShdw blurRad="38100" dist="38100" dir="2700000" algn="tl">
                    <a:srgbClr val="FFFFFF"/>
                  </a:outerShdw>
                </a:effectLst>
              </a:rPr>
              <a:t>METABOLICA 	</a:t>
            </a:r>
            <a:r>
              <a:rPr lang="en-US" altLang="en-US" sz="2800" dirty="0" err="1">
                <a:effectLst>
                  <a:outerShdw blurRad="38100" dist="38100" dir="2700000" algn="tl">
                    <a:srgbClr val="FFFFFF"/>
                  </a:outerShdw>
                </a:effectLst>
              </a:rPr>
              <a:t>Bilancio</a:t>
            </a:r>
            <a:r>
              <a:rPr lang="en-US" altLang="en-US" sz="2800" dirty="0">
                <a:effectLst>
                  <a:outerShdw blurRad="38100" dist="38100" dir="2700000" algn="tl">
                    <a:srgbClr val="FFFFFF"/>
                  </a:outerShdw>
                </a:effectLst>
              </a:rPr>
              <a:t> </a:t>
            </a:r>
            <a:r>
              <a:rPr lang="en-US" altLang="en-US" sz="2800" dirty="0" err="1">
                <a:effectLst>
                  <a:outerShdw blurRad="38100" dist="38100" dir="2700000" algn="tl">
                    <a:srgbClr val="FFFFFF"/>
                  </a:outerShdw>
                </a:effectLst>
              </a:rPr>
              <a:t>sostanze</a:t>
            </a:r>
            <a:r>
              <a:rPr lang="en-US" altLang="en-US" sz="2800" dirty="0">
                <a:effectLst>
                  <a:outerShdw blurRad="38100" dist="38100" dir="2700000" algn="tl">
                    <a:srgbClr val="FFFFFF"/>
                  </a:outerShdw>
                </a:effectLst>
              </a:rPr>
              <a:t> nutritive </a:t>
            </a:r>
            <a:r>
              <a:rPr lang="en-US" altLang="en-US" sz="2800" dirty="0" err="1">
                <a:effectLst>
                  <a:outerShdw blurRad="38100" dist="38100" dir="2700000" algn="tl">
                    <a:srgbClr val="FFFFFF"/>
                  </a:outerShdw>
                </a:effectLst>
              </a:rPr>
              <a:t>ematiche</a:t>
            </a:r>
            <a:endParaRPr lang="en-US" altLang="en-US" sz="2800" dirty="0">
              <a:effectLst>
                <a:outerShdw blurRad="38100" dist="38100" dir="2700000" algn="tl">
                  <a:srgbClr val="FFFFFF"/>
                </a:outerShdw>
              </a:effectLs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Biochemical Pathways | Biochemistry, Biochemical, Pathways">
            <a:extLst>
              <a:ext uri="{FF2B5EF4-FFF2-40B4-BE49-F238E27FC236}">
                <a16:creationId xmlns:a16="http://schemas.microsoft.com/office/drawing/2014/main" id="{55413D7F-C5F0-4AEF-ABB4-A688216D6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9144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56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ttangolo 6"/>
          <p:cNvSpPr/>
          <p:nvPr/>
        </p:nvSpPr>
        <p:spPr>
          <a:xfrm>
            <a:off x="128770" y="1124744"/>
            <a:ext cx="8892480" cy="54726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97" name="Text Box 5"/>
          <p:cNvSpPr txBox="1">
            <a:spLocks noChangeArrowheads="1"/>
          </p:cNvSpPr>
          <p:nvPr/>
        </p:nvSpPr>
        <p:spPr bwMode="auto">
          <a:xfrm>
            <a:off x="395288" y="981075"/>
            <a:ext cx="8280400" cy="396875"/>
          </a:xfrm>
          <a:prstGeom prst="rect">
            <a:avLst/>
          </a:prstGeom>
          <a:noFill/>
          <a:ln w="9525">
            <a:noFill/>
            <a:miter lim="800000"/>
            <a:headEnd/>
            <a:tailEnd/>
          </a:ln>
        </p:spPr>
        <p:txBody>
          <a:bodyPr>
            <a:spAutoFit/>
          </a:bodyPr>
          <a:lstStyle/>
          <a:p>
            <a:pPr>
              <a:spcBef>
                <a:spcPct val="50000"/>
              </a:spcBef>
            </a:pPr>
            <a:endParaRPr lang="it-IT">
              <a:solidFill>
                <a:prstClr val="black"/>
              </a:solidFill>
            </a:endParaRPr>
          </a:p>
        </p:txBody>
      </p:sp>
      <p:sp>
        <p:nvSpPr>
          <p:cNvPr id="8198" name="Text Box 6"/>
          <p:cNvSpPr txBox="1">
            <a:spLocks noChangeArrowheads="1"/>
          </p:cNvSpPr>
          <p:nvPr/>
        </p:nvSpPr>
        <p:spPr bwMode="auto">
          <a:xfrm>
            <a:off x="211411" y="1271657"/>
            <a:ext cx="8713663" cy="4893647"/>
          </a:xfrm>
          <a:prstGeom prst="rect">
            <a:avLst/>
          </a:prstGeom>
          <a:noFill/>
          <a:ln w="9525">
            <a:noFill/>
            <a:miter lim="800000"/>
            <a:headEnd/>
            <a:tailEnd/>
          </a:ln>
        </p:spPr>
        <p:txBody>
          <a:bodyPr wrap="square">
            <a:spAutoFit/>
          </a:bodyPr>
          <a:lstStyle/>
          <a:p>
            <a:r>
              <a:rPr lang="it-IT" sz="2400" dirty="0">
                <a:solidFill>
                  <a:prstClr val="black"/>
                </a:solidFill>
              </a:rPr>
              <a:t> </a:t>
            </a:r>
            <a:r>
              <a:rPr lang="it-IT" sz="2400" b="1" dirty="0">
                <a:solidFill>
                  <a:prstClr val="black"/>
                </a:solidFill>
              </a:rPr>
              <a:t>Il sistema immune si attiva senza una causa identificabile</a:t>
            </a:r>
          </a:p>
          <a:p>
            <a:endParaRPr lang="it-IT" sz="2400" dirty="0">
              <a:solidFill>
                <a:prstClr val="black"/>
              </a:solidFill>
            </a:endParaRPr>
          </a:p>
          <a:p>
            <a:pPr>
              <a:buFontTx/>
              <a:buChar char="-"/>
            </a:pPr>
            <a:r>
              <a:rPr lang="it-IT" sz="2400" dirty="0">
                <a:solidFill>
                  <a:prstClr val="black"/>
                </a:solidFill>
              </a:rPr>
              <a:t> L’infiammazione sistemica comporta:</a:t>
            </a:r>
          </a:p>
          <a:p>
            <a:pPr lvl="1">
              <a:buFontTx/>
              <a:buChar char="-"/>
            </a:pPr>
            <a:r>
              <a:rPr lang="it-IT" sz="2400" dirty="0">
                <a:solidFill>
                  <a:prstClr val="black"/>
                </a:solidFill>
              </a:rPr>
              <a:t> consumo di risorse, arresto di crescita</a:t>
            </a:r>
          </a:p>
          <a:p>
            <a:pPr lvl="1">
              <a:buFontTx/>
              <a:buChar char="-"/>
            </a:pPr>
            <a:r>
              <a:rPr lang="it-IT" sz="2400" dirty="0">
                <a:solidFill>
                  <a:prstClr val="black"/>
                </a:solidFill>
              </a:rPr>
              <a:t> febbre, malessere (eccesso di </a:t>
            </a:r>
            <a:r>
              <a:rPr lang="it-IT" sz="2400" dirty="0" err="1">
                <a:solidFill>
                  <a:prstClr val="black"/>
                </a:solidFill>
              </a:rPr>
              <a:t>citochine</a:t>
            </a:r>
            <a:r>
              <a:rPr lang="it-IT" sz="2400" dirty="0">
                <a:solidFill>
                  <a:prstClr val="black"/>
                </a:solidFill>
              </a:rPr>
              <a:t>)</a:t>
            </a:r>
          </a:p>
          <a:p>
            <a:pPr lvl="2">
              <a:buFontTx/>
              <a:buChar char="-"/>
            </a:pPr>
            <a:endParaRPr lang="it-IT" sz="2400" dirty="0">
              <a:solidFill>
                <a:prstClr val="black"/>
              </a:solidFill>
            </a:endParaRPr>
          </a:p>
          <a:p>
            <a:pPr>
              <a:buFontTx/>
              <a:buChar char="-"/>
            </a:pPr>
            <a:r>
              <a:rPr lang="it-IT" sz="2400" dirty="0">
                <a:solidFill>
                  <a:prstClr val="black"/>
                </a:solidFill>
              </a:rPr>
              <a:t> a livello locale:</a:t>
            </a:r>
          </a:p>
          <a:p>
            <a:pPr lvl="1">
              <a:buFontTx/>
              <a:buChar char="-"/>
            </a:pPr>
            <a:r>
              <a:rPr lang="it-IT" sz="2400" dirty="0">
                <a:solidFill>
                  <a:prstClr val="black"/>
                </a:solidFill>
              </a:rPr>
              <a:t> danno della parete con malassorbimento</a:t>
            </a:r>
          </a:p>
          <a:p>
            <a:pPr lvl="1">
              <a:buFontTx/>
              <a:buChar char="-"/>
            </a:pPr>
            <a:r>
              <a:rPr lang="it-IT" sz="2400" dirty="0">
                <a:solidFill>
                  <a:prstClr val="black"/>
                </a:solidFill>
              </a:rPr>
              <a:t> perdita di liquidi e proteine</a:t>
            </a:r>
          </a:p>
          <a:p>
            <a:pPr lvl="1">
              <a:buFontTx/>
              <a:buChar char="-"/>
            </a:pPr>
            <a:r>
              <a:rPr lang="it-IT" sz="2400" dirty="0">
                <a:solidFill>
                  <a:prstClr val="black"/>
                </a:solidFill>
              </a:rPr>
              <a:t> alterata relazione con la flora batterica (</a:t>
            </a:r>
            <a:r>
              <a:rPr lang="it-IT" sz="2400" dirty="0" err="1">
                <a:solidFill>
                  <a:prstClr val="black"/>
                </a:solidFill>
              </a:rPr>
              <a:t>disbiosi</a:t>
            </a:r>
            <a:r>
              <a:rPr lang="it-IT" sz="2400" dirty="0">
                <a:solidFill>
                  <a:prstClr val="black"/>
                </a:solidFill>
              </a:rPr>
              <a:t>)</a:t>
            </a:r>
          </a:p>
          <a:p>
            <a:pPr lvl="1">
              <a:buFontTx/>
              <a:buChar char="-"/>
            </a:pPr>
            <a:r>
              <a:rPr lang="it-IT" sz="2400" dirty="0">
                <a:solidFill>
                  <a:prstClr val="black"/>
                </a:solidFill>
              </a:rPr>
              <a:t> reazioni istologiche</a:t>
            </a:r>
          </a:p>
          <a:p>
            <a:pPr lvl="2">
              <a:buFontTx/>
              <a:buChar char="-"/>
            </a:pPr>
            <a:r>
              <a:rPr lang="it-IT" sz="2400" dirty="0">
                <a:solidFill>
                  <a:prstClr val="black"/>
                </a:solidFill>
              </a:rPr>
              <a:t> granuloma, ascesso, fistola, cicatrice, stenosi  (m di </a:t>
            </a:r>
            <a:r>
              <a:rPr lang="it-IT" sz="2400" dirty="0" err="1">
                <a:solidFill>
                  <a:prstClr val="black"/>
                </a:solidFill>
              </a:rPr>
              <a:t>Crohn</a:t>
            </a:r>
            <a:endParaRPr lang="it-IT" sz="2400" dirty="0">
              <a:solidFill>
                <a:prstClr val="black"/>
              </a:solidFill>
            </a:endParaRPr>
          </a:p>
          <a:p>
            <a:pPr lvl="2">
              <a:buFontTx/>
              <a:buChar char="-"/>
            </a:pPr>
            <a:r>
              <a:rPr lang="it-IT" sz="2400" dirty="0">
                <a:solidFill>
                  <a:prstClr val="black"/>
                </a:solidFill>
              </a:rPr>
              <a:t> erosione, ulcera, rischio tumorale  (RCU)</a:t>
            </a:r>
          </a:p>
        </p:txBody>
      </p:sp>
      <p:sp>
        <p:nvSpPr>
          <p:cNvPr id="8"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1640193" cy="923330"/>
          </a:xfrm>
          <a:prstGeom prst="rect">
            <a:avLst/>
          </a:prstGeom>
          <a:noFill/>
        </p:spPr>
        <p:txBody>
          <a:bodyPr wrap="square" lIns="91440" tIns="45720" rIns="91440" bIns="45720">
            <a:spAutoFit/>
          </a:bodyPr>
          <a:lstStyle/>
          <a:p>
            <a:pPr algn="ctr"/>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1932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a:extLst>
              <a:ext uri="{FF2B5EF4-FFF2-40B4-BE49-F238E27FC236}">
                <a16:creationId xmlns:a16="http://schemas.microsoft.com/office/drawing/2014/main" id="{7510D8D4-45D7-4351-A7AD-FA7D4AA5ED8B}"/>
              </a:ext>
            </a:extLst>
          </p:cNvPr>
          <p:cNvSpPr>
            <a:spLocks noChangeArrowheads="1"/>
          </p:cNvSpPr>
          <p:nvPr/>
        </p:nvSpPr>
        <p:spPr bwMode="auto">
          <a:xfrm>
            <a:off x="376560" y="18864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nSpc>
                <a:spcPct val="90000"/>
              </a:lnSpc>
              <a:buNone/>
            </a:pPr>
            <a:r>
              <a:rPr lang="en-US" altLang="en-US" sz="2800" b="1" dirty="0">
                <a:solidFill>
                  <a:srgbClr val="FF6600"/>
                </a:solidFill>
              </a:rPr>
              <a:t>METABOLICA</a:t>
            </a:r>
            <a:r>
              <a:rPr lang="en-US" altLang="en-US" sz="2800" dirty="0">
                <a:solidFill>
                  <a:srgbClr val="FF6600"/>
                </a:solidFill>
              </a:rPr>
              <a:t> </a:t>
            </a:r>
            <a:endParaRPr lang="en-US" altLang="en-US" dirty="0">
              <a:solidFill>
                <a:srgbClr val="FF6600"/>
              </a:solidFill>
            </a:endParaRPr>
          </a:p>
        </p:txBody>
      </p:sp>
      <p:graphicFrame>
        <p:nvGraphicFramePr>
          <p:cNvPr id="176143" name="Group 15">
            <a:extLst>
              <a:ext uri="{FF2B5EF4-FFF2-40B4-BE49-F238E27FC236}">
                <a16:creationId xmlns:a16="http://schemas.microsoft.com/office/drawing/2014/main" id="{1F097986-0141-4AF4-A84C-611587537880}"/>
              </a:ext>
            </a:extLst>
          </p:cNvPr>
          <p:cNvGraphicFramePr>
            <a:graphicFrameLocks noGrp="1"/>
          </p:cNvGraphicFramePr>
          <p:nvPr>
            <p:extLst>
              <p:ext uri="{D42A27DB-BD31-4B8C-83A1-F6EECF244321}">
                <p14:modId xmlns:p14="http://schemas.microsoft.com/office/powerpoint/2010/main" val="240155668"/>
              </p:ext>
            </p:extLst>
          </p:nvPr>
        </p:nvGraphicFramePr>
        <p:xfrm>
          <a:off x="359048" y="980728"/>
          <a:ext cx="8610600" cy="5273040"/>
        </p:xfrm>
        <a:graphic>
          <a:graphicData uri="http://schemas.openxmlformats.org/drawingml/2006/table">
            <a:tbl>
              <a:tblPr/>
              <a:tblGrid>
                <a:gridCol w="3657600">
                  <a:extLst>
                    <a:ext uri="{9D8B030D-6E8A-4147-A177-3AD203B41FA5}">
                      <a16:colId xmlns:a16="http://schemas.microsoft.com/office/drawing/2014/main" val="1510275843"/>
                    </a:ext>
                  </a:extLst>
                </a:gridCol>
                <a:gridCol w="4953000">
                  <a:extLst>
                    <a:ext uri="{9D8B030D-6E8A-4147-A177-3AD203B41FA5}">
                      <a16:colId xmlns:a16="http://schemas.microsoft.com/office/drawing/2014/main" val="2841326872"/>
                    </a:ext>
                  </a:extLst>
                </a:gridCol>
              </a:tblGrid>
              <a:tr h="3727450">
                <a:tc>
                  <a:txBody>
                    <a:bodyPr/>
                    <a:lstStyle>
                      <a:lvl1pPr>
                        <a:spcBef>
                          <a:spcPct val="20000"/>
                        </a:spcBef>
                        <a:defRPr sz="2800">
                          <a:solidFill>
                            <a:schemeClr val="tx1"/>
                          </a:solidFill>
                          <a:latin typeface="Arial" panose="020B0604020202020204" pitchFamily="34" charset="0"/>
                        </a:defRPr>
                      </a:lvl1pPr>
                      <a:lvl2pPr marL="1123950" indent="-457200">
                        <a:spcBef>
                          <a:spcPct val="20000"/>
                        </a:spcBef>
                        <a:defRPr sz="2400">
                          <a:solidFill>
                            <a:schemeClr val="tx1"/>
                          </a:solidFill>
                          <a:latin typeface="Arial" panose="020B0604020202020204" pitchFamily="34" charset="0"/>
                        </a:defRPr>
                      </a:lvl2pPr>
                      <a:lvl3pPr marL="1695450" indent="-381000">
                        <a:spcBef>
                          <a:spcPct val="20000"/>
                        </a:spcBef>
                        <a:defRPr sz="2000">
                          <a:solidFill>
                            <a:schemeClr val="tx1"/>
                          </a:solidFill>
                          <a:latin typeface="Arial" panose="020B0604020202020204" pitchFamily="34" charset="0"/>
                        </a:defRPr>
                      </a:lvl3pPr>
                      <a:lvl4pPr marL="2228850" indent="-342900">
                        <a:spcBef>
                          <a:spcPct val="20000"/>
                        </a:spcBef>
                        <a:defRPr>
                          <a:solidFill>
                            <a:schemeClr val="tx1"/>
                          </a:solidFill>
                          <a:latin typeface="Arial" panose="020B0604020202020204" pitchFamily="34" charset="0"/>
                        </a:defRPr>
                      </a:lvl4pPr>
                      <a:lvl5pPr marL="2762250" indent="-342900">
                        <a:spcBef>
                          <a:spcPct val="20000"/>
                        </a:spcBef>
                        <a:defRPr>
                          <a:solidFill>
                            <a:schemeClr val="tx1"/>
                          </a:solidFill>
                          <a:latin typeface="Arial" panose="020B0604020202020204" pitchFamily="34" charset="0"/>
                        </a:defRPr>
                      </a:lvl5pPr>
                      <a:lvl6pPr marL="3219450" indent="-342900" fontAlgn="base">
                        <a:spcBef>
                          <a:spcPct val="20000"/>
                        </a:spcBef>
                        <a:spcAft>
                          <a:spcPct val="0"/>
                        </a:spcAft>
                        <a:defRPr>
                          <a:solidFill>
                            <a:schemeClr val="tx1"/>
                          </a:solidFill>
                          <a:latin typeface="Arial" panose="020B0604020202020204" pitchFamily="34" charset="0"/>
                        </a:defRPr>
                      </a:lvl6pPr>
                      <a:lvl7pPr marL="3676650" indent="-342900" fontAlgn="base">
                        <a:spcBef>
                          <a:spcPct val="20000"/>
                        </a:spcBef>
                        <a:spcAft>
                          <a:spcPct val="0"/>
                        </a:spcAft>
                        <a:defRPr>
                          <a:solidFill>
                            <a:schemeClr val="tx1"/>
                          </a:solidFill>
                          <a:latin typeface="Arial" panose="020B0604020202020204" pitchFamily="34" charset="0"/>
                        </a:defRPr>
                      </a:lvl7pPr>
                      <a:lvl8pPr marL="4133850" indent="-342900" fontAlgn="base">
                        <a:spcBef>
                          <a:spcPct val="20000"/>
                        </a:spcBef>
                        <a:spcAft>
                          <a:spcPct val="0"/>
                        </a:spcAft>
                        <a:defRPr>
                          <a:solidFill>
                            <a:schemeClr val="tx1"/>
                          </a:solidFill>
                          <a:latin typeface="Arial" panose="020B0604020202020204" pitchFamily="34" charset="0"/>
                        </a:defRPr>
                      </a:lvl8pPr>
                      <a:lvl9pPr marL="459105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METABOLISMO DEI CARBOIDRATI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METABOLISMO DEI LIPIDI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METABOLISMO DELLE PROTEINE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METABOLISMO ORMONALE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GLUCONEOGENESI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DEL GLICOGENO E GLICOGENOLISI</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DEI TRIGLICERIDI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DELLE VLDL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CHETOGENESI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E DEGRADAZIONE DEI NEFA</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DI PROTEINE PLASMATICHE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SINTESI DELL’UREA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DEGRADAZIONE DEGLI AA AROMATICI</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altLang="en-US" sz="20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rPr>
                        <a:t> METABOLISMO ED ESCREZIONE DEGLI ORMONI STEROIDEI E POLIPEPTIDICI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83762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a:extLst>
              <a:ext uri="{FF2B5EF4-FFF2-40B4-BE49-F238E27FC236}">
                <a16:creationId xmlns:a16="http://schemas.microsoft.com/office/drawing/2014/main" id="{C8E26D66-77B3-4B2D-94A5-67CC85B7A200}"/>
              </a:ext>
            </a:extLst>
          </p:cNvPr>
          <p:cNvSpPr txBox="1">
            <a:spLocks noChangeArrowheads="1"/>
          </p:cNvSpPr>
          <p:nvPr/>
        </p:nvSpPr>
        <p:spPr bwMode="auto">
          <a:xfrm>
            <a:off x="279714" y="995660"/>
            <a:ext cx="8426450" cy="545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it-IT" altLang="en-US" sz="2000" b="1" dirty="0"/>
              <a:t>EPATITITI ACUTE	VIRALI</a:t>
            </a:r>
          </a:p>
          <a:p>
            <a:pPr>
              <a:lnSpc>
                <a:spcPct val="80000"/>
              </a:lnSpc>
            </a:pPr>
            <a:r>
              <a:rPr lang="it-IT" altLang="en-US" sz="2000" b="1" dirty="0"/>
              <a:t>		FARMACI</a:t>
            </a:r>
          </a:p>
          <a:p>
            <a:pPr>
              <a:lnSpc>
                <a:spcPct val="80000"/>
              </a:lnSpc>
            </a:pPr>
            <a:r>
              <a:rPr lang="it-IT" altLang="en-US" sz="2000" b="1" dirty="0"/>
              <a:t>		ALCOLICHE</a:t>
            </a:r>
          </a:p>
          <a:p>
            <a:pPr>
              <a:lnSpc>
                <a:spcPct val="80000"/>
              </a:lnSpc>
            </a:pPr>
            <a:endParaRPr lang="it-IT" altLang="en-US" sz="2000" b="1" dirty="0"/>
          </a:p>
          <a:p>
            <a:pPr>
              <a:lnSpc>
                <a:spcPct val="80000"/>
              </a:lnSpc>
            </a:pPr>
            <a:r>
              <a:rPr lang="it-IT" altLang="en-US" sz="2000" b="1" dirty="0"/>
              <a:t>EPATITI CRONICHE</a:t>
            </a:r>
          </a:p>
          <a:p>
            <a:pPr>
              <a:lnSpc>
                <a:spcPct val="80000"/>
              </a:lnSpc>
            </a:pPr>
            <a:endParaRPr lang="it-IT" altLang="en-US" sz="2000" b="1" dirty="0"/>
          </a:p>
          <a:p>
            <a:pPr>
              <a:lnSpc>
                <a:spcPct val="80000"/>
              </a:lnSpc>
            </a:pPr>
            <a:r>
              <a:rPr lang="it-IT" altLang="en-US" sz="2000" b="1" dirty="0"/>
              <a:t>CIRROSI EPATICA</a:t>
            </a:r>
          </a:p>
          <a:p>
            <a:pPr>
              <a:lnSpc>
                <a:spcPct val="80000"/>
              </a:lnSpc>
            </a:pPr>
            <a:r>
              <a:rPr lang="it-IT" altLang="en-US" sz="2000" b="1" dirty="0"/>
              <a:t>			insufficienza epatica</a:t>
            </a:r>
          </a:p>
          <a:p>
            <a:pPr>
              <a:lnSpc>
                <a:spcPct val="80000"/>
              </a:lnSpc>
            </a:pPr>
            <a:endParaRPr lang="it-IT" altLang="en-US" sz="2000" b="1" dirty="0"/>
          </a:p>
          <a:p>
            <a:pPr>
              <a:lnSpc>
                <a:spcPct val="80000"/>
              </a:lnSpc>
            </a:pPr>
            <a:r>
              <a:rPr lang="it-IT" altLang="en-US" sz="2000" b="1" dirty="0"/>
              <a:t>SINDROMI COLESTATICHE</a:t>
            </a:r>
          </a:p>
          <a:p>
            <a:pPr>
              <a:lnSpc>
                <a:spcPct val="80000"/>
              </a:lnSpc>
            </a:pPr>
            <a:r>
              <a:rPr lang="it-IT" altLang="en-US" sz="2000" b="1" dirty="0"/>
              <a:t>			CIRROSI BILIARE PRIMITIVA</a:t>
            </a:r>
          </a:p>
          <a:p>
            <a:pPr>
              <a:lnSpc>
                <a:spcPct val="80000"/>
              </a:lnSpc>
            </a:pPr>
            <a:r>
              <a:rPr lang="it-IT" altLang="en-US" sz="2000" b="1" dirty="0"/>
              <a:t>			COLANGITE SCLEROSANTE PRIMITIVA</a:t>
            </a:r>
          </a:p>
          <a:p>
            <a:pPr>
              <a:lnSpc>
                <a:spcPct val="80000"/>
              </a:lnSpc>
            </a:pPr>
            <a:endParaRPr lang="it-IT" altLang="en-US" sz="2000" b="1" dirty="0"/>
          </a:p>
          <a:p>
            <a:r>
              <a:rPr lang="it-IT" altLang="en-US" sz="2000" b="1" dirty="0"/>
              <a:t>NEOPLASIE DEL FEGATO </a:t>
            </a:r>
          </a:p>
          <a:p>
            <a:r>
              <a:rPr lang="it-IT" altLang="en-US" sz="2000" b="1" dirty="0"/>
              <a:t>	</a:t>
            </a:r>
            <a:r>
              <a:rPr lang="en-US" altLang="en-US" sz="2000" b="1" dirty="0"/>
              <a:t>BENIGNE: ADENOMA, ANGIOMA, IPERPLASIA NODULARE</a:t>
            </a:r>
          </a:p>
          <a:p>
            <a:pPr lvl="1"/>
            <a:r>
              <a:rPr lang="en-US" altLang="en-US" sz="2000" b="1" dirty="0"/>
              <a:t>	MALIGNE: CARCINOMA EPATOCELLULARE</a:t>
            </a:r>
            <a:endParaRPr lang="it-IT" altLang="en-US" sz="2000" b="1" dirty="0"/>
          </a:p>
          <a:p>
            <a:pPr>
              <a:lnSpc>
                <a:spcPct val="80000"/>
              </a:lnSpc>
            </a:pPr>
            <a:endParaRPr lang="it-IT" altLang="en-US" sz="2000" b="1" dirty="0"/>
          </a:p>
          <a:p>
            <a:pPr>
              <a:lnSpc>
                <a:spcPct val="80000"/>
              </a:lnSpc>
            </a:pPr>
            <a:r>
              <a:rPr lang="it-IT" altLang="en-US" sz="2000" b="1" dirty="0"/>
              <a:t>EPATOPATIE DA ACCUMULO</a:t>
            </a:r>
          </a:p>
          <a:p>
            <a:pPr>
              <a:lnSpc>
                <a:spcPct val="80000"/>
              </a:lnSpc>
            </a:pPr>
            <a:r>
              <a:rPr lang="it-IT" altLang="en-US" sz="2000" b="1" dirty="0"/>
              <a:t>			MORBO DI WILSON</a:t>
            </a:r>
          </a:p>
          <a:p>
            <a:pPr>
              <a:lnSpc>
                <a:spcPct val="80000"/>
              </a:lnSpc>
            </a:pPr>
            <a:r>
              <a:rPr lang="it-IT" altLang="en-US" sz="2000" b="1" dirty="0"/>
              <a:t>			EMOCROMATOSI</a:t>
            </a:r>
          </a:p>
          <a:p>
            <a:pPr>
              <a:lnSpc>
                <a:spcPct val="80000"/>
              </a:lnSpc>
            </a:pPr>
            <a:r>
              <a:rPr lang="it-IT" altLang="en-US" sz="2000" b="1" dirty="0"/>
              <a:t>			</a:t>
            </a:r>
            <a:r>
              <a:rPr lang="it-IT" altLang="en-US" sz="2000" b="1" dirty="0">
                <a:latin typeface="Symbol" panose="05050102010706020507" pitchFamily="18" charset="2"/>
              </a:rPr>
              <a:t>a</a:t>
            </a:r>
            <a:r>
              <a:rPr lang="it-IT" altLang="en-US" sz="2000" b="1" baseline="-25000" dirty="0"/>
              <a:t>1</a:t>
            </a:r>
            <a:r>
              <a:rPr lang="it-IT" altLang="en-US" sz="2000" b="1" dirty="0"/>
              <a:t>ANTI-TRIPSINA</a:t>
            </a:r>
          </a:p>
        </p:txBody>
      </p:sp>
      <p:sp>
        <p:nvSpPr>
          <p:cNvPr id="165891" name="Text Box 3">
            <a:extLst>
              <a:ext uri="{FF2B5EF4-FFF2-40B4-BE49-F238E27FC236}">
                <a16:creationId xmlns:a16="http://schemas.microsoft.com/office/drawing/2014/main" id="{BC901C4F-05E0-48E8-A2D8-C14B5EA7817F}"/>
              </a:ext>
            </a:extLst>
          </p:cNvPr>
          <p:cNvSpPr txBox="1">
            <a:spLocks noChangeArrowheads="1"/>
          </p:cNvSpPr>
          <p:nvPr/>
        </p:nvSpPr>
        <p:spPr bwMode="auto">
          <a:xfrm>
            <a:off x="250825" y="260350"/>
            <a:ext cx="800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4000" b="1" dirty="0">
                <a:solidFill>
                  <a:srgbClr val="00FF00"/>
                </a:solidFill>
                <a:effectLst>
                  <a:outerShdw blurRad="38100" dist="38100" dir="2700000" algn="tl">
                    <a:srgbClr val="FFFFFF"/>
                  </a:outerShdw>
                </a:effectLst>
              </a:rPr>
              <a:t>MALATTIE EPATICHE</a:t>
            </a:r>
            <a:endParaRPr lang="en-GB" altLang="en-US" sz="4000" b="1" dirty="0">
              <a:solidFill>
                <a:srgbClr val="00FF00"/>
              </a:solidFill>
              <a:effectLst>
                <a:outerShdw blurRad="38100" dist="38100" dir="2700000" algn="tl">
                  <a:srgbClr val="FFFFFF"/>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Text Box 4">
            <a:extLst>
              <a:ext uri="{FF2B5EF4-FFF2-40B4-BE49-F238E27FC236}">
                <a16:creationId xmlns:a16="http://schemas.microsoft.com/office/drawing/2014/main" id="{07791ECD-57BF-476F-8B29-B555E1BAC9FB}"/>
              </a:ext>
            </a:extLst>
          </p:cNvPr>
          <p:cNvSpPr txBox="1">
            <a:spLocks noChangeArrowheads="1"/>
          </p:cNvSpPr>
          <p:nvPr/>
        </p:nvSpPr>
        <p:spPr bwMode="auto">
          <a:xfrm>
            <a:off x="323850" y="188913"/>
            <a:ext cx="84963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5683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t-IT" altLang="en-US" sz="2400" b="1" dirty="0">
                <a:effectLst>
                  <a:outerShdw blurRad="38100" dist="38100" dir="2700000" algn="tl">
                    <a:srgbClr val="FFFFFF"/>
                  </a:outerShdw>
                </a:effectLst>
              </a:rPr>
              <a:t>MALATTIE EPATICHE</a:t>
            </a:r>
          </a:p>
          <a:p>
            <a:endParaRPr lang="it-IT" altLang="en-US" sz="2400" b="1" dirty="0">
              <a:effectLst>
                <a:outerShdw blurRad="38100" dist="38100" dir="2700000" algn="tl">
                  <a:srgbClr val="FFFFFF"/>
                </a:outerShdw>
              </a:effectLst>
            </a:endParaRPr>
          </a:p>
          <a:p>
            <a:endParaRPr lang="it-IT" altLang="en-US" sz="2400" b="1" dirty="0">
              <a:effectLst>
                <a:outerShdw blurRad="38100" dist="38100" dir="2700000" algn="tl">
                  <a:srgbClr val="FFFFFF"/>
                </a:outerShdw>
              </a:effectLst>
            </a:endParaRPr>
          </a:p>
          <a:p>
            <a:pPr>
              <a:buFontTx/>
              <a:buChar char="•"/>
            </a:pPr>
            <a:r>
              <a:rPr lang="it-IT" altLang="en-US" sz="2400" b="1" dirty="0"/>
              <a:t> Malattia epatocellulare (es epatiti virali) in cui  predominano </a:t>
            </a:r>
            <a:r>
              <a:rPr lang="it-IT" altLang="en-US" sz="2400" b="1" dirty="0">
                <a:effectLst>
                  <a:outerShdw blurRad="38100" dist="38100" dir="2700000" algn="tl">
                    <a:srgbClr val="FFFFFF"/>
                  </a:outerShdw>
                </a:effectLst>
              </a:rPr>
              <a:t>danno epatico</a:t>
            </a:r>
            <a:r>
              <a:rPr lang="it-IT" altLang="en-US" sz="2400" b="1" dirty="0"/>
              <a:t>, </a:t>
            </a:r>
            <a:r>
              <a:rPr lang="it-IT" altLang="en-US" sz="2400" b="1" dirty="0">
                <a:effectLst>
                  <a:outerShdw blurRad="38100" dist="38100" dir="2700000" algn="tl">
                    <a:srgbClr val="FFFFFF"/>
                  </a:outerShdw>
                </a:effectLst>
              </a:rPr>
              <a:t>infiammazione</a:t>
            </a:r>
            <a:r>
              <a:rPr lang="it-IT" altLang="en-US" sz="2400" b="1" dirty="0"/>
              <a:t> e </a:t>
            </a:r>
            <a:r>
              <a:rPr lang="it-IT" altLang="en-US" sz="2400" b="1" dirty="0">
                <a:effectLst>
                  <a:outerShdw blurRad="38100" dist="38100" dir="2700000" algn="tl">
                    <a:srgbClr val="FFFFFF"/>
                  </a:outerShdw>
                </a:effectLst>
              </a:rPr>
              <a:t>necrosi</a:t>
            </a:r>
            <a:r>
              <a:rPr lang="it-IT" altLang="en-US" sz="2400" b="1" dirty="0"/>
              <a:t> </a:t>
            </a:r>
          </a:p>
          <a:p>
            <a:endParaRPr lang="it-IT" altLang="en-US" sz="2400" b="1" dirty="0"/>
          </a:p>
          <a:p>
            <a:pPr>
              <a:buFontTx/>
              <a:buChar char="•"/>
            </a:pPr>
            <a:r>
              <a:rPr lang="it-IT" altLang="en-US" sz="2400" b="1" dirty="0"/>
              <a:t> Malattia colestatica (cirrosi biliare primitiva, ostruzione da calcoli,) caratterizzate da </a:t>
            </a:r>
            <a:r>
              <a:rPr lang="it-IT" altLang="en-US" sz="2400" b="1" dirty="0">
                <a:effectLst>
                  <a:outerShdw blurRad="38100" dist="38100" dir="2700000" algn="tl">
                    <a:srgbClr val="FFFFFF"/>
                  </a:outerShdw>
                </a:effectLst>
              </a:rPr>
              <a:t>inibizione del flusso biliare</a:t>
            </a:r>
            <a:r>
              <a:rPr lang="it-IT" altLang="en-US" sz="2400" b="1" dirty="0"/>
              <a:t>.</a:t>
            </a:r>
          </a:p>
          <a:p>
            <a:endParaRPr lang="it-IT" altLang="en-US" sz="2400" b="1" dirty="0"/>
          </a:p>
          <a:p>
            <a:pPr>
              <a:buFontTx/>
              <a:buChar char="•"/>
            </a:pPr>
            <a:r>
              <a:rPr lang="it-IT" altLang="en-US" sz="2400" b="1" dirty="0"/>
              <a:t> Forme miste (forme colestatiche di epatiti virali).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a:extLst>
              <a:ext uri="{FF2B5EF4-FFF2-40B4-BE49-F238E27FC236}">
                <a16:creationId xmlns:a16="http://schemas.microsoft.com/office/drawing/2014/main" id="{C82D408A-7AFF-4AAB-A05F-AAE10715428D}"/>
              </a:ext>
            </a:extLst>
          </p:cNvPr>
          <p:cNvSpPr txBox="1">
            <a:spLocks noChangeArrowheads="1"/>
          </p:cNvSpPr>
          <p:nvPr/>
        </p:nvSpPr>
        <p:spPr bwMode="auto">
          <a:xfrm>
            <a:off x="323528" y="260648"/>
            <a:ext cx="849694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effectLst>
                  <a:outerShdw blurRad="38100" dist="38100" dir="2700000" algn="tl">
                    <a:srgbClr val="FFFFFF"/>
                  </a:outerShdw>
                </a:effectLst>
              </a:rPr>
              <a:t>INDICI DI FUNZIONE EPATICA</a:t>
            </a:r>
          </a:p>
          <a:p>
            <a:pPr>
              <a:spcBef>
                <a:spcPct val="50000"/>
              </a:spcBef>
            </a:pPr>
            <a:endParaRPr lang="en-US" altLang="en-US" sz="2400" b="1" dirty="0"/>
          </a:p>
          <a:p>
            <a:pPr>
              <a:spcBef>
                <a:spcPct val="50000"/>
              </a:spcBef>
              <a:buFontTx/>
              <a:buChar char="•"/>
            </a:pPr>
            <a:r>
              <a:rPr lang="it-IT" altLang="en-US" sz="2400" b="1" dirty="0"/>
              <a:t>INDICATORI DI ALTERAZIONE DELLE VIE BIOSINTETICHE</a:t>
            </a:r>
          </a:p>
          <a:p>
            <a:pPr>
              <a:spcBef>
                <a:spcPct val="50000"/>
              </a:spcBef>
              <a:buFontTx/>
              <a:buChar char="•"/>
            </a:pPr>
            <a:r>
              <a:rPr lang="it-IT" altLang="en-US" sz="2400" b="1" dirty="0"/>
              <a:t>INDICATORI DELLA FUNZIONE ESCRETRICE (E DI DETOSSIFICAZIONE)</a:t>
            </a:r>
          </a:p>
          <a:p>
            <a:pPr>
              <a:spcBef>
                <a:spcPct val="50000"/>
              </a:spcBef>
              <a:buFontTx/>
              <a:buChar char="•"/>
            </a:pPr>
            <a:r>
              <a:rPr lang="it-IT" altLang="en-US" sz="2400" b="1" dirty="0"/>
              <a:t>INDICATORI DI DANNO EPATICO:</a:t>
            </a:r>
          </a:p>
          <a:p>
            <a:pPr>
              <a:spcBef>
                <a:spcPct val="50000"/>
              </a:spcBef>
            </a:pPr>
            <a:r>
              <a:rPr lang="it-IT" altLang="en-US" sz="2400" b="1" dirty="0"/>
              <a:t>			indicatori di danno/necrosi</a:t>
            </a:r>
          </a:p>
          <a:p>
            <a:pPr>
              <a:spcBef>
                <a:spcPct val="50000"/>
              </a:spcBef>
            </a:pPr>
            <a:r>
              <a:rPr lang="it-IT" altLang="en-US" sz="2400" b="1" dirty="0"/>
              <a:t>			indicatori di colestasi</a:t>
            </a:r>
          </a:p>
          <a:p>
            <a:pPr>
              <a:spcBef>
                <a:spcPct val="50000"/>
              </a:spcBef>
              <a:buFontTx/>
              <a:buChar char="•"/>
            </a:pPr>
            <a:r>
              <a:rPr lang="it-IT" altLang="en-US" sz="2400" b="1" dirty="0"/>
              <a:t>INDICATORI DI INFEZIONE VIRALE</a:t>
            </a:r>
          </a:p>
          <a:p>
            <a:pPr>
              <a:spcBef>
                <a:spcPct val="50000"/>
              </a:spcBef>
              <a:buFontTx/>
              <a:buChar char="•"/>
            </a:pPr>
            <a:r>
              <a:rPr lang="it-IT" altLang="en-US" sz="2400" b="1" dirty="0"/>
              <a:t>INDICATORI DI PROLIFERAZIONE CELLULARE</a:t>
            </a:r>
          </a:p>
          <a:p>
            <a:pPr>
              <a:spcBef>
                <a:spcPct val="50000"/>
              </a:spcBef>
              <a:buFontTx/>
              <a:buChar char="•"/>
            </a:pPr>
            <a:r>
              <a:rPr lang="it-IT" altLang="en-US" sz="2400" b="1" dirty="0"/>
              <a:t>INDICATORI PER MALATTIE DA ACCUMULO</a:t>
            </a:r>
          </a:p>
          <a:p>
            <a:pPr>
              <a:spcBef>
                <a:spcPct val="50000"/>
              </a:spcBef>
              <a:buFontTx/>
              <a:buAutoNum type="arabicPeriod"/>
            </a:pPr>
            <a:endParaRPr lang="en-US" altLang="en-US" sz="2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a:extLst>
              <a:ext uri="{FF2B5EF4-FFF2-40B4-BE49-F238E27FC236}">
                <a16:creationId xmlns:a16="http://schemas.microsoft.com/office/drawing/2014/main" id="{407E0B05-315C-4B66-BC35-141042112F16}"/>
              </a:ext>
            </a:extLst>
          </p:cNvPr>
          <p:cNvSpPr txBox="1">
            <a:spLocks noChangeArrowheads="1"/>
          </p:cNvSpPr>
          <p:nvPr/>
        </p:nvSpPr>
        <p:spPr bwMode="auto">
          <a:xfrm>
            <a:off x="323528" y="260648"/>
            <a:ext cx="820896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srgbClr val="00FF00"/>
                </a:solidFill>
                <a:effectLst>
                  <a:outerShdw blurRad="38100" dist="38100" dir="2700000" algn="tl">
                    <a:srgbClr val="FFFFFF"/>
                  </a:outerShdw>
                </a:effectLst>
              </a:rPr>
              <a:t>INDICI DI FUNZIONE EPATICA</a:t>
            </a:r>
          </a:p>
          <a:p>
            <a:pPr>
              <a:spcBef>
                <a:spcPct val="50000"/>
              </a:spcBef>
            </a:pPr>
            <a:endParaRPr lang="en-US" altLang="en-US" sz="2400" b="1" dirty="0">
              <a:solidFill>
                <a:srgbClr val="00FF00"/>
              </a:solidFill>
            </a:endParaRPr>
          </a:p>
          <a:p>
            <a:pPr>
              <a:spcBef>
                <a:spcPct val="50000"/>
              </a:spcBef>
              <a:buFontTx/>
              <a:buChar char="•"/>
            </a:pPr>
            <a:r>
              <a:rPr lang="it-IT" altLang="en-US" sz="2400" b="1" dirty="0">
                <a:solidFill>
                  <a:srgbClr val="FF6600"/>
                </a:solidFill>
                <a:effectLst>
                  <a:outerShdw blurRad="38100" dist="38100" dir="2700000" algn="tl">
                    <a:srgbClr val="FFFFFF"/>
                  </a:outerShdw>
                </a:effectLst>
              </a:rPr>
              <a:t>INDICATORI DI ALTERAZIONE DELLE VIE BIOSINTETICHE</a:t>
            </a:r>
          </a:p>
          <a:p>
            <a:pPr>
              <a:spcBef>
                <a:spcPct val="50000"/>
              </a:spcBef>
              <a:buFontTx/>
              <a:buChar char="•"/>
            </a:pPr>
            <a:r>
              <a:rPr lang="it-IT" altLang="en-US" sz="2400" b="1" dirty="0">
                <a:solidFill>
                  <a:srgbClr val="969696"/>
                </a:solidFill>
              </a:rPr>
              <a:t>INDICATORI DELLA FUNZIONE ESCRETRICE (E DI DETOSSIFICAZIONE)</a:t>
            </a:r>
          </a:p>
          <a:p>
            <a:pPr>
              <a:spcBef>
                <a:spcPct val="50000"/>
              </a:spcBef>
              <a:buFontTx/>
              <a:buChar char="•"/>
            </a:pPr>
            <a:r>
              <a:rPr lang="it-IT" altLang="en-US" sz="2400" b="1" dirty="0">
                <a:solidFill>
                  <a:srgbClr val="969696"/>
                </a:solidFill>
              </a:rPr>
              <a:t>INDICATORI DI DANNO EPATICO:</a:t>
            </a:r>
          </a:p>
          <a:p>
            <a:pPr>
              <a:spcBef>
                <a:spcPct val="50000"/>
              </a:spcBef>
            </a:pPr>
            <a:r>
              <a:rPr lang="it-IT" altLang="en-US" sz="2400" b="1" dirty="0">
                <a:solidFill>
                  <a:srgbClr val="969696"/>
                </a:solidFill>
              </a:rPr>
              <a:t>			indicatori di danno/necrosi</a:t>
            </a:r>
          </a:p>
          <a:p>
            <a:pPr>
              <a:spcBef>
                <a:spcPct val="50000"/>
              </a:spcBef>
            </a:pPr>
            <a:r>
              <a:rPr lang="it-IT" altLang="en-US" sz="2400" b="1" dirty="0">
                <a:solidFill>
                  <a:srgbClr val="969696"/>
                </a:solidFill>
              </a:rPr>
              <a:t>			indicatori di colestasi</a:t>
            </a:r>
          </a:p>
          <a:p>
            <a:pPr>
              <a:spcBef>
                <a:spcPct val="50000"/>
              </a:spcBef>
              <a:buFontTx/>
              <a:buChar char="•"/>
            </a:pPr>
            <a:r>
              <a:rPr lang="it-IT" altLang="en-US" sz="2400" b="1" dirty="0">
                <a:solidFill>
                  <a:srgbClr val="969696"/>
                </a:solidFill>
              </a:rPr>
              <a:t>INDICATORI DI INFEZIONE VIRALE</a:t>
            </a:r>
          </a:p>
          <a:p>
            <a:pPr>
              <a:spcBef>
                <a:spcPct val="50000"/>
              </a:spcBef>
              <a:buFontTx/>
              <a:buChar char="•"/>
            </a:pPr>
            <a:r>
              <a:rPr lang="it-IT" altLang="en-US" sz="2400" b="1" dirty="0">
                <a:solidFill>
                  <a:srgbClr val="969696"/>
                </a:solidFill>
              </a:rPr>
              <a:t>INDICATORI DI PROLIFERAZIONE CELLULARE</a:t>
            </a:r>
          </a:p>
          <a:p>
            <a:pPr>
              <a:spcBef>
                <a:spcPct val="50000"/>
              </a:spcBef>
              <a:buFontTx/>
              <a:buChar char="•"/>
            </a:pPr>
            <a:r>
              <a:rPr lang="it-IT" altLang="en-US" sz="2400" b="1" dirty="0">
                <a:solidFill>
                  <a:srgbClr val="969696"/>
                </a:solidFill>
              </a:rPr>
              <a:t>INDICATORI PER MALATTIE DA ACCUMULO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a:extLst>
              <a:ext uri="{FF2B5EF4-FFF2-40B4-BE49-F238E27FC236}">
                <a16:creationId xmlns:a16="http://schemas.microsoft.com/office/drawing/2014/main" id="{1E55072B-7C85-473C-861C-2884707585A8}"/>
              </a:ext>
            </a:extLst>
          </p:cNvPr>
          <p:cNvSpPr txBox="1">
            <a:spLocks noChangeArrowheads="1"/>
          </p:cNvSpPr>
          <p:nvPr/>
        </p:nvSpPr>
        <p:spPr bwMode="auto">
          <a:xfrm>
            <a:off x="179388" y="1889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a:pPr>
            <a:r>
              <a:rPr lang="it-IT" altLang="en-US" sz="2400" b="1" dirty="0">
                <a:solidFill>
                  <a:srgbClr val="FF6600"/>
                </a:solidFill>
                <a:effectLst>
                  <a:outerShdw blurRad="38100" dist="38100" dir="2700000" algn="tl">
                    <a:srgbClr val="FFFFFF"/>
                  </a:outerShdw>
                </a:effectLst>
              </a:rPr>
              <a:t>INDICATORI DI ALTERAZIONE DELLE VIE</a:t>
            </a:r>
          </a:p>
          <a:p>
            <a:r>
              <a:rPr lang="it-IT" altLang="en-US" sz="2400" b="1" dirty="0">
                <a:solidFill>
                  <a:srgbClr val="FF6600"/>
                </a:solidFill>
                <a:effectLst>
                  <a:outerShdw blurRad="38100" dist="38100" dir="2700000" algn="tl">
                    <a:srgbClr val="FFFFFF"/>
                  </a:outerShdw>
                </a:effectLst>
              </a:rPr>
              <a:t>   BIOSINTETICHE</a:t>
            </a:r>
          </a:p>
          <a:p>
            <a:r>
              <a:rPr lang="it-IT" altLang="en-US" sz="2400" b="1" dirty="0">
                <a:solidFill>
                  <a:srgbClr val="FF6600"/>
                </a:solidFill>
                <a:effectLst>
                  <a:outerShdw blurRad="38100" dist="38100" dir="2700000" algn="tl">
                    <a:srgbClr val="FFFFFF"/>
                  </a:outerShdw>
                </a:effectLst>
              </a:rPr>
              <a:t>1a. Proteine</a:t>
            </a:r>
          </a:p>
        </p:txBody>
      </p:sp>
      <p:sp>
        <p:nvSpPr>
          <p:cNvPr id="118787" name="Rectangle 3">
            <a:extLst>
              <a:ext uri="{FF2B5EF4-FFF2-40B4-BE49-F238E27FC236}">
                <a16:creationId xmlns:a16="http://schemas.microsoft.com/office/drawing/2014/main" id="{49C8DD87-8063-4F2D-AAB7-A320C404DD60}"/>
              </a:ext>
            </a:extLst>
          </p:cNvPr>
          <p:cNvSpPr>
            <a:spLocks noChangeArrowheads="1"/>
          </p:cNvSpPr>
          <p:nvPr/>
        </p:nvSpPr>
        <p:spPr bwMode="auto">
          <a:xfrm>
            <a:off x="323850" y="5734050"/>
            <a:ext cx="849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GB" altLang="en-US"/>
              <a:t> </a:t>
            </a:r>
            <a:endParaRPr lang="it-IT" altLang="en-US"/>
          </a:p>
        </p:txBody>
      </p:sp>
      <p:grpSp>
        <p:nvGrpSpPr>
          <p:cNvPr id="118796" name="Group 12">
            <a:extLst>
              <a:ext uri="{FF2B5EF4-FFF2-40B4-BE49-F238E27FC236}">
                <a16:creationId xmlns:a16="http://schemas.microsoft.com/office/drawing/2014/main" id="{5DD4FEB8-24D9-4EA5-AB82-BDF0E7B4945F}"/>
              </a:ext>
            </a:extLst>
          </p:cNvPr>
          <p:cNvGrpSpPr>
            <a:grpSpLocks/>
          </p:cNvGrpSpPr>
          <p:nvPr/>
        </p:nvGrpSpPr>
        <p:grpSpPr bwMode="auto">
          <a:xfrm>
            <a:off x="4284663" y="2635250"/>
            <a:ext cx="4732337" cy="1873250"/>
            <a:chOff x="2530" y="436"/>
            <a:chExt cx="2981" cy="1180"/>
          </a:xfrm>
        </p:grpSpPr>
        <p:sp>
          <p:nvSpPr>
            <p:cNvPr id="118793" name="Rectangle 9">
              <a:extLst>
                <a:ext uri="{FF2B5EF4-FFF2-40B4-BE49-F238E27FC236}">
                  <a16:creationId xmlns:a16="http://schemas.microsoft.com/office/drawing/2014/main" id="{A2AE88F9-B7B9-4FAD-89DA-876B336A5B8C}"/>
                </a:ext>
              </a:extLst>
            </p:cNvPr>
            <p:cNvSpPr>
              <a:spLocks noChangeArrowheads="1"/>
            </p:cNvSpPr>
            <p:nvPr/>
          </p:nvSpPr>
          <p:spPr bwMode="auto">
            <a:xfrm>
              <a:off x="2562" y="436"/>
              <a:ext cx="2949" cy="118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18792" name="Object 8">
              <a:extLst>
                <a:ext uri="{FF2B5EF4-FFF2-40B4-BE49-F238E27FC236}">
                  <a16:creationId xmlns:a16="http://schemas.microsoft.com/office/drawing/2014/main" id="{9CC54F44-BE2C-4F40-9478-60A3D05F5B03}"/>
                </a:ext>
              </a:extLst>
            </p:cNvPr>
            <p:cNvGraphicFramePr>
              <a:graphicFrameLocks noChangeAspect="1"/>
            </p:cNvGraphicFramePr>
            <p:nvPr/>
          </p:nvGraphicFramePr>
          <p:xfrm>
            <a:off x="2789" y="520"/>
            <a:ext cx="2676" cy="1096"/>
          </p:xfrm>
          <a:graphic>
            <a:graphicData uri="http://schemas.openxmlformats.org/presentationml/2006/ole">
              <mc:AlternateContent xmlns:mc="http://schemas.openxmlformats.org/markup-compatibility/2006">
                <mc:Choice xmlns:v="urn:schemas-microsoft-com:vml" Requires="v">
                  <p:oleObj name="Fotografia di Photo Editor" r:id="rId2" imgW="13971429" imgH="5723810" progId="MSPhotoEd.3">
                    <p:embed/>
                  </p:oleObj>
                </mc:Choice>
                <mc:Fallback>
                  <p:oleObj name="Fotografia di Photo Editor" r:id="rId2" imgW="13971429" imgH="5723810" progId="MSPhotoEd.3">
                    <p:embed/>
                    <p:pic>
                      <p:nvPicPr>
                        <p:cNvPr id="118792" name="Object 8">
                          <a:extLst>
                            <a:ext uri="{FF2B5EF4-FFF2-40B4-BE49-F238E27FC236}">
                              <a16:creationId xmlns:a16="http://schemas.microsoft.com/office/drawing/2014/main" id="{9CC54F44-BE2C-4F40-9478-60A3D05F5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520"/>
                          <a:ext cx="2676"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1" name="Rectangle 7">
              <a:extLst>
                <a:ext uri="{FF2B5EF4-FFF2-40B4-BE49-F238E27FC236}">
                  <a16:creationId xmlns:a16="http://schemas.microsoft.com/office/drawing/2014/main" id="{4CB5AE28-C99F-44E2-B2C2-AC65801B57E0}"/>
                </a:ext>
              </a:extLst>
            </p:cNvPr>
            <p:cNvSpPr>
              <a:spLocks noChangeArrowheads="1"/>
            </p:cNvSpPr>
            <p:nvPr/>
          </p:nvSpPr>
          <p:spPr bwMode="auto">
            <a:xfrm>
              <a:off x="2530" y="436"/>
              <a:ext cx="199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1600" b="1" dirty="0">
                  <a:effectLst>
                    <a:outerShdw blurRad="38100" dist="38100" dir="2700000" algn="tl">
                      <a:srgbClr val="FFFFFF"/>
                    </a:outerShdw>
                  </a:effectLst>
                </a:rPr>
                <a:t>Elettroforesi delle proteine sieriche</a:t>
              </a:r>
              <a:endParaRPr lang="en-US" altLang="en-US" sz="1600" b="1" dirty="0">
                <a:effectLst>
                  <a:outerShdw blurRad="38100" dist="38100" dir="2700000" algn="tl">
                    <a:srgbClr val="FFFFFF"/>
                  </a:outerShdw>
                </a:effectLst>
              </a:endParaRPr>
            </a:p>
          </p:txBody>
        </p:sp>
      </p:grpSp>
      <p:sp>
        <p:nvSpPr>
          <p:cNvPr id="118794" name="Text Box 10">
            <a:extLst>
              <a:ext uri="{FF2B5EF4-FFF2-40B4-BE49-F238E27FC236}">
                <a16:creationId xmlns:a16="http://schemas.microsoft.com/office/drawing/2014/main" id="{1C13D6B3-EF60-45BF-A842-4903A1760449}"/>
              </a:ext>
            </a:extLst>
          </p:cNvPr>
          <p:cNvSpPr txBox="1">
            <a:spLocks noChangeArrowheads="1"/>
          </p:cNvSpPr>
          <p:nvPr/>
        </p:nvSpPr>
        <p:spPr bwMode="auto">
          <a:xfrm>
            <a:off x="179388" y="1412875"/>
            <a:ext cx="896461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it-IT" altLang="en-US" b="1" dirty="0"/>
              <a:t> Tutte prodotte a livello epatico (no  Fattore VIII e immunoglobuline) </a:t>
            </a:r>
          </a:p>
          <a:p>
            <a:pPr>
              <a:buFontTx/>
              <a:buChar char="•"/>
            </a:pPr>
            <a:r>
              <a:rPr lang="it-IT" altLang="en-US" b="1" dirty="0"/>
              <a:t> CATABOLISMO degli A.A. (transaminazione,   deaminazione con formazione dello ione ammonio e successiva trasformazione in urea).</a:t>
            </a:r>
          </a:p>
          <a:p>
            <a:pPr>
              <a:spcBef>
                <a:spcPct val="50000"/>
              </a:spcBef>
            </a:pPr>
            <a:endParaRPr lang="en-US" altLang="en-US" dirty="0"/>
          </a:p>
        </p:txBody>
      </p:sp>
      <p:sp>
        <p:nvSpPr>
          <p:cNvPr id="118795" name="Rectangle 11">
            <a:extLst>
              <a:ext uri="{FF2B5EF4-FFF2-40B4-BE49-F238E27FC236}">
                <a16:creationId xmlns:a16="http://schemas.microsoft.com/office/drawing/2014/main" id="{3D6ADE1C-FBE6-4581-8D10-C5F8367AF806}"/>
              </a:ext>
            </a:extLst>
          </p:cNvPr>
          <p:cNvSpPr>
            <a:spLocks noChangeArrowheads="1"/>
          </p:cNvSpPr>
          <p:nvPr/>
        </p:nvSpPr>
        <p:spPr bwMode="auto">
          <a:xfrm>
            <a:off x="144463" y="5516339"/>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b="1" dirty="0"/>
              <a:t>   </a:t>
            </a:r>
            <a:r>
              <a:rPr lang="it-IT" altLang="en-US" b="1" dirty="0">
                <a:sym typeface="Wingdings 3" panose="05040102010807070707" pitchFamily="18" charset="2"/>
              </a:rPr>
              <a:t>  </a:t>
            </a:r>
            <a:r>
              <a:rPr lang="it-IT" altLang="en-US" b="1" dirty="0"/>
              <a:t>SINTESI PROTEICA PIÙ EVIDENTE NELLE FORME CRONICHE.</a:t>
            </a:r>
          </a:p>
        </p:txBody>
      </p:sp>
      <p:sp>
        <p:nvSpPr>
          <p:cNvPr id="118797" name="Text Box 13">
            <a:extLst>
              <a:ext uri="{FF2B5EF4-FFF2-40B4-BE49-F238E27FC236}">
                <a16:creationId xmlns:a16="http://schemas.microsoft.com/office/drawing/2014/main" id="{B9077706-6BD2-4937-B8D5-99200FB69859}"/>
              </a:ext>
            </a:extLst>
          </p:cNvPr>
          <p:cNvSpPr txBox="1">
            <a:spLocks noChangeArrowheads="1"/>
          </p:cNvSpPr>
          <p:nvPr/>
        </p:nvSpPr>
        <p:spPr bwMode="auto">
          <a:xfrm>
            <a:off x="170930" y="2996817"/>
            <a:ext cx="4032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en-US" sz="2000" b="1" dirty="0"/>
              <a:t>Test di funzionalità epatica, anche se non sono indicatori specifici di malattie del fegato.</a:t>
            </a:r>
          </a:p>
          <a:p>
            <a:pPr>
              <a:spcBef>
                <a:spcPct val="50000"/>
              </a:spcBef>
            </a:pPr>
            <a:endParaRPr lang="en-US"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a:extLst>
              <a:ext uri="{FF2B5EF4-FFF2-40B4-BE49-F238E27FC236}">
                <a16:creationId xmlns:a16="http://schemas.microsoft.com/office/drawing/2014/main" id="{5388E5AF-9CC7-4B92-8F54-08F79875DFA1}"/>
              </a:ext>
            </a:extLst>
          </p:cNvPr>
          <p:cNvSpPr txBox="1">
            <a:spLocks noChangeArrowheads="1"/>
          </p:cNvSpPr>
          <p:nvPr/>
        </p:nvSpPr>
        <p:spPr bwMode="auto">
          <a:xfrm>
            <a:off x="304800" y="404813"/>
            <a:ext cx="8686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solidFill>
                  <a:srgbClr val="FF6600"/>
                </a:solidFill>
                <a:effectLst>
                  <a:outerShdw blurRad="38100" dist="38100" dir="2700000" algn="tl">
                    <a:srgbClr val="FFFFFF"/>
                  </a:outerShdw>
                </a:effectLst>
              </a:rPr>
              <a:t>1. INDICATORI DI ALTERAZIONE DELLE VIE BIOSINTETICHE</a:t>
            </a:r>
          </a:p>
          <a:p>
            <a:r>
              <a:rPr lang="it-IT" altLang="en-US" sz="2000" b="1" dirty="0">
                <a:solidFill>
                  <a:srgbClr val="FF6600"/>
                </a:solidFill>
                <a:effectLst>
                  <a:outerShdw blurRad="38100" dist="38100" dir="2700000" algn="tl">
                    <a:srgbClr val="FFFFFF"/>
                  </a:outerShdw>
                </a:effectLst>
              </a:rPr>
              <a:t>1b. ALBUMINA [36 – 49 g/L]</a:t>
            </a:r>
          </a:p>
          <a:p>
            <a:endParaRPr lang="it-IT" altLang="en-US" sz="2000" b="1" dirty="0">
              <a:solidFill>
                <a:srgbClr val="00FF00"/>
              </a:solidFill>
              <a:effectLst>
                <a:outerShdw blurRad="38100" dist="38100" dir="2700000" algn="tl">
                  <a:srgbClr val="FFFFFF"/>
                </a:outerShdw>
              </a:effectLst>
            </a:endParaRPr>
          </a:p>
          <a:p>
            <a:pPr>
              <a:buFontTx/>
              <a:buChar char="•"/>
            </a:pPr>
            <a:r>
              <a:rPr lang="it-IT" altLang="en-US" sz="2000" b="1" dirty="0"/>
              <a:t> La lunga emivita (15-20 gg) non la rende un buon indicatore nelle forme acute</a:t>
            </a:r>
          </a:p>
          <a:p>
            <a:pPr>
              <a:buFontTx/>
              <a:buChar char="•"/>
            </a:pPr>
            <a:r>
              <a:rPr lang="it-IT" altLang="en-US" sz="2000" b="1" dirty="0"/>
              <a:t> Nella cirrosi epatica e nelle neoplasie epatiche: riserva funzionale epatica.</a:t>
            </a:r>
          </a:p>
          <a:p>
            <a:pPr>
              <a:spcBef>
                <a:spcPct val="50000"/>
              </a:spcBef>
            </a:pPr>
            <a:endParaRPr lang="it-IT" altLang="en-US" sz="2000" b="1" dirty="0"/>
          </a:p>
          <a:p>
            <a:pPr>
              <a:spcBef>
                <a:spcPct val="50000"/>
              </a:spcBef>
              <a:buFontTx/>
              <a:buChar char="•"/>
            </a:pPr>
            <a:r>
              <a:rPr lang="it-IT" altLang="en-US" sz="2000" b="1" dirty="0"/>
              <a:t>Quando scende sotto i 25 g/L (es. cirrosi epatica) si ha ascite per riduzione della pressione oncotica e per aumento della pressione portale. </a:t>
            </a:r>
          </a:p>
          <a:p>
            <a:pPr>
              <a:spcBef>
                <a:spcPct val="50000"/>
              </a:spcBef>
              <a:buFontTx/>
              <a:buChar char="•"/>
            </a:pPr>
            <a:endParaRPr lang="it-IT" altLang="en-US" sz="2000" b="1" dirty="0"/>
          </a:p>
          <a:p>
            <a:pPr>
              <a:buFontTx/>
              <a:buChar char="•"/>
            </a:pPr>
            <a:r>
              <a:rPr lang="it-IT" altLang="en-US" sz="2000" b="1" dirty="0"/>
              <a:t> Nella malnutrizione e nelle epatiti croniche di origine alcolica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00" name="Rectangle 24">
            <a:extLst>
              <a:ext uri="{FF2B5EF4-FFF2-40B4-BE49-F238E27FC236}">
                <a16:creationId xmlns:a16="http://schemas.microsoft.com/office/drawing/2014/main" id="{3764E9C1-5E64-4005-8270-BFA8D5C1A123}"/>
              </a:ext>
            </a:extLst>
          </p:cNvPr>
          <p:cNvSpPr>
            <a:spLocks noChangeArrowheads="1"/>
          </p:cNvSpPr>
          <p:nvPr/>
        </p:nvSpPr>
        <p:spPr bwMode="auto">
          <a:xfrm>
            <a:off x="179388" y="5101234"/>
            <a:ext cx="8713787" cy="1783754"/>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78" name="Text Box 2">
            <a:extLst>
              <a:ext uri="{FF2B5EF4-FFF2-40B4-BE49-F238E27FC236}">
                <a16:creationId xmlns:a16="http://schemas.microsoft.com/office/drawing/2014/main" id="{8FA45AAE-3787-4125-8CDA-4D6A39ACA82A}"/>
              </a:ext>
            </a:extLst>
          </p:cNvPr>
          <p:cNvSpPr txBox="1">
            <a:spLocks noChangeArrowheads="1"/>
          </p:cNvSpPr>
          <p:nvPr/>
        </p:nvSpPr>
        <p:spPr bwMode="auto">
          <a:xfrm>
            <a:off x="323850" y="44450"/>
            <a:ext cx="82105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a:solidFill>
                  <a:srgbClr val="FF6600"/>
                </a:solidFill>
                <a:effectLst>
                  <a:outerShdw blurRad="38100" dist="38100" dir="2700000" algn="tl">
                    <a:srgbClr val="FFFFFF"/>
                  </a:outerShdw>
                </a:effectLst>
              </a:rPr>
              <a:t>1. INDICATORI DI ALTERAZIONE DELLE VIE BIOSINTETICHE</a:t>
            </a:r>
          </a:p>
          <a:p>
            <a:r>
              <a:rPr lang="it-IT" altLang="en-US" sz="2000" b="1">
                <a:solidFill>
                  <a:srgbClr val="FF6600"/>
                </a:solidFill>
                <a:effectLst>
                  <a:outerShdw blurRad="38100" dist="38100" dir="2700000" algn="tl">
                    <a:srgbClr val="FFFFFF"/>
                  </a:outerShdw>
                </a:effectLst>
              </a:rPr>
              <a:t>1c. GLOBULINE [20-35 g/L]</a:t>
            </a:r>
          </a:p>
        </p:txBody>
      </p:sp>
      <p:sp>
        <p:nvSpPr>
          <p:cNvPr id="178180" name="Text Box 4">
            <a:extLst>
              <a:ext uri="{FF2B5EF4-FFF2-40B4-BE49-F238E27FC236}">
                <a16:creationId xmlns:a16="http://schemas.microsoft.com/office/drawing/2014/main" id="{4AFB7333-1B89-4B13-8081-CEE5651F4478}"/>
              </a:ext>
            </a:extLst>
          </p:cNvPr>
          <p:cNvSpPr txBox="1">
            <a:spLocks noChangeArrowheads="1"/>
          </p:cNvSpPr>
          <p:nvPr/>
        </p:nvSpPr>
        <p:spPr bwMode="auto">
          <a:xfrm>
            <a:off x="0" y="1052513"/>
            <a:ext cx="572452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b="1" dirty="0">
                <a:effectLst>
                  <a:outerShdw blurRad="38100" dist="38100" dir="2700000" algn="tl">
                    <a:srgbClr val="FFFFFF"/>
                  </a:outerShdw>
                </a:effectLst>
              </a:rPr>
              <a:t>Sono un gruppo eterogeneo di proteine (</a:t>
            </a:r>
            <a:r>
              <a:rPr lang="it-IT" altLang="en-US" b="1" dirty="0">
                <a:effectLst>
                  <a:outerShdw blurRad="38100" dist="38100" dir="2700000" algn="tl">
                    <a:srgbClr val="FFFFFF"/>
                  </a:outerShdw>
                </a:effectLst>
                <a:latin typeface="Symbol" panose="05050102010706020507" pitchFamily="18" charset="2"/>
              </a:rPr>
              <a:t>a, b </a:t>
            </a:r>
            <a:r>
              <a:rPr lang="it-IT" altLang="en-US" b="1" dirty="0">
                <a:effectLst>
                  <a:outerShdw blurRad="38100" dist="38100" dir="2700000" algn="tl">
                    <a:srgbClr val="FFFFFF"/>
                  </a:outerShdw>
                </a:effectLst>
              </a:rPr>
              <a:t>e</a:t>
            </a:r>
            <a:r>
              <a:rPr lang="it-IT" altLang="en-US" b="1" dirty="0">
                <a:effectLst>
                  <a:outerShdw blurRad="38100" dist="38100" dir="2700000" algn="tl">
                    <a:srgbClr val="FFFFFF"/>
                  </a:outerShdw>
                </a:effectLst>
                <a:latin typeface="Symbol" panose="05050102010706020507" pitchFamily="18" charset="2"/>
              </a:rPr>
              <a:t> g</a:t>
            </a:r>
            <a:r>
              <a:rPr lang="it-IT" altLang="en-US" b="1" dirty="0">
                <a:effectLst>
                  <a:outerShdw blurRad="38100" dist="38100" dir="2700000" algn="tl">
                    <a:srgbClr val="FFFFFF"/>
                  </a:outerShdw>
                </a:effectLst>
              </a:rPr>
              <a:t>) .</a:t>
            </a:r>
          </a:p>
          <a:p>
            <a:pPr>
              <a:spcBef>
                <a:spcPct val="50000"/>
              </a:spcBef>
              <a:buFontTx/>
              <a:buChar char="•"/>
            </a:pPr>
            <a:r>
              <a:rPr lang="it-IT" altLang="en-US" dirty="0"/>
              <a:t>Generalmente nelle malattie croniche, cirrosi e epatiti, si può manifestare </a:t>
            </a:r>
            <a:r>
              <a:rPr lang="it-IT" altLang="en-US" dirty="0" err="1"/>
              <a:t>iperglobulinemia</a:t>
            </a:r>
            <a:r>
              <a:rPr lang="it-IT" altLang="en-US" dirty="0"/>
              <a:t> di grado variabile.</a:t>
            </a:r>
          </a:p>
          <a:p>
            <a:pPr>
              <a:spcBef>
                <a:spcPct val="50000"/>
              </a:spcBef>
              <a:buFontTx/>
              <a:buChar char="•"/>
            </a:pPr>
            <a:endParaRPr lang="it-IT" altLang="en-US" dirty="0"/>
          </a:p>
          <a:p>
            <a:pPr>
              <a:spcBef>
                <a:spcPct val="50000"/>
              </a:spcBef>
            </a:pPr>
            <a:endParaRPr lang="it-IT" altLang="en-US" sz="400" dirty="0"/>
          </a:p>
          <a:p>
            <a:r>
              <a:rPr lang="it-IT" altLang="en-US" b="1" dirty="0">
                <a:effectLst>
                  <a:outerShdw blurRad="38100" dist="38100" dir="2700000" algn="tl">
                    <a:srgbClr val="FFFFFF"/>
                  </a:outerShdw>
                </a:effectLst>
              </a:rPr>
              <a:t>IPERGAMMAGLOBULINEMIE </a:t>
            </a:r>
          </a:p>
          <a:p>
            <a:r>
              <a:rPr lang="it-IT" altLang="en-US" dirty="0"/>
              <a:t>Indicano attivazione del sistema reticolo endoteliale</a:t>
            </a:r>
          </a:p>
          <a:p>
            <a:r>
              <a:rPr lang="it-IT" altLang="en-US" dirty="0"/>
              <a:t>	Nella cirrosi epatica alcolica 	l’</a:t>
            </a:r>
            <a:r>
              <a:rPr lang="it-IT" altLang="en-US" dirty="0" err="1"/>
              <a:t>ipergammaglobulinemia</a:t>
            </a:r>
            <a:r>
              <a:rPr lang="it-IT" altLang="en-US" dirty="0"/>
              <a:t>  è associata ad un 	aumento delle </a:t>
            </a:r>
            <a:r>
              <a:rPr lang="it-IT" altLang="en-US" dirty="0" err="1"/>
              <a:t>IgA</a:t>
            </a:r>
            <a:r>
              <a:rPr lang="it-IT" altLang="en-US" dirty="0"/>
              <a:t> e si assiste alla fusione 	delle bande </a:t>
            </a:r>
            <a:r>
              <a:rPr lang="it-IT" altLang="en-US" dirty="0">
                <a:latin typeface="Symbol" panose="05050102010706020507" pitchFamily="18" charset="2"/>
              </a:rPr>
              <a:t>b</a:t>
            </a:r>
            <a:r>
              <a:rPr lang="it-IT" altLang="en-US" dirty="0"/>
              <a:t> e </a:t>
            </a:r>
            <a:r>
              <a:rPr lang="it-IT" altLang="en-US" dirty="0">
                <a:latin typeface="Symbol" panose="05050102010706020507" pitchFamily="18" charset="2"/>
              </a:rPr>
              <a:t>g.</a:t>
            </a:r>
          </a:p>
        </p:txBody>
      </p:sp>
      <p:pic>
        <p:nvPicPr>
          <p:cNvPr id="178194" name="Picture 18">
            <a:extLst>
              <a:ext uri="{FF2B5EF4-FFF2-40B4-BE49-F238E27FC236}">
                <a16:creationId xmlns:a16="http://schemas.microsoft.com/office/drawing/2014/main" id="{01D41056-E53C-41E7-8FD4-B0C741790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1341438"/>
            <a:ext cx="3205162" cy="2609850"/>
          </a:xfrm>
          <a:prstGeom prst="rect">
            <a:avLst/>
          </a:prstGeom>
          <a:noFill/>
          <a:extLst>
            <a:ext uri="{909E8E84-426E-40DD-AFC4-6F175D3DCCD1}">
              <a14:hiddenFill xmlns:a14="http://schemas.microsoft.com/office/drawing/2010/main">
                <a:solidFill>
                  <a:srgbClr val="FFFFFF"/>
                </a:solidFill>
              </a14:hiddenFill>
            </a:ext>
          </a:extLst>
        </p:spPr>
      </p:pic>
      <p:sp>
        <p:nvSpPr>
          <p:cNvPr id="178195" name="Text Box 19">
            <a:extLst>
              <a:ext uri="{FF2B5EF4-FFF2-40B4-BE49-F238E27FC236}">
                <a16:creationId xmlns:a16="http://schemas.microsoft.com/office/drawing/2014/main" id="{13CB4985-F961-4444-B1F7-55803BBC1A33}"/>
              </a:ext>
            </a:extLst>
          </p:cNvPr>
          <p:cNvSpPr txBox="1">
            <a:spLocks noChangeArrowheads="1"/>
          </p:cNvSpPr>
          <p:nvPr/>
        </p:nvSpPr>
        <p:spPr bwMode="auto">
          <a:xfrm>
            <a:off x="-17463" y="4341595"/>
            <a:ext cx="889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a:t>	Nella cirrosi biliare primitiva l’</a:t>
            </a:r>
            <a:r>
              <a:rPr lang="it-IT" altLang="en-US" dirty="0" err="1"/>
              <a:t>ipergammaglobulinemia</a:t>
            </a:r>
            <a:r>
              <a:rPr lang="it-IT" altLang="en-US" dirty="0"/>
              <a:t>  IgM. </a:t>
            </a:r>
            <a:endParaRPr lang="en-US" altLang="en-US" dirty="0"/>
          </a:p>
        </p:txBody>
      </p:sp>
      <p:sp>
        <p:nvSpPr>
          <p:cNvPr id="178197" name="Text Box 21">
            <a:extLst>
              <a:ext uri="{FF2B5EF4-FFF2-40B4-BE49-F238E27FC236}">
                <a16:creationId xmlns:a16="http://schemas.microsoft.com/office/drawing/2014/main" id="{82E73EF2-5674-4BBF-894C-3B8F4429D354}"/>
              </a:ext>
            </a:extLst>
          </p:cNvPr>
          <p:cNvSpPr txBox="1">
            <a:spLocks noChangeArrowheads="1"/>
          </p:cNvSpPr>
          <p:nvPr/>
        </p:nvSpPr>
        <p:spPr bwMode="auto">
          <a:xfrm>
            <a:off x="360363" y="5340350"/>
            <a:ext cx="594042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b="1" dirty="0">
                <a:solidFill>
                  <a:srgbClr val="9900CC"/>
                </a:solidFill>
              </a:rPr>
              <a:t>L’alfa1-antitripsina è una proteina con attività </a:t>
            </a:r>
            <a:r>
              <a:rPr lang="it-IT" altLang="en-US" b="1" dirty="0" err="1">
                <a:solidFill>
                  <a:srgbClr val="9900CC"/>
                </a:solidFill>
              </a:rPr>
              <a:t>antiproteasica</a:t>
            </a:r>
            <a:r>
              <a:rPr lang="it-IT" altLang="en-US" b="1" dirty="0">
                <a:solidFill>
                  <a:srgbClr val="9900CC"/>
                </a:solidFill>
              </a:rPr>
              <a:t>. </a:t>
            </a:r>
          </a:p>
          <a:p>
            <a:pPr>
              <a:spcBef>
                <a:spcPct val="50000"/>
              </a:spcBef>
            </a:pPr>
            <a:r>
              <a:rPr lang="it-IT" altLang="en-US" b="1" dirty="0">
                <a:solidFill>
                  <a:srgbClr val="9900CC"/>
                </a:solidFill>
              </a:rPr>
              <a:t>Risulta  ridotta o assente nelle cirrosi ad eziologia ignota</a:t>
            </a:r>
            <a:endParaRPr lang="en-US" altLang="en-US" b="1" dirty="0">
              <a:solidFill>
                <a:srgbClr val="9900CC"/>
              </a:solidFill>
            </a:endParaRPr>
          </a:p>
        </p:txBody>
      </p:sp>
      <p:pic>
        <p:nvPicPr>
          <p:cNvPr id="178198" name="Picture 22" descr="Serum Protein Electrophoresis--Alpha 1 anti-trypsin deficiency">
            <a:extLst>
              <a:ext uri="{FF2B5EF4-FFF2-40B4-BE49-F238E27FC236}">
                <a16:creationId xmlns:a16="http://schemas.microsoft.com/office/drawing/2014/main" id="{67404D23-4C7F-4627-ACF8-3769E4DB6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111750"/>
            <a:ext cx="2027237" cy="1738313"/>
          </a:xfrm>
          <a:prstGeom prst="rect">
            <a:avLst/>
          </a:prstGeom>
          <a:noFill/>
          <a:extLst>
            <a:ext uri="{909E8E84-426E-40DD-AFC4-6F175D3DCCD1}">
              <a14:hiddenFill xmlns:a14="http://schemas.microsoft.com/office/drawing/2010/main">
                <a:solidFill>
                  <a:srgbClr val="FFFFFF"/>
                </a:solidFill>
              </a14:hiddenFill>
            </a:ext>
          </a:extLst>
        </p:spPr>
      </p:pic>
      <p:sp>
        <p:nvSpPr>
          <p:cNvPr id="178199" name="Line 23">
            <a:extLst>
              <a:ext uri="{FF2B5EF4-FFF2-40B4-BE49-F238E27FC236}">
                <a16:creationId xmlns:a16="http://schemas.microsoft.com/office/drawing/2014/main" id="{32655B73-AC7C-448C-98B1-2D25C2216D3D}"/>
              </a:ext>
            </a:extLst>
          </p:cNvPr>
          <p:cNvSpPr>
            <a:spLocks noChangeShapeType="1"/>
          </p:cNvSpPr>
          <p:nvPr/>
        </p:nvSpPr>
        <p:spPr bwMode="auto">
          <a:xfrm rot="1289376">
            <a:off x="8172450" y="2781300"/>
            <a:ext cx="4318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8201" name="Line 25">
            <a:extLst>
              <a:ext uri="{FF2B5EF4-FFF2-40B4-BE49-F238E27FC236}">
                <a16:creationId xmlns:a16="http://schemas.microsoft.com/office/drawing/2014/main" id="{EACA6D53-D2A8-499F-8911-8F24DA41D323}"/>
              </a:ext>
            </a:extLst>
          </p:cNvPr>
          <p:cNvSpPr>
            <a:spLocks noChangeShapeType="1"/>
          </p:cNvSpPr>
          <p:nvPr/>
        </p:nvSpPr>
        <p:spPr bwMode="auto">
          <a:xfrm>
            <a:off x="6991350" y="5862638"/>
            <a:ext cx="0" cy="503237"/>
          </a:xfrm>
          <a:prstGeom prst="line">
            <a:avLst/>
          </a:prstGeom>
          <a:noFill/>
          <a:ln w="381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a:extLst>
              <a:ext uri="{FF2B5EF4-FFF2-40B4-BE49-F238E27FC236}">
                <a16:creationId xmlns:a16="http://schemas.microsoft.com/office/drawing/2014/main" id="{C3D43E38-5F2B-4A00-85B5-D04B4D1F5E1C}"/>
              </a:ext>
            </a:extLst>
          </p:cNvPr>
          <p:cNvSpPr>
            <a:spLocks noChangeArrowheads="1"/>
          </p:cNvSpPr>
          <p:nvPr/>
        </p:nvSpPr>
        <p:spPr bwMode="auto">
          <a:xfrm>
            <a:off x="179388" y="11588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1">
                <a:solidFill>
                  <a:srgbClr val="FF6600"/>
                </a:solidFill>
                <a:effectLst>
                  <a:outerShdw blurRad="38100" dist="38100" dir="2700000" algn="tl">
                    <a:srgbClr val="FFFFFF"/>
                  </a:outerShdw>
                </a:effectLst>
              </a:rPr>
              <a:t>1. INDICATORI DI ALTERAZIONE DELLE VIE BIOSINTETICHE</a:t>
            </a:r>
          </a:p>
          <a:p>
            <a:r>
              <a:rPr lang="it-IT" altLang="en-US" sz="2400" b="1">
                <a:solidFill>
                  <a:srgbClr val="FF6600"/>
                </a:solidFill>
                <a:effectLst>
                  <a:outerShdw blurRad="38100" dist="38100" dir="2700000" algn="tl">
                    <a:srgbClr val="FFFFFF"/>
                  </a:outerShdw>
                </a:effectLst>
              </a:rPr>
              <a:t>1d. Attività Protrombinica</a:t>
            </a:r>
            <a:endParaRPr lang="it-IT" altLang="en-US" b="1"/>
          </a:p>
        </p:txBody>
      </p:sp>
      <p:sp>
        <p:nvSpPr>
          <p:cNvPr id="126984" name="Text Box 8">
            <a:extLst>
              <a:ext uri="{FF2B5EF4-FFF2-40B4-BE49-F238E27FC236}">
                <a16:creationId xmlns:a16="http://schemas.microsoft.com/office/drawing/2014/main" id="{D3ECF5F9-7B0D-48FC-AE8C-F9C0FDEC41BA}"/>
              </a:ext>
            </a:extLst>
          </p:cNvPr>
          <p:cNvSpPr txBox="1">
            <a:spLocks noChangeArrowheads="1"/>
          </p:cNvSpPr>
          <p:nvPr/>
        </p:nvSpPr>
        <p:spPr bwMode="auto">
          <a:xfrm>
            <a:off x="349592" y="4221088"/>
            <a:ext cx="86869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a:t>L’attività protrombinica viene determinata su plasma con il metodo di Quick (37°C, Ca e Tromboplastina) che valuta il meccanismo estrinseco della coagulazione.</a:t>
            </a:r>
          </a:p>
          <a:p>
            <a:r>
              <a:rPr lang="it-IT" altLang="en-US" sz="2000" dirty="0"/>
              <a:t>	Il valore teorico è compreso tra 70 e 100%  [12 – 14 sec].</a:t>
            </a:r>
          </a:p>
          <a:p>
            <a:endParaRPr lang="it-IT" altLang="en-US" sz="2000" dirty="0"/>
          </a:p>
          <a:p>
            <a:r>
              <a:rPr lang="it-IT" altLang="en-US" sz="2000" dirty="0"/>
              <a:t>Marcati aumenti del tempo di PT &gt;5 sec sopra il controllo (non corretto da trattamento con </a:t>
            </a:r>
            <a:r>
              <a:rPr lang="it-IT" altLang="en-US" sz="2000" dirty="0" err="1"/>
              <a:t>Vit</a:t>
            </a:r>
            <a:r>
              <a:rPr lang="it-IT" altLang="en-US" sz="2000" dirty="0"/>
              <a:t> K) sono un segno negativo sia nelle forme acute che croniche.</a:t>
            </a:r>
            <a:endParaRPr lang="en-US" altLang="en-US" sz="2000" dirty="0"/>
          </a:p>
        </p:txBody>
      </p:sp>
      <p:pic>
        <p:nvPicPr>
          <p:cNvPr id="126985" name="Picture 9">
            <a:extLst>
              <a:ext uri="{FF2B5EF4-FFF2-40B4-BE49-F238E27FC236}">
                <a16:creationId xmlns:a16="http://schemas.microsoft.com/office/drawing/2014/main" id="{B13A9B76-FBEE-4BDD-AC54-123E7464D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052638"/>
            <a:ext cx="3459163" cy="1808162"/>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a:extLst>
              <a:ext uri="{FF2B5EF4-FFF2-40B4-BE49-F238E27FC236}">
                <a16:creationId xmlns:a16="http://schemas.microsoft.com/office/drawing/2014/main" id="{0185558E-21E7-4026-B03A-A55CE18E4B83}"/>
              </a:ext>
            </a:extLst>
          </p:cNvPr>
          <p:cNvSpPr txBox="1">
            <a:spLocks noChangeArrowheads="1"/>
          </p:cNvSpPr>
          <p:nvPr/>
        </p:nvSpPr>
        <p:spPr bwMode="auto">
          <a:xfrm>
            <a:off x="323850" y="908050"/>
            <a:ext cx="86407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 una delle indagini più sensibili per misurare la capacità funzionale residua nelle forme acute e croniche</a:t>
            </a:r>
          </a:p>
          <a:p>
            <a:r>
              <a:rPr lang="it-IT" altLang="en-US" sz="2000"/>
              <a:t>Il fegato sintetizza il fibrinogeno, i fattori vit. K-dipendenti (II, V, VII, IX e X)</a:t>
            </a:r>
          </a:p>
          <a:p>
            <a:pPr>
              <a:spcBef>
                <a:spcPct val="50000"/>
              </a:spcBef>
            </a:pPr>
            <a:endParaRPr lang="en-US" altLang="en-US" sz="2000"/>
          </a:p>
        </p:txBody>
      </p:sp>
      <p:sp>
        <p:nvSpPr>
          <p:cNvPr id="126988" name="Text Box 12">
            <a:extLst>
              <a:ext uri="{FF2B5EF4-FFF2-40B4-BE49-F238E27FC236}">
                <a16:creationId xmlns:a16="http://schemas.microsoft.com/office/drawing/2014/main" id="{EACE545A-83AD-465F-9E72-DEDB5FAB03DB}"/>
              </a:ext>
            </a:extLst>
          </p:cNvPr>
          <p:cNvSpPr txBox="1">
            <a:spLocks noChangeArrowheads="1"/>
          </p:cNvSpPr>
          <p:nvPr/>
        </p:nvSpPr>
        <p:spPr bwMode="auto">
          <a:xfrm>
            <a:off x="395288" y="2318048"/>
            <a:ext cx="43211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b="1" dirty="0">
                <a:sym typeface="Wingdings 3" panose="05040102010807070707" pitchFamily="18" charset="2"/>
              </a:rPr>
              <a:t>  </a:t>
            </a:r>
            <a:r>
              <a:rPr lang="it-IT" altLang="en-US" b="1" dirty="0"/>
              <a:t>anomalie della via estrinseca e intrinseca con un prolungamento del tempo di protrombina  (PT)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a:extLst>
              <a:ext uri="{FF2B5EF4-FFF2-40B4-BE49-F238E27FC236}">
                <a16:creationId xmlns:a16="http://schemas.microsoft.com/office/drawing/2014/main" id="{DFED8F43-D136-4CEB-A307-E1DBBC2E08EB}"/>
              </a:ext>
            </a:extLst>
          </p:cNvPr>
          <p:cNvSpPr txBox="1">
            <a:spLocks noChangeArrowheads="1"/>
          </p:cNvSpPr>
          <p:nvPr/>
        </p:nvSpPr>
        <p:spPr bwMode="auto">
          <a:xfrm>
            <a:off x="395288" y="908050"/>
            <a:ext cx="8497192"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00FF00"/>
                </a:solidFill>
                <a:effectLst>
                  <a:outerShdw blurRad="38100" dist="38100" dir="2700000" algn="tl">
                    <a:srgbClr val="FFFFFF"/>
                  </a:outerShdw>
                </a:effectLst>
              </a:rPr>
              <a:t>INDICI DI FUNZIONE EPATICA</a:t>
            </a:r>
          </a:p>
          <a:p>
            <a:pPr>
              <a:spcBef>
                <a:spcPct val="50000"/>
              </a:spcBef>
            </a:pPr>
            <a:endParaRPr lang="en-US" altLang="en-US" sz="2400" b="1" dirty="0">
              <a:solidFill>
                <a:srgbClr val="FF6600"/>
              </a:solidFill>
            </a:endParaRPr>
          </a:p>
          <a:p>
            <a:pPr>
              <a:spcBef>
                <a:spcPct val="50000"/>
              </a:spcBef>
              <a:buFontTx/>
              <a:buChar char="•"/>
            </a:pPr>
            <a:r>
              <a:rPr lang="it-IT" altLang="en-US" b="1" dirty="0">
                <a:solidFill>
                  <a:srgbClr val="969696"/>
                </a:solidFill>
              </a:rPr>
              <a:t>INDICATORI DI ALTERAZIONE DELLE VIE BIOSINTETICHE</a:t>
            </a:r>
          </a:p>
          <a:p>
            <a:pPr>
              <a:spcBef>
                <a:spcPct val="50000"/>
              </a:spcBef>
              <a:buFontTx/>
              <a:buChar char="•"/>
            </a:pPr>
            <a:r>
              <a:rPr lang="it-IT" altLang="en-US" sz="2000" b="1" dirty="0">
                <a:solidFill>
                  <a:srgbClr val="FF0000"/>
                </a:solidFill>
                <a:effectLst>
                  <a:outerShdw blurRad="38100" dist="38100" dir="2700000" algn="tl">
                    <a:srgbClr val="FFFFFF"/>
                  </a:outerShdw>
                </a:effectLst>
              </a:rPr>
              <a:t>INDICATORI DELLA FUNZIONE ESCRETRICE (E DI DETOSSIFICAZIONE)</a:t>
            </a:r>
          </a:p>
          <a:p>
            <a:pPr>
              <a:spcBef>
                <a:spcPct val="50000"/>
              </a:spcBef>
              <a:buFontTx/>
              <a:buChar char="•"/>
            </a:pPr>
            <a:r>
              <a:rPr lang="it-IT" altLang="en-US" b="1" dirty="0">
                <a:solidFill>
                  <a:srgbClr val="969696"/>
                </a:solidFill>
              </a:rPr>
              <a:t>INDICATORI DI DANNO EPATICO:</a:t>
            </a:r>
          </a:p>
          <a:p>
            <a:pPr>
              <a:spcBef>
                <a:spcPct val="50000"/>
              </a:spcBef>
            </a:pPr>
            <a:r>
              <a:rPr lang="it-IT" altLang="en-US" b="1" dirty="0">
                <a:solidFill>
                  <a:srgbClr val="969696"/>
                </a:solidFill>
              </a:rPr>
              <a:t>			indicatori di danno/necrosi</a:t>
            </a:r>
          </a:p>
          <a:p>
            <a:pPr>
              <a:spcBef>
                <a:spcPct val="50000"/>
              </a:spcBef>
            </a:pPr>
            <a:r>
              <a:rPr lang="it-IT" altLang="en-US" b="1" dirty="0">
                <a:solidFill>
                  <a:srgbClr val="969696"/>
                </a:solidFill>
              </a:rPr>
              <a:t>			indicatori di colestasi</a:t>
            </a:r>
          </a:p>
          <a:p>
            <a:pPr>
              <a:spcBef>
                <a:spcPct val="50000"/>
              </a:spcBef>
              <a:buFontTx/>
              <a:buChar char="•"/>
            </a:pPr>
            <a:r>
              <a:rPr lang="it-IT" altLang="en-US" b="1" dirty="0">
                <a:solidFill>
                  <a:srgbClr val="969696"/>
                </a:solidFill>
              </a:rPr>
              <a:t>INDICATORI DI INFEZIONE VIRALE</a:t>
            </a:r>
          </a:p>
          <a:p>
            <a:pPr>
              <a:spcBef>
                <a:spcPct val="50000"/>
              </a:spcBef>
              <a:buFontTx/>
              <a:buChar char="•"/>
            </a:pPr>
            <a:r>
              <a:rPr lang="it-IT" altLang="en-US" b="1" dirty="0">
                <a:solidFill>
                  <a:srgbClr val="969696"/>
                </a:solidFill>
              </a:rPr>
              <a:t>INDICATORI DI PROLIFERAZIONE CELLULARE</a:t>
            </a:r>
          </a:p>
          <a:p>
            <a:pPr>
              <a:spcBef>
                <a:spcPct val="50000"/>
              </a:spcBef>
              <a:buFontTx/>
              <a:buChar char="•"/>
            </a:pPr>
            <a:r>
              <a:rPr lang="it-IT" altLang="en-US" b="1" dirty="0">
                <a:solidFill>
                  <a:srgbClr val="969696"/>
                </a:solidFill>
              </a:rPr>
              <a:t>INDICATORE DEL METABOLISMO MINERALE (ferro e rame)</a:t>
            </a:r>
          </a:p>
          <a:p>
            <a:pPr>
              <a:spcBef>
                <a:spcPct val="50000"/>
              </a:spcBef>
              <a:buFontTx/>
              <a:buAutoNum type="arabicPeriod"/>
            </a:pPr>
            <a:endParaRPr lang="en-US" altLang="en-US" b="1" dirty="0">
              <a:solidFill>
                <a:srgbClr val="CC99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Rettangolo 7"/>
          <p:cNvSpPr/>
          <p:nvPr/>
        </p:nvSpPr>
        <p:spPr>
          <a:xfrm>
            <a:off x="323528" y="1124744"/>
            <a:ext cx="8496944" cy="5328592"/>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21" name="Text Box 5"/>
          <p:cNvSpPr txBox="1">
            <a:spLocks noChangeArrowheads="1"/>
          </p:cNvSpPr>
          <p:nvPr/>
        </p:nvSpPr>
        <p:spPr bwMode="auto">
          <a:xfrm>
            <a:off x="395287" y="1268760"/>
            <a:ext cx="8353425" cy="4401205"/>
          </a:xfrm>
          <a:prstGeom prst="rect">
            <a:avLst/>
          </a:prstGeom>
          <a:noFill/>
          <a:ln w="9525">
            <a:noFill/>
            <a:miter lim="800000"/>
            <a:headEnd/>
            <a:tailEnd/>
          </a:ln>
        </p:spPr>
        <p:txBody>
          <a:bodyPr>
            <a:spAutoFit/>
          </a:bodyPr>
          <a:lstStyle/>
          <a:p>
            <a:r>
              <a:rPr lang="it-IT" sz="2800" i="1" dirty="0">
                <a:solidFill>
                  <a:prstClr val="black"/>
                </a:solidFill>
              </a:rPr>
              <a:t>L’infiammazione granulomatosa è un tipo particolare di risposta infiammatoria cronica, caratterizzata da raccolte focali di macrofagi, cellule </a:t>
            </a:r>
            <a:r>
              <a:rPr lang="it-IT" sz="2800" i="1" dirty="0" err="1">
                <a:solidFill>
                  <a:prstClr val="black"/>
                </a:solidFill>
              </a:rPr>
              <a:t>epitelioidi</a:t>
            </a:r>
            <a:r>
              <a:rPr lang="it-IT" sz="2800" i="1" dirty="0">
                <a:solidFill>
                  <a:prstClr val="black"/>
                </a:solidFill>
              </a:rPr>
              <a:t> e cellule giganti </a:t>
            </a:r>
            <a:r>
              <a:rPr lang="it-IT" sz="2800" i="1" dirty="0" err="1">
                <a:solidFill>
                  <a:prstClr val="black"/>
                </a:solidFill>
              </a:rPr>
              <a:t>multinucleate</a:t>
            </a:r>
            <a:r>
              <a:rPr lang="it-IT" sz="2800" i="1" dirty="0">
                <a:solidFill>
                  <a:prstClr val="black"/>
                </a:solidFill>
              </a:rPr>
              <a:t>.</a:t>
            </a:r>
          </a:p>
          <a:p>
            <a:endParaRPr lang="it-IT" sz="2800" i="1" dirty="0">
              <a:solidFill>
                <a:prstClr val="black"/>
              </a:solidFill>
            </a:endParaRPr>
          </a:p>
          <a:p>
            <a:pPr>
              <a:buFontTx/>
              <a:buChar char="-"/>
            </a:pPr>
            <a:r>
              <a:rPr lang="it-IT" sz="2800" i="1" dirty="0">
                <a:solidFill>
                  <a:prstClr val="black"/>
                </a:solidFill>
              </a:rPr>
              <a:t> Persistenza dell’agente scatenante</a:t>
            </a:r>
          </a:p>
          <a:p>
            <a:pPr>
              <a:buFontTx/>
              <a:buChar char="-"/>
            </a:pPr>
            <a:r>
              <a:rPr lang="it-IT" sz="2800" i="1" dirty="0">
                <a:solidFill>
                  <a:prstClr val="black"/>
                </a:solidFill>
              </a:rPr>
              <a:t> ruolo particolare del sistema immune:</a:t>
            </a:r>
          </a:p>
          <a:p>
            <a:pPr lvl="1">
              <a:buFontTx/>
              <a:buChar char="-"/>
            </a:pPr>
            <a:r>
              <a:rPr lang="it-IT" sz="2800" i="1" dirty="0">
                <a:solidFill>
                  <a:prstClr val="black"/>
                </a:solidFill>
              </a:rPr>
              <a:t> predominanza del sistema </a:t>
            </a:r>
            <a:r>
              <a:rPr lang="it-IT" sz="2800" i="1" dirty="0" err="1">
                <a:solidFill>
                  <a:prstClr val="black"/>
                </a:solidFill>
              </a:rPr>
              <a:t>fagocitico-mononucleare</a:t>
            </a:r>
            <a:endParaRPr lang="it-IT" sz="2800" i="1" dirty="0">
              <a:solidFill>
                <a:prstClr val="black"/>
              </a:solidFill>
            </a:endParaRPr>
          </a:p>
          <a:p>
            <a:pPr lvl="1">
              <a:buFontTx/>
              <a:buChar char="-"/>
            </a:pPr>
            <a:r>
              <a:rPr lang="it-IT" sz="2800" i="1" dirty="0">
                <a:solidFill>
                  <a:prstClr val="black"/>
                </a:solidFill>
              </a:rPr>
              <a:t> partecipazione di linfociti, plasmacellule e fibroblasti</a:t>
            </a:r>
          </a:p>
        </p:txBody>
      </p:sp>
      <p:sp>
        <p:nvSpPr>
          <p:cNvPr id="9222" name="Text Box 6"/>
          <p:cNvSpPr txBox="1">
            <a:spLocks noChangeArrowheads="1"/>
          </p:cNvSpPr>
          <p:nvPr/>
        </p:nvSpPr>
        <p:spPr bwMode="auto">
          <a:xfrm>
            <a:off x="663575" y="1697038"/>
            <a:ext cx="184150" cy="396875"/>
          </a:xfrm>
          <a:prstGeom prst="rect">
            <a:avLst/>
          </a:prstGeom>
          <a:noFill/>
          <a:ln w="9525">
            <a:noFill/>
            <a:miter lim="800000"/>
            <a:headEnd/>
            <a:tailEnd/>
          </a:ln>
        </p:spPr>
        <p:txBody>
          <a:bodyPr wrap="none">
            <a:spAutoFit/>
          </a:bodyPr>
          <a:lstStyle/>
          <a:p>
            <a:endParaRPr lang="it-IT">
              <a:solidFill>
                <a:prstClr val="black"/>
              </a:solidFill>
            </a:endParaRPr>
          </a:p>
        </p:txBody>
      </p:sp>
      <p:sp>
        <p:nvSpPr>
          <p:cNvPr id="9223" name="Text Box 7"/>
          <p:cNvSpPr txBox="1">
            <a:spLocks noChangeArrowheads="1"/>
          </p:cNvSpPr>
          <p:nvPr/>
        </p:nvSpPr>
        <p:spPr bwMode="auto">
          <a:xfrm>
            <a:off x="755576" y="5775647"/>
            <a:ext cx="7816948" cy="461665"/>
          </a:xfrm>
          <a:prstGeom prst="rect">
            <a:avLst/>
          </a:prstGeom>
          <a:noFill/>
          <a:ln w="9525">
            <a:noFill/>
            <a:miter lim="800000"/>
            <a:headEnd/>
            <a:tailEnd/>
          </a:ln>
        </p:spPr>
        <p:txBody>
          <a:bodyPr wrap="none">
            <a:spAutoFit/>
          </a:bodyPr>
          <a:lstStyle/>
          <a:p>
            <a:r>
              <a:rPr lang="it-IT" sz="2400" b="1" dirty="0">
                <a:solidFill>
                  <a:prstClr val="black"/>
                </a:solidFill>
              </a:rPr>
              <a:t>Resistenza del patogeno </a:t>
            </a:r>
            <a:r>
              <a:rPr lang="it-IT" sz="2400" b="1" dirty="0" err="1">
                <a:solidFill>
                  <a:prstClr val="black"/>
                </a:solidFill>
              </a:rPr>
              <a:t>----</a:t>
            </a:r>
            <a:r>
              <a:rPr lang="it-IT" sz="2400" b="1" dirty="0">
                <a:solidFill>
                  <a:prstClr val="black"/>
                </a:solidFill>
              </a:rPr>
              <a:t> efficienza del sistema </a:t>
            </a:r>
            <a:r>
              <a:rPr lang="it-IT" sz="2400" b="1" dirty="0" err="1">
                <a:solidFill>
                  <a:prstClr val="black"/>
                </a:solidFill>
              </a:rPr>
              <a:t>fagocitico</a:t>
            </a:r>
            <a:endParaRPr lang="it-IT" sz="2400" b="1" dirty="0">
              <a:solidFill>
                <a:prstClr val="black"/>
              </a:solidFill>
            </a:endParaRPr>
          </a:p>
        </p:txBody>
      </p:sp>
      <p:sp>
        <p:nvSpPr>
          <p:cNvPr id="9"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Rettangolo 12"/>
          <p:cNvSpPr/>
          <p:nvPr/>
        </p:nvSpPr>
        <p:spPr>
          <a:xfrm>
            <a:off x="35496" y="-27384"/>
            <a:ext cx="6120680"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GRANULOMA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a:extLst>
              <a:ext uri="{FF2B5EF4-FFF2-40B4-BE49-F238E27FC236}">
                <a16:creationId xmlns:a16="http://schemas.microsoft.com/office/drawing/2014/main" id="{E3A68E46-F114-422C-B5B0-09B7B45434D4}"/>
              </a:ext>
            </a:extLst>
          </p:cNvPr>
          <p:cNvSpPr txBox="1">
            <a:spLocks noChangeArrowheads="1"/>
          </p:cNvSpPr>
          <p:nvPr/>
        </p:nvSpPr>
        <p:spPr bwMode="auto">
          <a:xfrm>
            <a:off x="395288" y="115888"/>
            <a:ext cx="8280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2a. BILIRUBINA</a:t>
            </a:r>
          </a:p>
        </p:txBody>
      </p:sp>
      <p:sp>
        <p:nvSpPr>
          <p:cNvPr id="83973" name="Rectangle 5">
            <a:extLst>
              <a:ext uri="{FF2B5EF4-FFF2-40B4-BE49-F238E27FC236}">
                <a16:creationId xmlns:a16="http://schemas.microsoft.com/office/drawing/2014/main" id="{AA1A3F83-92F6-45BB-AA52-296195F369A2}"/>
              </a:ext>
            </a:extLst>
          </p:cNvPr>
          <p:cNvSpPr>
            <a:spLocks noChangeArrowheads="1"/>
          </p:cNvSpPr>
          <p:nvPr/>
        </p:nvSpPr>
        <p:spPr bwMode="auto">
          <a:xfrm>
            <a:off x="323528" y="1455864"/>
            <a:ext cx="52562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en-US" sz="2000" dirty="0"/>
              <a:t>75 - 80% dal catabolismo dell’emoglobina. </a:t>
            </a:r>
          </a:p>
          <a:p>
            <a:r>
              <a:rPr lang="it-IT" altLang="en-US" sz="2000" dirty="0"/>
              <a:t> 25 - 20% dal ricambio di proteine contenenti l’Eme (mioglobina, citocromi, enzimi)</a:t>
            </a:r>
          </a:p>
          <a:p>
            <a:pPr>
              <a:buFontTx/>
              <a:buChar char="•"/>
            </a:pPr>
            <a:endParaRPr lang="it-IT" altLang="en-US" sz="1600" b="1" dirty="0">
              <a:solidFill>
                <a:srgbClr val="FF6600"/>
              </a:solidFill>
            </a:endParaRPr>
          </a:p>
          <a:p>
            <a:pPr>
              <a:buFontTx/>
              <a:buChar char="•"/>
            </a:pPr>
            <a:r>
              <a:rPr lang="it-IT" altLang="en-US" sz="1600" b="1" dirty="0"/>
              <a:t>Circola reversibilmente legata all’albumina</a:t>
            </a:r>
          </a:p>
          <a:p>
            <a:pPr>
              <a:buFontTx/>
              <a:buChar char="•"/>
            </a:pPr>
            <a:endParaRPr lang="it-IT" altLang="en-US" sz="1600" b="1" dirty="0"/>
          </a:p>
          <a:p>
            <a:pPr>
              <a:buFontTx/>
              <a:buChar char="•"/>
            </a:pPr>
            <a:r>
              <a:rPr lang="it-IT" altLang="en-US" sz="1600" b="1" dirty="0"/>
              <a:t>Coniugata (mono- e di-</a:t>
            </a:r>
            <a:r>
              <a:rPr lang="it-IT" altLang="en-US" sz="1600" b="1" dirty="0" err="1"/>
              <a:t>glucurunide</a:t>
            </a:r>
            <a:r>
              <a:rPr lang="it-IT" altLang="en-US" sz="1600" b="1" dirty="0"/>
              <a:t> nel </a:t>
            </a:r>
            <a:r>
              <a:rPr lang="it-IT" altLang="en-US" sz="1600" b="1" dirty="0" err="1"/>
              <a:t>r.e</a:t>
            </a:r>
            <a:r>
              <a:rPr lang="it-IT" altLang="en-US" sz="1600" b="1" dirty="0"/>
              <a:t>. da parte dell’enzima </a:t>
            </a:r>
            <a:r>
              <a:rPr lang="it-IT" altLang="en-US" sz="1600" b="1" dirty="0" err="1"/>
              <a:t>microsomiale</a:t>
            </a:r>
            <a:r>
              <a:rPr lang="it-IT" altLang="en-US" sz="1600" b="1" dirty="0"/>
              <a:t> UDO-</a:t>
            </a:r>
            <a:r>
              <a:rPr lang="it-IT" altLang="en-US" sz="1600" b="1" dirty="0" err="1"/>
              <a:t>glucuroniltranferasi</a:t>
            </a:r>
            <a:r>
              <a:rPr lang="it-IT" altLang="en-US" sz="1600" b="1" dirty="0"/>
              <a:t>) e secreta nei canalicoli biliari </a:t>
            </a:r>
          </a:p>
          <a:p>
            <a:pPr>
              <a:buFontTx/>
              <a:buChar char="•"/>
            </a:pPr>
            <a:endParaRPr lang="it-IT" altLang="en-US" sz="1600" b="1" dirty="0"/>
          </a:p>
          <a:p>
            <a:pPr>
              <a:buFontTx/>
              <a:buChar char="•"/>
            </a:pPr>
            <a:r>
              <a:rPr lang="it-IT" altLang="en-US" sz="1600" b="1" dirty="0"/>
              <a:t>Nell’intestino i </a:t>
            </a:r>
            <a:r>
              <a:rPr lang="it-IT" altLang="en-US" sz="1600" b="1" dirty="0" err="1"/>
              <a:t>glucurunidi</a:t>
            </a:r>
            <a:r>
              <a:rPr lang="it-IT" altLang="en-US" sz="1600" b="1" dirty="0"/>
              <a:t> sono scissi dalle </a:t>
            </a:r>
          </a:p>
          <a:p>
            <a:r>
              <a:rPr lang="it-IT" altLang="en-US" sz="1600" b="1" dirty="0"/>
              <a:t>idrolasi batteriche, la bilirubina è ridotta dai batteri </a:t>
            </a:r>
            <a:r>
              <a:rPr lang="it-IT" altLang="en-US" sz="1600" b="1" dirty="0" err="1"/>
              <a:t>inestinali</a:t>
            </a:r>
            <a:r>
              <a:rPr lang="it-IT" altLang="en-US" sz="1600" b="1" dirty="0"/>
              <a:t> ad </a:t>
            </a:r>
            <a:r>
              <a:rPr lang="it-IT" altLang="en-US" sz="1600" b="1" dirty="0" err="1"/>
              <a:t>urobilinogeno</a:t>
            </a:r>
            <a:r>
              <a:rPr lang="it-IT" altLang="en-US" sz="1600" b="1" dirty="0"/>
              <a:t> e successivamente trasformata in stercobilina.</a:t>
            </a:r>
          </a:p>
          <a:p>
            <a:pPr>
              <a:buFontTx/>
              <a:buChar char="•"/>
            </a:pPr>
            <a:endParaRPr lang="it-IT" altLang="en-US" sz="1600" b="1" dirty="0"/>
          </a:p>
          <a:p>
            <a:pPr>
              <a:buFontTx/>
              <a:buChar char="•"/>
            </a:pPr>
            <a:r>
              <a:rPr lang="it-IT" altLang="en-US" sz="1600" b="1" dirty="0"/>
              <a:t>Una parte dell’ </a:t>
            </a:r>
            <a:r>
              <a:rPr lang="it-IT" altLang="en-US" sz="1600" b="1" dirty="0" err="1"/>
              <a:t>urobilinogeno</a:t>
            </a:r>
            <a:r>
              <a:rPr lang="it-IT" altLang="en-US" sz="1600" b="1" dirty="0"/>
              <a:t> viene riassorbito dall’intestino, mentre una parte raggiunge la circolazione generale e viene escreta con le urine.</a:t>
            </a:r>
          </a:p>
        </p:txBody>
      </p:sp>
      <p:pic>
        <p:nvPicPr>
          <p:cNvPr id="83974" name="Picture 6">
            <a:extLst>
              <a:ext uri="{FF2B5EF4-FFF2-40B4-BE49-F238E27FC236}">
                <a16:creationId xmlns:a16="http://schemas.microsoft.com/office/drawing/2014/main" id="{D5EDEF65-821A-4E54-BFC2-DAC485BDE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263" y="980728"/>
            <a:ext cx="3741737"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a:extLst>
              <a:ext uri="{FF2B5EF4-FFF2-40B4-BE49-F238E27FC236}">
                <a16:creationId xmlns:a16="http://schemas.microsoft.com/office/drawing/2014/main" id="{0864CE5D-E958-4A2E-95F7-5B140D1247AE}"/>
              </a:ext>
            </a:extLst>
          </p:cNvPr>
          <p:cNvSpPr txBox="1">
            <a:spLocks noChangeArrowheads="1"/>
          </p:cNvSpPr>
          <p:nvPr/>
        </p:nvSpPr>
        <p:spPr bwMode="auto">
          <a:xfrm>
            <a:off x="250825" y="152400"/>
            <a:ext cx="856932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a:t>
            </a:r>
            <a:r>
              <a:rPr lang="it-IT" altLang="en-US" sz="2200" b="1" dirty="0">
                <a:effectLst>
                  <a:outerShdw blurRad="38100" dist="38100" dir="2700000" algn="tl">
                    <a:srgbClr val="FFFFFF"/>
                  </a:outerShdw>
                </a:effectLst>
              </a:rPr>
              <a:t>INDICATORI DELLA FUNZIONE ESCRETRICE </a:t>
            </a:r>
          </a:p>
          <a:p>
            <a:r>
              <a:rPr lang="it-IT" altLang="en-US" sz="22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2a. BILIRUBINA TOTALE</a:t>
            </a:r>
          </a:p>
          <a:p>
            <a:endParaRPr lang="it-IT" altLang="en-US" sz="2000" b="1" dirty="0">
              <a:effectLst>
                <a:outerShdw blurRad="38100" dist="38100" dir="2700000" algn="tl">
                  <a:srgbClr val="FFFFFF"/>
                </a:outerShdw>
              </a:effectLst>
            </a:endParaRPr>
          </a:p>
        </p:txBody>
      </p:sp>
      <p:sp>
        <p:nvSpPr>
          <p:cNvPr id="84997" name="Text Box 5">
            <a:extLst>
              <a:ext uri="{FF2B5EF4-FFF2-40B4-BE49-F238E27FC236}">
                <a16:creationId xmlns:a16="http://schemas.microsoft.com/office/drawing/2014/main" id="{3C347CCF-F5DF-4E63-90F2-002E74746DB6}"/>
              </a:ext>
            </a:extLst>
          </p:cNvPr>
          <p:cNvSpPr txBox="1">
            <a:spLocks noChangeArrowheads="1"/>
          </p:cNvSpPr>
          <p:nvPr/>
        </p:nvSpPr>
        <p:spPr bwMode="auto">
          <a:xfrm>
            <a:off x="144463" y="1341438"/>
            <a:ext cx="56515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dirty="0"/>
              <a:t>La Bilirubina plasmatica [0,1 - 1 mg/dl </a:t>
            </a:r>
            <a:r>
              <a:rPr lang="it-IT" altLang="en-US" sz="2000" b="1" dirty="0">
                <a:sym typeface="Symbol" panose="05050102010706020507" pitchFamily="18" charset="2"/>
              </a:rPr>
              <a:t> 7 – 17 </a:t>
            </a:r>
            <a:r>
              <a:rPr lang="it-IT" altLang="en-US" sz="2000" b="1" dirty="0" err="1">
                <a:sym typeface="Symbol" panose="05050102010706020507" pitchFamily="18" charset="2"/>
              </a:rPr>
              <a:t>mmol</a:t>
            </a:r>
            <a:r>
              <a:rPr lang="it-IT" altLang="en-US" sz="2000" b="1" dirty="0">
                <a:sym typeface="Symbol" panose="05050102010706020507" pitchFamily="18" charset="2"/>
              </a:rPr>
              <a:t>/L] è quasi tutta in forma non coniugata</a:t>
            </a:r>
          </a:p>
          <a:p>
            <a:endParaRPr lang="it-IT" altLang="en-US" sz="2000" b="1" dirty="0"/>
          </a:p>
          <a:p>
            <a:r>
              <a:rPr lang="it-IT" altLang="en-US" sz="2000" b="1" dirty="0"/>
              <a:t>LA BILIRUBINA CONIUGATA può essere facilmente legata con i sali di diazonio per formare composti colorati (540 nm) </a:t>
            </a:r>
          </a:p>
          <a:p>
            <a:r>
              <a:rPr lang="it-IT" altLang="en-US" sz="2000" b="1" dirty="0"/>
              <a:t>(BILIRUBINA DIRETTA)</a:t>
            </a:r>
          </a:p>
          <a:p>
            <a:endParaRPr lang="it-IT" altLang="en-US" sz="2000" b="1" dirty="0"/>
          </a:p>
          <a:p>
            <a:r>
              <a:rPr lang="it-IT" altLang="en-US" sz="2000" b="1" dirty="0"/>
              <a:t>La BILIRUBINA NON CONIUGATA reagisce lentamente e richiede l’aggiunta di sostanze acceleranti (caffeina, detergenti o DMSO) (BILIRUBINA INDIRETTA) </a:t>
            </a:r>
          </a:p>
          <a:p>
            <a:endParaRPr lang="it-IT" altLang="en-US" sz="2000" b="1" dirty="0"/>
          </a:p>
          <a:p>
            <a:r>
              <a:rPr lang="it-IT" altLang="en-US" sz="2000" b="1" dirty="0"/>
              <a:t>La Bilirubina aumenta prima della comparsa dell’ittero che si manifesta tra 2 e 2,5 mg/dl.</a:t>
            </a:r>
          </a:p>
        </p:txBody>
      </p:sp>
      <p:pic>
        <p:nvPicPr>
          <p:cNvPr id="84998" name="Picture 6">
            <a:extLst>
              <a:ext uri="{FF2B5EF4-FFF2-40B4-BE49-F238E27FC236}">
                <a16:creationId xmlns:a16="http://schemas.microsoft.com/office/drawing/2014/main" id="{78116089-55D5-447F-99A1-CDF5315B2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765175"/>
            <a:ext cx="3240087" cy="3455988"/>
          </a:xfrm>
          <a:prstGeom prst="rect">
            <a:avLst/>
          </a:prstGeom>
          <a:noFill/>
          <a:extLst>
            <a:ext uri="{909E8E84-426E-40DD-AFC4-6F175D3DCCD1}">
              <a14:hiddenFill xmlns:a14="http://schemas.microsoft.com/office/drawing/2010/main">
                <a:solidFill>
                  <a:srgbClr val="FFFFFF"/>
                </a:solidFill>
              </a14:hiddenFill>
            </a:ext>
          </a:extLst>
        </p:spPr>
      </p:pic>
      <p:sp>
        <p:nvSpPr>
          <p:cNvPr id="84999" name="Text Box 7">
            <a:extLst>
              <a:ext uri="{FF2B5EF4-FFF2-40B4-BE49-F238E27FC236}">
                <a16:creationId xmlns:a16="http://schemas.microsoft.com/office/drawing/2014/main" id="{D6DA97D6-316C-484E-A79F-269647A95C06}"/>
              </a:ext>
            </a:extLst>
          </p:cNvPr>
          <p:cNvSpPr txBox="1">
            <a:spLocks noChangeArrowheads="1"/>
          </p:cNvSpPr>
          <p:nvPr/>
        </p:nvSpPr>
        <p:spPr bwMode="auto">
          <a:xfrm>
            <a:off x="5832475" y="4292600"/>
            <a:ext cx="33480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36575">
              <a:defRPr>
                <a:solidFill>
                  <a:schemeClr val="tx1"/>
                </a:solidFill>
                <a:latin typeface="Arial" panose="020B0604020202020204" pitchFamily="34" charset="0"/>
              </a:defRPr>
            </a:lvl1pPr>
            <a:lvl2pPr defTabSz="536575">
              <a:defRPr>
                <a:solidFill>
                  <a:schemeClr val="tx1"/>
                </a:solidFill>
                <a:latin typeface="Arial" panose="020B0604020202020204" pitchFamily="34" charset="0"/>
              </a:defRPr>
            </a:lvl2pPr>
            <a:lvl3pPr defTabSz="536575">
              <a:defRPr>
                <a:solidFill>
                  <a:schemeClr val="tx1"/>
                </a:solidFill>
                <a:latin typeface="Arial" panose="020B0604020202020204" pitchFamily="34" charset="0"/>
              </a:defRPr>
            </a:lvl3pPr>
            <a:lvl4pPr defTabSz="536575">
              <a:defRPr>
                <a:solidFill>
                  <a:schemeClr val="tx1"/>
                </a:solidFill>
                <a:latin typeface="Arial" panose="020B0604020202020204" pitchFamily="34" charset="0"/>
              </a:defRPr>
            </a:lvl4pPr>
            <a:lvl5pPr defTabSz="536575">
              <a:defRPr>
                <a:solidFill>
                  <a:schemeClr val="tx1"/>
                </a:solidFill>
                <a:latin typeface="Arial" panose="020B0604020202020204" pitchFamily="34" charset="0"/>
              </a:defRPr>
            </a:lvl5pPr>
            <a:lvl6pPr defTabSz="536575" fontAlgn="base">
              <a:spcBef>
                <a:spcPct val="0"/>
              </a:spcBef>
              <a:spcAft>
                <a:spcPct val="0"/>
              </a:spcAft>
              <a:defRPr>
                <a:solidFill>
                  <a:schemeClr val="tx1"/>
                </a:solidFill>
                <a:latin typeface="Arial" panose="020B0604020202020204" pitchFamily="34" charset="0"/>
              </a:defRPr>
            </a:lvl6pPr>
            <a:lvl7pPr defTabSz="536575" fontAlgn="base">
              <a:spcBef>
                <a:spcPct val="0"/>
              </a:spcBef>
              <a:spcAft>
                <a:spcPct val="0"/>
              </a:spcAft>
              <a:defRPr>
                <a:solidFill>
                  <a:schemeClr val="tx1"/>
                </a:solidFill>
                <a:latin typeface="Arial" panose="020B0604020202020204" pitchFamily="34" charset="0"/>
              </a:defRPr>
            </a:lvl7pPr>
            <a:lvl8pPr defTabSz="536575" fontAlgn="base">
              <a:spcBef>
                <a:spcPct val="0"/>
              </a:spcBef>
              <a:spcAft>
                <a:spcPct val="0"/>
              </a:spcAft>
              <a:defRPr>
                <a:solidFill>
                  <a:schemeClr val="tx1"/>
                </a:solidFill>
                <a:latin typeface="Arial" panose="020B0604020202020204" pitchFamily="34" charset="0"/>
              </a:defRPr>
            </a:lvl8pPr>
            <a:lvl9pPr defTabSz="536575" fontAlgn="base">
              <a:spcBef>
                <a:spcPct val="0"/>
              </a:spcBef>
              <a:spcAft>
                <a:spcPct val="0"/>
              </a:spcAft>
              <a:defRPr>
                <a:solidFill>
                  <a:schemeClr val="tx1"/>
                </a:solidFill>
                <a:latin typeface="Arial" panose="020B0604020202020204" pitchFamily="34" charset="0"/>
              </a:defRPr>
            </a:lvl9pPr>
          </a:lstStyle>
          <a:p>
            <a:r>
              <a:rPr lang="it-IT" altLang="en-US" sz="1600" b="1">
                <a:solidFill>
                  <a:srgbClr val="66FFFF"/>
                </a:solidFill>
              </a:rPr>
              <a:t>Valori di riferimento:</a:t>
            </a:r>
          </a:p>
          <a:p>
            <a:r>
              <a:rPr lang="it-IT" altLang="en-US" sz="1600" b="1">
                <a:solidFill>
                  <a:srgbClr val="66FFFF"/>
                </a:solidFill>
              </a:rPr>
              <a:t>B. Diretta 		0 – 0.2    mg/dL</a:t>
            </a:r>
          </a:p>
          <a:p>
            <a:r>
              <a:rPr lang="it-IT" altLang="en-US" sz="1600" b="1">
                <a:solidFill>
                  <a:srgbClr val="66FFFF"/>
                </a:solidFill>
              </a:rPr>
              <a:t>B. Indiretta </a:t>
            </a:r>
            <a:r>
              <a:rPr lang="it-IT" altLang="en-US" sz="1600">
                <a:solidFill>
                  <a:srgbClr val="66FFFF"/>
                </a:solidFill>
              </a:rPr>
              <a:t> 	</a:t>
            </a:r>
            <a:r>
              <a:rPr lang="it-IT" altLang="en-US" sz="1600" b="1">
                <a:solidFill>
                  <a:srgbClr val="66FFFF"/>
                </a:solidFill>
              </a:rPr>
              <a:t>0.2 – 0.8 mg/dL</a:t>
            </a:r>
            <a:endParaRPr lang="en-US" altLang="en-US" sz="1600">
              <a:solidFill>
                <a:srgbClr val="66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a:extLst>
              <a:ext uri="{FF2B5EF4-FFF2-40B4-BE49-F238E27FC236}">
                <a16:creationId xmlns:a16="http://schemas.microsoft.com/office/drawing/2014/main" id="{8BE71D6A-2242-4E79-B928-EF4A23D157FB}"/>
              </a:ext>
            </a:extLst>
          </p:cNvPr>
          <p:cNvSpPr txBox="1">
            <a:spLocks noChangeArrowheads="1"/>
          </p:cNvSpPr>
          <p:nvPr/>
        </p:nvSpPr>
        <p:spPr bwMode="auto">
          <a:xfrm>
            <a:off x="395288" y="188913"/>
            <a:ext cx="8497887"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571500">
              <a:defRPr>
                <a:solidFill>
                  <a:schemeClr val="tx1"/>
                </a:solidFill>
                <a:latin typeface="Arial" panose="020B0604020202020204" pitchFamily="34" charset="0"/>
              </a:defRPr>
            </a:lvl4pPr>
            <a:lvl5pPr marL="1524000" indent="304800">
              <a:defRPr>
                <a:solidFill>
                  <a:schemeClr val="tx1"/>
                </a:solidFill>
                <a:latin typeface="Arial" panose="020B0604020202020204" pitchFamily="34" charset="0"/>
              </a:defRPr>
            </a:lvl5pPr>
            <a:lvl6pPr marL="1981200" indent="304800" fontAlgn="base">
              <a:spcBef>
                <a:spcPct val="0"/>
              </a:spcBef>
              <a:spcAft>
                <a:spcPct val="0"/>
              </a:spcAft>
              <a:defRPr>
                <a:solidFill>
                  <a:schemeClr val="tx1"/>
                </a:solidFill>
                <a:latin typeface="Arial" panose="020B0604020202020204" pitchFamily="34" charset="0"/>
              </a:defRPr>
            </a:lvl6pPr>
            <a:lvl7pPr marL="2438400" indent="304800" fontAlgn="base">
              <a:spcBef>
                <a:spcPct val="0"/>
              </a:spcBef>
              <a:spcAft>
                <a:spcPct val="0"/>
              </a:spcAft>
              <a:defRPr>
                <a:solidFill>
                  <a:schemeClr val="tx1"/>
                </a:solidFill>
                <a:latin typeface="Arial" panose="020B0604020202020204" pitchFamily="34" charset="0"/>
              </a:defRPr>
            </a:lvl7pPr>
            <a:lvl8pPr marL="2895600" indent="304800" fontAlgn="base">
              <a:spcBef>
                <a:spcPct val="0"/>
              </a:spcBef>
              <a:spcAft>
                <a:spcPct val="0"/>
              </a:spcAft>
              <a:defRPr>
                <a:solidFill>
                  <a:schemeClr val="tx1"/>
                </a:solidFill>
                <a:latin typeface="Arial" panose="020B0604020202020204" pitchFamily="34" charset="0"/>
              </a:defRPr>
            </a:lvl8pPr>
            <a:lvl9pPr marL="3352800" indent="304800" fontAlgn="base">
              <a:spcBef>
                <a:spcPct val="0"/>
              </a:spcBef>
              <a:spcAft>
                <a:spcPct val="0"/>
              </a:spcAft>
              <a:defRPr>
                <a:solidFill>
                  <a:schemeClr val="tx1"/>
                </a:solidFill>
                <a:latin typeface="Arial" panose="020B0604020202020204" pitchFamily="34" charset="0"/>
              </a:defRPr>
            </a:lvl9p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pPr>
              <a:spcBef>
                <a:spcPct val="50000"/>
              </a:spcBef>
            </a:pPr>
            <a:r>
              <a:rPr lang="it-IT" altLang="en-US" sz="2000" b="1" dirty="0">
                <a:effectLst>
                  <a:outerShdw blurRad="38100" dist="38100" dir="2700000" algn="tl">
                    <a:srgbClr val="FFFFFF"/>
                  </a:outerShdw>
                </a:effectLst>
              </a:rPr>
              <a:t>2e. Modificazioni del metabolismo della Bilirubina</a:t>
            </a:r>
          </a:p>
          <a:p>
            <a:pPr>
              <a:spcBef>
                <a:spcPct val="50000"/>
              </a:spcBef>
            </a:pPr>
            <a:endParaRPr lang="it-IT" altLang="en-US" sz="800" b="1" dirty="0"/>
          </a:p>
          <a:p>
            <a:pPr>
              <a:spcBef>
                <a:spcPct val="50000"/>
              </a:spcBef>
            </a:pPr>
            <a:r>
              <a:rPr lang="it-IT" altLang="en-US" sz="2000" b="1" dirty="0"/>
              <a:t>Iperproduzione </a:t>
            </a:r>
          </a:p>
          <a:p>
            <a:pPr>
              <a:spcBef>
                <a:spcPct val="50000"/>
              </a:spcBef>
            </a:pPr>
            <a:r>
              <a:rPr lang="it-IT" altLang="en-US" sz="2000" b="1" dirty="0"/>
              <a:t>Diminuita captazione epatica</a:t>
            </a:r>
          </a:p>
          <a:p>
            <a:pPr>
              <a:spcBef>
                <a:spcPct val="50000"/>
              </a:spcBef>
            </a:pPr>
            <a:r>
              <a:rPr lang="it-IT" altLang="en-US" sz="2000" b="1" dirty="0"/>
              <a:t>Ridotta coniugazione epatica</a:t>
            </a:r>
          </a:p>
          <a:p>
            <a:pPr>
              <a:spcBef>
                <a:spcPct val="50000"/>
              </a:spcBef>
            </a:pPr>
            <a:r>
              <a:rPr lang="it-IT" altLang="en-US" sz="2000" b="1" dirty="0"/>
              <a:t>Diminuita escrezione nella bile per cause epatiche o extraepatiche</a:t>
            </a:r>
          </a:p>
          <a:p>
            <a:pPr>
              <a:spcBef>
                <a:spcPct val="50000"/>
              </a:spcBef>
            </a:pPr>
            <a:r>
              <a:rPr lang="it-IT" altLang="en-US" sz="2000" b="1" dirty="0"/>
              <a:t> 		Di conseguenza l’ ittero può essere classificato con i 			differenti meccanismi dell’iperbilirubinemia:</a:t>
            </a:r>
          </a:p>
          <a:p>
            <a:pPr lvl="4">
              <a:spcBef>
                <a:spcPct val="50000"/>
              </a:spcBef>
              <a:buFontTx/>
              <a:buChar char="•"/>
            </a:pPr>
            <a:r>
              <a:rPr lang="it-IT" altLang="en-US" sz="2000" b="1" dirty="0" err="1"/>
              <a:t>Pre</a:t>
            </a:r>
            <a:r>
              <a:rPr lang="it-IT" altLang="en-US" sz="2000" b="1" dirty="0"/>
              <a:t>-epatico, prevalentemente da emolisi</a:t>
            </a:r>
          </a:p>
          <a:p>
            <a:pPr lvl="4">
              <a:spcBef>
                <a:spcPct val="50000"/>
              </a:spcBef>
              <a:buFontTx/>
              <a:buChar char="•"/>
            </a:pPr>
            <a:r>
              <a:rPr lang="it-IT" altLang="en-US" sz="2000" b="1" dirty="0"/>
              <a:t>Epatocellulare</a:t>
            </a:r>
          </a:p>
          <a:p>
            <a:pPr lvl="4">
              <a:spcBef>
                <a:spcPct val="50000"/>
              </a:spcBef>
              <a:buFontTx/>
              <a:buChar char="•"/>
            </a:pPr>
            <a:r>
              <a:rPr lang="it-IT" altLang="en-US" sz="2000" b="1" dirty="0"/>
              <a:t>Postepatico o ostruttivo o colestatico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5BD44C8D-931A-45D1-9A64-8AE1048E3E86}"/>
              </a:ext>
            </a:extLst>
          </p:cNvPr>
          <p:cNvSpPr>
            <a:spLocks noChangeArrowheads="1"/>
          </p:cNvSpPr>
          <p:nvPr/>
        </p:nvSpPr>
        <p:spPr bwMode="auto">
          <a:xfrm>
            <a:off x="152400" y="260350"/>
            <a:ext cx="8991600" cy="632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2b. ITTERI DA BILIRUBINA PREVALENTEMENTE NON CONIUGATA</a:t>
            </a:r>
          </a:p>
          <a:p>
            <a:pPr>
              <a:lnSpc>
                <a:spcPct val="140000"/>
              </a:lnSpc>
            </a:pPr>
            <a:r>
              <a:rPr lang="it-IT" altLang="en-US" b="1" dirty="0"/>
              <a:t>	</a:t>
            </a:r>
          </a:p>
          <a:p>
            <a:pPr>
              <a:lnSpc>
                <a:spcPct val="140000"/>
              </a:lnSpc>
            </a:pPr>
            <a:r>
              <a:rPr lang="it-IT" altLang="en-US" sz="2000" b="1" dirty="0"/>
              <a:t>Iperproduzione di bilirubina</a:t>
            </a:r>
          </a:p>
          <a:p>
            <a:pPr>
              <a:lnSpc>
                <a:spcPct val="140000"/>
              </a:lnSpc>
            </a:pPr>
            <a:r>
              <a:rPr lang="it-IT" altLang="en-US" sz="2000" b="1" dirty="0"/>
              <a:t>Diminuita captazione epatica</a:t>
            </a:r>
          </a:p>
          <a:p>
            <a:endParaRPr lang="it-IT" altLang="en-US" sz="2000" b="1" dirty="0"/>
          </a:p>
          <a:p>
            <a:r>
              <a:rPr lang="it-IT" altLang="en-US" sz="2000" b="1" dirty="0"/>
              <a:t>Difetti di coniugazione epatica</a:t>
            </a:r>
          </a:p>
          <a:p>
            <a:endParaRPr lang="it-IT" altLang="en-US" sz="2000" b="1" dirty="0"/>
          </a:p>
          <a:p>
            <a:r>
              <a:rPr lang="it-IT" altLang="en-US" sz="2000" b="1" dirty="0">
                <a:effectLst>
                  <a:outerShdw blurRad="38100" dist="38100" dir="2700000" algn="tl">
                    <a:srgbClr val="FFFFFF"/>
                  </a:outerShdw>
                </a:effectLst>
              </a:rPr>
              <a:t>	</a:t>
            </a:r>
            <a:r>
              <a:rPr lang="it-IT" altLang="en-US" sz="2000" b="1" dirty="0"/>
              <a:t>Iperbilirubinemia neonatale (L’</a:t>
            </a:r>
            <a:r>
              <a:rPr lang="it-IT" altLang="en-US" sz="2000" b="1" dirty="0" err="1"/>
              <a:t>iperB</a:t>
            </a:r>
            <a:r>
              <a:rPr lang="it-IT" altLang="en-US" sz="2000" b="1" dirty="0"/>
              <a:t>. non coniugata del neonato è 	transitoria e dovuta ad un deficit della </a:t>
            </a:r>
            <a:r>
              <a:rPr lang="it-IT" altLang="en-US" sz="2000" b="1" dirty="0" err="1"/>
              <a:t>glucoronil</a:t>
            </a:r>
            <a:r>
              <a:rPr lang="it-IT" altLang="en-US" sz="2000" b="1" dirty="0"/>
              <a:t>-transferasi)</a:t>
            </a:r>
            <a:r>
              <a:rPr lang="it-IT" altLang="en-US" sz="2000" dirty="0"/>
              <a:t> </a:t>
            </a:r>
          </a:p>
          <a:p>
            <a:r>
              <a:rPr lang="it-IT" altLang="en-US" sz="2000" dirty="0"/>
              <a:t>			</a:t>
            </a:r>
          </a:p>
          <a:p>
            <a:r>
              <a:rPr lang="it-IT" altLang="en-US" sz="2000" b="1" dirty="0"/>
              <a:t>	Sindrome di Gilbert (difetto autosomico dominante con difetto di 		captazione e di coniugazione in assenza di malattia epatica) </a:t>
            </a:r>
          </a:p>
          <a:p>
            <a:endParaRPr lang="it-IT" altLang="en-US" sz="2000" b="1" dirty="0"/>
          </a:p>
          <a:p>
            <a:r>
              <a:rPr lang="it-IT" altLang="en-US" sz="2000" b="1" dirty="0"/>
              <a:t> 	Sindrome di </a:t>
            </a:r>
            <a:r>
              <a:rPr lang="it-IT" altLang="en-US" sz="2000" b="1" dirty="0" err="1"/>
              <a:t>Crigler-Najjar</a:t>
            </a:r>
            <a:r>
              <a:rPr lang="it-IT" altLang="en-US" sz="2000" b="1" dirty="0"/>
              <a:t> (assenza dell’attività </a:t>
            </a:r>
            <a:r>
              <a:rPr lang="it-IT" altLang="en-US" sz="2000" b="1" dirty="0" err="1"/>
              <a:t>glucuronil</a:t>
            </a:r>
            <a:r>
              <a:rPr lang="it-IT" altLang="en-US" sz="2000" b="1" dirty="0"/>
              <a:t>-transferasica</a:t>
            </a:r>
          </a:p>
          <a:p>
            <a:r>
              <a:rPr lang="it-IT" altLang="en-US" sz="2000" b="1" dirty="0"/>
              <a:t>					</a:t>
            </a:r>
          </a:p>
          <a:p>
            <a:r>
              <a:rPr lang="it-IT" altLang="en-US" sz="2000" b="1" dirty="0"/>
              <a:t>	Farmaci: Cloromicetina, Vitamina K, Malattie Epatiche</a:t>
            </a:r>
          </a:p>
          <a:p>
            <a:pPr>
              <a:buFontTx/>
              <a:buChar char="•"/>
            </a:pPr>
            <a:endParaRPr lang="it-IT" altLang="en-US" sz="16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a:extLst>
              <a:ext uri="{FF2B5EF4-FFF2-40B4-BE49-F238E27FC236}">
                <a16:creationId xmlns:a16="http://schemas.microsoft.com/office/drawing/2014/main" id="{B1633859-4BFC-4EB4-842F-E7D72CD717F4}"/>
              </a:ext>
            </a:extLst>
          </p:cNvPr>
          <p:cNvSpPr>
            <a:spLocks noChangeArrowheads="1"/>
          </p:cNvSpPr>
          <p:nvPr/>
        </p:nvSpPr>
        <p:spPr bwMode="auto">
          <a:xfrm>
            <a:off x="395288" y="188913"/>
            <a:ext cx="856932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2c. ITTERI DA BILIRUBINA PREVALENTEMENTE CONIUGATA</a:t>
            </a:r>
          </a:p>
          <a:p>
            <a:endParaRPr lang="it-IT" altLang="en-US" sz="1600" b="1" dirty="0"/>
          </a:p>
          <a:p>
            <a:r>
              <a:rPr lang="it-IT" altLang="en-US" sz="2000" b="1" dirty="0"/>
              <a:t>La comparsa di bilirubina nelle urine è una spia precoce di danno epatico (epatiti virali e tossiche)  che può precedere l’ittero.</a:t>
            </a:r>
          </a:p>
          <a:p>
            <a:endParaRPr lang="it-IT" altLang="en-US" sz="2000" b="1" dirty="0">
              <a:effectLst>
                <a:outerShdw blurRad="38100" dist="38100" dir="2700000" algn="tl">
                  <a:srgbClr val="FFFFFF"/>
                </a:outerShdw>
              </a:effectLst>
            </a:endParaRPr>
          </a:p>
          <a:p>
            <a:r>
              <a:rPr lang="it-IT" altLang="en-US" sz="2000" b="1" dirty="0"/>
              <a:t>	</a:t>
            </a:r>
          </a:p>
          <a:p>
            <a:r>
              <a:rPr lang="it-IT" altLang="en-US" sz="2000" b="1" dirty="0"/>
              <a:t>		Disordini congeniti: </a:t>
            </a:r>
          </a:p>
          <a:p>
            <a:r>
              <a:rPr lang="it-IT" altLang="en-US" sz="2000" b="1" dirty="0"/>
              <a:t>			Sindrome di Dubin-Johnson</a:t>
            </a:r>
          </a:p>
          <a:p>
            <a:r>
              <a:rPr lang="it-IT" altLang="en-US" sz="2000" b="1" dirty="0"/>
              <a:t>			Sindrome di </a:t>
            </a:r>
            <a:r>
              <a:rPr lang="it-IT" altLang="en-US" sz="2000" b="1" dirty="0" err="1"/>
              <a:t>Rotor</a:t>
            </a:r>
            <a:endParaRPr lang="it-IT" altLang="en-US" sz="2000" b="1" dirty="0"/>
          </a:p>
          <a:p>
            <a:r>
              <a:rPr lang="it-IT" altLang="en-US" sz="2000" b="1" dirty="0"/>
              <a:t>			Colestasi familiare</a:t>
            </a:r>
          </a:p>
          <a:p>
            <a:endParaRPr lang="it-IT" altLang="en-US" sz="2000" b="1" dirty="0"/>
          </a:p>
          <a:p>
            <a:r>
              <a:rPr lang="it-IT" altLang="en-US" sz="2000" b="1" dirty="0"/>
              <a:t>		Disordini acquisiti: </a:t>
            </a:r>
          </a:p>
          <a:p>
            <a:r>
              <a:rPr lang="it-IT" altLang="en-US" sz="2000" b="1" dirty="0"/>
              <a:t>			Da farmaci (ormoni steroidei)</a:t>
            </a:r>
          </a:p>
          <a:p>
            <a:r>
              <a:rPr lang="it-IT" altLang="en-US" sz="2000" b="1" dirty="0"/>
              <a:t>			Ittero post-operatorio (anestesia)</a:t>
            </a:r>
          </a:p>
          <a:p>
            <a:r>
              <a:rPr lang="it-IT" altLang="en-US" sz="2000" b="1" dirty="0"/>
              <a:t>			Epatiti e cirrosi</a:t>
            </a:r>
          </a:p>
          <a:p>
            <a:r>
              <a:rPr lang="it-IT" altLang="en-US" sz="2000" b="1" dirty="0"/>
              <a:t>			Ostruzione biliare extraepatica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a:extLst>
              <a:ext uri="{FF2B5EF4-FFF2-40B4-BE49-F238E27FC236}">
                <a16:creationId xmlns:a16="http://schemas.microsoft.com/office/drawing/2014/main" id="{181D0A88-4D0E-41AD-838A-4D28B8EA9564}"/>
              </a:ext>
            </a:extLst>
          </p:cNvPr>
          <p:cNvSpPr>
            <a:spLocks noChangeArrowheads="1"/>
          </p:cNvSpPr>
          <p:nvPr/>
        </p:nvSpPr>
        <p:spPr bwMode="auto">
          <a:xfrm>
            <a:off x="228600" y="423863"/>
            <a:ext cx="8664575"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2f. UROBILINOGENO</a:t>
            </a:r>
          </a:p>
          <a:p>
            <a:endParaRPr lang="it-IT" altLang="en-US" sz="2000" b="1" dirty="0">
              <a:effectLst>
                <a:outerShdw blurRad="38100" dist="38100" dir="2700000" algn="tl">
                  <a:srgbClr val="FFFFFF"/>
                </a:outerShdw>
              </a:effectLst>
            </a:endParaRPr>
          </a:p>
          <a:p>
            <a:pPr>
              <a:buFontTx/>
              <a:buChar char="•"/>
            </a:pPr>
            <a:r>
              <a:rPr lang="it-IT" altLang="en-US" sz="2000" b="1" dirty="0"/>
              <a:t> In condizioni normali si elimina 1mg/die di </a:t>
            </a:r>
            <a:r>
              <a:rPr lang="it-IT" altLang="en-US" sz="2000" b="1" dirty="0" err="1"/>
              <a:t>urobilinogeno</a:t>
            </a:r>
            <a:r>
              <a:rPr lang="it-IT" altLang="en-US" sz="2000" b="1" dirty="0"/>
              <a:t> per via urinaria.</a:t>
            </a:r>
          </a:p>
          <a:p>
            <a:pPr>
              <a:buFontTx/>
              <a:buChar char="•"/>
            </a:pPr>
            <a:r>
              <a:rPr lang="it-IT" altLang="en-US" sz="2000" b="1" dirty="0"/>
              <a:t> Scompare dalle urine  quando vi è un’ostruzione biliare completa</a:t>
            </a:r>
          </a:p>
          <a:p>
            <a:pPr>
              <a:buFontTx/>
              <a:buChar char="•"/>
            </a:pPr>
            <a:endParaRPr lang="it-IT" altLang="en-US" sz="2000" b="1" dirty="0"/>
          </a:p>
          <a:p>
            <a:endParaRPr lang="it-IT" altLang="en-US" sz="2000" b="1" dirty="0"/>
          </a:p>
          <a:p>
            <a:pPr>
              <a:buFontTx/>
              <a:buChar char="•"/>
            </a:pPr>
            <a:r>
              <a:rPr lang="it-IT" altLang="en-US" sz="2000" b="1" dirty="0" err="1"/>
              <a:t>Urobilinogeno</a:t>
            </a:r>
            <a:r>
              <a:rPr lang="it-IT" altLang="en-US" sz="2000" b="1" dirty="0"/>
              <a:t> può aumentare in corso di danno epatico perché il fegato non è in grado di trattenere il </a:t>
            </a:r>
            <a:r>
              <a:rPr lang="it-IT" altLang="en-US" sz="2000" b="1" dirty="0" err="1"/>
              <a:t>bilinogeno</a:t>
            </a:r>
            <a:r>
              <a:rPr lang="it-IT" altLang="en-US" sz="2000" b="1" dirty="0"/>
              <a:t> che ritorna dal circolo portale</a:t>
            </a:r>
            <a:endParaRPr lang="it-IT" altLang="en-US" b="1" dirty="0"/>
          </a:p>
          <a:p>
            <a:endParaRPr lang="it-IT" altLang="en-US" b="1" dirty="0"/>
          </a:p>
          <a:p>
            <a:pPr>
              <a:buFontTx/>
              <a:buChar char="•"/>
            </a:pPr>
            <a:endParaRPr lang="it-IT" altLang="en-US" b="1" dirty="0"/>
          </a:p>
          <a:p>
            <a:pPr>
              <a:buFontTx/>
              <a:buChar char="-"/>
            </a:pPr>
            <a:endParaRPr lang="it-IT" alt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a:extLst>
              <a:ext uri="{FF2B5EF4-FFF2-40B4-BE49-F238E27FC236}">
                <a16:creationId xmlns:a16="http://schemas.microsoft.com/office/drawing/2014/main" id="{BC1FB4CD-4D46-4CF1-A76C-232A726A4525}"/>
              </a:ext>
            </a:extLst>
          </p:cNvPr>
          <p:cNvSpPr>
            <a:spLocks noChangeArrowheads="1"/>
          </p:cNvSpPr>
          <p:nvPr/>
        </p:nvSpPr>
        <p:spPr bwMode="auto">
          <a:xfrm>
            <a:off x="179388" y="2071688"/>
            <a:ext cx="47529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en-US" sz="2400" b="1" dirty="0"/>
              <a:t>Sono derivati dal colesterolo coniugati  con glicina e taurina  ed escreti nella bile.</a:t>
            </a:r>
          </a:p>
          <a:p>
            <a:endParaRPr lang="it-IT" altLang="en-US" sz="2400" b="1" dirty="0"/>
          </a:p>
          <a:p>
            <a:pPr>
              <a:buFontTx/>
              <a:buChar char="•"/>
            </a:pPr>
            <a:r>
              <a:rPr lang="it-IT" altLang="en-US" sz="2400" b="1" dirty="0"/>
              <a:t>Nelle malattie epatobiliari di tipo  </a:t>
            </a:r>
          </a:p>
          <a:p>
            <a:r>
              <a:rPr lang="it-IT" altLang="en-US" sz="2400" b="1" dirty="0"/>
              <a:t> colestatico la concentrazione plasmatica è elevata quando i livelli di bilirubina sono ancora normali (prima dell’ittero)</a:t>
            </a:r>
          </a:p>
        </p:txBody>
      </p:sp>
      <p:sp>
        <p:nvSpPr>
          <p:cNvPr id="129029" name="Text Box 5">
            <a:extLst>
              <a:ext uri="{FF2B5EF4-FFF2-40B4-BE49-F238E27FC236}">
                <a16:creationId xmlns:a16="http://schemas.microsoft.com/office/drawing/2014/main" id="{33C5DFD1-E375-4AE2-92E0-2EB31CA9F153}"/>
              </a:ext>
            </a:extLst>
          </p:cNvPr>
          <p:cNvSpPr txBox="1">
            <a:spLocks noChangeArrowheads="1"/>
          </p:cNvSpPr>
          <p:nvPr/>
        </p:nvSpPr>
        <p:spPr bwMode="auto">
          <a:xfrm>
            <a:off x="468313" y="404813"/>
            <a:ext cx="842486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effectLst>
                  <a:outerShdw blurRad="38100" dist="38100" dir="2700000" algn="tl">
                    <a:srgbClr val="FFFFFF"/>
                  </a:outerShdw>
                </a:effectLst>
              </a:rPr>
              <a:t>2. INDICATORI DELLA FUNZIONE ESCRETRICE </a:t>
            </a:r>
          </a:p>
          <a:p>
            <a:r>
              <a:rPr lang="it-IT" altLang="en-US" sz="2400" b="1" dirty="0">
                <a:effectLst>
                  <a:outerShdw blurRad="38100" dist="38100" dir="2700000" algn="tl">
                    <a:srgbClr val="FFFFFF"/>
                  </a:outerShdw>
                </a:effectLst>
              </a:rPr>
              <a:t>    (E DI DETOSSIFICAZIONE)</a:t>
            </a:r>
          </a:p>
          <a:p>
            <a:r>
              <a:rPr lang="it-IT" altLang="en-US" sz="2000" b="1" dirty="0">
                <a:effectLst>
                  <a:outerShdw blurRad="38100" dist="38100" dir="2700000" algn="tl">
                    <a:srgbClr val="FFFFFF"/>
                  </a:outerShdw>
                </a:effectLst>
              </a:rPr>
              <a:t>2g. Sali Biliari [5 – 10 </a:t>
            </a:r>
            <a:r>
              <a:rPr lang="it-IT" altLang="en-US" sz="2000" b="1" dirty="0" err="1">
                <a:effectLst>
                  <a:outerShdw blurRad="38100" dist="38100" dir="2700000" algn="tl">
                    <a:srgbClr val="FFFFFF"/>
                  </a:outerShdw>
                </a:effectLst>
              </a:rPr>
              <a:t>mmol</a:t>
            </a:r>
            <a:r>
              <a:rPr lang="it-IT" altLang="en-US" sz="2000" b="1" dirty="0">
                <a:effectLst>
                  <a:outerShdw blurRad="38100" dist="38100" dir="2700000" algn="tl">
                    <a:srgbClr val="FFFFFF"/>
                  </a:outerShdw>
                </a:effectLst>
              </a:rPr>
              <a:t>/L]</a:t>
            </a:r>
            <a:endParaRPr lang="en-US" altLang="en-US" sz="2000" dirty="0"/>
          </a:p>
        </p:txBody>
      </p:sp>
      <p:pic>
        <p:nvPicPr>
          <p:cNvPr id="129030" name="Picture 6">
            <a:extLst>
              <a:ext uri="{FF2B5EF4-FFF2-40B4-BE49-F238E27FC236}">
                <a16:creationId xmlns:a16="http://schemas.microsoft.com/office/drawing/2014/main" id="{2B161AA7-1D8A-450D-91B9-9BFFBB213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109788"/>
            <a:ext cx="4140200"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a:extLst>
              <a:ext uri="{FF2B5EF4-FFF2-40B4-BE49-F238E27FC236}">
                <a16:creationId xmlns:a16="http://schemas.microsoft.com/office/drawing/2014/main" id="{45084827-8DFB-4194-B573-847B388753B1}"/>
              </a:ext>
            </a:extLst>
          </p:cNvPr>
          <p:cNvSpPr>
            <a:spLocks noChangeArrowheads="1"/>
          </p:cNvSpPr>
          <p:nvPr/>
        </p:nvSpPr>
        <p:spPr bwMode="auto">
          <a:xfrm>
            <a:off x="395288" y="333375"/>
            <a:ext cx="83534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dirty="0">
                <a:effectLst>
                  <a:outerShdw blurRad="38100" dist="38100" dir="2700000" algn="tl">
                    <a:srgbClr val="FFFFFF"/>
                  </a:outerShdw>
                </a:effectLst>
              </a:rPr>
              <a:t>2. INDICATORI DELLA FUNZIONE ESCRETRICE </a:t>
            </a:r>
          </a:p>
          <a:p>
            <a:r>
              <a:rPr lang="it-IT" altLang="en-US" sz="2400" dirty="0">
                <a:effectLst>
                  <a:outerShdw blurRad="38100" dist="38100" dir="2700000" algn="tl">
                    <a:srgbClr val="FFFFFF"/>
                  </a:outerShdw>
                </a:effectLst>
              </a:rPr>
              <a:t>    (E DI DETOSSIFICAZIONE)</a:t>
            </a:r>
          </a:p>
          <a:p>
            <a:r>
              <a:rPr lang="it-IT" altLang="en-US" sz="2000" dirty="0">
                <a:effectLst>
                  <a:outerShdw blurRad="38100" dist="38100" dir="2700000" algn="tl">
                    <a:srgbClr val="FFFFFF"/>
                  </a:outerShdw>
                </a:effectLst>
              </a:rPr>
              <a:t>2h. Urea [11 – 50 mg/dl] e Ione Ammonio [20 - 80 mg/dl]</a:t>
            </a:r>
          </a:p>
        </p:txBody>
      </p:sp>
      <p:sp>
        <p:nvSpPr>
          <p:cNvPr id="130053" name="Text Box 5">
            <a:extLst>
              <a:ext uri="{FF2B5EF4-FFF2-40B4-BE49-F238E27FC236}">
                <a16:creationId xmlns:a16="http://schemas.microsoft.com/office/drawing/2014/main" id="{D6CCC18D-D19B-492A-944A-4EC69BAD6C2D}"/>
              </a:ext>
            </a:extLst>
          </p:cNvPr>
          <p:cNvSpPr txBox="1">
            <a:spLocks noChangeArrowheads="1"/>
          </p:cNvSpPr>
          <p:nvPr/>
        </p:nvSpPr>
        <p:spPr bwMode="auto">
          <a:xfrm>
            <a:off x="179388" y="1844675"/>
            <a:ext cx="496887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dirty="0"/>
              <a:t>Lo ione ammonio: dal metabolismo degli A.A. attraverso il ciclo dell’urea  </a:t>
            </a:r>
            <a:br>
              <a:rPr lang="it-IT" altLang="en-US" sz="2000" b="1" dirty="0"/>
            </a:br>
            <a:r>
              <a:rPr lang="it-IT" altLang="en-US" sz="2000" b="1" dirty="0"/>
              <a:t>(75% escreta dal rene, 25% nell’intestino dove viene convertita in ammoniaca)</a:t>
            </a:r>
          </a:p>
          <a:p>
            <a:endParaRPr lang="it-IT" altLang="en-US" sz="2000" b="1" dirty="0"/>
          </a:p>
          <a:p>
            <a:r>
              <a:rPr lang="it-IT" altLang="en-US" sz="2000" b="1" dirty="0"/>
              <a:t>In caso di malattia epatica cronica e/o insufficienza epatica acuta, i livelli ematici di urea diminuiscono, mentre aumenta ammonio</a:t>
            </a:r>
          </a:p>
          <a:p>
            <a:endParaRPr lang="it-IT" altLang="en-US" sz="2000" b="1" dirty="0"/>
          </a:p>
          <a:p>
            <a:r>
              <a:rPr lang="it-IT" altLang="en-US" sz="2000" b="1" dirty="0" err="1"/>
              <a:t>Iperammonemia</a:t>
            </a:r>
            <a:r>
              <a:rPr lang="it-IT" altLang="en-US" sz="2000" b="1" dirty="0"/>
              <a:t> anche nei deficit congeniti di singoli enzimi del ciclo dell’urea.</a:t>
            </a:r>
          </a:p>
          <a:p>
            <a:pPr>
              <a:spcBef>
                <a:spcPct val="50000"/>
              </a:spcBef>
            </a:pPr>
            <a:endParaRPr lang="en-US" altLang="en-US" sz="2000" dirty="0"/>
          </a:p>
        </p:txBody>
      </p:sp>
      <p:pic>
        <p:nvPicPr>
          <p:cNvPr id="130054" name="Picture 6" descr="Urea Cycle">
            <a:extLst>
              <a:ext uri="{FF2B5EF4-FFF2-40B4-BE49-F238E27FC236}">
                <a16:creationId xmlns:a16="http://schemas.microsoft.com/office/drawing/2014/main" id="{227C2680-6335-4BA7-9117-348227A00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1557338"/>
            <a:ext cx="3954462" cy="4535487"/>
          </a:xfrm>
          <a:prstGeom prst="rect">
            <a:avLst/>
          </a:prstGeom>
          <a:noFill/>
          <a:extLst>
            <a:ext uri="{909E8E84-426E-40DD-AFC4-6F175D3DCCD1}">
              <a14:hiddenFill xmlns:a14="http://schemas.microsoft.com/office/drawing/2010/main">
                <a:solidFill>
                  <a:srgbClr val="FFFFFF"/>
                </a:solidFill>
              </a14:hiddenFill>
            </a:ext>
          </a:extLst>
        </p:spPr>
      </p:pic>
      <p:sp>
        <p:nvSpPr>
          <p:cNvPr id="130056" name="Oval 8">
            <a:extLst>
              <a:ext uri="{FF2B5EF4-FFF2-40B4-BE49-F238E27FC236}">
                <a16:creationId xmlns:a16="http://schemas.microsoft.com/office/drawing/2014/main" id="{2AD1003F-41F5-48E7-BC91-F6BED81B82EF}"/>
              </a:ext>
            </a:extLst>
          </p:cNvPr>
          <p:cNvSpPr>
            <a:spLocks noChangeArrowheads="1"/>
          </p:cNvSpPr>
          <p:nvPr/>
        </p:nvSpPr>
        <p:spPr bwMode="auto">
          <a:xfrm>
            <a:off x="5105400" y="5632450"/>
            <a:ext cx="647700" cy="2159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57" name="Oval 9">
            <a:extLst>
              <a:ext uri="{FF2B5EF4-FFF2-40B4-BE49-F238E27FC236}">
                <a16:creationId xmlns:a16="http://schemas.microsoft.com/office/drawing/2014/main" id="{F237C448-EFBC-436C-93A0-95FD999017F2}"/>
              </a:ext>
            </a:extLst>
          </p:cNvPr>
          <p:cNvSpPr>
            <a:spLocks noChangeArrowheads="1"/>
          </p:cNvSpPr>
          <p:nvPr/>
        </p:nvSpPr>
        <p:spPr bwMode="auto">
          <a:xfrm>
            <a:off x="5867400" y="1773238"/>
            <a:ext cx="287338" cy="6477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a:extLst>
              <a:ext uri="{FF2B5EF4-FFF2-40B4-BE49-F238E27FC236}">
                <a16:creationId xmlns:a16="http://schemas.microsoft.com/office/drawing/2014/main" id="{C8B6E555-2DC3-43B3-9492-08FA10BFB831}"/>
              </a:ext>
            </a:extLst>
          </p:cNvPr>
          <p:cNvSpPr txBox="1">
            <a:spLocks noChangeArrowheads="1"/>
          </p:cNvSpPr>
          <p:nvPr/>
        </p:nvSpPr>
        <p:spPr bwMode="auto">
          <a:xfrm>
            <a:off x="395288" y="476250"/>
            <a:ext cx="8208962"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00FF00"/>
                </a:solidFill>
                <a:effectLst>
                  <a:outerShdw blurRad="38100" dist="38100" dir="2700000" algn="tl">
                    <a:srgbClr val="FFFFFF"/>
                  </a:outerShdw>
                </a:effectLst>
              </a:rPr>
              <a:t>INDICI DI FUNZIONE EPATICA</a:t>
            </a:r>
          </a:p>
          <a:p>
            <a:pPr>
              <a:spcBef>
                <a:spcPct val="50000"/>
              </a:spcBef>
            </a:pPr>
            <a:endParaRPr lang="en-US" altLang="en-US" sz="2400" b="1" dirty="0">
              <a:solidFill>
                <a:srgbClr val="FF6600"/>
              </a:solidFill>
            </a:endParaRPr>
          </a:p>
          <a:p>
            <a:pPr>
              <a:spcBef>
                <a:spcPct val="50000"/>
              </a:spcBef>
              <a:buFontTx/>
              <a:buChar char="•"/>
            </a:pPr>
            <a:r>
              <a:rPr lang="it-IT" altLang="en-US" b="1" dirty="0">
                <a:solidFill>
                  <a:srgbClr val="969696"/>
                </a:solidFill>
              </a:rPr>
              <a:t>INDICATORI DI ALTERAZIONE DELLE VIE BIOSINTETICHE</a:t>
            </a:r>
          </a:p>
          <a:p>
            <a:pPr>
              <a:spcBef>
                <a:spcPct val="50000"/>
              </a:spcBef>
              <a:buFontTx/>
              <a:buChar char="•"/>
            </a:pPr>
            <a:r>
              <a:rPr lang="it-IT" altLang="en-US" b="1" dirty="0">
                <a:solidFill>
                  <a:srgbClr val="969696"/>
                </a:solidFill>
              </a:rPr>
              <a:t>INDICATORI DELLA FUNZIONE ESCRETRICE (E DI DETOSSIFICAZIONE)</a:t>
            </a:r>
          </a:p>
          <a:p>
            <a:pPr>
              <a:spcBef>
                <a:spcPct val="50000"/>
              </a:spcBef>
              <a:buFontTx/>
              <a:buChar char="•"/>
            </a:pPr>
            <a:r>
              <a:rPr lang="it-IT" altLang="en-US" sz="2000" b="1" dirty="0">
                <a:solidFill>
                  <a:srgbClr val="FF0000"/>
                </a:solidFill>
                <a:effectLst>
                  <a:outerShdw blurRad="38100" dist="38100" dir="2700000" algn="tl">
                    <a:srgbClr val="FFFFFF"/>
                  </a:outerShdw>
                </a:effectLst>
              </a:rPr>
              <a:t>INDICATORI DI DANNO EPATICO:</a:t>
            </a:r>
          </a:p>
          <a:p>
            <a:pPr>
              <a:spcBef>
                <a:spcPct val="50000"/>
              </a:spcBef>
            </a:pPr>
            <a:r>
              <a:rPr lang="it-IT" altLang="en-US" sz="2000" b="1" dirty="0">
                <a:solidFill>
                  <a:srgbClr val="FF0000"/>
                </a:solidFill>
                <a:effectLst>
                  <a:outerShdw blurRad="38100" dist="38100" dir="2700000" algn="tl">
                    <a:srgbClr val="FFFFFF"/>
                  </a:outerShdw>
                </a:effectLst>
              </a:rPr>
              <a:t>			INDICATORI DI DANNO/NECROSI</a:t>
            </a:r>
          </a:p>
          <a:p>
            <a:pPr>
              <a:spcBef>
                <a:spcPct val="50000"/>
              </a:spcBef>
            </a:pPr>
            <a:r>
              <a:rPr lang="it-IT" altLang="en-US" b="1" dirty="0">
                <a:solidFill>
                  <a:srgbClr val="969696"/>
                </a:solidFill>
              </a:rPr>
              <a:t>			indicatori di colestasi</a:t>
            </a:r>
          </a:p>
          <a:p>
            <a:pPr>
              <a:spcBef>
                <a:spcPct val="50000"/>
              </a:spcBef>
              <a:buFontTx/>
              <a:buChar char="•"/>
            </a:pPr>
            <a:r>
              <a:rPr lang="it-IT" altLang="en-US" b="1" dirty="0">
                <a:solidFill>
                  <a:srgbClr val="969696"/>
                </a:solidFill>
              </a:rPr>
              <a:t>INDICATORI DI INFEZIONE VIRALE</a:t>
            </a:r>
          </a:p>
          <a:p>
            <a:pPr>
              <a:spcBef>
                <a:spcPct val="50000"/>
              </a:spcBef>
              <a:buFontTx/>
              <a:buChar char="•"/>
            </a:pPr>
            <a:r>
              <a:rPr lang="it-IT" altLang="en-US" b="1" dirty="0">
                <a:solidFill>
                  <a:srgbClr val="969696"/>
                </a:solidFill>
              </a:rPr>
              <a:t>INDICATORI DI PROLIFERAZIONE CELLULARE</a:t>
            </a:r>
          </a:p>
          <a:p>
            <a:pPr>
              <a:spcBef>
                <a:spcPct val="50000"/>
              </a:spcBef>
              <a:buFontTx/>
              <a:buChar char="•"/>
            </a:pPr>
            <a:r>
              <a:rPr lang="it-IT" altLang="en-US" b="1" dirty="0">
                <a:solidFill>
                  <a:srgbClr val="969696"/>
                </a:solidFill>
              </a:rPr>
              <a:t>INDICATORI PER MALATTIE DA ACCUMULO</a:t>
            </a:r>
          </a:p>
          <a:p>
            <a:pPr>
              <a:spcBef>
                <a:spcPct val="50000"/>
              </a:spcBef>
              <a:buFontTx/>
              <a:buAutoNum type="arabicPeriod"/>
            </a:pPr>
            <a:endParaRPr lang="en-US" altLang="en-US" b="1" dirty="0">
              <a:solidFill>
                <a:srgbClr val="CC99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a:extLst>
              <a:ext uri="{FF2B5EF4-FFF2-40B4-BE49-F238E27FC236}">
                <a16:creationId xmlns:a16="http://schemas.microsoft.com/office/drawing/2014/main" id="{8D35DF29-C295-441C-A8B1-DA241EBF1683}"/>
              </a:ext>
            </a:extLst>
          </p:cNvPr>
          <p:cNvSpPr txBox="1">
            <a:spLocks noChangeArrowheads="1"/>
          </p:cNvSpPr>
          <p:nvPr/>
        </p:nvSpPr>
        <p:spPr bwMode="auto">
          <a:xfrm>
            <a:off x="304800" y="115888"/>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it-IT" altLang="en-US" sz="2400" b="1">
                <a:solidFill>
                  <a:srgbClr val="FF0000"/>
                </a:solidFill>
                <a:effectLst>
                  <a:outerShdw blurRad="38100" dist="38100" dir="2700000" algn="tl">
                    <a:srgbClr val="FFFFFF"/>
                  </a:outerShdw>
                </a:effectLst>
              </a:rPr>
              <a:t>3. INDICATORI DI DANNO EPATICO (danno/necrosi) </a:t>
            </a:r>
          </a:p>
          <a:p>
            <a:r>
              <a:rPr lang="it-IT" altLang="en-US" sz="2000" b="1">
                <a:solidFill>
                  <a:srgbClr val="FF0000"/>
                </a:solidFill>
                <a:effectLst>
                  <a:outerShdw blurRad="38100" dist="38100" dir="2700000" algn="tl">
                    <a:srgbClr val="FFFFFF"/>
                  </a:outerShdw>
                </a:effectLst>
              </a:rPr>
              <a:t>ENZIMI SIERICI COME INDICATORI DI DANNO EPATOCELLULARE</a:t>
            </a:r>
          </a:p>
          <a:p>
            <a:endParaRPr lang="it-IT" altLang="en-US" sz="1600">
              <a:solidFill>
                <a:schemeClr val="folHlink"/>
              </a:solidFill>
            </a:endParaRPr>
          </a:p>
        </p:txBody>
      </p:sp>
      <p:pic>
        <p:nvPicPr>
          <p:cNvPr id="88069" name="Picture 5">
            <a:extLst>
              <a:ext uri="{FF2B5EF4-FFF2-40B4-BE49-F238E27FC236}">
                <a16:creationId xmlns:a16="http://schemas.microsoft.com/office/drawing/2014/main" id="{305BD526-DAE2-4E92-A082-9C9F0C204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54213"/>
            <a:ext cx="3311525" cy="1835150"/>
          </a:xfrm>
          <a:prstGeom prst="rect">
            <a:avLst/>
          </a:prstGeom>
          <a:noFill/>
          <a:extLst>
            <a:ext uri="{909E8E84-426E-40DD-AFC4-6F175D3DCCD1}">
              <a14:hiddenFill xmlns:a14="http://schemas.microsoft.com/office/drawing/2010/main">
                <a:solidFill>
                  <a:srgbClr val="FFFFFF"/>
                </a:solidFill>
              </a14:hiddenFill>
            </a:ext>
          </a:extLst>
        </p:spPr>
      </p:pic>
      <p:sp>
        <p:nvSpPr>
          <p:cNvPr id="88070" name="Text Box 6">
            <a:extLst>
              <a:ext uri="{FF2B5EF4-FFF2-40B4-BE49-F238E27FC236}">
                <a16:creationId xmlns:a16="http://schemas.microsoft.com/office/drawing/2014/main" id="{4CBC62E0-78E0-42D0-8074-03634352429F}"/>
              </a:ext>
            </a:extLst>
          </p:cNvPr>
          <p:cNvSpPr txBox="1">
            <a:spLocks noChangeArrowheads="1"/>
          </p:cNvSpPr>
          <p:nvPr/>
        </p:nvSpPr>
        <p:spPr bwMode="auto">
          <a:xfrm>
            <a:off x="0" y="908050"/>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dirty="0">
                <a:effectLst>
                  <a:outerShdw blurRad="38100" dist="38100" dir="2700000" algn="tl">
                    <a:srgbClr val="FFFFFF"/>
                  </a:outerShdw>
                </a:effectLst>
              </a:rPr>
              <a:t>3A. AMINOTRANSFERASI</a:t>
            </a:r>
          </a:p>
          <a:p>
            <a:endParaRPr lang="it-IT" altLang="en-US" sz="2000" b="1" dirty="0">
              <a:effectLst>
                <a:outerShdw blurRad="38100" dist="38100" dir="2700000" algn="tl">
                  <a:srgbClr val="FFFFFF"/>
                </a:outerShdw>
              </a:effectLst>
            </a:endParaRPr>
          </a:p>
          <a:p>
            <a:r>
              <a:rPr lang="it-IT" altLang="en-US" sz="2000" b="1" dirty="0"/>
              <a:t>ASPARTATO AMINOTRANFERASI (AST- GOT) [0 – 45 U/L] (7000 &gt; sangue, 17h </a:t>
            </a:r>
            <a:r>
              <a:rPr lang="it-IT" altLang="en-US" sz="2000" b="1" dirty="0" err="1"/>
              <a:t>emiv</a:t>
            </a:r>
            <a:r>
              <a:rPr lang="it-IT" altLang="en-US" sz="2000" b="1" dirty="0"/>
              <a:t>.)</a:t>
            </a:r>
          </a:p>
          <a:p>
            <a:r>
              <a:rPr lang="it-IT" altLang="en-US" sz="2000" b="1" dirty="0"/>
              <a:t>ALANINA AMINOTRANSFERASI   (ALT- GPT)  [5 – 55 U/L]   (3000 &gt; sangue, 42h </a:t>
            </a:r>
            <a:r>
              <a:rPr lang="it-IT" altLang="en-US" sz="2000" b="1" dirty="0" err="1"/>
              <a:t>emiv</a:t>
            </a:r>
            <a:r>
              <a:rPr lang="it-IT" altLang="en-US" sz="2000" b="1" dirty="0"/>
              <a:t>.)</a:t>
            </a:r>
          </a:p>
          <a:p>
            <a:endParaRPr lang="it-IT" altLang="en-US" sz="2000" b="1" dirty="0"/>
          </a:p>
          <a:p>
            <a:r>
              <a:rPr lang="it-IT" altLang="en-US" sz="2000" dirty="0"/>
              <a:t>AST citosol/mitocondri, comune a molti tessuti</a:t>
            </a:r>
          </a:p>
          <a:p>
            <a:r>
              <a:rPr lang="it-IT" altLang="en-US" sz="2000" dirty="0"/>
              <a:t>        (muscolo, eritrociti)</a:t>
            </a:r>
          </a:p>
          <a:p>
            <a:r>
              <a:rPr lang="it-IT" altLang="en-US" sz="2000" dirty="0"/>
              <a:t>ALT </a:t>
            </a:r>
            <a:r>
              <a:rPr lang="it-IT" altLang="en-US" sz="2000" dirty="0" err="1"/>
              <a:t>citosolico</a:t>
            </a:r>
            <a:r>
              <a:rPr lang="it-IT" altLang="en-US" sz="2000" dirty="0"/>
              <a:t>,  di origine prevalentemente epatica</a:t>
            </a:r>
            <a:endParaRPr lang="en-US" altLang="en-US" sz="2000" dirty="0"/>
          </a:p>
        </p:txBody>
      </p:sp>
      <p:sp>
        <p:nvSpPr>
          <p:cNvPr id="88072" name="Text Box 8">
            <a:extLst>
              <a:ext uri="{FF2B5EF4-FFF2-40B4-BE49-F238E27FC236}">
                <a16:creationId xmlns:a16="http://schemas.microsoft.com/office/drawing/2014/main" id="{621A2D33-4075-42DA-8C17-883717CA7736}"/>
              </a:ext>
            </a:extLst>
          </p:cNvPr>
          <p:cNvSpPr txBox="1">
            <a:spLocks noChangeArrowheads="1"/>
          </p:cNvSpPr>
          <p:nvPr/>
        </p:nvSpPr>
        <p:spPr bwMode="auto">
          <a:xfrm>
            <a:off x="179512" y="4365104"/>
            <a:ext cx="842188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ym typeface="Wingdings 3" panose="05040102010807070707" pitchFamily="18" charset="2"/>
              </a:rPr>
              <a:t>  </a:t>
            </a:r>
            <a:r>
              <a:rPr lang="it-IT" altLang="en-US" sz="2000" b="1" dirty="0">
                <a:effectLst>
                  <a:outerShdw blurRad="38100" dist="38100" dir="2700000" algn="tl">
                    <a:srgbClr val="FFFFFF"/>
                  </a:outerShdw>
                </a:effectLst>
              </a:rPr>
              <a:t>INDICI SENSIBILI DI NECROSI EPATOCELLARE</a:t>
            </a:r>
          </a:p>
          <a:p>
            <a:endParaRPr lang="it-IT" altLang="en-US" sz="2000" b="1" dirty="0">
              <a:effectLst>
                <a:outerShdw blurRad="38100" dist="38100" dir="2700000" algn="tl">
                  <a:srgbClr val="FFFFFF"/>
                </a:outerShdw>
              </a:effectLst>
            </a:endParaRPr>
          </a:p>
          <a:p>
            <a:pPr>
              <a:buFontTx/>
              <a:buChar char="•"/>
            </a:pPr>
            <a:r>
              <a:rPr lang="it-IT" altLang="en-US" sz="2000" b="1" dirty="0"/>
              <a:t> Gli aumenti maggiori si hanno nel danno epatico acuto virale o tossico </a:t>
            </a:r>
          </a:p>
          <a:p>
            <a:pPr>
              <a:buFontTx/>
              <a:buChar char="•"/>
            </a:pPr>
            <a:r>
              <a:rPr lang="it-IT" altLang="en-US" sz="2000" b="1" dirty="0"/>
              <a:t> Nelle colestasi acute le transaminasi raggiungono livelli elevati (&gt;500 U/L) per  danno dovuto al passaggio dei calcoli </a:t>
            </a:r>
            <a:endParaRPr lang="en-US" alt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GI062"/>
          <p:cNvPicPr>
            <a:picLocks noChangeAspect="1" noChangeArrowheads="1"/>
          </p:cNvPicPr>
          <p:nvPr/>
        </p:nvPicPr>
        <p:blipFill>
          <a:blip r:embed="rId2" cstate="print"/>
          <a:srcRect/>
          <a:stretch>
            <a:fillRect/>
          </a:stretch>
        </p:blipFill>
        <p:spPr bwMode="auto">
          <a:xfrm>
            <a:off x="684932" y="2420888"/>
            <a:ext cx="3671887" cy="2714625"/>
          </a:xfrm>
          <a:prstGeom prst="rect">
            <a:avLst/>
          </a:prstGeom>
          <a:noFill/>
          <a:ln w="9525">
            <a:noFill/>
            <a:miter lim="800000"/>
            <a:headEnd/>
            <a:tailEnd/>
          </a:ln>
        </p:spPr>
      </p:pic>
      <p:pic>
        <p:nvPicPr>
          <p:cNvPr id="10247" name="Picture 7" descr="auto0"/>
          <p:cNvPicPr>
            <a:picLocks noChangeAspect="1" noChangeArrowheads="1"/>
          </p:cNvPicPr>
          <p:nvPr/>
        </p:nvPicPr>
        <p:blipFill>
          <a:blip r:embed="rId3" cstate="print"/>
          <a:srcRect l="3278" t="2232" r="52121" b="53738"/>
          <a:stretch>
            <a:fillRect/>
          </a:stretch>
        </p:blipFill>
        <p:spPr bwMode="auto">
          <a:xfrm>
            <a:off x="5147394" y="2422476"/>
            <a:ext cx="2520950" cy="2663825"/>
          </a:xfrm>
          <a:prstGeom prst="rect">
            <a:avLst/>
          </a:prstGeom>
          <a:noFill/>
          <a:ln w="9525">
            <a:solidFill>
              <a:schemeClr val="tx1"/>
            </a:solidFill>
            <a:miter lim="800000"/>
            <a:headEnd/>
            <a:tailEnd/>
          </a:ln>
        </p:spPr>
      </p:pic>
      <p:sp>
        <p:nvSpPr>
          <p:cNvPr id="10248" name="Text Box 8"/>
          <p:cNvSpPr txBox="1">
            <a:spLocks noChangeArrowheads="1"/>
          </p:cNvSpPr>
          <p:nvPr/>
        </p:nvSpPr>
        <p:spPr bwMode="auto">
          <a:xfrm>
            <a:off x="592857" y="5297438"/>
            <a:ext cx="1597025" cy="396875"/>
          </a:xfrm>
          <a:prstGeom prst="rect">
            <a:avLst/>
          </a:prstGeom>
          <a:noFill/>
          <a:ln w="9525">
            <a:noFill/>
            <a:miter lim="800000"/>
            <a:headEnd/>
            <a:tailEnd/>
          </a:ln>
        </p:spPr>
        <p:txBody>
          <a:bodyPr wrap="none">
            <a:spAutoFit/>
          </a:bodyPr>
          <a:lstStyle/>
          <a:p>
            <a:r>
              <a:rPr lang="it-IT">
                <a:solidFill>
                  <a:prstClr val="black"/>
                </a:solidFill>
              </a:rPr>
              <a:t>Il granuloma</a:t>
            </a:r>
          </a:p>
        </p:txBody>
      </p:sp>
      <p:sp>
        <p:nvSpPr>
          <p:cNvPr id="9"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10" name="Rettangolo 9"/>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cxnSp>
        <p:nvCxnSpPr>
          <p:cNvPr id="11" name="Connettore 2 10"/>
          <p:cNvCxnSpPr/>
          <p:nvPr/>
        </p:nvCxnSpPr>
        <p:spPr>
          <a:xfrm flipH="1" flipV="1">
            <a:off x="2196331" y="3788668"/>
            <a:ext cx="72008" cy="1656184"/>
          </a:xfrm>
          <a:prstGeom prst="straightConnector1">
            <a:avLst/>
          </a:prstGeom>
          <a:ln w="19050">
            <a:solidFill>
              <a:srgbClr val="250F83"/>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35496" y="-27384"/>
            <a:ext cx="9108504"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Eccesso o difetto d’immunità?</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a:extLst>
              <a:ext uri="{FF2B5EF4-FFF2-40B4-BE49-F238E27FC236}">
                <a16:creationId xmlns:a16="http://schemas.microsoft.com/office/drawing/2014/main" id="{82455952-3CFD-4896-8F67-D5ACCD327FAB}"/>
              </a:ext>
            </a:extLst>
          </p:cNvPr>
          <p:cNvSpPr txBox="1">
            <a:spLocks noChangeArrowheads="1"/>
          </p:cNvSpPr>
          <p:nvPr/>
        </p:nvSpPr>
        <p:spPr bwMode="auto">
          <a:xfrm>
            <a:off x="125411" y="188640"/>
            <a:ext cx="8893175" cy="504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b="1" dirty="0">
                <a:effectLst>
                  <a:outerShdw blurRad="38100" dist="38100" dir="2700000" algn="tl">
                    <a:srgbClr val="FFFFFF"/>
                  </a:outerShdw>
                </a:effectLst>
              </a:rPr>
              <a:t>		</a:t>
            </a:r>
            <a:endParaRPr lang="en-US" altLang="en-US" sz="800" dirty="0">
              <a:effectLst>
                <a:outerShdw blurRad="38100" dist="38100" dir="2700000" algn="tl">
                  <a:srgbClr val="FFFFFF"/>
                </a:outerShdw>
              </a:effectLst>
            </a:endParaRPr>
          </a:p>
          <a:p>
            <a:pPr>
              <a:spcBef>
                <a:spcPct val="10000"/>
              </a:spcBef>
            </a:pPr>
            <a:endParaRPr lang="en-US" altLang="en-US" sz="400" b="1" i="1" dirty="0">
              <a:effectLst>
                <a:outerShdw blurRad="38100" dist="38100" dir="2700000" algn="tl">
                  <a:srgbClr val="FFFFFF"/>
                </a:outerShdw>
              </a:effectLst>
            </a:endParaRPr>
          </a:p>
          <a:p>
            <a:pPr>
              <a:spcBef>
                <a:spcPct val="10000"/>
              </a:spcBef>
            </a:pP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molto </a:t>
            </a:r>
            <a:r>
              <a:rPr lang="en-US" altLang="en-US" sz="2000" b="1" i="1" dirty="0" err="1">
                <a:effectLst>
                  <a:outerShdw blurRad="38100" dist="38100" dir="2700000" algn="tl">
                    <a:srgbClr val="FFFFFF"/>
                  </a:outerShdw>
                </a:effectLst>
              </a:rPr>
              <a:t>elevati</a:t>
            </a:r>
            <a:r>
              <a:rPr lang="en-US" altLang="en-US" sz="2000" b="1" i="1" dirty="0">
                <a:effectLst>
                  <a:outerShdw blurRad="38100" dist="38100" dir="2700000" algn="tl">
                    <a:srgbClr val="FFFFFF"/>
                  </a:outerShdw>
                </a:effectLst>
              </a:rPr>
              <a:t> (&gt;20 volte </a:t>
            </a:r>
            <a:r>
              <a:rPr lang="en-US" altLang="en-US" sz="2000" b="1" i="1" dirty="0" err="1">
                <a:effectLst>
                  <a:outerShdw blurRad="38100" dist="38100" dir="2700000" algn="tl">
                    <a:srgbClr val="FFFFFF"/>
                  </a:outerShdw>
                </a:effectLst>
              </a:rPr>
              <a:t>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normali</a:t>
            </a:r>
            <a:r>
              <a:rPr lang="en-US" altLang="en-US" sz="2000" b="1" i="1" dirty="0">
                <a:effectLst>
                  <a:outerShdw blurRad="38100" dist="38100" dir="2700000" algn="tl">
                    <a:srgbClr val="FFFFFF"/>
                  </a:outerShdw>
                </a:effectLst>
              </a:rPr>
              <a:t>)</a:t>
            </a:r>
          </a:p>
          <a:p>
            <a:pPr>
              <a:spcBef>
                <a:spcPct val="10000"/>
              </a:spcBef>
            </a:pPr>
            <a:r>
              <a:rPr lang="en-US" altLang="en-US" sz="1600" dirty="0" err="1"/>
              <a:t>Epatite</a:t>
            </a:r>
            <a:r>
              <a:rPr lang="en-US" altLang="en-US" sz="1600" dirty="0"/>
              <a:t> </a:t>
            </a:r>
            <a:r>
              <a:rPr lang="en-US" altLang="en-US" sz="1600" dirty="0" err="1"/>
              <a:t>virale</a:t>
            </a:r>
            <a:r>
              <a:rPr lang="en-US" altLang="en-US" sz="1600" dirty="0"/>
              <a:t>				</a:t>
            </a:r>
          </a:p>
          <a:p>
            <a:pPr>
              <a:spcBef>
                <a:spcPct val="10000"/>
              </a:spcBef>
            </a:pPr>
            <a:r>
              <a:rPr lang="en-US" altLang="en-US" sz="1600" dirty="0" err="1"/>
              <a:t>Epatite</a:t>
            </a:r>
            <a:r>
              <a:rPr lang="en-US" altLang="en-US" sz="1600" dirty="0"/>
              <a:t> </a:t>
            </a:r>
            <a:r>
              <a:rPr lang="en-US" altLang="en-US" sz="1600" dirty="0" err="1"/>
              <a:t>tossica</a:t>
            </a:r>
            <a:r>
              <a:rPr lang="en-US" altLang="en-US" sz="1400" dirty="0"/>
              <a:t>	</a:t>
            </a:r>
          </a:p>
          <a:p>
            <a:pPr>
              <a:spcBef>
                <a:spcPct val="10000"/>
              </a:spcBef>
            </a:pPr>
            <a:r>
              <a:rPr lang="en-US" altLang="en-US" sz="1400" dirty="0"/>
              <a:t>			</a:t>
            </a:r>
            <a:endParaRPr lang="en-US" altLang="en-US" sz="500" dirty="0"/>
          </a:p>
          <a:p>
            <a:pPr>
              <a:spcBef>
                <a:spcPct val="10000"/>
              </a:spcBef>
            </a:pP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moderatamente</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elevati</a:t>
            </a:r>
            <a:r>
              <a:rPr lang="en-US" altLang="en-US" sz="2000" b="1" i="1" dirty="0">
                <a:effectLst>
                  <a:outerShdw blurRad="38100" dist="38100" dir="2700000" algn="tl">
                    <a:srgbClr val="FFFFFF"/>
                  </a:outerShdw>
                </a:effectLst>
              </a:rPr>
              <a:t> (3-10 volte </a:t>
            </a:r>
            <a:r>
              <a:rPr lang="en-US" altLang="en-US" sz="2000" b="1" i="1" dirty="0" err="1">
                <a:effectLst>
                  <a:outerShdw blurRad="38100" dist="38100" dir="2700000" algn="tl">
                    <a:srgbClr val="FFFFFF"/>
                  </a:outerShdw>
                </a:effectLst>
              </a:rPr>
              <a:t>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normali</a:t>
            </a:r>
            <a:r>
              <a:rPr lang="en-US" altLang="en-US" sz="2000" b="1" i="1" dirty="0">
                <a:effectLst>
                  <a:outerShdw blurRad="38100" dist="38100" dir="2700000" algn="tl">
                    <a:srgbClr val="FFFFFF"/>
                  </a:outerShdw>
                </a:effectLst>
              </a:rPr>
              <a:t>)</a:t>
            </a:r>
          </a:p>
          <a:p>
            <a:pPr>
              <a:spcBef>
                <a:spcPct val="10000"/>
              </a:spcBef>
            </a:pPr>
            <a:r>
              <a:rPr lang="en-US" altLang="en-US" sz="1600" dirty="0" err="1"/>
              <a:t>Epatite</a:t>
            </a:r>
            <a:r>
              <a:rPr lang="en-US" altLang="en-US" sz="1600" dirty="0"/>
              <a:t> </a:t>
            </a:r>
            <a:r>
              <a:rPr lang="en-US" altLang="en-US" sz="1600" dirty="0" err="1"/>
              <a:t>nella</a:t>
            </a:r>
            <a:r>
              <a:rPr lang="en-US" altLang="en-US" sz="1600" dirty="0"/>
              <a:t> </a:t>
            </a:r>
            <a:r>
              <a:rPr lang="en-US" altLang="en-US" sz="1600" dirty="0" err="1"/>
              <a:t>mononucleosi</a:t>
            </a:r>
            <a:r>
              <a:rPr lang="en-US" altLang="en-US" sz="1600" dirty="0"/>
              <a:t>			,</a:t>
            </a:r>
          </a:p>
          <a:p>
            <a:pPr>
              <a:spcBef>
                <a:spcPct val="10000"/>
              </a:spcBef>
            </a:pPr>
            <a:r>
              <a:rPr lang="en-US" altLang="en-US" sz="1600" dirty="0" err="1"/>
              <a:t>Epatite</a:t>
            </a:r>
            <a:r>
              <a:rPr lang="en-US" altLang="en-US" sz="1600" dirty="0"/>
              <a:t> </a:t>
            </a:r>
            <a:r>
              <a:rPr lang="en-US" altLang="en-US" sz="1600" dirty="0" err="1"/>
              <a:t>cronica</a:t>
            </a:r>
            <a:r>
              <a:rPr lang="en-US" altLang="en-US" sz="1600" dirty="0"/>
              <a:t> </a:t>
            </a:r>
            <a:r>
              <a:rPr lang="en-US" altLang="en-US" sz="1600" dirty="0" err="1"/>
              <a:t>attiva</a:t>
            </a:r>
            <a:r>
              <a:rPr lang="en-US" altLang="en-US" sz="1600" dirty="0"/>
              <a:t>				</a:t>
            </a:r>
          </a:p>
          <a:p>
            <a:pPr>
              <a:spcBef>
                <a:spcPct val="10000"/>
              </a:spcBef>
            </a:pPr>
            <a:r>
              <a:rPr lang="en-US" altLang="en-US" sz="1600" dirty="0" err="1"/>
              <a:t>Ostruzione</a:t>
            </a:r>
            <a:r>
              <a:rPr lang="en-US" altLang="en-US" sz="1600" dirty="0"/>
              <a:t> </a:t>
            </a:r>
            <a:r>
              <a:rPr lang="en-US" altLang="en-US" sz="1600" dirty="0" err="1"/>
              <a:t>dei</a:t>
            </a:r>
            <a:r>
              <a:rPr lang="en-US" altLang="en-US" sz="1600" dirty="0"/>
              <a:t> </a:t>
            </a:r>
            <a:r>
              <a:rPr lang="en-US" altLang="en-US" sz="1600" dirty="0" err="1"/>
              <a:t>dotti</a:t>
            </a:r>
            <a:r>
              <a:rPr lang="en-US" altLang="en-US" sz="1600" dirty="0"/>
              <a:t> </a:t>
            </a:r>
            <a:r>
              <a:rPr lang="en-US" altLang="en-US" sz="1600" dirty="0" err="1"/>
              <a:t>biliari</a:t>
            </a:r>
            <a:r>
              <a:rPr lang="en-US" altLang="en-US" sz="1600" dirty="0"/>
              <a:t> </a:t>
            </a:r>
            <a:r>
              <a:rPr lang="en-US" altLang="en-US" sz="1600" dirty="0" err="1"/>
              <a:t>extraepatici</a:t>
            </a:r>
            <a:r>
              <a:rPr lang="en-US" altLang="en-US" sz="1600" dirty="0"/>
              <a:t>		</a:t>
            </a:r>
          </a:p>
          <a:p>
            <a:pPr>
              <a:spcBef>
                <a:spcPct val="10000"/>
              </a:spcBef>
            </a:pPr>
            <a:r>
              <a:rPr lang="en-US" altLang="en-US" sz="1600" dirty="0" err="1"/>
              <a:t>Sindrome</a:t>
            </a:r>
            <a:r>
              <a:rPr lang="en-US" altLang="en-US" sz="1600" dirty="0"/>
              <a:t> di  Reye				</a:t>
            </a:r>
          </a:p>
          <a:p>
            <a:pPr>
              <a:spcBef>
                <a:spcPct val="10000"/>
              </a:spcBef>
            </a:pPr>
            <a:r>
              <a:rPr lang="en-US" altLang="en-US" sz="1600" dirty="0" err="1"/>
              <a:t>Colestasi</a:t>
            </a:r>
            <a:r>
              <a:rPr lang="en-US" altLang="en-US" sz="1600" dirty="0"/>
              <a:t> </a:t>
            </a:r>
            <a:r>
              <a:rPr lang="en-US" altLang="en-US" sz="1600" dirty="0" err="1"/>
              <a:t>intraepatica</a:t>
            </a:r>
            <a:r>
              <a:rPr lang="en-US" altLang="en-US" sz="1600" dirty="0"/>
              <a:t>	</a:t>
            </a:r>
          </a:p>
          <a:p>
            <a:pPr>
              <a:spcBef>
                <a:spcPct val="10000"/>
              </a:spcBef>
            </a:pPr>
            <a:r>
              <a:rPr lang="en-US" altLang="en-US" sz="1400" dirty="0"/>
              <a:t>						</a:t>
            </a:r>
            <a:endParaRPr lang="en-US" altLang="en-US" sz="500" dirty="0"/>
          </a:p>
          <a:p>
            <a:pPr>
              <a:spcBef>
                <a:spcPct val="10000"/>
              </a:spcBef>
            </a:pP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normali</a:t>
            </a:r>
            <a:r>
              <a:rPr lang="en-US" altLang="en-US" sz="2000" b="1" i="1" dirty="0">
                <a:effectLst>
                  <a:outerShdw blurRad="38100" dist="38100" dir="2700000" algn="tl">
                    <a:srgbClr val="FFFFFF"/>
                  </a:outerShdw>
                </a:effectLst>
              </a:rPr>
              <a:t> o </a:t>
            </a:r>
            <a:r>
              <a:rPr lang="en-US" altLang="en-US" sz="2000" b="1" i="1" dirty="0" err="1">
                <a:effectLst>
                  <a:outerShdw blurRad="38100" dist="38100" dir="2700000" algn="tl">
                    <a:srgbClr val="FFFFFF"/>
                  </a:outerShdw>
                </a:effectLst>
              </a:rPr>
              <a:t>lievemente</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aumentati</a:t>
            </a:r>
            <a:r>
              <a:rPr lang="en-US" altLang="en-US" sz="2000" b="1" i="1" dirty="0">
                <a:effectLst>
                  <a:outerShdw blurRad="38100" dist="38100" dir="2700000" algn="tl">
                    <a:srgbClr val="FFFFFF"/>
                  </a:outerShdw>
                </a:effectLst>
              </a:rPr>
              <a:t> (3 volte </a:t>
            </a:r>
            <a:r>
              <a:rPr lang="en-US" altLang="en-US" sz="2000" b="1" i="1" dirty="0" err="1">
                <a:effectLst>
                  <a:outerShdw blurRad="38100" dist="38100" dir="2700000" algn="tl">
                    <a:srgbClr val="FFFFFF"/>
                  </a:outerShdw>
                </a:effectLst>
              </a:rPr>
              <a:t>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valori</a:t>
            </a:r>
            <a:r>
              <a:rPr lang="en-US" altLang="en-US" sz="2000" b="1" i="1" dirty="0">
                <a:effectLst>
                  <a:outerShdw blurRad="38100" dist="38100" dir="2700000" algn="tl">
                    <a:srgbClr val="FFFFFF"/>
                  </a:outerShdw>
                </a:effectLst>
              </a:rPr>
              <a:t> </a:t>
            </a:r>
            <a:r>
              <a:rPr lang="en-US" altLang="en-US" sz="2000" b="1" i="1" dirty="0" err="1">
                <a:effectLst>
                  <a:outerShdw blurRad="38100" dist="38100" dir="2700000" algn="tl">
                    <a:srgbClr val="FFFFFF"/>
                  </a:outerShdw>
                </a:effectLst>
              </a:rPr>
              <a:t>normali</a:t>
            </a:r>
            <a:r>
              <a:rPr lang="en-US" altLang="en-US" sz="2000" b="1" i="1" dirty="0">
                <a:effectLst>
                  <a:outerShdw blurRad="38100" dist="38100" dir="2700000" algn="tl">
                    <a:srgbClr val="FFFFFF"/>
                  </a:outerShdw>
                </a:effectLst>
              </a:rPr>
              <a:t>)</a:t>
            </a:r>
          </a:p>
          <a:p>
            <a:r>
              <a:rPr lang="en-US" altLang="en-US" sz="1600" dirty="0" err="1"/>
              <a:t>Steatosi</a:t>
            </a:r>
            <a:r>
              <a:rPr lang="en-US" altLang="en-US" sz="1600" dirty="0"/>
              <a:t> </a:t>
            </a:r>
            <a:r>
              <a:rPr lang="en-US" altLang="en-US" sz="1600" dirty="0" err="1"/>
              <a:t>epatica</a:t>
            </a:r>
            <a:r>
              <a:rPr lang="en-US" altLang="en-US" sz="1600" dirty="0"/>
              <a:t> da </a:t>
            </a:r>
            <a:r>
              <a:rPr lang="en-US" altLang="en-US" sz="1600" dirty="0" err="1"/>
              <a:t>abuso</a:t>
            </a:r>
            <a:r>
              <a:rPr lang="en-US" altLang="en-US" sz="1600" dirty="0"/>
              <a:t> di </a:t>
            </a:r>
            <a:r>
              <a:rPr lang="en-US" altLang="en-US" sz="1600" dirty="0" err="1"/>
              <a:t>alcol</a:t>
            </a:r>
            <a:r>
              <a:rPr lang="en-US" altLang="en-US" sz="1600" dirty="0"/>
              <a:t>			</a:t>
            </a:r>
          </a:p>
          <a:p>
            <a:r>
              <a:rPr lang="en-US" altLang="en-US" sz="1600" dirty="0" err="1"/>
              <a:t>Cirrosi</a:t>
            </a:r>
            <a:r>
              <a:rPr lang="en-US" altLang="en-US" sz="1600" dirty="0"/>
              <a:t> di </a:t>
            </a:r>
            <a:r>
              <a:rPr lang="en-US" altLang="en-US" sz="1600" dirty="0" err="1"/>
              <a:t>Leannec</a:t>
            </a:r>
            <a:r>
              <a:rPr lang="en-US" altLang="en-US" sz="1600" dirty="0"/>
              <a:t>				</a:t>
            </a:r>
          </a:p>
          <a:p>
            <a:r>
              <a:rPr lang="en-US" altLang="en-US" sz="1600" dirty="0" err="1"/>
              <a:t>Infiltrazione</a:t>
            </a:r>
            <a:r>
              <a:rPr lang="en-US" altLang="en-US" sz="1600" dirty="0"/>
              <a:t> </a:t>
            </a:r>
            <a:r>
              <a:rPr lang="en-US" altLang="en-US" sz="1600" dirty="0" err="1"/>
              <a:t>granulomatosa</a:t>
            </a:r>
            <a:r>
              <a:rPr lang="en-US" altLang="en-US" sz="1600" dirty="0"/>
              <a:t> o </a:t>
            </a:r>
            <a:r>
              <a:rPr lang="en-US" altLang="en-US" sz="1600" dirty="0" err="1"/>
              <a:t>neoplastica</a:t>
            </a:r>
            <a:r>
              <a:rPr lang="en-US" altLang="en-US" sz="1600" dirty="0"/>
              <a:t>		</a:t>
            </a:r>
          </a:p>
          <a:p>
            <a:r>
              <a:rPr lang="en-US" altLang="en-US" sz="1600" dirty="0" err="1"/>
              <a:t>Cirrosi</a:t>
            </a:r>
            <a:r>
              <a:rPr lang="en-US" altLang="en-US" sz="1600" dirty="0"/>
              <a:t> </a:t>
            </a:r>
            <a:r>
              <a:rPr lang="en-US" altLang="en-US" sz="1600" dirty="0" err="1"/>
              <a:t>biliare</a:t>
            </a:r>
            <a:r>
              <a:rPr lang="en-US" altLang="en-US" sz="1400" dirty="0"/>
              <a:t>				</a:t>
            </a:r>
          </a:p>
          <a:p>
            <a:pPr>
              <a:spcBef>
                <a:spcPct val="10000"/>
              </a:spcBef>
            </a:pPr>
            <a:endParaRPr lang="en-US" altLang="en-US" sz="1400" dirty="0"/>
          </a:p>
        </p:txBody>
      </p:sp>
      <p:sp>
        <p:nvSpPr>
          <p:cNvPr id="124937" name="Text Box 9">
            <a:extLst>
              <a:ext uri="{FF2B5EF4-FFF2-40B4-BE49-F238E27FC236}">
                <a16:creationId xmlns:a16="http://schemas.microsoft.com/office/drawing/2014/main" id="{3218D9EC-2100-4D54-95F7-0CC19CC696C3}"/>
              </a:ext>
            </a:extLst>
          </p:cNvPr>
          <p:cNvSpPr txBox="1">
            <a:spLocks noChangeArrowheads="1"/>
          </p:cNvSpPr>
          <p:nvPr/>
        </p:nvSpPr>
        <p:spPr bwMode="auto">
          <a:xfrm>
            <a:off x="395285" y="5107260"/>
            <a:ext cx="8353425" cy="15621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it-IT" altLang="en-US" sz="2400" dirty="0">
              <a:solidFill>
                <a:schemeClr val="folHlink"/>
              </a:solidFill>
            </a:endParaRPr>
          </a:p>
          <a:p>
            <a:pPr algn="ctr"/>
            <a:r>
              <a:rPr lang="it-IT" altLang="en-US" sz="2400" b="1" dirty="0">
                <a:solidFill>
                  <a:srgbClr val="FF0000"/>
                </a:solidFill>
              </a:rPr>
              <a:t>Nelle epatiti virali acute il decremento troppo rapido è un indice di scarsità di epatociti residui.</a:t>
            </a:r>
          </a:p>
          <a:p>
            <a:pPr algn="ctr"/>
            <a:endParaRPr lang="it-IT"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slide(fromBottom)">
                                      <p:cBhvr>
                                        <p:cTn id="7" dur="500"/>
                                        <p:tgtEl>
                                          <p:spTgt spid="12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a:extLst>
              <a:ext uri="{FF2B5EF4-FFF2-40B4-BE49-F238E27FC236}">
                <a16:creationId xmlns:a16="http://schemas.microsoft.com/office/drawing/2014/main" id="{278DA15A-9279-4078-A038-4B42D5490624}"/>
              </a:ext>
            </a:extLst>
          </p:cNvPr>
          <p:cNvSpPr txBox="1">
            <a:spLocks noChangeArrowheads="1"/>
          </p:cNvSpPr>
          <p:nvPr/>
        </p:nvSpPr>
        <p:spPr bwMode="auto">
          <a:xfrm>
            <a:off x="395288" y="908050"/>
            <a:ext cx="8208962"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FF00"/>
                </a:solidFill>
                <a:effectLst>
                  <a:outerShdw blurRad="38100" dist="38100" dir="2700000" algn="tl">
                    <a:srgbClr val="FFFFFF"/>
                  </a:outerShdw>
                </a:effectLst>
              </a:rPr>
              <a:t>INDICI DI FUNZIONE EPATICA</a:t>
            </a:r>
          </a:p>
          <a:p>
            <a:pPr>
              <a:spcBef>
                <a:spcPct val="50000"/>
              </a:spcBef>
            </a:pPr>
            <a:endParaRPr lang="en-US" altLang="en-US" sz="2400" b="1">
              <a:solidFill>
                <a:srgbClr val="FF6600"/>
              </a:solidFill>
            </a:endParaRPr>
          </a:p>
          <a:p>
            <a:pPr>
              <a:spcBef>
                <a:spcPct val="50000"/>
              </a:spcBef>
              <a:buFontTx/>
              <a:buChar char="•"/>
            </a:pPr>
            <a:r>
              <a:rPr lang="it-IT" altLang="en-US" b="1">
                <a:solidFill>
                  <a:srgbClr val="969696"/>
                </a:solidFill>
              </a:rPr>
              <a:t>INDICATORI DI ALTERAZIONE DELLE VIE BIOSINTETICHE</a:t>
            </a:r>
          </a:p>
          <a:p>
            <a:pPr>
              <a:spcBef>
                <a:spcPct val="50000"/>
              </a:spcBef>
              <a:buFontTx/>
              <a:buChar char="•"/>
            </a:pPr>
            <a:r>
              <a:rPr lang="it-IT" altLang="en-US" b="1">
                <a:solidFill>
                  <a:srgbClr val="969696"/>
                </a:solidFill>
              </a:rPr>
              <a:t>INDICATORI DELLA FUNZIONE ESCRETRICE (E DI DETOSSIFICAZIONE)</a:t>
            </a:r>
          </a:p>
          <a:p>
            <a:pPr>
              <a:spcBef>
                <a:spcPct val="50000"/>
              </a:spcBef>
              <a:buFontTx/>
              <a:buChar char="•"/>
            </a:pPr>
            <a:r>
              <a:rPr lang="it-IT" altLang="en-US" sz="2000" b="1">
                <a:solidFill>
                  <a:srgbClr val="FF0000"/>
                </a:solidFill>
                <a:effectLst>
                  <a:outerShdw blurRad="38100" dist="38100" dir="2700000" algn="tl">
                    <a:srgbClr val="FFFFFF"/>
                  </a:outerShdw>
                </a:effectLst>
              </a:rPr>
              <a:t>INDICATORI DI DANNO EPATICO:</a:t>
            </a:r>
          </a:p>
          <a:p>
            <a:pPr>
              <a:spcBef>
                <a:spcPct val="50000"/>
              </a:spcBef>
            </a:pPr>
            <a:r>
              <a:rPr lang="it-IT" altLang="en-US" sz="2000" b="1">
                <a:solidFill>
                  <a:srgbClr val="FF0000"/>
                </a:solidFill>
                <a:effectLst>
                  <a:outerShdw blurRad="38100" dist="38100" dir="2700000" algn="tl">
                    <a:srgbClr val="FFFFFF"/>
                  </a:outerShdw>
                </a:effectLst>
              </a:rPr>
              <a:t>			</a:t>
            </a:r>
            <a:r>
              <a:rPr lang="it-IT" altLang="en-US" b="1">
                <a:solidFill>
                  <a:srgbClr val="969696"/>
                </a:solidFill>
              </a:rPr>
              <a:t>indicatori di danno/necrosi</a:t>
            </a:r>
          </a:p>
          <a:p>
            <a:pPr>
              <a:spcBef>
                <a:spcPct val="50000"/>
              </a:spcBef>
            </a:pPr>
            <a:r>
              <a:rPr lang="it-IT" altLang="en-US" b="1">
                <a:solidFill>
                  <a:srgbClr val="969696"/>
                </a:solidFill>
              </a:rPr>
              <a:t>			</a:t>
            </a:r>
            <a:r>
              <a:rPr lang="it-IT" altLang="en-US" sz="2000" b="1">
                <a:solidFill>
                  <a:srgbClr val="FF0000"/>
                </a:solidFill>
                <a:effectLst>
                  <a:outerShdw blurRad="38100" dist="38100" dir="2700000" algn="tl">
                    <a:srgbClr val="FFFFFF"/>
                  </a:outerShdw>
                </a:effectLst>
              </a:rPr>
              <a:t>INDICATORI DI COLESTASI</a:t>
            </a:r>
          </a:p>
          <a:p>
            <a:pPr>
              <a:spcBef>
                <a:spcPct val="50000"/>
              </a:spcBef>
              <a:buFontTx/>
              <a:buChar char="•"/>
            </a:pPr>
            <a:r>
              <a:rPr lang="it-IT" altLang="en-US" b="1">
                <a:solidFill>
                  <a:srgbClr val="969696"/>
                </a:solidFill>
              </a:rPr>
              <a:t>INDICATORI DI INFEZIONE VIRALE</a:t>
            </a:r>
          </a:p>
          <a:p>
            <a:pPr>
              <a:spcBef>
                <a:spcPct val="50000"/>
              </a:spcBef>
              <a:buFontTx/>
              <a:buChar char="•"/>
            </a:pPr>
            <a:r>
              <a:rPr lang="it-IT" altLang="en-US" b="1">
                <a:solidFill>
                  <a:srgbClr val="969696"/>
                </a:solidFill>
              </a:rPr>
              <a:t>INDICATORI DI PROLIFERAZIONE CELLULARE</a:t>
            </a:r>
          </a:p>
          <a:p>
            <a:pPr>
              <a:spcBef>
                <a:spcPct val="50000"/>
              </a:spcBef>
              <a:buFontTx/>
              <a:buChar char="•"/>
            </a:pPr>
            <a:r>
              <a:rPr lang="it-IT" altLang="en-US" b="1">
                <a:solidFill>
                  <a:srgbClr val="969696"/>
                </a:solidFill>
              </a:rPr>
              <a:t>INDICATORI PER MALATTIE DA ACCUMULO</a:t>
            </a:r>
            <a:endParaRPr lang="en-US" altLang="en-US" b="1">
              <a:solidFill>
                <a:srgbClr val="969696"/>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0C958CEA-CC4D-464C-A9CA-BE1137C05806}"/>
              </a:ext>
            </a:extLst>
          </p:cNvPr>
          <p:cNvSpPr>
            <a:spLocks noChangeArrowheads="1"/>
          </p:cNvSpPr>
          <p:nvPr/>
        </p:nvSpPr>
        <p:spPr bwMode="auto">
          <a:xfrm>
            <a:off x="395288" y="333375"/>
            <a:ext cx="842486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4150" indent="-3175" defTabSz="536575">
              <a:defRPr>
                <a:solidFill>
                  <a:schemeClr val="tx1"/>
                </a:solidFill>
                <a:latin typeface="Arial" panose="020B0604020202020204" pitchFamily="34" charset="0"/>
              </a:defRPr>
            </a:lvl1pPr>
            <a:lvl2pPr marL="363538" defTabSz="536575">
              <a:defRPr>
                <a:solidFill>
                  <a:schemeClr val="tx1"/>
                </a:solidFill>
                <a:latin typeface="Arial" panose="020B0604020202020204" pitchFamily="34" charset="0"/>
              </a:defRPr>
            </a:lvl2pPr>
            <a:lvl3pPr marL="979488" defTabSz="536575">
              <a:defRPr>
                <a:solidFill>
                  <a:schemeClr val="tx1"/>
                </a:solidFill>
                <a:latin typeface="Arial" panose="020B0604020202020204" pitchFamily="34" charset="0"/>
              </a:defRPr>
            </a:lvl3pPr>
            <a:lvl4pPr defTabSz="536575">
              <a:defRPr>
                <a:solidFill>
                  <a:schemeClr val="tx1"/>
                </a:solidFill>
                <a:latin typeface="Arial" panose="020B0604020202020204" pitchFamily="34" charset="0"/>
              </a:defRPr>
            </a:lvl4pPr>
            <a:lvl5pPr defTabSz="536575">
              <a:defRPr>
                <a:solidFill>
                  <a:schemeClr val="tx1"/>
                </a:solidFill>
                <a:latin typeface="Arial" panose="020B0604020202020204" pitchFamily="34" charset="0"/>
              </a:defRPr>
            </a:lvl5pPr>
            <a:lvl6pPr defTabSz="536575" fontAlgn="base">
              <a:spcBef>
                <a:spcPct val="0"/>
              </a:spcBef>
              <a:spcAft>
                <a:spcPct val="0"/>
              </a:spcAft>
              <a:defRPr>
                <a:solidFill>
                  <a:schemeClr val="tx1"/>
                </a:solidFill>
                <a:latin typeface="Arial" panose="020B0604020202020204" pitchFamily="34" charset="0"/>
              </a:defRPr>
            </a:lvl6pPr>
            <a:lvl7pPr defTabSz="536575" fontAlgn="base">
              <a:spcBef>
                <a:spcPct val="0"/>
              </a:spcBef>
              <a:spcAft>
                <a:spcPct val="0"/>
              </a:spcAft>
              <a:defRPr>
                <a:solidFill>
                  <a:schemeClr val="tx1"/>
                </a:solidFill>
                <a:latin typeface="Arial" panose="020B0604020202020204" pitchFamily="34" charset="0"/>
              </a:defRPr>
            </a:lvl7pPr>
            <a:lvl8pPr defTabSz="536575" fontAlgn="base">
              <a:spcBef>
                <a:spcPct val="0"/>
              </a:spcBef>
              <a:spcAft>
                <a:spcPct val="0"/>
              </a:spcAft>
              <a:defRPr>
                <a:solidFill>
                  <a:schemeClr val="tx1"/>
                </a:solidFill>
                <a:latin typeface="Arial" panose="020B0604020202020204" pitchFamily="34" charset="0"/>
              </a:defRPr>
            </a:lvl8pPr>
            <a:lvl9pPr defTabSz="536575" fontAlgn="base">
              <a:spcBef>
                <a:spcPct val="0"/>
              </a:spcBef>
              <a:spcAft>
                <a:spcPct val="0"/>
              </a:spcAft>
              <a:defRPr>
                <a:solidFill>
                  <a:schemeClr val="tx1"/>
                </a:solidFill>
                <a:latin typeface="Arial" panose="020B0604020202020204" pitchFamily="34" charset="0"/>
              </a:defRPr>
            </a:lvl9pPr>
          </a:lstStyle>
          <a:p>
            <a:r>
              <a:rPr lang="it-IT" altLang="en-US" sz="2400" b="1" dirty="0">
                <a:solidFill>
                  <a:srgbClr val="FF0000"/>
                </a:solidFill>
                <a:effectLst>
                  <a:outerShdw blurRad="38100" dist="38100" dir="2700000" algn="tl">
                    <a:srgbClr val="FFFFFF"/>
                  </a:outerShdw>
                </a:effectLst>
              </a:rPr>
              <a:t>3. INDICATORI DI DANNO EPATICO</a:t>
            </a:r>
          </a:p>
          <a:p>
            <a:r>
              <a:rPr lang="it-IT" altLang="en-US" sz="2400" b="1" dirty="0">
                <a:solidFill>
                  <a:srgbClr val="FF0000"/>
                </a:solidFill>
                <a:effectLst>
                  <a:outerShdw blurRad="38100" dist="38100" dir="2700000" algn="tl">
                    <a:srgbClr val="FFFFFF"/>
                  </a:outerShdw>
                </a:effectLst>
              </a:rPr>
              <a:t> </a:t>
            </a:r>
            <a:r>
              <a:rPr lang="it-IT" altLang="en-US" sz="2000" b="1" dirty="0">
                <a:solidFill>
                  <a:srgbClr val="FF0000"/>
                </a:solidFill>
                <a:effectLst>
                  <a:outerShdw blurRad="38100" dist="38100" dir="2700000" algn="tl">
                    <a:srgbClr val="FFFFFF"/>
                  </a:outerShdw>
                </a:effectLst>
              </a:rPr>
              <a:t>INDICATORI DI COLESTASI O DANNO CANALICOLARE</a:t>
            </a:r>
          </a:p>
          <a:p>
            <a:endParaRPr lang="it-IT" altLang="en-US" sz="2000" b="1" dirty="0">
              <a:solidFill>
                <a:srgbClr val="FF0000"/>
              </a:solidFill>
              <a:effectLst>
                <a:outerShdw blurRad="38100" dist="38100" dir="2700000" algn="tl">
                  <a:srgbClr val="FFFFFF"/>
                </a:outerShdw>
              </a:effectLst>
            </a:endParaRPr>
          </a:p>
          <a:p>
            <a:r>
              <a:rPr lang="it-IT" altLang="en-US" sz="2000" b="1" dirty="0"/>
              <a:t>3d. </a:t>
            </a:r>
            <a:r>
              <a:rPr lang="it-IT" altLang="en-US" sz="2000" b="1" dirty="0">
                <a:effectLst>
                  <a:outerShdw blurRad="38100" dist="38100" dir="2700000" algn="tl">
                    <a:srgbClr val="FFFFFF"/>
                  </a:outerShdw>
                </a:effectLst>
              </a:rPr>
              <a:t>FOSFATASI ALCALINA</a:t>
            </a:r>
            <a:r>
              <a:rPr lang="it-IT" altLang="en-US" sz="2000" b="1" dirty="0"/>
              <a:t> (ALP) [40 – 141 U/L]</a:t>
            </a:r>
          </a:p>
          <a:p>
            <a:endParaRPr lang="it-IT" altLang="en-US" sz="2000" b="1" dirty="0"/>
          </a:p>
          <a:p>
            <a:pPr>
              <a:buFontTx/>
              <a:buChar char="•"/>
            </a:pPr>
            <a:r>
              <a:rPr lang="it-IT" altLang="en-US" b="1" dirty="0"/>
              <a:t>	Due isoenzimi di origine epatica (microvilli delle c. epiteliali e 	epatociti).</a:t>
            </a:r>
          </a:p>
          <a:p>
            <a:pPr>
              <a:buFontTx/>
              <a:buChar char="•"/>
            </a:pPr>
            <a:r>
              <a:rPr lang="it-IT" altLang="en-US" b="1" dirty="0"/>
              <a:t>	Aumenta nelle forme di ostruzione delle vie biliari come effetto anche</a:t>
            </a:r>
          </a:p>
          <a:p>
            <a:r>
              <a:rPr lang="it-IT" altLang="en-US" b="1" dirty="0"/>
              <a:t>		di un’aumentata sintesi da parte delle cellule dell’epitelio</a:t>
            </a:r>
          </a:p>
          <a:p>
            <a:pPr>
              <a:buFontTx/>
              <a:buChar char="•"/>
            </a:pPr>
            <a:r>
              <a:rPr lang="it-IT" altLang="en-US" b="1" dirty="0"/>
              <a:t> 	Nelle forme ostruttive può aumentare fino a 3 volte &gt; i massimi 	livelli</a:t>
            </a:r>
          </a:p>
          <a:p>
            <a:r>
              <a:rPr lang="it-IT" altLang="en-US" b="1" dirty="0"/>
              <a:t>		del range di normalità.</a:t>
            </a:r>
          </a:p>
          <a:p>
            <a:pPr>
              <a:buFontTx/>
              <a:buChar char="•"/>
            </a:pPr>
            <a:r>
              <a:rPr lang="it-IT" altLang="en-US" b="1" dirty="0"/>
              <a:t> 	L’aumento dell’ALP è più precoce dell’ittero</a:t>
            </a:r>
          </a:p>
          <a:p>
            <a:pPr>
              <a:buFontTx/>
              <a:buChar char="•"/>
            </a:pPr>
            <a:endParaRPr lang="it-IT" altLang="en-US" b="1" dirty="0"/>
          </a:p>
          <a:p>
            <a:r>
              <a:rPr lang="it-IT" altLang="en-US" b="1" dirty="0"/>
              <a:t>NB: sfortunatamente i livelli ematici di ALP aumentano anche in corso di malattie non epatiche</a:t>
            </a:r>
            <a:r>
              <a:rPr lang="it-IT" altLang="en-US" dirty="0"/>
              <a:t>.</a:t>
            </a:r>
            <a:endParaRPr lang="it-IT" altLang="en-US" b="1" dirty="0"/>
          </a:p>
          <a:p>
            <a:pPr>
              <a:buFontTx/>
              <a:buChar char="•"/>
            </a:pPr>
            <a:endParaRPr lang="it-IT" altLang="en-US" b="1" dirty="0">
              <a:solidFill>
                <a:srgbClr val="FFFF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79939C0-8DD6-4EEA-906F-8D475FF56458}"/>
              </a:ext>
            </a:extLst>
          </p:cNvPr>
          <p:cNvSpPr>
            <a:spLocks noChangeArrowheads="1"/>
          </p:cNvSpPr>
          <p:nvPr/>
        </p:nvSpPr>
        <p:spPr bwMode="auto">
          <a:xfrm>
            <a:off x="611188" y="2205038"/>
            <a:ext cx="6853237" cy="3810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5956" name="Text Box 4">
            <a:extLst>
              <a:ext uri="{FF2B5EF4-FFF2-40B4-BE49-F238E27FC236}">
                <a16:creationId xmlns:a16="http://schemas.microsoft.com/office/drawing/2014/main" id="{2CF4EC4B-EEF3-42DD-888E-252D1D232A80}"/>
              </a:ext>
            </a:extLst>
          </p:cNvPr>
          <p:cNvSpPr txBox="1">
            <a:spLocks noChangeArrowheads="1"/>
          </p:cNvSpPr>
          <p:nvPr/>
        </p:nvSpPr>
        <p:spPr bwMode="auto">
          <a:xfrm>
            <a:off x="269875" y="60960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effectLst>
                  <a:outerShdw blurRad="38100" dist="38100" dir="2700000" algn="tl">
                    <a:srgbClr val="FFFFFF"/>
                  </a:outerShdw>
                </a:effectLst>
              </a:rPr>
              <a:t>MALATTIE EPATICHE ASSOCIATE AD UN AUMENTO DEI LIVELLI SERICI DI FOSFATASI ALCALINA</a:t>
            </a:r>
          </a:p>
        </p:txBody>
      </p:sp>
      <p:sp>
        <p:nvSpPr>
          <p:cNvPr id="125957" name="Text Box 5">
            <a:extLst>
              <a:ext uri="{FF2B5EF4-FFF2-40B4-BE49-F238E27FC236}">
                <a16:creationId xmlns:a16="http://schemas.microsoft.com/office/drawing/2014/main" id="{E56E736D-4DE6-44FE-835E-5FE8B950732C}"/>
              </a:ext>
            </a:extLst>
          </p:cNvPr>
          <p:cNvSpPr txBox="1">
            <a:spLocks noChangeArrowheads="1"/>
          </p:cNvSpPr>
          <p:nvPr/>
        </p:nvSpPr>
        <p:spPr bwMode="auto">
          <a:xfrm>
            <a:off x="788988" y="1989138"/>
            <a:ext cx="6754812" cy="3802062"/>
          </a:xfrm>
          <a:prstGeom prst="rect">
            <a:avLst/>
          </a:prstGeom>
          <a:gradFill rotWithShape="1">
            <a:gsLst>
              <a:gs pos="0">
                <a:srgbClr val="DDDDDD">
                  <a:alpha val="2000"/>
                </a:srgbClr>
              </a:gs>
              <a:gs pos="100000">
                <a:srgbClr val="B2B2B2">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endParaRPr lang="en-US" altLang="en-US" sz="800">
              <a:solidFill>
                <a:srgbClr val="FF3300"/>
              </a:solidFill>
              <a:effectLst>
                <a:outerShdw blurRad="38100" dist="38100" dir="2700000" algn="tl">
                  <a:srgbClr val="000000"/>
                </a:outerShdw>
              </a:effectLst>
            </a:endParaRPr>
          </a:p>
          <a:p>
            <a:pPr>
              <a:spcBef>
                <a:spcPct val="10000"/>
              </a:spcBef>
            </a:pPr>
            <a:endParaRPr lang="en-US" altLang="en-US" sz="400" b="1" i="1">
              <a:solidFill>
                <a:srgbClr val="FFFF00"/>
              </a:solidFill>
              <a:effectLst>
                <a:outerShdw blurRad="38100" dist="38100" dir="2700000" algn="tl">
                  <a:srgbClr val="000000"/>
                </a:outerShdw>
              </a:effectLst>
            </a:endParaRPr>
          </a:p>
          <a:p>
            <a:pPr>
              <a:spcBef>
                <a:spcPct val="10000"/>
              </a:spcBef>
            </a:pPr>
            <a:r>
              <a:rPr lang="en-US" altLang="en-US" b="1" i="1">
                <a:solidFill>
                  <a:srgbClr val="FFFF00"/>
                </a:solidFill>
                <a:effectLst>
                  <a:outerShdw blurRad="38100" dist="38100" dir="2700000" algn="tl">
                    <a:srgbClr val="000000"/>
                  </a:outerShdw>
                </a:effectLst>
              </a:rPr>
              <a:t>Concentrazione nel siero &gt;10 volte il valore normale</a:t>
            </a:r>
          </a:p>
          <a:p>
            <a:pPr>
              <a:spcBef>
                <a:spcPct val="10000"/>
              </a:spcBef>
            </a:pPr>
            <a:r>
              <a:rPr lang="en-US" altLang="en-US" sz="1600">
                <a:solidFill>
                  <a:srgbClr val="FFFF00"/>
                </a:solidFill>
              </a:rPr>
              <a:t>Cirrosi biliare primitiva </a:t>
            </a:r>
          </a:p>
          <a:p>
            <a:pPr>
              <a:spcBef>
                <a:spcPct val="10000"/>
              </a:spcBef>
            </a:pPr>
            <a:r>
              <a:rPr lang="en-US" altLang="en-US" sz="1600">
                <a:solidFill>
                  <a:srgbClr val="FFFF00"/>
                </a:solidFill>
              </a:rPr>
              <a:t>Ostruzione delle vie biliari extraepatiche da tumore</a:t>
            </a:r>
          </a:p>
          <a:p>
            <a:pPr>
              <a:spcBef>
                <a:spcPct val="10000"/>
              </a:spcBef>
            </a:pPr>
            <a:r>
              <a:rPr lang="en-US" altLang="en-US" sz="1600">
                <a:solidFill>
                  <a:srgbClr val="FFFF00"/>
                </a:solidFill>
              </a:rPr>
              <a:t>Infiltrazione granulomatosa o neoplastica delle aree portali</a:t>
            </a:r>
          </a:p>
          <a:p>
            <a:pPr>
              <a:spcBef>
                <a:spcPct val="10000"/>
              </a:spcBef>
            </a:pPr>
            <a:r>
              <a:rPr lang="en-US" altLang="en-US" sz="1600">
                <a:solidFill>
                  <a:srgbClr val="FFFF00"/>
                </a:solidFill>
              </a:rPr>
              <a:t>Atresia congenita dei dotti biliari intraepatici</a:t>
            </a:r>
            <a:r>
              <a:rPr lang="en-US" altLang="en-US" sz="1400">
                <a:solidFill>
                  <a:srgbClr val="FFFF00"/>
                </a:solidFill>
              </a:rPr>
              <a:t>				</a:t>
            </a:r>
          </a:p>
          <a:p>
            <a:pPr>
              <a:spcBef>
                <a:spcPct val="10000"/>
              </a:spcBef>
            </a:pPr>
            <a:endParaRPr lang="en-US" altLang="en-US" sz="500">
              <a:solidFill>
                <a:srgbClr val="FFFF00"/>
              </a:solidFill>
            </a:endParaRPr>
          </a:p>
          <a:p>
            <a:pPr>
              <a:spcBef>
                <a:spcPct val="10000"/>
              </a:spcBef>
            </a:pPr>
            <a:r>
              <a:rPr lang="en-US" altLang="en-US" b="1" i="1">
                <a:solidFill>
                  <a:srgbClr val="FFFF00"/>
                </a:solidFill>
                <a:effectLst>
                  <a:outerShdw blurRad="38100" dist="38100" dir="2700000" algn="tl">
                    <a:srgbClr val="000000"/>
                  </a:outerShdw>
                </a:effectLst>
              </a:rPr>
              <a:t>Concentrazione nel siero da 3 a 10 volte il valore normale</a:t>
            </a:r>
          </a:p>
          <a:p>
            <a:r>
              <a:rPr lang="en-US" altLang="en-US" sz="1600">
                <a:solidFill>
                  <a:srgbClr val="FFFF00"/>
                </a:solidFill>
              </a:rPr>
              <a:t>Ostruzione dei dotti biliari extraepatici per calcolosi</a:t>
            </a:r>
          </a:p>
          <a:p>
            <a:r>
              <a:rPr lang="en-US" altLang="en-US" sz="1600">
                <a:solidFill>
                  <a:srgbClr val="FFFF00"/>
                </a:solidFill>
              </a:rPr>
              <a:t>Ostruzione parziale dei dotti biliari intra o extraepatici </a:t>
            </a:r>
          </a:p>
          <a:p>
            <a:endParaRPr lang="en-US" altLang="en-US" sz="1600">
              <a:solidFill>
                <a:srgbClr val="FFFF00"/>
              </a:solidFill>
            </a:endParaRPr>
          </a:p>
          <a:p>
            <a:pPr>
              <a:spcBef>
                <a:spcPct val="10000"/>
              </a:spcBef>
            </a:pPr>
            <a:r>
              <a:rPr lang="en-US" altLang="en-US" b="1" i="1">
                <a:solidFill>
                  <a:srgbClr val="FFFF00"/>
                </a:solidFill>
                <a:effectLst>
                  <a:outerShdw blurRad="38100" dist="38100" dir="2700000" algn="tl">
                    <a:srgbClr val="000000"/>
                  </a:outerShdw>
                </a:effectLst>
              </a:rPr>
              <a:t>Concentrazione nel siero</a:t>
            </a:r>
            <a:r>
              <a:rPr lang="en-US" altLang="en-US">
                <a:solidFill>
                  <a:srgbClr val="FFFF00"/>
                </a:solidFill>
              </a:rPr>
              <a:t> </a:t>
            </a:r>
            <a:r>
              <a:rPr lang="en-US" altLang="en-US" sz="1600" b="1" i="1">
                <a:solidFill>
                  <a:srgbClr val="FFFF00"/>
                </a:solidFill>
                <a:effectLst>
                  <a:outerShdw blurRad="38100" dist="38100" dir="2700000" algn="tl">
                    <a:srgbClr val="000000"/>
                  </a:outerShdw>
                </a:effectLst>
              </a:rPr>
              <a:t>normale o leggermente aumentata</a:t>
            </a:r>
          </a:p>
          <a:p>
            <a:r>
              <a:rPr lang="en-US" altLang="en-US" sz="1600">
                <a:solidFill>
                  <a:srgbClr val="FFFF00"/>
                </a:solidFill>
              </a:rPr>
              <a:t>Epatopatie da alcol, epatite cronica attiva, epatite virale</a:t>
            </a:r>
          </a:p>
          <a:p>
            <a:pPr>
              <a:spcBef>
                <a:spcPct val="10000"/>
              </a:spcBef>
            </a:pPr>
            <a:endParaRPr lang="en-US" altLang="en-US" sz="1600">
              <a:solidFill>
                <a:srgbClr val="FFFF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a:extLst>
              <a:ext uri="{FF2B5EF4-FFF2-40B4-BE49-F238E27FC236}">
                <a16:creationId xmlns:a16="http://schemas.microsoft.com/office/drawing/2014/main" id="{8026B833-C2BC-4021-A236-7C12BAC23CFA}"/>
              </a:ext>
            </a:extLst>
          </p:cNvPr>
          <p:cNvSpPr>
            <a:spLocks noChangeArrowheads="1"/>
          </p:cNvSpPr>
          <p:nvPr/>
        </p:nvSpPr>
        <p:spPr bwMode="auto">
          <a:xfrm>
            <a:off x="34925" y="333375"/>
            <a:ext cx="8964613"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a:solidFill>
                  <a:schemeClr val="tx1"/>
                </a:solidFill>
                <a:latin typeface="Arial" panose="020B0604020202020204" pitchFamily="34" charset="0"/>
              </a:defRPr>
            </a:lvl1pPr>
            <a:lvl2pPr marL="2825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t-IT" altLang="en-US" sz="2400" b="1" dirty="0">
                <a:solidFill>
                  <a:srgbClr val="FF0000"/>
                </a:solidFill>
                <a:effectLst>
                  <a:outerShdw blurRad="38100" dist="38100" dir="2700000" algn="tl">
                    <a:srgbClr val="FFFFFF"/>
                  </a:outerShdw>
                </a:effectLst>
              </a:rPr>
              <a:t>3. INDICATORI DI DANNO EPATICO   </a:t>
            </a:r>
          </a:p>
          <a:p>
            <a:r>
              <a:rPr lang="it-IT" altLang="en-US" sz="2400" b="1" dirty="0">
                <a:solidFill>
                  <a:srgbClr val="FF0000"/>
                </a:solidFill>
                <a:effectLst>
                  <a:outerShdw blurRad="38100" dist="38100" dir="2700000" algn="tl">
                    <a:srgbClr val="FFFFFF"/>
                  </a:outerShdw>
                </a:effectLst>
              </a:rPr>
              <a:t>    </a:t>
            </a:r>
            <a:r>
              <a:rPr lang="it-IT" altLang="en-US" sz="2000" b="1" dirty="0">
                <a:solidFill>
                  <a:srgbClr val="FF0000"/>
                </a:solidFill>
                <a:effectLst>
                  <a:outerShdw blurRad="38100" dist="38100" dir="2700000" algn="tl">
                    <a:srgbClr val="FFFFFF"/>
                  </a:outerShdw>
                </a:effectLst>
              </a:rPr>
              <a:t>INDICATORI DI COLESTASI</a:t>
            </a:r>
          </a:p>
          <a:p>
            <a:endParaRPr lang="it-IT" altLang="en-US" sz="2000" b="1" dirty="0">
              <a:effectLst>
                <a:outerShdw blurRad="38100" dist="38100" dir="2700000" algn="tl">
                  <a:srgbClr val="FFFFFF"/>
                </a:outerShdw>
              </a:effectLst>
            </a:endParaRPr>
          </a:p>
          <a:p>
            <a:r>
              <a:rPr lang="it-IT" altLang="en-US" sz="2000" b="1" dirty="0"/>
              <a:t>    </a:t>
            </a:r>
            <a:r>
              <a:rPr lang="it-IT" altLang="en-US" sz="2000" b="1" dirty="0">
                <a:effectLst>
                  <a:outerShdw blurRad="38100" dist="38100" dir="2700000" algn="tl">
                    <a:srgbClr val="FFFFFF"/>
                  </a:outerShdw>
                </a:effectLst>
              </a:rPr>
              <a:t>3e. GAMMA-GLUTAMILTRANSPEPTIDASI (GAMMA-GT) [3 -65 U/L]</a:t>
            </a:r>
          </a:p>
          <a:p>
            <a:endParaRPr lang="it-IT" altLang="en-US" sz="2000" b="1" dirty="0">
              <a:effectLst>
                <a:outerShdw blurRad="38100" dist="38100" dir="2700000" algn="tl">
                  <a:srgbClr val="FFFFFF"/>
                </a:outerShdw>
              </a:effectLst>
            </a:endParaRPr>
          </a:p>
          <a:p>
            <a:pPr lvl="1"/>
            <a:r>
              <a:rPr lang="it-IT" altLang="en-US" sz="2000" b="1" dirty="0"/>
              <a:t>	Insieme ad ALP</a:t>
            </a:r>
          </a:p>
          <a:p>
            <a:pPr lvl="1"/>
            <a:r>
              <a:rPr lang="it-IT" altLang="en-US" sz="2000" b="1" dirty="0"/>
              <a:t>	Negli alcolisti anche in assenza di epatopatia, per azione diretta 	sull’enzima.</a:t>
            </a:r>
          </a:p>
          <a:p>
            <a:pPr lvl="1"/>
            <a:r>
              <a:rPr lang="en-GB" altLang="en-US" sz="2000" b="1" dirty="0"/>
              <a:t>	</a:t>
            </a:r>
            <a:r>
              <a:rPr lang="en-GB" altLang="en-US" sz="2000" b="1" dirty="0" err="1"/>
              <a:t>Nell’assunzione</a:t>
            </a:r>
            <a:r>
              <a:rPr lang="en-GB" altLang="en-US" sz="2000" b="1" dirty="0"/>
              <a:t> di </a:t>
            </a:r>
            <a:r>
              <a:rPr lang="en-GB" altLang="en-US" sz="2000" b="1" dirty="0" err="1"/>
              <a:t>alcuni</a:t>
            </a:r>
            <a:r>
              <a:rPr lang="en-GB" altLang="en-US" sz="2000" b="1" dirty="0"/>
              <a:t> </a:t>
            </a:r>
            <a:r>
              <a:rPr lang="en-GB" altLang="en-US" sz="2000" b="1" dirty="0" err="1"/>
              <a:t>farmaci</a:t>
            </a:r>
            <a:r>
              <a:rPr lang="en-GB" altLang="en-US" sz="2000" dirty="0"/>
              <a:t> (barbiturates, glutethimide, </a:t>
            </a:r>
            <a:r>
              <a:rPr lang="en-GB" altLang="en-US" sz="2000" dirty="0" err="1"/>
              <a:t>pehnytoin</a:t>
            </a:r>
            <a:r>
              <a:rPr lang="en-GB" altLang="en-US" sz="2000" dirty="0"/>
              <a:t> 	sodium, warfarin)</a:t>
            </a:r>
            <a:endParaRPr lang="it-IT" altLang="en-US" sz="2000" b="1" dirty="0"/>
          </a:p>
          <a:p>
            <a:pPr lvl="1"/>
            <a:endParaRPr lang="it-IT" altLang="en-US" sz="2000" b="1" dirty="0"/>
          </a:p>
          <a:p>
            <a:pPr lvl="1"/>
            <a:r>
              <a:rPr lang="it-IT" altLang="en-US" sz="2000" b="1" dirty="0">
                <a:effectLst>
                  <a:outerShdw blurRad="38100" dist="38100" dir="2700000" algn="tl">
                    <a:srgbClr val="FFFFFF"/>
                  </a:outerShdw>
                </a:effectLst>
              </a:rPr>
              <a:t>3f. 5’-NUCLEOTIDASI [2 – 10 UI/L]</a:t>
            </a:r>
          </a:p>
          <a:p>
            <a:pPr lvl="1"/>
            <a:endParaRPr lang="it-IT" altLang="en-US" sz="2000" b="1" dirty="0">
              <a:effectLst>
                <a:outerShdw blurRad="38100" dist="38100" dir="2700000" algn="tl">
                  <a:srgbClr val="FFFFFF"/>
                </a:outerShdw>
              </a:effectLst>
            </a:endParaRPr>
          </a:p>
          <a:p>
            <a:pPr lvl="1"/>
            <a:r>
              <a:rPr lang="it-IT" altLang="en-US" sz="2000" b="1" dirty="0"/>
              <a:t>	Si trova nei canalicoli biliari del fegato </a:t>
            </a:r>
          </a:p>
          <a:p>
            <a:pPr lvl="1"/>
            <a:r>
              <a:rPr lang="it-IT" altLang="en-US" sz="2000" b="1" dirty="0"/>
              <a:t>	E’ utile nella diagnosi di epatopatie nell’infanzia e in gravidanza dove la ALP può essere elevata per cause extra-epatiche.</a:t>
            </a:r>
          </a:p>
          <a:p>
            <a:pPr lvl="1">
              <a:spcBef>
                <a:spcPct val="50000"/>
              </a:spcBef>
            </a:pPr>
            <a:endParaRPr lang="it-IT" altLang="en-US" b="1" dirty="0">
              <a:solidFill>
                <a:srgbClr val="FFFF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a:extLst>
              <a:ext uri="{FF2B5EF4-FFF2-40B4-BE49-F238E27FC236}">
                <a16:creationId xmlns:a16="http://schemas.microsoft.com/office/drawing/2014/main" id="{D551CDAD-B595-432E-9C84-B436492F87C8}"/>
              </a:ext>
            </a:extLst>
          </p:cNvPr>
          <p:cNvSpPr txBox="1">
            <a:spLocks noChangeArrowheads="1"/>
          </p:cNvSpPr>
          <p:nvPr/>
        </p:nvSpPr>
        <p:spPr bwMode="auto">
          <a:xfrm>
            <a:off x="395288" y="908050"/>
            <a:ext cx="8208962"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FF00"/>
                </a:solidFill>
                <a:effectLst>
                  <a:outerShdw blurRad="38100" dist="38100" dir="2700000" algn="tl">
                    <a:srgbClr val="FFFFFF"/>
                  </a:outerShdw>
                </a:effectLst>
              </a:rPr>
              <a:t>INDICI DI FUNZIONE EPATICA</a:t>
            </a:r>
          </a:p>
          <a:p>
            <a:pPr>
              <a:spcBef>
                <a:spcPct val="50000"/>
              </a:spcBef>
            </a:pPr>
            <a:endParaRPr lang="en-US" altLang="en-US" sz="2400" b="1">
              <a:solidFill>
                <a:srgbClr val="FF6600"/>
              </a:solidFill>
            </a:endParaRPr>
          </a:p>
          <a:p>
            <a:pPr>
              <a:spcBef>
                <a:spcPct val="50000"/>
              </a:spcBef>
              <a:buFontTx/>
              <a:buChar char="•"/>
            </a:pPr>
            <a:r>
              <a:rPr lang="it-IT" altLang="en-US" b="1">
                <a:solidFill>
                  <a:srgbClr val="969696"/>
                </a:solidFill>
              </a:rPr>
              <a:t>INDICATORI DI ALTERAZIONE DELLE VIE BIOSINTETICHE</a:t>
            </a:r>
          </a:p>
          <a:p>
            <a:pPr>
              <a:spcBef>
                <a:spcPct val="50000"/>
              </a:spcBef>
              <a:buFontTx/>
              <a:buChar char="•"/>
            </a:pPr>
            <a:r>
              <a:rPr lang="it-IT" altLang="en-US" b="1">
                <a:solidFill>
                  <a:srgbClr val="969696"/>
                </a:solidFill>
              </a:rPr>
              <a:t>INDICATORI DELLA FUNZIONE ESCRETRICE (E DI DETOSSIFICAZIONE)</a:t>
            </a:r>
          </a:p>
          <a:p>
            <a:pPr>
              <a:spcBef>
                <a:spcPct val="50000"/>
              </a:spcBef>
              <a:buFontTx/>
              <a:buChar char="•"/>
            </a:pPr>
            <a:r>
              <a:rPr lang="it-IT" altLang="en-US" b="1">
                <a:solidFill>
                  <a:srgbClr val="969696"/>
                </a:solidFill>
              </a:rPr>
              <a:t>INDICATORI DI DANNO EPATICO:</a:t>
            </a:r>
          </a:p>
          <a:p>
            <a:pPr>
              <a:spcBef>
                <a:spcPct val="50000"/>
              </a:spcBef>
            </a:pPr>
            <a:r>
              <a:rPr lang="it-IT" altLang="en-US" b="1">
                <a:solidFill>
                  <a:srgbClr val="969696"/>
                </a:solidFill>
              </a:rPr>
              <a:t>			indicatori di danno/necrosi</a:t>
            </a:r>
          </a:p>
          <a:p>
            <a:pPr>
              <a:spcBef>
                <a:spcPct val="50000"/>
              </a:spcBef>
            </a:pPr>
            <a:r>
              <a:rPr lang="it-IT" altLang="en-US" b="1">
                <a:solidFill>
                  <a:srgbClr val="969696"/>
                </a:solidFill>
              </a:rPr>
              <a:t>			indicatori di colestasi</a:t>
            </a:r>
          </a:p>
          <a:p>
            <a:pPr>
              <a:spcBef>
                <a:spcPct val="50000"/>
              </a:spcBef>
              <a:buFontTx/>
              <a:buChar char="•"/>
            </a:pPr>
            <a:r>
              <a:rPr lang="it-IT" altLang="en-US" sz="2000" b="1">
                <a:solidFill>
                  <a:srgbClr val="66FFFF"/>
                </a:solidFill>
                <a:effectLst>
                  <a:outerShdw blurRad="38100" dist="38100" dir="2700000" algn="tl">
                    <a:srgbClr val="FFFFFF"/>
                  </a:outerShdw>
                </a:effectLst>
              </a:rPr>
              <a:t>INDICATORI DI INFEZIONE VIRALE</a:t>
            </a:r>
          </a:p>
          <a:p>
            <a:pPr>
              <a:spcBef>
                <a:spcPct val="50000"/>
              </a:spcBef>
              <a:buFontTx/>
              <a:buChar char="•"/>
            </a:pPr>
            <a:r>
              <a:rPr lang="it-IT" altLang="en-US" b="1">
                <a:solidFill>
                  <a:srgbClr val="969696"/>
                </a:solidFill>
              </a:rPr>
              <a:t>INDICATORI DI PROLIFERAZIONE CELLULARE</a:t>
            </a:r>
          </a:p>
          <a:p>
            <a:pPr>
              <a:spcBef>
                <a:spcPct val="50000"/>
              </a:spcBef>
              <a:buFontTx/>
              <a:buChar char="•"/>
            </a:pPr>
            <a:r>
              <a:rPr lang="it-IT" altLang="en-US" b="1">
                <a:solidFill>
                  <a:srgbClr val="969696"/>
                </a:solidFill>
              </a:rPr>
              <a:t>INDICATORI PER MALATTIE DA ACCUMULO</a:t>
            </a:r>
            <a:endParaRPr lang="en-US" altLang="en-US" b="1">
              <a:solidFill>
                <a:srgbClr val="969696"/>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F05D8C9D-F929-4D10-84A0-413DD2DA6356}"/>
              </a:ext>
            </a:extLst>
          </p:cNvPr>
          <p:cNvSpPr txBox="1">
            <a:spLocks noChangeArrowheads="1"/>
          </p:cNvSpPr>
          <p:nvPr/>
        </p:nvSpPr>
        <p:spPr bwMode="auto">
          <a:xfrm>
            <a:off x="685800" y="568325"/>
            <a:ext cx="76200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b="1" dirty="0">
                <a:solidFill>
                  <a:srgbClr val="66FFCC"/>
                </a:solidFill>
                <a:effectLst>
                  <a:outerShdw blurRad="38100" dist="38100" dir="2700000" algn="tl">
                    <a:srgbClr val="FFFFFF"/>
                  </a:outerShdw>
                </a:effectLst>
              </a:rPr>
              <a:t>4. INDICATORI DI INFEZIONE VIRALE</a:t>
            </a:r>
          </a:p>
          <a:p>
            <a:pPr>
              <a:spcBef>
                <a:spcPct val="50000"/>
              </a:spcBef>
            </a:pPr>
            <a:endParaRPr lang="it-IT" altLang="en-US" sz="2400" b="1" dirty="0">
              <a:solidFill>
                <a:srgbClr val="66FFCC"/>
              </a:solidFill>
              <a:effectLst>
                <a:outerShdw blurRad="38100" dist="38100" dir="2700000" algn="tl">
                  <a:srgbClr val="FFFFFF"/>
                </a:outerShdw>
              </a:effectLst>
            </a:endParaRPr>
          </a:p>
          <a:p>
            <a:pPr>
              <a:spcBef>
                <a:spcPct val="50000"/>
              </a:spcBef>
            </a:pPr>
            <a:r>
              <a:rPr lang="it-IT" altLang="en-US" sz="2000" b="1" dirty="0"/>
              <a:t>L’epatite acuta è prevalentemente infettiva</a:t>
            </a:r>
          </a:p>
          <a:p>
            <a:pPr>
              <a:spcBef>
                <a:spcPct val="50000"/>
              </a:spcBef>
            </a:pPr>
            <a:r>
              <a:rPr lang="it-IT" altLang="en-US" sz="2000" b="1" dirty="0"/>
              <a:t>HAV; HBV; HCV; HDV, HEV, HGV</a:t>
            </a:r>
          </a:p>
          <a:p>
            <a:pPr>
              <a:spcBef>
                <a:spcPct val="50000"/>
              </a:spcBef>
            </a:pPr>
            <a:r>
              <a:rPr lang="it-IT" altLang="en-US" sz="2000" b="1" dirty="0"/>
              <a:t>EBV; CMV; HSV; Adenovirus, enterovirus, rosolia, varicella</a:t>
            </a:r>
          </a:p>
          <a:p>
            <a:pPr>
              <a:spcBef>
                <a:spcPct val="50000"/>
              </a:spcBef>
            </a:pPr>
            <a:endParaRPr lang="it-IT" altLang="en-US" sz="2000" b="1" dirty="0"/>
          </a:p>
          <a:p>
            <a:pPr>
              <a:spcBef>
                <a:spcPct val="50000"/>
              </a:spcBef>
            </a:pPr>
            <a:r>
              <a:rPr lang="it-IT" altLang="en-US" sz="2000" b="1" dirty="0"/>
              <a:t>Transaminasi &gt; 500 U/L (di solito maggiore è l’aumento di ALT)</a:t>
            </a:r>
          </a:p>
          <a:p>
            <a:pPr>
              <a:spcBef>
                <a:spcPct val="50000"/>
              </a:spcBef>
            </a:pPr>
            <a:r>
              <a:rPr lang="it-IT" altLang="en-US" sz="2000" b="1" dirty="0">
                <a:cs typeface="Arial" panose="020B0604020202020204" pitchFamily="34" charset="0"/>
              </a:rPr>
              <a:t>↑↑ Bilirubina (2 frazioni), ALP, Gamma-GT, tempo di Protrombina.</a:t>
            </a:r>
          </a:p>
          <a:p>
            <a:pPr>
              <a:spcBef>
                <a:spcPct val="50000"/>
              </a:spcBef>
            </a:pPr>
            <a:endParaRPr lang="it-IT" altLang="en-US" sz="2000" b="1" dirty="0">
              <a:cs typeface="Arial" panose="020B0604020202020204" pitchFamily="34" charset="0"/>
            </a:endParaRPr>
          </a:p>
          <a:p>
            <a:pPr>
              <a:spcBef>
                <a:spcPct val="50000"/>
              </a:spcBef>
            </a:pPr>
            <a:r>
              <a:rPr lang="it-IT" altLang="en-US" sz="2000" b="1" dirty="0">
                <a:cs typeface="Arial" panose="020B0604020202020204" pitchFamily="34" charset="0"/>
              </a:rPr>
              <a:t>Rimangono elevati dopo 6-12 mesi nei pazienti che evolvono verso la cronicizzazione</a:t>
            </a:r>
          </a:p>
          <a:p>
            <a:pPr>
              <a:spcBef>
                <a:spcPct val="50000"/>
              </a:spcBef>
            </a:pPr>
            <a:endParaRPr lang="it-IT" altLang="en-US" b="1" dirty="0">
              <a:solidFill>
                <a:srgbClr val="FF6600"/>
              </a:solidFill>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253BE96-8486-4C01-A874-9B0BAA8EE50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579" name="Rectangle 3">
            <a:extLst>
              <a:ext uri="{FF2B5EF4-FFF2-40B4-BE49-F238E27FC236}">
                <a16:creationId xmlns:a16="http://schemas.microsoft.com/office/drawing/2014/main" id="{5FD25BAD-F3C9-4DD6-A8AD-255BF91188C1}"/>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580" name="Freeform 4">
            <a:extLst>
              <a:ext uri="{FF2B5EF4-FFF2-40B4-BE49-F238E27FC236}">
                <a16:creationId xmlns:a16="http://schemas.microsoft.com/office/drawing/2014/main" id="{D27DD09F-68C6-487B-8E86-8041C2FE75AC}"/>
              </a:ext>
            </a:extLst>
          </p:cNvPr>
          <p:cNvSpPr>
            <a:spLocks/>
          </p:cNvSpPr>
          <p:nvPr/>
        </p:nvSpPr>
        <p:spPr bwMode="auto">
          <a:xfrm>
            <a:off x="927100" y="1147763"/>
            <a:ext cx="23813" cy="4668837"/>
          </a:xfrm>
          <a:custGeom>
            <a:avLst/>
            <a:gdLst>
              <a:gd name="T0" fmla="*/ 8 w 17"/>
              <a:gd name="T1" fmla="*/ 2932 h 2941"/>
              <a:gd name="T2" fmla="*/ 16 w 17"/>
              <a:gd name="T3" fmla="*/ 2936 h 2941"/>
              <a:gd name="T4" fmla="*/ 16 w 17"/>
              <a:gd name="T5" fmla="*/ 0 h 2941"/>
              <a:gd name="T6" fmla="*/ 0 w 17"/>
              <a:gd name="T7" fmla="*/ 0 h 2941"/>
              <a:gd name="T8" fmla="*/ 0 w 17"/>
              <a:gd name="T9" fmla="*/ 2936 h 2941"/>
              <a:gd name="T10" fmla="*/ 8 w 17"/>
              <a:gd name="T11" fmla="*/ 2940 h 2941"/>
              <a:gd name="T12" fmla="*/ 0 w 17"/>
              <a:gd name="T13" fmla="*/ 2936 h 2941"/>
              <a:gd name="T14" fmla="*/ 0 w 17"/>
              <a:gd name="T15" fmla="*/ 2940 h 2941"/>
              <a:gd name="T16" fmla="*/ 8 w 17"/>
              <a:gd name="T17" fmla="*/ 2940 h 2941"/>
              <a:gd name="T18" fmla="*/ 8 w 17"/>
              <a:gd name="T19" fmla="*/ 2932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941">
                <a:moveTo>
                  <a:pt x="8" y="2932"/>
                </a:moveTo>
                <a:lnTo>
                  <a:pt x="16" y="2936"/>
                </a:lnTo>
                <a:lnTo>
                  <a:pt x="16" y="0"/>
                </a:lnTo>
                <a:lnTo>
                  <a:pt x="0" y="0"/>
                </a:lnTo>
                <a:lnTo>
                  <a:pt x="0" y="2936"/>
                </a:lnTo>
                <a:lnTo>
                  <a:pt x="8" y="2940"/>
                </a:lnTo>
                <a:lnTo>
                  <a:pt x="0" y="2936"/>
                </a:lnTo>
                <a:lnTo>
                  <a:pt x="0" y="2940"/>
                </a:lnTo>
                <a:lnTo>
                  <a:pt x="8" y="2940"/>
                </a:lnTo>
                <a:lnTo>
                  <a:pt x="8" y="2932"/>
                </a:lnTo>
              </a:path>
            </a:pathLst>
          </a:custGeom>
          <a:solidFill>
            <a:srgbClr val="FFFFFF"/>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1" name="Freeform 5">
            <a:extLst>
              <a:ext uri="{FF2B5EF4-FFF2-40B4-BE49-F238E27FC236}">
                <a16:creationId xmlns:a16="http://schemas.microsoft.com/office/drawing/2014/main" id="{CB47EB8F-8D03-4617-A660-B3DF1E8E6EF1}"/>
              </a:ext>
            </a:extLst>
          </p:cNvPr>
          <p:cNvSpPr>
            <a:spLocks/>
          </p:cNvSpPr>
          <p:nvPr/>
        </p:nvSpPr>
        <p:spPr bwMode="auto">
          <a:xfrm>
            <a:off x="933450" y="5811838"/>
            <a:ext cx="7099300" cy="26987"/>
          </a:xfrm>
          <a:custGeom>
            <a:avLst/>
            <a:gdLst>
              <a:gd name="T0" fmla="*/ 5030 w 5031"/>
              <a:gd name="T1" fmla="*/ 8 h 17"/>
              <a:gd name="T2" fmla="*/ 5030 w 5031"/>
              <a:gd name="T3" fmla="*/ 0 h 17"/>
              <a:gd name="T4" fmla="*/ 0 w 5031"/>
              <a:gd name="T5" fmla="*/ 0 h 17"/>
              <a:gd name="T6" fmla="*/ 0 w 5031"/>
              <a:gd name="T7" fmla="*/ 16 h 17"/>
              <a:gd name="T8" fmla="*/ 5030 w 5031"/>
              <a:gd name="T9" fmla="*/ 16 h 17"/>
              <a:gd name="T10" fmla="*/ 5030 w 5031"/>
              <a:gd name="T11" fmla="*/ 8 h 17"/>
            </a:gdLst>
            <a:ahLst/>
            <a:cxnLst>
              <a:cxn ang="0">
                <a:pos x="T0" y="T1"/>
              </a:cxn>
              <a:cxn ang="0">
                <a:pos x="T2" y="T3"/>
              </a:cxn>
              <a:cxn ang="0">
                <a:pos x="T4" y="T5"/>
              </a:cxn>
              <a:cxn ang="0">
                <a:pos x="T6" y="T7"/>
              </a:cxn>
              <a:cxn ang="0">
                <a:pos x="T8" y="T9"/>
              </a:cxn>
              <a:cxn ang="0">
                <a:pos x="T10" y="T11"/>
              </a:cxn>
            </a:cxnLst>
            <a:rect l="0" t="0" r="r" b="b"/>
            <a:pathLst>
              <a:path w="5031" h="17">
                <a:moveTo>
                  <a:pt x="5030" y="8"/>
                </a:moveTo>
                <a:lnTo>
                  <a:pt x="5030" y="0"/>
                </a:lnTo>
                <a:lnTo>
                  <a:pt x="0" y="0"/>
                </a:lnTo>
                <a:lnTo>
                  <a:pt x="0" y="16"/>
                </a:lnTo>
                <a:lnTo>
                  <a:pt x="5030" y="16"/>
                </a:lnTo>
                <a:lnTo>
                  <a:pt x="5030" y="8"/>
                </a:lnTo>
              </a:path>
            </a:pathLst>
          </a:custGeom>
          <a:solidFill>
            <a:srgbClr val="FFFFFF"/>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2" name="Line 6">
            <a:extLst>
              <a:ext uri="{FF2B5EF4-FFF2-40B4-BE49-F238E27FC236}">
                <a16:creationId xmlns:a16="http://schemas.microsoft.com/office/drawing/2014/main" id="{745F57BC-DA09-47C7-93BA-3FE24C80023A}"/>
              </a:ext>
            </a:extLst>
          </p:cNvPr>
          <p:cNvSpPr>
            <a:spLocks noChangeShapeType="1"/>
          </p:cNvSpPr>
          <p:nvPr/>
        </p:nvSpPr>
        <p:spPr bwMode="auto">
          <a:xfrm flipV="1">
            <a:off x="933450"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3" name="Line 7">
            <a:extLst>
              <a:ext uri="{FF2B5EF4-FFF2-40B4-BE49-F238E27FC236}">
                <a16:creationId xmlns:a16="http://schemas.microsoft.com/office/drawing/2014/main" id="{6158AAC6-3CD1-44D3-AAA2-62F1679B8FC0}"/>
              </a:ext>
            </a:extLst>
          </p:cNvPr>
          <p:cNvSpPr>
            <a:spLocks noChangeShapeType="1"/>
          </p:cNvSpPr>
          <p:nvPr/>
        </p:nvSpPr>
        <p:spPr bwMode="auto">
          <a:xfrm flipV="1">
            <a:off x="1733550"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4" name="Line 8">
            <a:extLst>
              <a:ext uri="{FF2B5EF4-FFF2-40B4-BE49-F238E27FC236}">
                <a16:creationId xmlns:a16="http://schemas.microsoft.com/office/drawing/2014/main" id="{AC63F032-34DF-41BF-8027-C48FA54F2D12}"/>
              </a:ext>
            </a:extLst>
          </p:cNvPr>
          <p:cNvSpPr>
            <a:spLocks noChangeShapeType="1"/>
          </p:cNvSpPr>
          <p:nvPr/>
        </p:nvSpPr>
        <p:spPr bwMode="auto">
          <a:xfrm flipV="1">
            <a:off x="2535238"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5" name="Line 9">
            <a:extLst>
              <a:ext uri="{FF2B5EF4-FFF2-40B4-BE49-F238E27FC236}">
                <a16:creationId xmlns:a16="http://schemas.microsoft.com/office/drawing/2014/main" id="{3CA8924E-FBA8-4196-B1C8-FEB788E6EA04}"/>
              </a:ext>
            </a:extLst>
          </p:cNvPr>
          <p:cNvSpPr>
            <a:spLocks noChangeShapeType="1"/>
          </p:cNvSpPr>
          <p:nvPr/>
        </p:nvSpPr>
        <p:spPr bwMode="auto">
          <a:xfrm flipV="1">
            <a:off x="3335338"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6" name="Line 10">
            <a:extLst>
              <a:ext uri="{FF2B5EF4-FFF2-40B4-BE49-F238E27FC236}">
                <a16:creationId xmlns:a16="http://schemas.microsoft.com/office/drawing/2014/main" id="{6D784FA5-30E0-42FF-B9B7-5E8674A00758}"/>
              </a:ext>
            </a:extLst>
          </p:cNvPr>
          <p:cNvSpPr>
            <a:spLocks noChangeShapeType="1"/>
          </p:cNvSpPr>
          <p:nvPr/>
        </p:nvSpPr>
        <p:spPr bwMode="auto">
          <a:xfrm flipV="1">
            <a:off x="4137025"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7" name="Line 11">
            <a:extLst>
              <a:ext uri="{FF2B5EF4-FFF2-40B4-BE49-F238E27FC236}">
                <a16:creationId xmlns:a16="http://schemas.microsoft.com/office/drawing/2014/main" id="{99B1C96E-B6EB-4F63-94FD-D0018A53C7A4}"/>
              </a:ext>
            </a:extLst>
          </p:cNvPr>
          <p:cNvSpPr>
            <a:spLocks noChangeShapeType="1"/>
          </p:cNvSpPr>
          <p:nvPr/>
        </p:nvSpPr>
        <p:spPr bwMode="auto">
          <a:xfrm flipV="1">
            <a:off x="4937125"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8" name="Line 12">
            <a:extLst>
              <a:ext uri="{FF2B5EF4-FFF2-40B4-BE49-F238E27FC236}">
                <a16:creationId xmlns:a16="http://schemas.microsoft.com/office/drawing/2014/main" id="{C0FBBD23-B2F7-4DB8-AE70-60C93B73F1BF}"/>
              </a:ext>
            </a:extLst>
          </p:cNvPr>
          <p:cNvSpPr>
            <a:spLocks noChangeShapeType="1"/>
          </p:cNvSpPr>
          <p:nvPr/>
        </p:nvSpPr>
        <p:spPr bwMode="auto">
          <a:xfrm flipV="1">
            <a:off x="5737225"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89" name="Line 13">
            <a:extLst>
              <a:ext uri="{FF2B5EF4-FFF2-40B4-BE49-F238E27FC236}">
                <a16:creationId xmlns:a16="http://schemas.microsoft.com/office/drawing/2014/main" id="{8904F8B9-0C6E-4811-B52F-9EDB0E352E28}"/>
              </a:ext>
            </a:extLst>
          </p:cNvPr>
          <p:cNvSpPr>
            <a:spLocks noChangeShapeType="1"/>
          </p:cNvSpPr>
          <p:nvPr/>
        </p:nvSpPr>
        <p:spPr bwMode="auto">
          <a:xfrm flipV="1">
            <a:off x="6929438"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0" name="Line 14">
            <a:extLst>
              <a:ext uri="{FF2B5EF4-FFF2-40B4-BE49-F238E27FC236}">
                <a16:creationId xmlns:a16="http://schemas.microsoft.com/office/drawing/2014/main" id="{9024EC96-CB58-48D6-B550-23B756C658F4}"/>
              </a:ext>
            </a:extLst>
          </p:cNvPr>
          <p:cNvSpPr>
            <a:spLocks noChangeShapeType="1"/>
          </p:cNvSpPr>
          <p:nvPr/>
        </p:nvSpPr>
        <p:spPr bwMode="auto">
          <a:xfrm flipV="1">
            <a:off x="6929438"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1" name="Line 15">
            <a:extLst>
              <a:ext uri="{FF2B5EF4-FFF2-40B4-BE49-F238E27FC236}">
                <a16:creationId xmlns:a16="http://schemas.microsoft.com/office/drawing/2014/main" id="{AC32CFF1-C2BB-40FB-AC79-F9E9D4D65BD2}"/>
              </a:ext>
            </a:extLst>
          </p:cNvPr>
          <p:cNvSpPr>
            <a:spLocks noChangeShapeType="1"/>
          </p:cNvSpPr>
          <p:nvPr/>
        </p:nvSpPr>
        <p:spPr bwMode="auto">
          <a:xfrm flipV="1">
            <a:off x="8039100" y="5816600"/>
            <a:ext cx="0" cy="1317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2" name="Freeform 16">
            <a:extLst>
              <a:ext uri="{FF2B5EF4-FFF2-40B4-BE49-F238E27FC236}">
                <a16:creationId xmlns:a16="http://schemas.microsoft.com/office/drawing/2014/main" id="{6197484A-0D73-4D73-98A4-8B2DB2CAB26E}"/>
              </a:ext>
            </a:extLst>
          </p:cNvPr>
          <p:cNvSpPr>
            <a:spLocks/>
          </p:cNvSpPr>
          <p:nvPr/>
        </p:nvSpPr>
        <p:spPr bwMode="auto">
          <a:xfrm>
            <a:off x="936625" y="5672138"/>
            <a:ext cx="631825" cy="26987"/>
          </a:xfrm>
          <a:custGeom>
            <a:avLst/>
            <a:gdLst>
              <a:gd name="T0" fmla="*/ 431 w 448"/>
              <a:gd name="T1" fmla="*/ 6 h 17"/>
              <a:gd name="T2" fmla="*/ 439 w 448"/>
              <a:gd name="T3" fmla="*/ 0 h 17"/>
              <a:gd name="T4" fmla="*/ 0 w 448"/>
              <a:gd name="T5" fmla="*/ 0 h 17"/>
              <a:gd name="T6" fmla="*/ 0 w 448"/>
              <a:gd name="T7" fmla="*/ 16 h 17"/>
              <a:gd name="T8" fmla="*/ 439 w 448"/>
              <a:gd name="T9" fmla="*/ 16 h 17"/>
              <a:gd name="T10" fmla="*/ 447 w 448"/>
              <a:gd name="T11" fmla="*/ 9 h 17"/>
              <a:gd name="T12" fmla="*/ 439 w 448"/>
              <a:gd name="T13" fmla="*/ 16 h 17"/>
              <a:gd name="T14" fmla="*/ 445 w 448"/>
              <a:gd name="T15" fmla="*/ 16 h 17"/>
              <a:gd name="T16" fmla="*/ 447 w 448"/>
              <a:gd name="T17" fmla="*/ 9 h 17"/>
              <a:gd name="T18" fmla="*/ 431 w 448"/>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7">
                <a:moveTo>
                  <a:pt x="431" y="6"/>
                </a:moveTo>
                <a:lnTo>
                  <a:pt x="439" y="0"/>
                </a:lnTo>
                <a:lnTo>
                  <a:pt x="0" y="0"/>
                </a:lnTo>
                <a:lnTo>
                  <a:pt x="0" y="16"/>
                </a:lnTo>
                <a:lnTo>
                  <a:pt x="439" y="16"/>
                </a:lnTo>
                <a:lnTo>
                  <a:pt x="447" y="9"/>
                </a:lnTo>
                <a:lnTo>
                  <a:pt x="439" y="16"/>
                </a:lnTo>
                <a:lnTo>
                  <a:pt x="445" y="16"/>
                </a:lnTo>
                <a:lnTo>
                  <a:pt x="447" y="9"/>
                </a:lnTo>
                <a:lnTo>
                  <a:pt x="431" y="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3" name="Freeform 17">
            <a:extLst>
              <a:ext uri="{FF2B5EF4-FFF2-40B4-BE49-F238E27FC236}">
                <a16:creationId xmlns:a16="http://schemas.microsoft.com/office/drawing/2014/main" id="{2AD5BCAB-F1EF-42D2-91D1-2C6B1672F49F}"/>
              </a:ext>
            </a:extLst>
          </p:cNvPr>
          <p:cNvSpPr>
            <a:spLocks/>
          </p:cNvSpPr>
          <p:nvPr/>
        </p:nvSpPr>
        <p:spPr bwMode="auto">
          <a:xfrm>
            <a:off x="1554163" y="4914900"/>
            <a:ext cx="179387" cy="763588"/>
          </a:xfrm>
          <a:custGeom>
            <a:avLst/>
            <a:gdLst>
              <a:gd name="T0" fmla="*/ 112 w 128"/>
              <a:gd name="T1" fmla="*/ 0 h 481"/>
              <a:gd name="T2" fmla="*/ 0 w 128"/>
              <a:gd name="T3" fmla="*/ 477 h 481"/>
              <a:gd name="T4" fmla="*/ 15 w 128"/>
              <a:gd name="T5" fmla="*/ 480 h 481"/>
              <a:gd name="T6" fmla="*/ 127 w 128"/>
              <a:gd name="T7" fmla="*/ 3 h 481"/>
              <a:gd name="T8" fmla="*/ 112 w 128"/>
              <a:gd name="T9" fmla="*/ 0 h 481"/>
            </a:gdLst>
            <a:ahLst/>
            <a:cxnLst>
              <a:cxn ang="0">
                <a:pos x="T0" y="T1"/>
              </a:cxn>
              <a:cxn ang="0">
                <a:pos x="T2" y="T3"/>
              </a:cxn>
              <a:cxn ang="0">
                <a:pos x="T4" y="T5"/>
              </a:cxn>
              <a:cxn ang="0">
                <a:pos x="T6" y="T7"/>
              </a:cxn>
              <a:cxn ang="0">
                <a:pos x="T8" y="T9"/>
              </a:cxn>
            </a:cxnLst>
            <a:rect l="0" t="0" r="r" b="b"/>
            <a:pathLst>
              <a:path w="128" h="481">
                <a:moveTo>
                  <a:pt x="112" y="0"/>
                </a:moveTo>
                <a:lnTo>
                  <a:pt x="0" y="477"/>
                </a:lnTo>
                <a:lnTo>
                  <a:pt x="15" y="480"/>
                </a:lnTo>
                <a:lnTo>
                  <a:pt x="127" y="3"/>
                </a:lnTo>
                <a:lnTo>
                  <a:pt x="112"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4" name="Freeform 18">
            <a:extLst>
              <a:ext uri="{FF2B5EF4-FFF2-40B4-BE49-F238E27FC236}">
                <a16:creationId xmlns:a16="http://schemas.microsoft.com/office/drawing/2014/main" id="{3BEFF6D0-5D86-42FD-A604-72B0217ADF56}"/>
              </a:ext>
            </a:extLst>
          </p:cNvPr>
          <p:cNvSpPr>
            <a:spLocks/>
          </p:cNvSpPr>
          <p:nvPr/>
        </p:nvSpPr>
        <p:spPr bwMode="auto">
          <a:xfrm>
            <a:off x="1719263" y="3705225"/>
            <a:ext cx="169862" cy="1206500"/>
          </a:xfrm>
          <a:custGeom>
            <a:avLst/>
            <a:gdLst>
              <a:gd name="T0" fmla="*/ 105 w 121"/>
              <a:gd name="T1" fmla="*/ 0 h 760"/>
              <a:gd name="T2" fmla="*/ 0 w 121"/>
              <a:gd name="T3" fmla="*/ 756 h 760"/>
              <a:gd name="T4" fmla="*/ 15 w 121"/>
              <a:gd name="T5" fmla="*/ 759 h 760"/>
              <a:gd name="T6" fmla="*/ 120 w 121"/>
              <a:gd name="T7" fmla="*/ 2 h 760"/>
              <a:gd name="T8" fmla="*/ 105 w 121"/>
              <a:gd name="T9" fmla="*/ 0 h 760"/>
            </a:gdLst>
            <a:ahLst/>
            <a:cxnLst>
              <a:cxn ang="0">
                <a:pos x="T0" y="T1"/>
              </a:cxn>
              <a:cxn ang="0">
                <a:pos x="T2" y="T3"/>
              </a:cxn>
              <a:cxn ang="0">
                <a:pos x="T4" y="T5"/>
              </a:cxn>
              <a:cxn ang="0">
                <a:pos x="T6" y="T7"/>
              </a:cxn>
              <a:cxn ang="0">
                <a:pos x="T8" y="T9"/>
              </a:cxn>
            </a:cxnLst>
            <a:rect l="0" t="0" r="r" b="b"/>
            <a:pathLst>
              <a:path w="121" h="760">
                <a:moveTo>
                  <a:pt x="105" y="0"/>
                </a:moveTo>
                <a:lnTo>
                  <a:pt x="0" y="756"/>
                </a:lnTo>
                <a:lnTo>
                  <a:pt x="15" y="759"/>
                </a:lnTo>
                <a:lnTo>
                  <a:pt x="120" y="2"/>
                </a:lnTo>
                <a:lnTo>
                  <a:pt x="105"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5" name="Freeform 19">
            <a:extLst>
              <a:ext uri="{FF2B5EF4-FFF2-40B4-BE49-F238E27FC236}">
                <a16:creationId xmlns:a16="http://schemas.microsoft.com/office/drawing/2014/main" id="{4BBA3F0D-B443-4577-B86A-1F13CD376603}"/>
              </a:ext>
            </a:extLst>
          </p:cNvPr>
          <p:cNvSpPr>
            <a:spLocks/>
          </p:cNvSpPr>
          <p:nvPr/>
        </p:nvSpPr>
        <p:spPr bwMode="auto">
          <a:xfrm>
            <a:off x="1873250" y="2368550"/>
            <a:ext cx="180975" cy="1331913"/>
          </a:xfrm>
          <a:custGeom>
            <a:avLst/>
            <a:gdLst>
              <a:gd name="T0" fmla="*/ 124 w 128"/>
              <a:gd name="T1" fmla="*/ 10 h 839"/>
              <a:gd name="T2" fmla="*/ 112 w 128"/>
              <a:gd name="T3" fmla="*/ 15 h 839"/>
              <a:gd name="T4" fmla="*/ 0 w 128"/>
              <a:gd name="T5" fmla="*/ 836 h 839"/>
              <a:gd name="T6" fmla="*/ 15 w 128"/>
              <a:gd name="T7" fmla="*/ 838 h 839"/>
              <a:gd name="T8" fmla="*/ 127 w 128"/>
              <a:gd name="T9" fmla="*/ 17 h 839"/>
              <a:gd name="T10" fmla="*/ 115 w 128"/>
              <a:gd name="T11" fmla="*/ 22 h 839"/>
              <a:gd name="T12" fmla="*/ 124 w 128"/>
              <a:gd name="T13" fmla="*/ 10 h 839"/>
              <a:gd name="T14" fmla="*/ 114 w 128"/>
              <a:gd name="T15" fmla="*/ 0 h 839"/>
              <a:gd name="T16" fmla="*/ 112 w 128"/>
              <a:gd name="T17" fmla="*/ 15 h 839"/>
              <a:gd name="T18" fmla="*/ 124 w 128"/>
              <a:gd name="T19" fmla="*/ 1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839">
                <a:moveTo>
                  <a:pt x="124" y="10"/>
                </a:moveTo>
                <a:lnTo>
                  <a:pt x="112" y="15"/>
                </a:lnTo>
                <a:lnTo>
                  <a:pt x="0" y="836"/>
                </a:lnTo>
                <a:lnTo>
                  <a:pt x="15" y="838"/>
                </a:lnTo>
                <a:lnTo>
                  <a:pt x="127" y="17"/>
                </a:lnTo>
                <a:lnTo>
                  <a:pt x="115" y="22"/>
                </a:lnTo>
                <a:lnTo>
                  <a:pt x="124" y="10"/>
                </a:lnTo>
                <a:lnTo>
                  <a:pt x="114" y="0"/>
                </a:lnTo>
                <a:lnTo>
                  <a:pt x="112" y="15"/>
                </a:lnTo>
                <a:lnTo>
                  <a:pt x="124" y="1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6" name="Freeform 20">
            <a:extLst>
              <a:ext uri="{FF2B5EF4-FFF2-40B4-BE49-F238E27FC236}">
                <a16:creationId xmlns:a16="http://schemas.microsoft.com/office/drawing/2014/main" id="{31AE7B29-8FAC-4506-B76F-7AF09EE96465}"/>
              </a:ext>
            </a:extLst>
          </p:cNvPr>
          <p:cNvSpPr>
            <a:spLocks/>
          </p:cNvSpPr>
          <p:nvPr/>
        </p:nvSpPr>
        <p:spPr bwMode="auto">
          <a:xfrm>
            <a:off x="2043113" y="2384425"/>
            <a:ext cx="266700" cy="273050"/>
          </a:xfrm>
          <a:custGeom>
            <a:avLst/>
            <a:gdLst>
              <a:gd name="T0" fmla="*/ 188 w 189"/>
              <a:gd name="T1" fmla="*/ 163 h 172"/>
              <a:gd name="T2" fmla="*/ 186 w 189"/>
              <a:gd name="T3" fmla="*/ 159 h 172"/>
              <a:gd name="T4" fmla="*/ 10 w 189"/>
              <a:gd name="T5" fmla="*/ 0 h 172"/>
              <a:gd name="T6" fmla="*/ 0 w 189"/>
              <a:gd name="T7" fmla="*/ 12 h 172"/>
              <a:gd name="T8" fmla="*/ 176 w 189"/>
              <a:gd name="T9" fmla="*/ 171 h 172"/>
              <a:gd name="T10" fmla="*/ 173 w 189"/>
              <a:gd name="T11" fmla="*/ 167 h 172"/>
              <a:gd name="T12" fmla="*/ 188 w 189"/>
              <a:gd name="T13" fmla="*/ 163 h 172"/>
              <a:gd name="T14" fmla="*/ 188 w 189"/>
              <a:gd name="T15" fmla="*/ 160 h 172"/>
              <a:gd name="T16" fmla="*/ 186 w 189"/>
              <a:gd name="T17" fmla="*/ 159 h 172"/>
              <a:gd name="T18" fmla="*/ 188 w 189"/>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72">
                <a:moveTo>
                  <a:pt x="188" y="163"/>
                </a:moveTo>
                <a:lnTo>
                  <a:pt x="186" y="159"/>
                </a:lnTo>
                <a:lnTo>
                  <a:pt x="10" y="0"/>
                </a:lnTo>
                <a:lnTo>
                  <a:pt x="0" y="12"/>
                </a:lnTo>
                <a:lnTo>
                  <a:pt x="176" y="171"/>
                </a:lnTo>
                <a:lnTo>
                  <a:pt x="173" y="167"/>
                </a:lnTo>
                <a:lnTo>
                  <a:pt x="188" y="163"/>
                </a:lnTo>
                <a:lnTo>
                  <a:pt x="188" y="160"/>
                </a:lnTo>
                <a:lnTo>
                  <a:pt x="186" y="159"/>
                </a:lnTo>
                <a:lnTo>
                  <a:pt x="188" y="16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7" name="Freeform 21">
            <a:extLst>
              <a:ext uri="{FF2B5EF4-FFF2-40B4-BE49-F238E27FC236}">
                <a16:creationId xmlns:a16="http://schemas.microsoft.com/office/drawing/2014/main" id="{B5360E0F-C58C-4E0C-BB8F-F0B4F050C597}"/>
              </a:ext>
            </a:extLst>
          </p:cNvPr>
          <p:cNvSpPr>
            <a:spLocks/>
          </p:cNvSpPr>
          <p:nvPr/>
        </p:nvSpPr>
        <p:spPr bwMode="auto">
          <a:xfrm>
            <a:off x="2295525" y="2652713"/>
            <a:ext cx="249238" cy="803275"/>
          </a:xfrm>
          <a:custGeom>
            <a:avLst/>
            <a:gdLst>
              <a:gd name="T0" fmla="*/ 175 w 176"/>
              <a:gd name="T1" fmla="*/ 503 h 506"/>
              <a:gd name="T2" fmla="*/ 174 w 176"/>
              <a:gd name="T3" fmla="*/ 501 h 506"/>
              <a:gd name="T4" fmla="*/ 15 w 176"/>
              <a:gd name="T5" fmla="*/ 0 h 506"/>
              <a:gd name="T6" fmla="*/ 0 w 176"/>
              <a:gd name="T7" fmla="*/ 4 h 506"/>
              <a:gd name="T8" fmla="*/ 160 w 176"/>
              <a:gd name="T9" fmla="*/ 505 h 506"/>
              <a:gd name="T10" fmla="*/ 159 w 176"/>
              <a:gd name="T11" fmla="*/ 504 h 506"/>
              <a:gd name="T12" fmla="*/ 175 w 176"/>
              <a:gd name="T13" fmla="*/ 503 h 506"/>
              <a:gd name="T14" fmla="*/ 175 w 176"/>
              <a:gd name="T15" fmla="*/ 501 h 506"/>
              <a:gd name="T16" fmla="*/ 174 w 176"/>
              <a:gd name="T17" fmla="*/ 501 h 506"/>
              <a:gd name="T18" fmla="*/ 175 w 176"/>
              <a:gd name="T19"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506">
                <a:moveTo>
                  <a:pt x="175" y="503"/>
                </a:moveTo>
                <a:lnTo>
                  <a:pt x="174" y="501"/>
                </a:lnTo>
                <a:lnTo>
                  <a:pt x="15" y="0"/>
                </a:lnTo>
                <a:lnTo>
                  <a:pt x="0" y="4"/>
                </a:lnTo>
                <a:lnTo>
                  <a:pt x="160" y="505"/>
                </a:lnTo>
                <a:lnTo>
                  <a:pt x="159" y="504"/>
                </a:lnTo>
                <a:lnTo>
                  <a:pt x="175" y="503"/>
                </a:lnTo>
                <a:lnTo>
                  <a:pt x="175" y="501"/>
                </a:lnTo>
                <a:lnTo>
                  <a:pt x="174" y="501"/>
                </a:lnTo>
                <a:lnTo>
                  <a:pt x="175" y="50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8" name="Freeform 22">
            <a:extLst>
              <a:ext uri="{FF2B5EF4-FFF2-40B4-BE49-F238E27FC236}">
                <a16:creationId xmlns:a16="http://schemas.microsoft.com/office/drawing/2014/main" id="{692D3466-9472-49FA-85A5-89206535522E}"/>
              </a:ext>
            </a:extLst>
          </p:cNvPr>
          <p:cNvSpPr>
            <a:spLocks/>
          </p:cNvSpPr>
          <p:nvPr/>
        </p:nvSpPr>
        <p:spPr bwMode="auto">
          <a:xfrm>
            <a:off x="2527300" y="3460750"/>
            <a:ext cx="142875" cy="1446213"/>
          </a:xfrm>
          <a:custGeom>
            <a:avLst/>
            <a:gdLst>
              <a:gd name="T0" fmla="*/ 99 w 101"/>
              <a:gd name="T1" fmla="*/ 900 h 911"/>
              <a:gd name="T2" fmla="*/ 100 w 101"/>
              <a:gd name="T3" fmla="*/ 905 h 911"/>
              <a:gd name="T4" fmla="*/ 16 w 101"/>
              <a:gd name="T5" fmla="*/ 0 h 911"/>
              <a:gd name="T6" fmla="*/ 0 w 101"/>
              <a:gd name="T7" fmla="*/ 1 h 911"/>
              <a:gd name="T8" fmla="*/ 85 w 101"/>
              <a:gd name="T9" fmla="*/ 906 h 911"/>
              <a:gd name="T10" fmla="*/ 87 w 101"/>
              <a:gd name="T11" fmla="*/ 910 h 911"/>
              <a:gd name="T12" fmla="*/ 85 w 101"/>
              <a:gd name="T13" fmla="*/ 906 h 911"/>
              <a:gd name="T14" fmla="*/ 86 w 101"/>
              <a:gd name="T15" fmla="*/ 909 h 911"/>
              <a:gd name="T16" fmla="*/ 87 w 101"/>
              <a:gd name="T17" fmla="*/ 910 h 911"/>
              <a:gd name="T18" fmla="*/ 99 w 101"/>
              <a:gd name="T19" fmla="*/ 90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911">
                <a:moveTo>
                  <a:pt x="99" y="900"/>
                </a:moveTo>
                <a:lnTo>
                  <a:pt x="100" y="905"/>
                </a:lnTo>
                <a:lnTo>
                  <a:pt x="16" y="0"/>
                </a:lnTo>
                <a:lnTo>
                  <a:pt x="0" y="1"/>
                </a:lnTo>
                <a:lnTo>
                  <a:pt x="85" y="906"/>
                </a:lnTo>
                <a:lnTo>
                  <a:pt x="87" y="910"/>
                </a:lnTo>
                <a:lnTo>
                  <a:pt x="85" y="906"/>
                </a:lnTo>
                <a:lnTo>
                  <a:pt x="86" y="909"/>
                </a:lnTo>
                <a:lnTo>
                  <a:pt x="87" y="910"/>
                </a:lnTo>
                <a:lnTo>
                  <a:pt x="99" y="90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599" name="Freeform 23">
            <a:extLst>
              <a:ext uri="{FF2B5EF4-FFF2-40B4-BE49-F238E27FC236}">
                <a16:creationId xmlns:a16="http://schemas.microsoft.com/office/drawing/2014/main" id="{B87481C5-A2C6-4712-A9DC-11B94E5D447B}"/>
              </a:ext>
            </a:extLst>
          </p:cNvPr>
          <p:cNvSpPr>
            <a:spLocks/>
          </p:cNvSpPr>
          <p:nvPr/>
        </p:nvSpPr>
        <p:spPr bwMode="auto">
          <a:xfrm>
            <a:off x="2657475" y="4899025"/>
            <a:ext cx="260350" cy="327025"/>
          </a:xfrm>
          <a:custGeom>
            <a:avLst/>
            <a:gdLst>
              <a:gd name="T0" fmla="*/ 184 w 185"/>
              <a:gd name="T1" fmla="*/ 197 h 206"/>
              <a:gd name="T2" fmla="*/ 183 w 185"/>
              <a:gd name="T3" fmla="*/ 194 h 206"/>
              <a:gd name="T4" fmla="*/ 13 w 185"/>
              <a:gd name="T5" fmla="*/ 0 h 206"/>
              <a:gd name="T6" fmla="*/ 0 w 185"/>
              <a:gd name="T7" fmla="*/ 10 h 206"/>
              <a:gd name="T8" fmla="*/ 170 w 185"/>
              <a:gd name="T9" fmla="*/ 205 h 206"/>
              <a:gd name="T10" fmla="*/ 169 w 185"/>
              <a:gd name="T11" fmla="*/ 202 h 206"/>
              <a:gd name="T12" fmla="*/ 184 w 185"/>
              <a:gd name="T13" fmla="*/ 197 h 206"/>
              <a:gd name="T14" fmla="*/ 183 w 185"/>
              <a:gd name="T15" fmla="*/ 196 h 206"/>
              <a:gd name="T16" fmla="*/ 183 w 185"/>
              <a:gd name="T17" fmla="*/ 194 h 206"/>
              <a:gd name="T18" fmla="*/ 184 w 185"/>
              <a:gd name="T19"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206">
                <a:moveTo>
                  <a:pt x="184" y="197"/>
                </a:moveTo>
                <a:lnTo>
                  <a:pt x="183" y="194"/>
                </a:lnTo>
                <a:lnTo>
                  <a:pt x="13" y="0"/>
                </a:lnTo>
                <a:lnTo>
                  <a:pt x="0" y="10"/>
                </a:lnTo>
                <a:lnTo>
                  <a:pt x="170" y="205"/>
                </a:lnTo>
                <a:lnTo>
                  <a:pt x="169" y="202"/>
                </a:lnTo>
                <a:lnTo>
                  <a:pt x="184" y="197"/>
                </a:lnTo>
                <a:lnTo>
                  <a:pt x="183" y="196"/>
                </a:lnTo>
                <a:lnTo>
                  <a:pt x="183" y="194"/>
                </a:lnTo>
                <a:lnTo>
                  <a:pt x="184" y="19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0" name="Freeform 24">
            <a:extLst>
              <a:ext uri="{FF2B5EF4-FFF2-40B4-BE49-F238E27FC236}">
                <a16:creationId xmlns:a16="http://schemas.microsoft.com/office/drawing/2014/main" id="{80271C43-5E4A-4141-9092-21D4F509F5ED}"/>
              </a:ext>
            </a:extLst>
          </p:cNvPr>
          <p:cNvSpPr>
            <a:spLocks/>
          </p:cNvSpPr>
          <p:nvPr/>
        </p:nvSpPr>
        <p:spPr bwMode="auto">
          <a:xfrm>
            <a:off x="2903538" y="5221288"/>
            <a:ext cx="107950" cy="317500"/>
          </a:xfrm>
          <a:custGeom>
            <a:avLst/>
            <a:gdLst>
              <a:gd name="T0" fmla="*/ 73 w 76"/>
              <a:gd name="T1" fmla="*/ 188 h 200"/>
              <a:gd name="T2" fmla="*/ 75 w 76"/>
              <a:gd name="T3" fmla="*/ 191 h 200"/>
              <a:gd name="T4" fmla="*/ 14 w 76"/>
              <a:gd name="T5" fmla="*/ 0 h 200"/>
              <a:gd name="T6" fmla="*/ 0 w 76"/>
              <a:gd name="T7" fmla="*/ 5 h 200"/>
              <a:gd name="T8" fmla="*/ 61 w 76"/>
              <a:gd name="T9" fmla="*/ 196 h 200"/>
              <a:gd name="T10" fmla="*/ 62 w 76"/>
              <a:gd name="T11" fmla="*/ 199 h 200"/>
              <a:gd name="T12" fmla="*/ 61 w 76"/>
              <a:gd name="T13" fmla="*/ 196 h 200"/>
              <a:gd name="T14" fmla="*/ 61 w 76"/>
              <a:gd name="T15" fmla="*/ 198 h 200"/>
              <a:gd name="T16" fmla="*/ 62 w 76"/>
              <a:gd name="T17" fmla="*/ 199 h 200"/>
              <a:gd name="T18" fmla="*/ 73 w 76"/>
              <a:gd name="T19"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00">
                <a:moveTo>
                  <a:pt x="73" y="188"/>
                </a:moveTo>
                <a:lnTo>
                  <a:pt x="75" y="191"/>
                </a:lnTo>
                <a:lnTo>
                  <a:pt x="14" y="0"/>
                </a:lnTo>
                <a:lnTo>
                  <a:pt x="0" y="5"/>
                </a:lnTo>
                <a:lnTo>
                  <a:pt x="61" y="196"/>
                </a:lnTo>
                <a:lnTo>
                  <a:pt x="62" y="199"/>
                </a:lnTo>
                <a:lnTo>
                  <a:pt x="61" y="196"/>
                </a:lnTo>
                <a:lnTo>
                  <a:pt x="61" y="198"/>
                </a:lnTo>
                <a:lnTo>
                  <a:pt x="62" y="199"/>
                </a:lnTo>
                <a:lnTo>
                  <a:pt x="73" y="18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1" name="Freeform 25">
            <a:extLst>
              <a:ext uri="{FF2B5EF4-FFF2-40B4-BE49-F238E27FC236}">
                <a16:creationId xmlns:a16="http://schemas.microsoft.com/office/drawing/2014/main" id="{C8281C6C-7BE0-4229-AD70-2EC0DC0512D3}"/>
              </a:ext>
            </a:extLst>
          </p:cNvPr>
          <p:cNvSpPr>
            <a:spLocks/>
          </p:cNvSpPr>
          <p:nvPr/>
        </p:nvSpPr>
        <p:spPr bwMode="auto">
          <a:xfrm>
            <a:off x="2998788" y="5529263"/>
            <a:ext cx="127000" cy="155575"/>
          </a:xfrm>
          <a:custGeom>
            <a:avLst/>
            <a:gdLst>
              <a:gd name="T0" fmla="*/ 84 w 90"/>
              <a:gd name="T1" fmla="*/ 82 h 98"/>
              <a:gd name="T2" fmla="*/ 89 w 90"/>
              <a:gd name="T3" fmla="*/ 84 h 98"/>
              <a:gd name="T4" fmla="*/ 11 w 90"/>
              <a:gd name="T5" fmla="*/ 0 h 98"/>
              <a:gd name="T6" fmla="*/ 0 w 90"/>
              <a:gd name="T7" fmla="*/ 10 h 98"/>
              <a:gd name="T8" fmla="*/ 79 w 90"/>
              <a:gd name="T9" fmla="*/ 95 h 98"/>
              <a:gd name="T10" fmla="*/ 84 w 90"/>
              <a:gd name="T11" fmla="*/ 97 h 98"/>
              <a:gd name="T12" fmla="*/ 79 w 90"/>
              <a:gd name="T13" fmla="*/ 95 h 98"/>
              <a:gd name="T14" fmla="*/ 81 w 90"/>
              <a:gd name="T15" fmla="*/ 97 h 98"/>
              <a:gd name="T16" fmla="*/ 84 w 90"/>
              <a:gd name="T17" fmla="*/ 97 h 98"/>
              <a:gd name="T18" fmla="*/ 84 w 90"/>
              <a:gd name="T19"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8">
                <a:moveTo>
                  <a:pt x="84" y="82"/>
                </a:moveTo>
                <a:lnTo>
                  <a:pt x="89" y="84"/>
                </a:lnTo>
                <a:lnTo>
                  <a:pt x="11" y="0"/>
                </a:lnTo>
                <a:lnTo>
                  <a:pt x="0" y="10"/>
                </a:lnTo>
                <a:lnTo>
                  <a:pt x="79" y="95"/>
                </a:lnTo>
                <a:lnTo>
                  <a:pt x="84" y="97"/>
                </a:lnTo>
                <a:lnTo>
                  <a:pt x="79" y="95"/>
                </a:lnTo>
                <a:lnTo>
                  <a:pt x="81" y="97"/>
                </a:lnTo>
                <a:lnTo>
                  <a:pt x="84" y="97"/>
                </a:lnTo>
                <a:lnTo>
                  <a:pt x="84" y="8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2" name="Freeform 26">
            <a:extLst>
              <a:ext uri="{FF2B5EF4-FFF2-40B4-BE49-F238E27FC236}">
                <a16:creationId xmlns:a16="http://schemas.microsoft.com/office/drawing/2014/main" id="{11D5D645-C415-4255-A54E-A539F053363C}"/>
              </a:ext>
            </a:extLst>
          </p:cNvPr>
          <p:cNvSpPr>
            <a:spLocks/>
          </p:cNvSpPr>
          <p:nvPr/>
        </p:nvSpPr>
        <p:spPr bwMode="auto">
          <a:xfrm>
            <a:off x="3125788" y="5667375"/>
            <a:ext cx="4894262" cy="26988"/>
          </a:xfrm>
          <a:custGeom>
            <a:avLst/>
            <a:gdLst>
              <a:gd name="T0" fmla="*/ 3468 w 3469"/>
              <a:gd name="T1" fmla="*/ 8 h 17"/>
              <a:gd name="T2" fmla="*/ 3468 w 3469"/>
              <a:gd name="T3" fmla="*/ 0 h 17"/>
              <a:gd name="T4" fmla="*/ 0 w 3469"/>
              <a:gd name="T5" fmla="*/ 0 h 17"/>
              <a:gd name="T6" fmla="*/ 0 w 3469"/>
              <a:gd name="T7" fmla="*/ 16 h 17"/>
              <a:gd name="T8" fmla="*/ 3468 w 3469"/>
              <a:gd name="T9" fmla="*/ 16 h 17"/>
              <a:gd name="T10" fmla="*/ 3468 w 3469"/>
              <a:gd name="T11" fmla="*/ 8 h 17"/>
            </a:gdLst>
            <a:ahLst/>
            <a:cxnLst>
              <a:cxn ang="0">
                <a:pos x="T0" y="T1"/>
              </a:cxn>
              <a:cxn ang="0">
                <a:pos x="T2" y="T3"/>
              </a:cxn>
              <a:cxn ang="0">
                <a:pos x="T4" y="T5"/>
              </a:cxn>
              <a:cxn ang="0">
                <a:pos x="T6" y="T7"/>
              </a:cxn>
              <a:cxn ang="0">
                <a:pos x="T8" y="T9"/>
              </a:cxn>
              <a:cxn ang="0">
                <a:pos x="T10" y="T11"/>
              </a:cxn>
            </a:cxnLst>
            <a:rect l="0" t="0" r="r" b="b"/>
            <a:pathLst>
              <a:path w="3469" h="17">
                <a:moveTo>
                  <a:pt x="3468" y="8"/>
                </a:moveTo>
                <a:lnTo>
                  <a:pt x="3468" y="0"/>
                </a:lnTo>
                <a:lnTo>
                  <a:pt x="0" y="0"/>
                </a:lnTo>
                <a:lnTo>
                  <a:pt x="0" y="16"/>
                </a:lnTo>
                <a:lnTo>
                  <a:pt x="3468" y="16"/>
                </a:lnTo>
                <a:lnTo>
                  <a:pt x="3468"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3" name="Freeform 27">
            <a:extLst>
              <a:ext uri="{FF2B5EF4-FFF2-40B4-BE49-F238E27FC236}">
                <a16:creationId xmlns:a16="http://schemas.microsoft.com/office/drawing/2014/main" id="{F92C85BC-21C1-4810-B181-EA4C4CBD1C30}"/>
              </a:ext>
            </a:extLst>
          </p:cNvPr>
          <p:cNvSpPr>
            <a:spLocks/>
          </p:cNvSpPr>
          <p:nvPr/>
        </p:nvSpPr>
        <p:spPr bwMode="auto">
          <a:xfrm>
            <a:off x="1841500" y="5534025"/>
            <a:ext cx="85725" cy="269875"/>
          </a:xfrm>
          <a:custGeom>
            <a:avLst/>
            <a:gdLst>
              <a:gd name="T0" fmla="*/ 46 w 61"/>
              <a:gd name="T1" fmla="*/ 0 h 170"/>
              <a:gd name="T2" fmla="*/ 0 w 61"/>
              <a:gd name="T3" fmla="*/ 164 h 170"/>
              <a:gd name="T4" fmla="*/ 14 w 61"/>
              <a:gd name="T5" fmla="*/ 169 h 170"/>
              <a:gd name="T6" fmla="*/ 60 w 61"/>
              <a:gd name="T7" fmla="*/ 5 h 170"/>
              <a:gd name="T8" fmla="*/ 46 w 61"/>
              <a:gd name="T9" fmla="*/ 0 h 170"/>
            </a:gdLst>
            <a:ahLst/>
            <a:cxnLst>
              <a:cxn ang="0">
                <a:pos x="T0" y="T1"/>
              </a:cxn>
              <a:cxn ang="0">
                <a:pos x="T2" y="T3"/>
              </a:cxn>
              <a:cxn ang="0">
                <a:pos x="T4" y="T5"/>
              </a:cxn>
              <a:cxn ang="0">
                <a:pos x="T6" y="T7"/>
              </a:cxn>
              <a:cxn ang="0">
                <a:pos x="T8" y="T9"/>
              </a:cxn>
            </a:cxnLst>
            <a:rect l="0" t="0" r="r" b="b"/>
            <a:pathLst>
              <a:path w="61" h="170">
                <a:moveTo>
                  <a:pt x="46" y="0"/>
                </a:moveTo>
                <a:lnTo>
                  <a:pt x="0" y="164"/>
                </a:lnTo>
                <a:lnTo>
                  <a:pt x="14" y="169"/>
                </a:lnTo>
                <a:lnTo>
                  <a:pt x="60" y="5"/>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4" name="Freeform 28">
            <a:extLst>
              <a:ext uri="{FF2B5EF4-FFF2-40B4-BE49-F238E27FC236}">
                <a16:creationId xmlns:a16="http://schemas.microsoft.com/office/drawing/2014/main" id="{A7459ABB-64CD-4D07-86DA-CD0B19CE503D}"/>
              </a:ext>
            </a:extLst>
          </p:cNvPr>
          <p:cNvSpPr>
            <a:spLocks/>
          </p:cNvSpPr>
          <p:nvPr/>
        </p:nvSpPr>
        <p:spPr bwMode="auto">
          <a:xfrm>
            <a:off x="1912938" y="5300663"/>
            <a:ext cx="88900" cy="233362"/>
          </a:xfrm>
          <a:custGeom>
            <a:avLst/>
            <a:gdLst>
              <a:gd name="T0" fmla="*/ 49 w 63"/>
              <a:gd name="T1" fmla="*/ 0 h 147"/>
              <a:gd name="T2" fmla="*/ 0 w 63"/>
              <a:gd name="T3" fmla="*/ 141 h 147"/>
              <a:gd name="T4" fmla="*/ 14 w 63"/>
              <a:gd name="T5" fmla="*/ 146 h 147"/>
              <a:gd name="T6" fmla="*/ 62 w 63"/>
              <a:gd name="T7" fmla="*/ 6 h 147"/>
              <a:gd name="T8" fmla="*/ 49 w 63"/>
              <a:gd name="T9" fmla="*/ 0 h 147"/>
            </a:gdLst>
            <a:ahLst/>
            <a:cxnLst>
              <a:cxn ang="0">
                <a:pos x="T0" y="T1"/>
              </a:cxn>
              <a:cxn ang="0">
                <a:pos x="T2" y="T3"/>
              </a:cxn>
              <a:cxn ang="0">
                <a:pos x="T4" y="T5"/>
              </a:cxn>
              <a:cxn ang="0">
                <a:pos x="T6" y="T7"/>
              </a:cxn>
              <a:cxn ang="0">
                <a:pos x="T8" y="T9"/>
              </a:cxn>
            </a:cxnLst>
            <a:rect l="0" t="0" r="r" b="b"/>
            <a:pathLst>
              <a:path w="63" h="147">
                <a:moveTo>
                  <a:pt x="49" y="0"/>
                </a:moveTo>
                <a:lnTo>
                  <a:pt x="0" y="141"/>
                </a:lnTo>
                <a:lnTo>
                  <a:pt x="14" y="146"/>
                </a:lnTo>
                <a:lnTo>
                  <a:pt x="62" y="6"/>
                </a:lnTo>
                <a:lnTo>
                  <a:pt x="4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5" name="Freeform 29">
            <a:extLst>
              <a:ext uri="{FF2B5EF4-FFF2-40B4-BE49-F238E27FC236}">
                <a16:creationId xmlns:a16="http://schemas.microsoft.com/office/drawing/2014/main" id="{4989EDD8-0177-4444-9CDC-EB639E501292}"/>
              </a:ext>
            </a:extLst>
          </p:cNvPr>
          <p:cNvSpPr>
            <a:spLocks/>
          </p:cNvSpPr>
          <p:nvPr/>
        </p:nvSpPr>
        <p:spPr bwMode="auto">
          <a:xfrm>
            <a:off x="1989138" y="5043488"/>
            <a:ext cx="106362" cy="258762"/>
          </a:xfrm>
          <a:custGeom>
            <a:avLst/>
            <a:gdLst>
              <a:gd name="T0" fmla="*/ 61 w 75"/>
              <a:gd name="T1" fmla="*/ 0 h 163"/>
              <a:gd name="T2" fmla="*/ 60 w 75"/>
              <a:gd name="T3" fmla="*/ 1 h 163"/>
              <a:gd name="T4" fmla="*/ 0 w 75"/>
              <a:gd name="T5" fmla="*/ 156 h 163"/>
              <a:gd name="T6" fmla="*/ 13 w 75"/>
              <a:gd name="T7" fmla="*/ 162 h 163"/>
              <a:gd name="T8" fmla="*/ 74 w 75"/>
              <a:gd name="T9" fmla="*/ 6 h 163"/>
              <a:gd name="T10" fmla="*/ 74 w 75"/>
              <a:gd name="T11" fmla="*/ 7 h 163"/>
              <a:gd name="T12" fmla="*/ 61 w 75"/>
              <a:gd name="T13" fmla="*/ 0 h 163"/>
              <a:gd name="T14" fmla="*/ 60 w 75"/>
              <a:gd name="T15" fmla="*/ 0 h 163"/>
              <a:gd name="T16" fmla="*/ 60 w 75"/>
              <a:gd name="T17" fmla="*/ 1 h 163"/>
              <a:gd name="T18" fmla="*/ 61 w 75"/>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63">
                <a:moveTo>
                  <a:pt x="61" y="0"/>
                </a:moveTo>
                <a:lnTo>
                  <a:pt x="60" y="1"/>
                </a:lnTo>
                <a:lnTo>
                  <a:pt x="0" y="156"/>
                </a:lnTo>
                <a:lnTo>
                  <a:pt x="13" y="162"/>
                </a:lnTo>
                <a:lnTo>
                  <a:pt x="74" y="6"/>
                </a:lnTo>
                <a:lnTo>
                  <a:pt x="74" y="7"/>
                </a:lnTo>
                <a:lnTo>
                  <a:pt x="61" y="0"/>
                </a:lnTo>
                <a:lnTo>
                  <a:pt x="60" y="0"/>
                </a:lnTo>
                <a:lnTo>
                  <a:pt x="60" y="1"/>
                </a:lnTo>
                <a:lnTo>
                  <a:pt x="6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6" name="Freeform 30">
            <a:extLst>
              <a:ext uri="{FF2B5EF4-FFF2-40B4-BE49-F238E27FC236}">
                <a16:creationId xmlns:a16="http://schemas.microsoft.com/office/drawing/2014/main" id="{3BEAED32-BC56-4E2C-83B3-633D5EFB6BC8}"/>
              </a:ext>
            </a:extLst>
          </p:cNvPr>
          <p:cNvSpPr>
            <a:spLocks/>
          </p:cNvSpPr>
          <p:nvPr/>
        </p:nvSpPr>
        <p:spPr bwMode="auto">
          <a:xfrm>
            <a:off x="2082800" y="4805363"/>
            <a:ext cx="117475" cy="241300"/>
          </a:xfrm>
          <a:custGeom>
            <a:avLst/>
            <a:gdLst>
              <a:gd name="T0" fmla="*/ 70 w 83"/>
              <a:gd name="T1" fmla="*/ 0 h 152"/>
              <a:gd name="T2" fmla="*/ 70 w 83"/>
              <a:gd name="T3" fmla="*/ 1 h 152"/>
              <a:gd name="T4" fmla="*/ 0 w 83"/>
              <a:gd name="T5" fmla="*/ 144 h 152"/>
              <a:gd name="T6" fmla="*/ 13 w 83"/>
              <a:gd name="T7" fmla="*/ 151 h 152"/>
              <a:gd name="T8" fmla="*/ 82 w 83"/>
              <a:gd name="T9" fmla="*/ 8 h 152"/>
              <a:gd name="T10" fmla="*/ 70 w 83"/>
              <a:gd name="T11" fmla="*/ 0 h 152"/>
              <a:gd name="T12" fmla="*/ 70 w 83"/>
              <a:gd name="T13" fmla="*/ 1 h 152"/>
              <a:gd name="T14" fmla="*/ 70 w 8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2">
                <a:moveTo>
                  <a:pt x="70" y="0"/>
                </a:moveTo>
                <a:lnTo>
                  <a:pt x="70" y="1"/>
                </a:lnTo>
                <a:lnTo>
                  <a:pt x="0" y="144"/>
                </a:lnTo>
                <a:lnTo>
                  <a:pt x="13" y="151"/>
                </a:lnTo>
                <a:lnTo>
                  <a:pt x="82" y="8"/>
                </a:lnTo>
                <a:lnTo>
                  <a:pt x="70" y="0"/>
                </a:lnTo>
                <a:lnTo>
                  <a:pt x="70" y="1"/>
                </a:lnTo>
                <a:lnTo>
                  <a:pt x="7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7" name="Freeform 31">
            <a:extLst>
              <a:ext uri="{FF2B5EF4-FFF2-40B4-BE49-F238E27FC236}">
                <a16:creationId xmlns:a16="http://schemas.microsoft.com/office/drawing/2014/main" id="{BB268984-3237-4B62-BBCF-11C9279151A4}"/>
              </a:ext>
            </a:extLst>
          </p:cNvPr>
          <p:cNvSpPr>
            <a:spLocks/>
          </p:cNvSpPr>
          <p:nvPr/>
        </p:nvSpPr>
        <p:spPr bwMode="auto">
          <a:xfrm>
            <a:off x="2189163" y="4552950"/>
            <a:ext cx="146050" cy="257175"/>
          </a:xfrm>
          <a:custGeom>
            <a:avLst/>
            <a:gdLst>
              <a:gd name="T0" fmla="*/ 90 w 104"/>
              <a:gd name="T1" fmla="*/ 0 h 162"/>
              <a:gd name="T2" fmla="*/ 90 w 104"/>
              <a:gd name="T3" fmla="*/ 1 h 162"/>
              <a:gd name="T4" fmla="*/ 0 w 104"/>
              <a:gd name="T5" fmla="*/ 153 h 162"/>
              <a:gd name="T6" fmla="*/ 12 w 104"/>
              <a:gd name="T7" fmla="*/ 161 h 162"/>
              <a:gd name="T8" fmla="*/ 103 w 104"/>
              <a:gd name="T9" fmla="*/ 9 h 162"/>
              <a:gd name="T10" fmla="*/ 103 w 104"/>
              <a:gd name="T11" fmla="*/ 10 h 162"/>
              <a:gd name="T12" fmla="*/ 90 w 104"/>
              <a:gd name="T13" fmla="*/ 0 h 162"/>
              <a:gd name="T14" fmla="*/ 90 w 104"/>
              <a:gd name="T15" fmla="*/ 1 h 162"/>
              <a:gd name="T16" fmla="*/ 90 w 104"/>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62">
                <a:moveTo>
                  <a:pt x="90" y="0"/>
                </a:moveTo>
                <a:lnTo>
                  <a:pt x="90" y="1"/>
                </a:lnTo>
                <a:lnTo>
                  <a:pt x="0" y="153"/>
                </a:lnTo>
                <a:lnTo>
                  <a:pt x="12" y="161"/>
                </a:lnTo>
                <a:lnTo>
                  <a:pt x="103" y="9"/>
                </a:lnTo>
                <a:lnTo>
                  <a:pt x="103" y="10"/>
                </a:lnTo>
                <a:lnTo>
                  <a:pt x="90" y="0"/>
                </a:lnTo>
                <a:lnTo>
                  <a:pt x="90" y="1"/>
                </a:lnTo>
                <a:lnTo>
                  <a:pt x="9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8" name="Freeform 32">
            <a:extLst>
              <a:ext uri="{FF2B5EF4-FFF2-40B4-BE49-F238E27FC236}">
                <a16:creationId xmlns:a16="http://schemas.microsoft.com/office/drawing/2014/main" id="{46F0AB96-BE83-4BB3-9C0E-2AE01DDC2D01}"/>
              </a:ext>
            </a:extLst>
          </p:cNvPr>
          <p:cNvSpPr>
            <a:spLocks/>
          </p:cNvSpPr>
          <p:nvPr/>
        </p:nvSpPr>
        <p:spPr bwMode="auto">
          <a:xfrm>
            <a:off x="2322513" y="4330700"/>
            <a:ext cx="144462" cy="230188"/>
          </a:xfrm>
          <a:custGeom>
            <a:avLst/>
            <a:gdLst>
              <a:gd name="T0" fmla="*/ 89 w 102"/>
              <a:gd name="T1" fmla="*/ 0 h 145"/>
              <a:gd name="T2" fmla="*/ 88 w 102"/>
              <a:gd name="T3" fmla="*/ 0 h 145"/>
              <a:gd name="T4" fmla="*/ 0 w 102"/>
              <a:gd name="T5" fmla="*/ 134 h 145"/>
              <a:gd name="T6" fmla="*/ 13 w 102"/>
              <a:gd name="T7" fmla="*/ 144 h 145"/>
              <a:gd name="T8" fmla="*/ 101 w 102"/>
              <a:gd name="T9" fmla="*/ 9 h 145"/>
              <a:gd name="T10" fmla="*/ 100 w 102"/>
              <a:gd name="T11" fmla="*/ 9 h 145"/>
              <a:gd name="T12" fmla="*/ 89 w 102"/>
              <a:gd name="T13" fmla="*/ 0 h 145"/>
              <a:gd name="T14" fmla="*/ 88 w 102"/>
              <a:gd name="T15" fmla="*/ 0 h 145"/>
              <a:gd name="T16" fmla="*/ 89 w 102"/>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45">
                <a:moveTo>
                  <a:pt x="89" y="0"/>
                </a:moveTo>
                <a:lnTo>
                  <a:pt x="88" y="0"/>
                </a:lnTo>
                <a:lnTo>
                  <a:pt x="0" y="134"/>
                </a:lnTo>
                <a:lnTo>
                  <a:pt x="13" y="144"/>
                </a:lnTo>
                <a:lnTo>
                  <a:pt x="101" y="9"/>
                </a:lnTo>
                <a:lnTo>
                  <a:pt x="100" y="9"/>
                </a:lnTo>
                <a:lnTo>
                  <a:pt x="89" y="0"/>
                </a:lnTo>
                <a:lnTo>
                  <a:pt x="88" y="0"/>
                </a:lnTo>
                <a:lnTo>
                  <a:pt x="8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09" name="Freeform 33">
            <a:extLst>
              <a:ext uri="{FF2B5EF4-FFF2-40B4-BE49-F238E27FC236}">
                <a16:creationId xmlns:a16="http://schemas.microsoft.com/office/drawing/2014/main" id="{B5D1B6FA-3354-48ED-B2DC-303510614416}"/>
              </a:ext>
            </a:extLst>
          </p:cNvPr>
          <p:cNvSpPr>
            <a:spLocks/>
          </p:cNvSpPr>
          <p:nvPr/>
        </p:nvSpPr>
        <p:spPr bwMode="auto">
          <a:xfrm>
            <a:off x="2455863" y="4111625"/>
            <a:ext cx="155575" cy="225425"/>
          </a:xfrm>
          <a:custGeom>
            <a:avLst/>
            <a:gdLst>
              <a:gd name="T0" fmla="*/ 99 w 111"/>
              <a:gd name="T1" fmla="*/ 0 h 142"/>
              <a:gd name="T2" fmla="*/ 99 w 111"/>
              <a:gd name="T3" fmla="*/ 1 h 142"/>
              <a:gd name="T4" fmla="*/ 0 w 111"/>
              <a:gd name="T5" fmla="*/ 132 h 142"/>
              <a:gd name="T6" fmla="*/ 11 w 111"/>
              <a:gd name="T7" fmla="*/ 141 h 142"/>
              <a:gd name="T8" fmla="*/ 110 w 111"/>
              <a:gd name="T9" fmla="*/ 11 h 142"/>
              <a:gd name="T10" fmla="*/ 110 w 111"/>
              <a:gd name="T11" fmla="*/ 12 h 142"/>
              <a:gd name="T12" fmla="*/ 99 w 111"/>
              <a:gd name="T13" fmla="*/ 0 h 142"/>
              <a:gd name="T14" fmla="*/ 99 w 111"/>
              <a:gd name="T15" fmla="*/ 1 h 142"/>
              <a:gd name="T16" fmla="*/ 99 w 11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42">
                <a:moveTo>
                  <a:pt x="99" y="0"/>
                </a:moveTo>
                <a:lnTo>
                  <a:pt x="99" y="1"/>
                </a:lnTo>
                <a:lnTo>
                  <a:pt x="0" y="132"/>
                </a:lnTo>
                <a:lnTo>
                  <a:pt x="11" y="141"/>
                </a:lnTo>
                <a:lnTo>
                  <a:pt x="110" y="11"/>
                </a:lnTo>
                <a:lnTo>
                  <a:pt x="110" y="12"/>
                </a:lnTo>
                <a:lnTo>
                  <a:pt x="99" y="0"/>
                </a:lnTo>
                <a:lnTo>
                  <a:pt x="99" y="1"/>
                </a:lnTo>
                <a:lnTo>
                  <a:pt x="9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0" name="Freeform 34">
            <a:extLst>
              <a:ext uri="{FF2B5EF4-FFF2-40B4-BE49-F238E27FC236}">
                <a16:creationId xmlns:a16="http://schemas.microsoft.com/office/drawing/2014/main" id="{F7D6B18D-0C4B-429D-A480-B9432909F609}"/>
              </a:ext>
            </a:extLst>
          </p:cNvPr>
          <p:cNvSpPr>
            <a:spLocks/>
          </p:cNvSpPr>
          <p:nvPr/>
        </p:nvSpPr>
        <p:spPr bwMode="auto">
          <a:xfrm>
            <a:off x="2601913" y="3906838"/>
            <a:ext cx="198437" cy="215900"/>
          </a:xfrm>
          <a:custGeom>
            <a:avLst/>
            <a:gdLst>
              <a:gd name="T0" fmla="*/ 129 w 141"/>
              <a:gd name="T1" fmla="*/ 0 h 136"/>
              <a:gd name="T2" fmla="*/ 0 w 141"/>
              <a:gd name="T3" fmla="*/ 124 h 136"/>
              <a:gd name="T4" fmla="*/ 12 w 141"/>
              <a:gd name="T5" fmla="*/ 135 h 136"/>
              <a:gd name="T6" fmla="*/ 140 w 141"/>
              <a:gd name="T7" fmla="*/ 11 h 136"/>
              <a:gd name="T8" fmla="*/ 129 w 141"/>
              <a:gd name="T9" fmla="*/ 0 h 136"/>
            </a:gdLst>
            <a:ahLst/>
            <a:cxnLst>
              <a:cxn ang="0">
                <a:pos x="T0" y="T1"/>
              </a:cxn>
              <a:cxn ang="0">
                <a:pos x="T2" y="T3"/>
              </a:cxn>
              <a:cxn ang="0">
                <a:pos x="T4" y="T5"/>
              </a:cxn>
              <a:cxn ang="0">
                <a:pos x="T6" y="T7"/>
              </a:cxn>
              <a:cxn ang="0">
                <a:pos x="T8" y="T9"/>
              </a:cxn>
            </a:cxnLst>
            <a:rect l="0" t="0" r="r" b="b"/>
            <a:pathLst>
              <a:path w="141" h="136">
                <a:moveTo>
                  <a:pt x="129" y="0"/>
                </a:moveTo>
                <a:lnTo>
                  <a:pt x="0" y="124"/>
                </a:lnTo>
                <a:lnTo>
                  <a:pt x="12" y="135"/>
                </a:lnTo>
                <a:lnTo>
                  <a:pt x="140" y="11"/>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1" name="Freeform 35">
            <a:extLst>
              <a:ext uri="{FF2B5EF4-FFF2-40B4-BE49-F238E27FC236}">
                <a16:creationId xmlns:a16="http://schemas.microsoft.com/office/drawing/2014/main" id="{650AE195-E353-4BD9-8680-7493E915F884}"/>
              </a:ext>
            </a:extLst>
          </p:cNvPr>
          <p:cNvSpPr>
            <a:spLocks/>
          </p:cNvSpPr>
          <p:nvPr/>
        </p:nvSpPr>
        <p:spPr bwMode="auto">
          <a:xfrm>
            <a:off x="2792413" y="3697288"/>
            <a:ext cx="239712" cy="220662"/>
          </a:xfrm>
          <a:custGeom>
            <a:avLst/>
            <a:gdLst>
              <a:gd name="T0" fmla="*/ 159 w 170"/>
              <a:gd name="T1" fmla="*/ 0 h 139"/>
              <a:gd name="T2" fmla="*/ 0 w 170"/>
              <a:gd name="T3" fmla="*/ 127 h 139"/>
              <a:gd name="T4" fmla="*/ 11 w 170"/>
              <a:gd name="T5" fmla="*/ 138 h 139"/>
              <a:gd name="T6" fmla="*/ 169 w 170"/>
              <a:gd name="T7" fmla="*/ 12 h 139"/>
              <a:gd name="T8" fmla="*/ 159 w 170"/>
              <a:gd name="T9" fmla="*/ 0 h 139"/>
            </a:gdLst>
            <a:ahLst/>
            <a:cxnLst>
              <a:cxn ang="0">
                <a:pos x="T0" y="T1"/>
              </a:cxn>
              <a:cxn ang="0">
                <a:pos x="T2" y="T3"/>
              </a:cxn>
              <a:cxn ang="0">
                <a:pos x="T4" y="T5"/>
              </a:cxn>
              <a:cxn ang="0">
                <a:pos x="T6" y="T7"/>
              </a:cxn>
              <a:cxn ang="0">
                <a:pos x="T8" y="T9"/>
              </a:cxn>
            </a:cxnLst>
            <a:rect l="0" t="0" r="r" b="b"/>
            <a:pathLst>
              <a:path w="170" h="139">
                <a:moveTo>
                  <a:pt x="159" y="0"/>
                </a:moveTo>
                <a:lnTo>
                  <a:pt x="0" y="127"/>
                </a:lnTo>
                <a:lnTo>
                  <a:pt x="11" y="138"/>
                </a:lnTo>
                <a:lnTo>
                  <a:pt x="169" y="12"/>
                </a:lnTo>
                <a:lnTo>
                  <a:pt x="15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2" name="Freeform 36">
            <a:extLst>
              <a:ext uri="{FF2B5EF4-FFF2-40B4-BE49-F238E27FC236}">
                <a16:creationId xmlns:a16="http://schemas.microsoft.com/office/drawing/2014/main" id="{ADF82800-45EF-4988-AE9B-02B6EB560DBB}"/>
              </a:ext>
            </a:extLst>
          </p:cNvPr>
          <p:cNvSpPr>
            <a:spLocks/>
          </p:cNvSpPr>
          <p:nvPr/>
        </p:nvSpPr>
        <p:spPr bwMode="auto">
          <a:xfrm>
            <a:off x="3025775" y="3511550"/>
            <a:ext cx="242888" cy="196850"/>
          </a:xfrm>
          <a:custGeom>
            <a:avLst/>
            <a:gdLst>
              <a:gd name="T0" fmla="*/ 162 w 172"/>
              <a:gd name="T1" fmla="*/ 0 h 124"/>
              <a:gd name="T2" fmla="*/ 161 w 172"/>
              <a:gd name="T3" fmla="*/ 0 h 124"/>
              <a:gd name="T4" fmla="*/ 0 w 172"/>
              <a:gd name="T5" fmla="*/ 112 h 124"/>
              <a:gd name="T6" fmla="*/ 10 w 172"/>
              <a:gd name="T7" fmla="*/ 123 h 124"/>
              <a:gd name="T8" fmla="*/ 171 w 172"/>
              <a:gd name="T9" fmla="*/ 12 h 124"/>
              <a:gd name="T10" fmla="*/ 170 w 172"/>
              <a:gd name="T11" fmla="*/ 13 h 124"/>
              <a:gd name="T12" fmla="*/ 162 w 172"/>
              <a:gd name="T13" fmla="*/ 0 h 124"/>
              <a:gd name="T14" fmla="*/ 161 w 172"/>
              <a:gd name="T15" fmla="*/ 0 h 124"/>
              <a:gd name="T16" fmla="*/ 162 w 172"/>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24">
                <a:moveTo>
                  <a:pt x="162" y="0"/>
                </a:moveTo>
                <a:lnTo>
                  <a:pt x="161" y="0"/>
                </a:lnTo>
                <a:lnTo>
                  <a:pt x="0" y="112"/>
                </a:lnTo>
                <a:lnTo>
                  <a:pt x="10" y="123"/>
                </a:lnTo>
                <a:lnTo>
                  <a:pt x="171" y="12"/>
                </a:lnTo>
                <a:lnTo>
                  <a:pt x="170" y="13"/>
                </a:lnTo>
                <a:lnTo>
                  <a:pt x="162" y="0"/>
                </a:lnTo>
                <a:lnTo>
                  <a:pt x="161" y="0"/>
                </a:lnTo>
                <a:lnTo>
                  <a:pt x="16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3" name="Freeform 37">
            <a:extLst>
              <a:ext uri="{FF2B5EF4-FFF2-40B4-BE49-F238E27FC236}">
                <a16:creationId xmlns:a16="http://schemas.microsoft.com/office/drawing/2014/main" id="{C8FE875F-0D97-43F5-ABA1-A1C2DC88E98E}"/>
              </a:ext>
            </a:extLst>
          </p:cNvPr>
          <p:cNvSpPr>
            <a:spLocks/>
          </p:cNvSpPr>
          <p:nvPr/>
        </p:nvSpPr>
        <p:spPr bwMode="auto">
          <a:xfrm>
            <a:off x="3262313" y="3351213"/>
            <a:ext cx="249237" cy="174625"/>
          </a:xfrm>
          <a:custGeom>
            <a:avLst/>
            <a:gdLst>
              <a:gd name="T0" fmla="*/ 167 w 176"/>
              <a:gd name="T1" fmla="*/ 0 h 110"/>
              <a:gd name="T2" fmla="*/ 0 w 176"/>
              <a:gd name="T3" fmla="*/ 96 h 110"/>
              <a:gd name="T4" fmla="*/ 8 w 176"/>
              <a:gd name="T5" fmla="*/ 109 h 110"/>
              <a:gd name="T6" fmla="*/ 175 w 176"/>
              <a:gd name="T7" fmla="*/ 13 h 110"/>
              <a:gd name="T8" fmla="*/ 174 w 176"/>
              <a:gd name="T9" fmla="*/ 13 h 110"/>
              <a:gd name="T10" fmla="*/ 167 w 176"/>
              <a:gd name="T11" fmla="*/ 0 h 110"/>
            </a:gdLst>
            <a:ahLst/>
            <a:cxnLst>
              <a:cxn ang="0">
                <a:pos x="T0" y="T1"/>
              </a:cxn>
              <a:cxn ang="0">
                <a:pos x="T2" y="T3"/>
              </a:cxn>
              <a:cxn ang="0">
                <a:pos x="T4" y="T5"/>
              </a:cxn>
              <a:cxn ang="0">
                <a:pos x="T6" y="T7"/>
              </a:cxn>
              <a:cxn ang="0">
                <a:pos x="T8" y="T9"/>
              </a:cxn>
              <a:cxn ang="0">
                <a:pos x="T10" y="T11"/>
              </a:cxn>
            </a:cxnLst>
            <a:rect l="0" t="0" r="r" b="b"/>
            <a:pathLst>
              <a:path w="176" h="110">
                <a:moveTo>
                  <a:pt x="167" y="0"/>
                </a:moveTo>
                <a:lnTo>
                  <a:pt x="0" y="96"/>
                </a:lnTo>
                <a:lnTo>
                  <a:pt x="8" y="109"/>
                </a:lnTo>
                <a:lnTo>
                  <a:pt x="175" y="13"/>
                </a:lnTo>
                <a:lnTo>
                  <a:pt x="174" y="13"/>
                </a:lnTo>
                <a:lnTo>
                  <a:pt x="16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4" name="Freeform 38">
            <a:extLst>
              <a:ext uri="{FF2B5EF4-FFF2-40B4-BE49-F238E27FC236}">
                <a16:creationId xmlns:a16="http://schemas.microsoft.com/office/drawing/2014/main" id="{18C5B0E0-BCC2-4BD6-A5BD-360E7DF9E7C0}"/>
              </a:ext>
            </a:extLst>
          </p:cNvPr>
          <p:cNvSpPr>
            <a:spLocks/>
          </p:cNvSpPr>
          <p:nvPr/>
        </p:nvSpPr>
        <p:spPr bwMode="auto">
          <a:xfrm>
            <a:off x="3506788" y="3201988"/>
            <a:ext cx="261937" cy="163512"/>
          </a:xfrm>
          <a:custGeom>
            <a:avLst/>
            <a:gdLst>
              <a:gd name="T0" fmla="*/ 178 w 186"/>
              <a:gd name="T1" fmla="*/ 0 h 103"/>
              <a:gd name="T2" fmla="*/ 178 w 186"/>
              <a:gd name="T3" fmla="*/ 1 h 103"/>
              <a:gd name="T4" fmla="*/ 0 w 186"/>
              <a:gd name="T5" fmla="*/ 89 h 103"/>
              <a:gd name="T6" fmla="*/ 7 w 186"/>
              <a:gd name="T7" fmla="*/ 102 h 103"/>
              <a:gd name="T8" fmla="*/ 185 w 186"/>
              <a:gd name="T9" fmla="*/ 14 h 103"/>
              <a:gd name="T10" fmla="*/ 178 w 186"/>
              <a:gd name="T11" fmla="*/ 0 h 103"/>
              <a:gd name="T12" fmla="*/ 178 w 186"/>
              <a:gd name="T13" fmla="*/ 1 h 103"/>
              <a:gd name="T14" fmla="*/ 178 w 186"/>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03">
                <a:moveTo>
                  <a:pt x="178" y="0"/>
                </a:moveTo>
                <a:lnTo>
                  <a:pt x="178" y="1"/>
                </a:lnTo>
                <a:lnTo>
                  <a:pt x="0" y="89"/>
                </a:lnTo>
                <a:lnTo>
                  <a:pt x="7" y="102"/>
                </a:lnTo>
                <a:lnTo>
                  <a:pt x="185" y="14"/>
                </a:lnTo>
                <a:lnTo>
                  <a:pt x="178" y="0"/>
                </a:lnTo>
                <a:lnTo>
                  <a:pt x="178" y="1"/>
                </a:lnTo>
                <a:lnTo>
                  <a:pt x="17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5" name="Freeform 39">
            <a:extLst>
              <a:ext uri="{FF2B5EF4-FFF2-40B4-BE49-F238E27FC236}">
                <a16:creationId xmlns:a16="http://schemas.microsoft.com/office/drawing/2014/main" id="{BB2521AF-8B05-4694-8111-80E4E5B82A77}"/>
              </a:ext>
            </a:extLst>
          </p:cNvPr>
          <p:cNvSpPr>
            <a:spLocks/>
          </p:cNvSpPr>
          <p:nvPr/>
        </p:nvSpPr>
        <p:spPr bwMode="auto">
          <a:xfrm>
            <a:off x="3765550" y="3074988"/>
            <a:ext cx="250825" cy="142875"/>
          </a:xfrm>
          <a:custGeom>
            <a:avLst/>
            <a:gdLst>
              <a:gd name="T0" fmla="*/ 170 w 177"/>
              <a:gd name="T1" fmla="*/ 0 h 90"/>
              <a:gd name="T2" fmla="*/ 169 w 177"/>
              <a:gd name="T3" fmla="*/ 0 h 90"/>
              <a:gd name="T4" fmla="*/ 0 w 177"/>
              <a:gd name="T5" fmla="*/ 75 h 90"/>
              <a:gd name="T6" fmla="*/ 7 w 177"/>
              <a:gd name="T7" fmla="*/ 89 h 90"/>
              <a:gd name="T8" fmla="*/ 176 w 177"/>
              <a:gd name="T9" fmla="*/ 14 h 90"/>
              <a:gd name="T10" fmla="*/ 170 w 177"/>
              <a:gd name="T11" fmla="*/ 0 h 90"/>
              <a:gd name="T12" fmla="*/ 169 w 177"/>
              <a:gd name="T13" fmla="*/ 0 h 90"/>
              <a:gd name="T14" fmla="*/ 170 w 177"/>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90">
                <a:moveTo>
                  <a:pt x="170" y="0"/>
                </a:moveTo>
                <a:lnTo>
                  <a:pt x="169" y="0"/>
                </a:lnTo>
                <a:lnTo>
                  <a:pt x="0" y="75"/>
                </a:lnTo>
                <a:lnTo>
                  <a:pt x="7" y="89"/>
                </a:lnTo>
                <a:lnTo>
                  <a:pt x="176" y="14"/>
                </a:lnTo>
                <a:lnTo>
                  <a:pt x="170" y="0"/>
                </a:lnTo>
                <a:lnTo>
                  <a:pt x="169" y="0"/>
                </a:lnTo>
                <a:lnTo>
                  <a:pt x="17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6" name="Freeform 40">
            <a:extLst>
              <a:ext uri="{FF2B5EF4-FFF2-40B4-BE49-F238E27FC236}">
                <a16:creationId xmlns:a16="http://schemas.microsoft.com/office/drawing/2014/main" id="{6C69F27E-C669-43A5-889F-719D72FEE412}"/>
              </a:ext>
            </a:extLst>
          </p:cNvPr>
          <p:cNvSpPr>
            <a:spLocks/>
          </p:cNvSpPr>
          <p:nvPr/>
        </p:nvSpPr>
        <p:spPr bwMode="auto">
          <a:xfrm>
            <a:off x="4014788" y="2947988"/>
            <a:ext cx="300037" cy="142875"/>
          </a:xfrm>
          <a:custGeom>
            <a:avLst/>
            <a:gdLst>
              <a:gd name="T0" fmla="*/ 206 w 213"/>
              <a:gd name="T1" fmla="*/ 0 h 90"/>
              <a:gd name="T2" fmla="*/ 0 w 213"/>
              <a:gd name="T3" fmla="*/ 75 h 90"/>
              <a:gd name="T4" fmla="*/ 6 w 213"/>
              <a:gd name="T5" fmla="*/ 89 h 90"/>
              <a:gd name="T6" fmla="*/ 212 w 213"/>
              <a:gd name="T7" fmla="*/ 14 h 90"/>
              <a:gd name="T8" fmla="*/ 206 w 213"/>
              <a:gd name="T9" fmla="*/ 0 h 90"/>
            </a:gdLst>
            <a:ahLst/>
            <a:cxnLst>
              <a:cxn ang="0">
                <a:pos x="T0" y="T1"/>
              </a:cxn>
              <a:cxn ang="0">
                <a:pos x="T2" y="T3"/>
              </a:cxn>
              <a:cxn ang="0">
                <a:pos x="T4" y="T5"/>
              </a:cxn>
              <a:cxn ang="0">
                <a:pos x="T6" y="T7"/>
              </a:cxn>
              <a:cxn ang="0">
                <a:pos x="T8" y="T9"/>
              </a:cxn>
            </a:cxnLst>
            <a:rect l="0" t="0" r="r" b="b"/>
            <a:pathLst>
              <a:path w="213" h="90">
                <a:moveTo>
                  <a:pt x="206" y="0"/>
                </a:moveTo>
                <a:lnTo>
                  <a:pt x="0" y="75"/>
                </a:lnTo>
                <a:lnTo>
                  <a:pt x="6" y="89"/>
                </a:lnTo>
                <a:lnTo>
                  <a:pt x="212" y="14"/>
                </a:lnTo>
                <a:lnTo>
                  <a:pt x="20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7" name="Freeform 41">
            <a:extLst>
              <a:ext uri="{FF2B5EF4-FFF2-40B4-BE49-F238E27FC236}">
                <a16:creationId xmlns:a16="http://schemas.microsoft.com/office/drawing/2014/main" id="{14A12C87-72AB-4477-B75E-60DBBD52311E}"/>
              </a:ext>
            </a:extLst>
          </p:cNvPr>
          <p:cNvSpPr>
            <a:spLocks/>
          </p:cNvSpPr>
          <p:nvPr/>
        </p:nvSpPr>
        <p:spPr bwMode="auto">
          <a:xfrm>
            <a:off x="4313238" y="2828925"/>
            <a:ext cx="301625" cy="134938"/>
          </a:xfrm>
          <a:custGeom>
            <a:avLst/>
            <a:gdLst>
              <a:gd name="T0" fmla="*/ 206 w 213"/>
              <a:gd name="T1" fmla="*/ 0 h 85"/>
              <a:gd name="T2" fmla="*/ 0 w 213"/>
              <a:gd name="T3" fmla="*/ 70 h 85"/>
              <a:gd name="T4" fmla="*/ 6 w 213"/>
              <a:gd name="T5" fmla="*/ 84 h 85"/>
              <a:gd name="T6" fmla="*/ 212 w 213"/>
              <a:gd name="T7" fmla="*/ 14 h 85"/>
              <a:gd name="T8" fmla="*/ 211 w 213"/>
              <a:gd name="T9" fmla="*/ 14 h 85"/>
              <a:gd name="T10" fmla="*/ 206 w 213"/>
              <a:gd name="T11" fmla="*/ 0 h 85"/>
            </a:gdLst>
            <a:ahLst/>
            <a:cxnLst>
              <a:cxn ang="0">
                <a:pos x="T0" y="T1"/>
              </a:cxn>
              <a:cxn ang="0">
                <a:pos x="T2" y="T3"/>
              </a:cxn>
              <a:cxn ang="0">
                <a:pos x="T4" y="T5"/>
              </a:cxn>
              <a:cxn ang="0">
                <a:pos x="T6" y="T7"/>
              </a:cxn>
              <a:cxn ang="0">
                <a:pos x="T8" y="T9"/>
              </a:cxn>
              <a:cxn ang="0">
                <a:pos x="T10" y="T11"/>
              </a:cxn>
            </a:cxnLst>
            <a:rect l="0" t="0" r="r" b="b"/>
            <a:pathLst>
              <a:path w="213" h="85">
                <a:moveTo>
                  <a:pt x="206" y="0"/>
                </a:moveTo>
                <a:lnTo>
                  <a:pt x="0" y="70"/>
                </a:lnTo>
                <a:lnTo>
                  <a:pt x="6" y="84"/>
                </a:lnTo>
                <a:lnTo>
                  <a:pt x="212" y="14"/>
                </a:lnTo>
                <a:lnTo>
                  <a:pt x="211" y="14"/>
                </a:lnTo>
                <a:lnTo>
                  <a:pt x="20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8" name="Freeform 42">
            <a:extLst>
              <a:ext uri="{FF2B5EF4-FFF2-40B4-BE49-F238E27FC236}">
                <a16:creationId xmlns:a16="http://schemas.microsoft.com/office/drawing/2014/main" id="{3F6D4774-470A-41F3-96B2-2FA6E962D380}"/>
              </a:ext>
            </a:extLst>
          </p:cNvPr>
          <p:cNvSpPr>
            <a:spLocks/>
          </p:cNvSpPr>
          <p:nvPr/>
        </p:nvSpPr>
        <p:spPr bwMode="auto">
          <a:xfrm>
            <a:off x="4613275" y="2728913"/>
            <a:ext cx="273050" cy="115887"/>
          </a:xfrm>
          <a:custGeom>
            <a:avLst/>
            <a:gdLst>
              <a:gd name="T0" fmla="*/ 188 w 194"/>
              <a:gd name="T1" fmla="*/ 0 h 73"/>
              <a:gd name="T2" fmla="*/ 0 w 194"/>
              <a:gd name="T3" fmla="*/ 58 h 73"/>
              <a:gd name="T4" fmla="*/ 5 w 194"/>
              <a:gd name="T5" fmla="*/ 72 h 73"/>
              <a:gd name="T6" fmla="*/ 193 w 194"/>
              <a:gd name="T7" fmla="*/ 14 h 73"/>
              <a:gd name="T8" fmla="*/ 188 w 194"/>
              <a:gd name="T9" fmla="*/ 0 h 73"/>
            </a:gdLst>
            <a:ahLst/>
            <a:cxnLst>
              <a:cxn ang="0">
                <a:pos x="T0" y="T1"/>
              </a:cxn>
              <a:cxn ang="0">
                <a:pos x="T2" y="T3"/>
              </a:cxn>
              <a:cxn ang="0">
                <a:pos x="T4" y="T5"/>
              </a:cxn>
              <a:cxn ang="0">
                <a:pos x="T6" y="T7"/>
              </a:cxn>
              <a:cxn ang="0">
                <a:pos x="T8" y="T9"/>
              </a:cxn>
            </a:cxnLst>
            <a:rect l="0" t="0" r="r" b="b"/>
            <a:pathLst>
              <a:path w="194" h="73">
                <a:moveTo>
                  <a:pt x="188" y="0"/>
                </a:moveTo>
                <a:lnTo>
                  <a:pt x="0" y="58"/>
                </a:lnTo>
                <a:lnTo>
                  <a:pt x="5" y="72"/>
                </a:lnTo>
                <a:lnTo>
                  <a:pt x="193" y="14"/>
                </a:lnTo>
                <a:lnTo>
                  <a:pt x="18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19" name="Freeform 43">
            <a:extLst>
              <a:ext uri="{FF2B5EF4-FFF2-40B4-BE49-F238E27FC236}">
                <a16:creationId xmlns:a16="http://schemas.microsoft.com/office/drawing/2014/main" id="{BCC93EE1-E599-4FBB-B83A-E523E0070648}"/>
              </a:ext>
            </a:extLst>
          </p:cNvPr>
          <p:cNvSpPr>
            <a:spLocks/>
          </p:cNvSpPr>
          <p:nvPr/>
        </p:nvSpPr>
        <p:spPr bwMode="auto">
          <a:xfrm>
            <a:off x="4886325" y="2628900"/>
            <a:ext cx="287338" cy="115888"/>
          </a:xfrm>
          <a:custGeom>
            <a:avLst/>
            <a:gdLst>
              <a:gd name="T0" fmla="*/ 198 w 203"/>
              <a:gd name="T1" fmla="*/ 0 h 73"/>
              <a:gd name="T2" fmla="*/ 0 w 203"/>
              <a:gd name="T3" fmla="*/ 58 h 73"/>
              <a:gd name="T4" fmla="*/ 5 w 203"/>
              <a:gd name="T5" fmla="*/ 72 h 73"/>
              <a:gd name="T6" fmla="*/ 202 w 203"/>
              <a:gd name="T7" fmla="*/ 14 h 73"/>
              <a:gd name="T8" fmla="*/ 198 w 203"/>
              <a:gd name="T9" fmla="*/ 0 h 73"/>
            </a:gdLst>
            <a:ahLst/>
            <a:cxnLst>
              <a:cxn ang="0">
                <a:pos x="T0" y="T1"/>
              </a:cxn>
              <a:cxn ang="0">
                <a:pos x="T2" y="T3"/>
              </a:cxn>
              <a:cxn ang="0">
                <a:pos x="T4" y="T5"/>
              </a:cxn>
              <a:cxn ang="0">
                <a:pos x="T6" y="T7"/>
              </a:cxn>
              <a:cxn ang="0">
                <a:pos x="T8" y="T9"/>
              </a:cxn>
            </a:cxnLst>
            <a:rect l="0" t="0" r="r" b="b"/>
            <a:pathLst>
              <a:path w="203" h="73">
                <a:moveTo>
                  <a:pt x="198" y="0"/>
                </a:moveTo>
                <a:lnTo>
                  <a:pt x="0" y="58"/>
                </a:lnTo>
                <a:lnTo>
                  <a:pt x="5" y="72"/>
                </a:lnTo>
                <a:lnTo>
                  <a:pt x="202" y="14"/>
                </a:lnTo>
                <a:lnTo>
                  <a:pt x="19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0" name="Freeform 44">
            <a:extLst>
              <a:ext uri="{FF2B5EF4-FFF2-40B4-BE49-F238E27FC236}">
                <a16:creationId xmlns:a16="http://schemas.microsoft.com/office/drawing/2014/main" id="{C27C3604-5FC2-41EE-A66B-443E1488C1F8}"/>
              </a:ext>
            </a:extLst>
          </p:cNvPr>
          <p:cNvSpPr>
            <a:spLocks/>
          </p:cNvSpPr>
          <p:nvPr/>
        </p:nvSpPr>
        <p:spPr bwMode="auto">
          <a:xfrm>
            <a:off x="5175250" y="2538413"/>
            <a:ext cx="280988" cy="106362"/>
          </a:xfrm>
          <a:custGeom>
            <a:avLst/>
            <a:gdLst>
              <a:gd name="T0" fmla="*/ 195 w 200"/>
              <a:gd name="T1" fmla="*/ 0 h 67"/>
              <a:gd name="T2" fmla="*/ 194 w 200"/>
              <a:gd name="T3" fmla="*/ 1 h 67"/>
              <a:gd name="T4" fmla="*/ 0 w 200"/>
              <a:gd name="T5" fmla="*/ 52 h 67"/>
              <a:gd name="T6" fmla="*/ 4 w 200"/>
              <a:gd name="T7" fmla="*/ 66 h 67"/>
              <a:gd name="T8" fmla="*/ 199 w 200"/>
              <a:gd name="T9" fmla="*/ 15 h 67"/>
              <a:gd name="T10" fmla="*/ 198 w 200"/>
              <a:gd name="T11" fmla="*/ 15 h 67"/>
              <a:gd name="T12" fmla="*/ 195 w 200"/>
              <a:gd name="T13" fmla="*/ 0 h 67"/>
              <a:gd name="T14" fmla="*/ 194 w 200"/>
              <a:gd name="T15" fmla="*/ 1 h 67"/>
              <a:gd name="T16" fmla="*/ 195 w 200"/>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7">
                <a:moveTo>
                  <a:pt x="195" y="0"/>
                </a:moveTo>
                <a:lnTo>
                  <a:pt x="194" y="1"/>
                </a:lnTo>
                <a:lnTo>
                  <a:pt x="0" y="52"/>
                </a:lnTo>
                <a:lnTo>
                  <a:pt x="4" y="66"/>
                </a:lnTo>
                <a:lnTo>
                  <a:pt x="199" y="15"/>
                </a:lnTo>
                <a:lnTo>
                  <a:pt x="198" y="15"/>
                </a:lnTo>
                <a:lnTo>
                  <a:pt x="195" y="0"/>
                </a:lnTo>
                <a:lnTo>
                  <a:pt x="194" y="1"/>
                </a:lnTo>
                <a:lnTo>
                  <a:pt x="19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1" name="Freeform 45">
            <a:extLst>
              <a:ext uri="{FF2B5EF4-FFF2-40B4-BE49-F238E27FC236}">
                <a16:creationId xmlns:a16="http://schemas.microsoft.com/office/drawing/2014/main" id="{FAB4AD31-2C16-4B20-9EAC-70AF9335AF44}"/>
              </a:ext>
            </a:extLst>
          </p:cNvPr>
          <p:cNvSpPr>
            <a:spLocks/>
          </p:cNvSpPr>
          <p:nvPr/>
        </p:nvSpPr>
        <p:spPr bwMode="auto">
          <a:xfrm>
            <a:off x="5457825" y="2462213"/>
            <a:ext cx="296863" cy="93662"/>
          </a:xfrm>
          <a:custGeom>
            <a:avLst/>
            <a:gdLst>
              <a:gd name="T0" fmla="*/ 206 w 210"/>
              <a:gd name="T1" fmla="*/ 0 h 59"/>
              <a:gd name="T2" fmla="*/ 0 w 210"/>
              <a:gd name="T3" fmla="*/ 44 h 59"/>
              <a:gd name="T4" fmla="*/ 3 w 210"/>
              <a:gd name="T5" fmla="*/ 58 h 59"/>
              <a:gd name="T6" fmla="*/ 209 w 210"/>
              <a:gd name="T7" fmla="*/ 15 h 59"/>
              <a:gd name="T8" fmla="*/ 206 w 210"/>
              <a:gd name="T9" fmla="*/ 0 h 59"/>
            </a:gdLst>
            <a:ahLst/>
            <a:cxnLst>
              <a:cxn ang="0">
                <a:pos x="T0" y="T1"/>
              </a:cxn>
              <a:cxn ang="0">
                <a:pos x="T2" y="T3"/>
              </a:cxn>
              <a:cxn ang="0">
                <a:pos x="T4" y="T5"/>
              </a:cxn>
              <a:cxn ang="0">
                <a:pos x="T6" y="T7"/>
              </a:cxn>
              <a:cxn ang="0">
                <a:pos x="T8" y="T9"/>
              </a:cxn>
            </a:cxnLst>
            <a:rect l="0" t="0" r="r" b="b"/>
            <a:pathLst>
              <a:path w="210" h="59">
                <a:moveTo>
                  <a:pt x="206" y="0"/>
                </a:moveTo>
                <a:lnTo>
                  <a:pt x="0" y="44"/>
                </a:lnTo>
                <a:lnTo>
                  <a:pt x="3" y="58"/>
                </a:lnTo>
                <a:lnTo>
                  <a:pt x="209" y="15"/>
                </a:lnTo>
                <a:lnTo>
                  <a:pt x="20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2" name="Freeform 46">
            <a:extLst>
              <a:ext uri="{FF2B5EF4-FFF2-40B4-BE49-F238E27FC236}">
                <a16:creationId xmlns:a16="http://schemas.microsoft.com/office/drawing/2014/main" id="{EE549C81-6996-460E-90A8-0D3DA11F3689}"/>
              </a:ext>
            </a:extLst>
          </p:cNvPr>
          <p:cNvSpPr>
            <a:spLocks/>
          </p:cNvSpPr>
          <p:nvPr/>
        </p:nvSpPr>
        <p:spPr bwMode="auto">
          <a:xfrm>
            <a:off x="5757863" y="2386013"/>
            <a:ext cx="295275" cy="93662"/>
          </a:xfrm>
          <a:custGeom>
            <a:avLst/>
            <a:gdLst>
              <a:gd name="T0" fmla="*/ 206 w 210"/>
              <a:gd name="T1" fmla="*/ 0 h 59"/>
              <a:gd name="T2" fmla="*/ 0 w 210"/>
              <a:gd name="T3" fmla="*/ 44 h 59"/>
              <a:gd name="T4" fmla="*/ 3 w 210"/>
              <a:gd name="T5" fmla="*/ 58 h 59"/>
              <a:gd name="T6" fmla="*/ 209 w 210"/>
              <a:gd name="T7" fmla="*/ 15 h 59"/>
              <a:gd name="T8" fmla="*/ 206 w 210"/>
              <a:gd name="T9" fmla="*/ 0 h 59"/>
            </a:gdLst>
            <a:ahLst/>
            <a:cxnLst>
              <a:cxn ang="0">
                <a:pos x="T0" y="T1"/>
              </a:cxn>
              <a:cxn ang="0">
                <a:pos x="T2" y="T3"/>
              </a:cxn>
              <a:cxn ang="0">
                <a:pos x="T4" y="T5"/>
              </a:cxn>
              <a:cxn ang="0">
                <a:pos x="T6" y="T7"/>
              </a:cxn>
              <a:cxn ang="0">
                <a:pos x="T8" y="T9"/>
              </a:cxn>
            </a:cxnLst>
            <a:rect l="0" t="0" r="r" b="b"/>
            <a:pathLst>
              <a:path w="210" h="59">
                <a:moveTo>
                  <a:pt x="206" y="0"/>
                </a:moveTo>
                <a:lnTo>
                  <a:pt x="0" y="44"/>
                </a:lnTo>
                <a:lnTo>
                  <a:pt x="3" y="58"/>
                </a:lnTo>
                <a:lnTo>
                  <a:pt x="209" y="15"/>
                </a:lnTo>
                <a:lnTo>
                  <a:pt x="20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3" name="Freeform 47">
            <a:extLst>
              <a:ext uri="{FF2B5EF4-FFF2-40B4-BE49-F238E27FC236}">
                <a16:creationId xmlns:a16="http://schemas.microsoft.com/office/drawing/2014/main" id="{95881DBC-F52E-4659-9885-3A98C9A723B9}"/>
              </a:ext>
            </a:extLst>
          </p:cNvPr>
          <p:cNvSpPr>
            <a:spLocks/>
          </p:cNvSpPr>
          <p:nvPr/>
        </p:nvSpPr>
        <p:spPr bwMode="auto">
          <a:xfrm>
            <a:off x="6056313" y="2324100"/>
            <a:ext cx="293687" cy="79375"/>
          </a:xfrm>
          <a:custGeom>
            <a:avLst/>
            <a:gdLst>
              <a:gd name="T0" fmla="*/ 204 w 208"/>
              <a:gd name="T1" fmla="*/ 0 h 50"/>
              <a:gd name="T2" fmla="*/ 203 w 208"/>
              <a:gd name="T3" fmla="*/ 0 h 50"/>
              <a:gd name="T4" fmla="*/ 0 w 208"/>
              <a:gd name="T5" fmla="*/ 35 h 50"/>
              <a:gd name="T6" fmla="*/ 3 w 208"/>
              <a:gd name="T7" fmla="*/ 49 h 50"/>
              <a:gd name="T8" fmla="*/ 207 w 208"/>
              <a:gd name="T9" fmla="*/ 14 h 50"/>
              <a:gd name="T10" fmla="*/ 206 w 208"/>
              <a:gd name="T11" fmla="*/ 14 h 50"/>
              <a:gd name="T12" fmla="*/ 204 w 208"/>
              <a:gd name="T13" fmla="*/ 0 h 50"/>
              <a:gd name="T14" fmla="*/ 203 w 208"/>
              <a:gd name="T15" fmla="*/ 0 h 50"/>
              <a:gd name="T16" fmla="*/ 204 w 20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0">
                <a:moveTo>
                  <a:pt x="204" y="0"/>
                </a:moveTo>
                <a:lnTo>
                  <a:pt x="203" y="0"/>
                </a:lnTo>
                <a:lnTo>
                  <a:pt x="0" y="35"/>
                </a:lnTo>
                <a:lnTo>
                  <a:pt x="3" y="49"/>
                </a:lnTo>
                <a:lnTo>
                  <a:pt x="207" y="14"/>
                </a:lnTo>
                <a:lnTo>
                  <a:pt x="206" y="14"/>
                </a:lnTo>
                <a:lnTo>
                  <a:pt x="204" y="0"/>
                </a:lnTo>
                <a:lnTo>
                  <a:pt x="203" y="0"/>
                </a:lnTo>
                <a:lnTo>
                  <a:pt x="20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4" name="Freeform 48">
            <a:extLst>
              <a:ext uri="{FF2B5EF4-FFF2-40B4-BE49-F238E27FC236}">
                <a16:creationId xmlns:a16="http://schemas.microsoft.com/office/drawing/2014/main" id="{162AED37-6939-45F7-9D41-3A6462EABEBE}"/>
              </a:ext>
            </a:extLst>
          </p:cNvPr>
          <p:cNvSpPr>
            <a:spLocks/>
          </p:cNvSpPr>
          <p:nvPr/>
        </p:nvSpPr>
        <p:spPr bwMode="auto">
          <a:xfrm>
            <a:off x="6353175" y="2281238"/>
            <a:ext cx="252413" cy="60325"/>
          </a:xfrm>
          <a:custGeom>
            <a:avLst/>
            <a:gdLst>
              <a:gd name="T0" fmla="*/ 176 w 179"/>
              <a:gd name="T1" fmla="*/ 0 h 38"/>
              <a:gd name="T2" fmla="*/ 0 w 179"/>
              <a:gd name="T3" fmla="*/ 23 h 38"/>
              <a:gd name="T4" fmla="*/ 2 w 179"/>
              <a:gd name="T5" fmla="*/ 37 h 38"/>
              <a:gd name="T6" fmla="*/ 178 w 179"/>
              <a:gd name="T7" fmla="*/ 14 h 38"/>
              <a:gd name="T8" fmla="*/ 176 w 179"/>
              <a:gd name="T9" fmla="*/ 0 h 38"/>
            </a:gdLst>
            <a:ahLst/>
            <a:cxnLst>
              <a:cxn ang="0">
                <a:pos x="T0" y="T1"/>
              </a:cxn>
              <a:cxn ang="0">
                <a:pos x="T2" y="T3"/>
              </a:cxn>
              <a:cxn ang="0">
                <a:pos x="T4" y="T5"/>
              </a:cxn>
              <a:cxn ang="0">
                <a:pos x="T6" y="T7"/>
              </a:cxn>
              <a:cxn ang="0">
                <a:pos x="T8" y="T9"/>
              </a:cxn>
            </a:cxnLst>
            <a:rect l="0" t="0" r="r" b="b"/>
            <a:pathLst>
              <a:path w="179" h="38">
                <a:moveTo>
                  <a:pt x="176" y="0"/>
                </a:moveTo>
                <a:lnTo>
                  <a:pt x="0" y="23"/>
                </a:lnTo>
                <a:lnTo>
                  <a:pt x="2" y="37"/>
                </a:lnTo>
                <a:lnTo>
                  <a:pt x="178" y="14"/>
                </a:lnTo>
                <a:lnTo>
                  <a:pt x="17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5" name="Freeform 49">
            <a:extLst>
              <a:ext uri="{FF2B5EF4-FFF2-40B4-BE49-F238E27FC236}">
                <a16:creationId xmlns:a16="http://schemas.microsoft.com/office/drawing/2014/main" id="{BE90A8C6-F630-44DC-B3A1-954FF80D1A2A}"/>
              </a:ext>
            </a:extLst>
          </p:cNvPr>
          <p:cNvSpPr>
            <a:spLocks/>
          </p:cNvSpPr>
          <p:nvPr/>
        </p:nvSpPr>
        <p:spPr bwMode="auto">
          <a:xfrm>
            <a:off x="6610350" y="2244725"/>
            <a:ext cx="273050" cy="53975"/>
          </a:xfrm>
          <a:custGeom>
            <a:avLst/>
            <a:gdLst>
              <a:gd name="T0" fmla="*/ 191 w 194"/>
              <a:gd name="T1" fmla="*/ 0 h 34"/>
              <a:gd name="T2" fmla="*/ 0 w 194"/>
              <a:gd name="T3" fmla="*/ 19 h 34"/>
              <a:gd name="T4" fmla="*/ 2 w 194"/>
              <a:gd name="T5" fmla="*/ 33 h 34"/>
              <a:gd name="T6" fmla="*/ 193 w 194"/>
              <a:gd name="T7" fmla="*/ 14 h 34"/>
              <a:gd name="T8" fmla="*/ 191 w 194"/>
              <a:gd name="T9" fmla="*/ 0 h 34"/>
            </a:gdLst>
            <a:ahLst/>
            <a:cxnLst>
              <a:cxn ang="0">
                <a:pos x="T0" y="T1"/>
              </a:cxn>
              <a:cxn ang="0">
                <a:pos x="T2" y="T3"/>
              </a:cxn>
              <a:cxn ang="0">
                <a:pos x="T4" y="T5"/>
              </a:cxn>
              <a:cxn ang="0">
                <a:pos x="T6" y="T7"/>
              </a:cxn>
              <a:cxn ang="0">
                <a:pos x="T8" y="T9"/>
              </a:cxn>
            </a:cxnLst>
            <a:rect l="0" t="0" r="r" b="b"/>
            <a:pathLst>
              <a:path w="194" h="34">
                <a:moveTo>
                  <a:pt x="191" y="0"/>
                </a:moveTo>
                <a:lnTo>
                  <a:pt x="0" y="19"/>
                </a:lnTo>
                <a:lnTo>
                  <a:pt x="2" y="33"/>
                </a:lnTo>
                <a:lnTo>
                  <a:pt x="193" y="14"/>
                </a:lnTo>
                <a:lnTo>
                  <a:pt x="19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6" name="Freeform 50">
            <a:extLst>
              <a:ext uri="{FF2B5EF4-FFF2-40B4-BE49-F238E27FC236}">
                <a16:creationId xmlns:a16="http://schemas.microsoft.com/office/drawing/2014/main" id="{B0B57E28-DC0E-4C5A-8AFE-72C5988E9CD5}"/>
              </a:ext>
            </a:extLst>
          </p:cNvPr>
          <p:cNvSpPr>
            <a:spLocks/>
          </p:cNvSpPr>
          <p:nvPr/>
        </p:nvSpPr>
        <p:spPr bwMode="auto">
          <a:xfrm>
            <a:off x="6888163" y="2233613"/>
            <a:ext cx="133350" cy="28575"/>
          </a:xfrm>
          <a:custGeom>
            <a:avLst/>
            <a:gdLst>
              <a:gd name="T0" fmla="*/ 94 w 95"/>
              <a:gd name="T1" fmla="*/ 0 h 18"/>
              <a:gd name="T2" fmla="*/ 93 w 95"/>
              <a:gd name="T3" fmla="*/ 0 h 18"/>
              <a:gd name="T4" fmla="*/ 0 w 95"/>
              <a:gd name="T5" fmla="*/ 5 h 18"/>
              <a:gd name="T6" fmla="*/ 2 w 95"/>
              <a:gd name="T7" fmla="*/ 17 h 18"/>
              <a:gd name="T8" fmla="*/ 94 w 95"/>
              <a:gd name="T9" fmla="*/ 12 h 18"/>
              <a:gd name="T10" fmla="*/ 94 w 95"/>
              <a:gd name="T11" fmla="*/ 0 h 18"/>
              <a:gd name="T12" fmla="*/ 93 w 95"/>
              <a:gd name="T13" fmla="*/ 0 h 18"/>
              <a:gd name="T14" fmla="*/ 94 w 95"/>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8">
                <a:moveTo>
                  <a:pt x="94" y="0"/>
                </a:moveTo>
                <a:lnTo>
                  <a:pt x="93" y="0"/>
                </a:lnTo>
                <a:lnTo>
                  <a:pt x="0" y="5"/>
                </a:lnTo>
                <a:lnTo>
                  <a:pt x="2" y="17"/>
                </a:lnTo>
                <a:lnTo>
                  <a:pt x="94" y="12"/>
                </a:lnTo>
                <a:lnTo>
                  <a:pt x="94" y="0"/>
                </a:lnTo>
                <a:lnTo>
                  <a:pt x="93" y="0"/>
                </a:lnTo>
                <a:lnTo>
                  <a:pt x="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7" name="Freeform 51">
            <a:extLst>
              <a:ext uri="{FF2B5EF4-FFF2-40B4-BE49-F238E27FC236}">
                <a16:creationId xmlns:a16="http://schemas.microsoft.com/office/drawing/2014/main" id="{13AA0D16-B641-4285-8DED-0AA4DF880527}"/>
              </a:ext>
            </a:extLst>
          </p:cNvPr>
          <p:cNvSpPr>
            <a:spLocks/>
          </p:cNvSpPr>
          <p:nvPr/>
        </p:nvSpPr>
        <p:spPr bwMode="auto">
          <a:xfrm>
            <a:off x="7029450" y="2233613"/>
            <a:ext cx="127000" cy="26987"/>
          </a:xfrm>
          <a:custGeom>
            <a:avLst/>
            <a:gdLst>
              <a:gd name="T0" fmla="*/ 90 w 91"/>
              <a:gd name="T1" fmla="*/ 2 h 17"/>
              <a:gd name="T2" fmla="*/ 89 w 91"/>
              <a:gd name="T3" fmla="*/ 2 h 17"/>
              <a:gd name="T4" fmla="*/ 0 w 91"/>
              <a:gd name="T5" fmla="*/ 0 h 17"/>
              <a:gd name="T6" fmla="*/ 0 w 91"/>
              <a:gd name="T7" fmla="*/ 13 h 17"/>
              <a:gd name="T8" fmla="*/ 89 w 91"/>
              <a:gd name="T9" fmla="*/ 16 h 17"/>
              <a:gd name="T10" fmla="*/ 90 w 91"/>
              <a:gd name="T11" fmla="*/ 2 h 17"/>
              <a:gd name="T12" fmla="*/ 89 w 91"/>
              <a:gd name="T13" fmla="*/ 2 h 17"/>
              <a:gd name="T14" fmla="*/ 90 w 91"/>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7">
                <a:moveTo>
                  <a:pt x="90" y="2"/>
                </a:moveTo>
                <a:lnTo>
                  <a:pt x="89" y="2"/>
                </a:lnTo>
                <a:lnTo>
                  <a:pt x="0" y="0"/>
                </a:lnTo>
                <a:lnTo>
                  <a:pt x="0" y="13"/>
                </a:lnTo>
                <a:lnTo>
                  <a:pt x="89" y="16"/>
                </a:lnTo>
                <a:lnTo>
                  <a:pt x="90" y="2"/>
                </a:lnTo>
                <a:lnTo>
                  <a:pt x="89" y="2"/>
                </a:lnTo>
                <a:lnTo>
                  <a:pt x="90"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8" name="Freeform 52">
            <a:extLst>
              <a:ext uri="{FF2B5EF4-FFF2-40B4-BE49-F238E27FC236}">
                <a16:creationId xmlns:a16="http://schemas.microsoft.com/office/drawing/2014/main" id="{9F669427-7221-4B7A-97E8-F8B99ECEB5C6}"/>
              </a:ext>
            </a:extLst>
          </p:cNvPr>
          <p:cNvSpPr>
            <a:spLocks/>
          </p:cNvSpPr>
          <p:nvPr/>
        </p:nvSpPr>
        <p:spPr bwMode="auto">
          <a:xfrm>
            <a:off x="7162800" y="2238375"/>
            <a:ext cx="260350" cy="36513"/>
          </a:xfrm>
          <a:custGeom>
            <a:avLst/>
            <a:gdLst>
              <a:gd name="T0" fmla="*/ 182 w 184"/>
              <a:gd name="T1" fmla="*/ 16 h 23"/>
              <a:gd name="T2" fmla="*/ 183 w 184"/>
              <a:gd name="T3" fmla="*/ 9 h 23"/>
              <a:gd name="T4" fmla="*/ 1 w 184"/>
              <a:gd name="T5" fmla="*/ 0 h 23"/>
              <a:gd name="T6" fmla="*/ 0 w 184"/>
              <a:gd name="T7" fmla="*/ 13 h 23"/>
              <a:gd name="T8" fmla="*/ 182 w 184"/>
              <a:gd name="T9" fmla="*/ 22 h 23"/>
              <a:gd name="T10" fmla="*/ 182 w 184"/>
              <a:gd name="T11" fmla="*/ 16 h 23"/>
            </a:gdLst>
            <a:ahLst/>
            <a:cxnLst>
              <a:cxn ang="0">
                <a:pos x="T0" y="T1"/>
              </a:cxn>
              <a:cxn ang="0">
                <a:pos x="T2" y="T3"/>
              </a:cxn>
              <a:cxn ang="0">
                <a:pos x="T4" y="T5"/>
              </a:cxn>
              <a:cxn ang="0">
                <a:pos x="T6" y="T7"/>
              </a:cxn>
              <a:cxn ang="0">
                <a:pos x="T8" y="T9"/>
              </a:cxn>
              <a:cxn ang="0">
                <a:pos x="T10" y="T11"/>
              </a:cxn>
            </a:cxnLst>
            <a:rect l="0" t="0" r="r" b="b"/>
            <a:pathLst>
              <a:path w="184" h="23">
                <a:moveTo>
                  <a:pt x="182" y="16"/>
                </a:moveTo>
                <a:lnTo>
                  <a:pt x="183" y="9"/>
                </a:lnTo>
                <a:lnTo>
                  <a:pt x="1" y="0"/>
                </a:lnTo>
                <a:lnTo>
                  <a:pt x="0" y="13"/>
                </a:lnTo>
                <a:lnTo>
                  <a:pt x="182" y="22"/>
                </a:lnTo>
                <a:lnTo>
                  <a:pt x="182" y="16"/>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29" name="Freeform 53">
            <a:extLst>
              <a:ext uri="{FF2B5EF4-FFF2-40B4-BE49-F238E27FC236}">
                <a16:creationId xmlns:a16="http://schemas.microsoft.com/office/drawing/2014/main" id="{2D5D905A-FE3C-4752-BD9D-710C84097CB3}"/>
              </a:ext>
            </a:extLst>
          </p:cNvPr>
          <p:cNvSpPr>
            <a:spLocks/>
          </p:cNvSpPr>
          <p:nvPr/>
        </p:nvSpPr>
        <p:spPr bwMode="auto">
          <a:xfrm>
            <a:off x="1866900" y="5548313"/>
            <a:ext cx="77788" cy="265112"/>
          </a:xfrm>
          <a:custGeom>
            <a:avLst/>
            <a:gdLst>
              <a:gd name="T0" fmla="*/ 40 w 55"/>
              <a:gd name="T1" fmla="*/ 0 h 167"/>
              <a:gd name="T2" fmla="*/ 0 w 55"/>
              <a:gd name="T3" fmla="*/ 161 h 167"/>
              <a:gd name="T4" fmla="*/ 14 w 55"/>
              <a:gd name="T5" fmla="*/ 166 h 167"/>
              <a:gd name="T6" fmla="*/ 54 w 55"/>
              <a:gd name="T7" fmla="*/ 5 h 167"/>
              <a:gd name="T8" fmla="*/ 53 w 55"/>
              <a:gd name="T9" fmla="*/ 6 h 167"/>
              <a:gd name="T10" fmla="*/ 40 w 55"/>
              <a:gd name="T11" fmla="*/ 0 h 167"/>
            </a:gdLst>
            <a:ahLst/>
            <a:cxnLst>
              <a:cxn ang="0">
                <a:pos x="T0" y="T1"/>
              </a:cxn>
              <a:cxn ang="0">
                <a:pos x="T2" y="T3"/>
              </a:cxn>
              <a:cxn ang="0">
                <a:pos x="T4" y="T5"/>
              </a:cxn>
              <a:cxn ang="0">
                <a:pos x="T6" y="T7"/>
              </a:cxn>
              <a:cxn ang="0">
                <a:pos x="T8" y="T9"/>
              </a:cxn>
              <a:cxn ang="0">
                <a:pos x="T10" y="T11"/>
              </a:cxn>
            </a:cxnLst>
            <a:rect l="0" t="0" r="r" b="b"/>
            <a:pathLst>
              <a:path w="55" h="167">
                <a:moveTo>
                  <a:pt x="40" y="0"/>
                </a:moveTo>
                <a:lnTo>
                  <a:pt x="0" y="161"/>
                </a:lnTo>
                <a:lnTo>
                  <a:pt x="14" y="166"/>
                </a:lnTo>
                <a:lnTo>
                  <a:pt x="54" y="5"/>
                </a:lnTo>
                <a:lnTo>
                  <a:pt x="53" y="6"/>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0" name="Freeform 54">
            <a:extLst>
              <a:ext uri="{FF2B5EF4-FFF2-40B4-BE49-F238E27FC236}">
                <a16:creationId xmlns:a16="http://schemas.microsoft.com/office/drawing/2014/main" id="{FA1D8858-619E-4B95-8304-ADAF8CC40FEE}"/>
              </a:ext>
            </a:extLst>
          </p:cNvPr>
          <p:cNvSpPr>
            <a:spLocks/>
          </p:cNvSpPr>
          <p:nvPr/>
        </p:nvSpPr>
        <p:spPr bwMode="auto">
          <a:xfrm>
            <a:off x="1928813" y="5319713"/>
            <a:ext cx="92075" cy="230187"/>
          </a:xfrm>
          <a:custGeom>
            <a:avLst/>
            <a:gdLst>
              <a:gd name="T0" fmla="*/ 50 w 65"/>
              <a:gd name="T1" fmla="*/ 0 h 145"/>
              <a:gd name="T2" fmla="*/ 0 w 65"/>
              <a:gd name="T3" fmla="*/ 138 h 145"/>
              <a:gd name="T4" fmla="*/ 14 w 65"/>
              <a:gd name="T5" fmla="*/ 144 h 145"/>
              <a:gd name="T6" fmla="*/ 64 w 65"/>
              <a:gd name="T7" fmla="*/ 6 h 145"/>
              <a:gd name="T8" fmla="*/ 50 w 65"/>
              <a:gd name="T9" fmla="*/ 0 h 145"/>
            </a:gdLst>
            <a:ahLst/>
            <a:cxnLst>
              <a:cxn ang="0">
                <a:pos x="T0" y="T1"/>
              </a:cxn>
              <a:cxn ang="0">
                <a:pos x="T2" y="T3"/>
              </a:cxn>
              <a:cxn ang="0">
                <a:pos x="T4" y="T5"/>
              </a:cxn>
              <a:cxn ang="0">
                <a:pos x="T6" y="T7"/>
              </a:cxn>
              <a:cxn ang="0">
                <a:pos x="T8" y="T9"/>
              </a:cxn>
            </a:cxnLst>
            <a:rect l="0" t="0" r="r" b="b"/>
            <a:pathLst>
              <a:path w="65" h="145">
                <a:moveTo>
                  <a:pt x="50" y="0"/>
                </a:moveTo>
                <a:lnTo>
                  <a:pt x="0" y="138"/>
                </a:lnTo>
                <a:lnTo>
                  <a:pt x="14" y="144"/>
                </a:lnTo>
                <a:lnTo>
                  <a:pt x="64" y="6"/>
                </a:lnTo>
                <a:lnTo>
                  <a:pt x="5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1" name="Freeform 55">
            <a:extLst>
              <a:ext uri="{FF2B5EF4-FFF2-40B4-BE49-F238E27FC236}">
                <a16:creationId xmlns:a16="http://schemas.microsoft.com/office/drawing/2014/main" id="{B09BDC08-9E34-422D-8987-205AC5849703}"/>
              </a:ext>
            </a:extLst>
          </p:cNvPr>
          <p:cNvSpPr>
            <a:spLocks/>
          </p:cNvSpPr>
          <p:nvPr/>
        </p:nvSpPr>
        <p:spPr bwMode="auto">
          <a:xfrm>
            <a:off x="2006600" y="5067300"/>
            <a:ext cx="106363" cy="254000"/>
          </a:xfrm>
          <a:custGeom>
            <a:avLst/>
            <a:gdLst>
              <a:gd name="T0" fmla="*/ 60 w 75"/>
              <a:gd name="T1" fmla="*/ 0 h 160"/>
              <a:gd name="T2" fmla="*/ 60 w 75"/>
              <a:gd name="T3" fmla="*/ 1 h 160"/>
              <a:gd name="T4" fmla="*/ 0 w 75"/>
              <a:gd name="T5" fmla="*/ 153 h 160"/>
              <a:gd name="T6" fmla="*/ 14 w 75"/>
              <a:gd name="T7" fmla="*/ 159 h 160"/>
              <a:gd name="T8" fmla="*/ 74 w 75"/>
              <a:gd name="T9" fmla="*/ 6 h 160"/>
              <a:gd name="T10" fmla="*/ 74 w 75"/>
              <a:gd name="T11" fmla="*/ 7 h 160"/>
              <a:gd name="T12" fmla="*/ 61 w 75"/>
              <a:gd name="T13" fmla="*/ 0 h 160"/>
              <a:gd name="T14" fmla="*/ 60 w 75"/>
              <a:gd name="T15" fmla="*/ 0 h 160"/>
              <a:gd name="T16" fmla="*/ 60 w 75"/>
              <a:gd name="T17" fmla="*/ 1 h 160"/>
              <a:gd name="T18" fmla="*/ 60 w 75"/>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60">
                <a:moveTo>
                  <a:pt x="60" y="0"/>
                </a:moveTo>
                <a:lnTo>
                  <a:pt x="60" y="1"/>
                </a:lnTo>
                <a:lnTo>
                  <a:pt x="0" y="153"/>
                </a:lnTo>
                <a:lnTo>
                  <a:pt x="14" y="159"/>
                </a:lnTo>
                <a:lnTo>
                  <a:pt x="74" y="6"/>
                </a:lnTo>
                <a:lnTo>
                  <a:pt x="74" y="7"/>
                </a:lnTo>
                <a:lnTo>
                  <a:pt x="61" y="0"/>
                </a:lnTo>
                <a:lnTo>
                  <a:pt x="60" y="0"/>
                </a:lnTo>
                <a:lnTo>
                  <a:pt x="60" y="1"/>
                </a:lnTo>
                <a:lnTo>
                  <a:pt x="6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2" name="Freeform 56">
            <a:extLst>
              <a:ext uri="{FF2B5EF4-FFF2-40B4-BE49-F238E27FC236}">
                <a16:creationId xmlns:a16="http://schemas.microsoft.com/office/drawing/2014/main" id="{F12D13D9-E800-410C-A8FE-0C718DF7DDF7}"/>
              </a:ext>
            </a:extLst>
          </p:cNvPr>
          <p:cNvSpPr>
            <a:spLocks/>
          </p:cNvSpPr>
          <p:nvPr/>
        </p:nvSpPr>
        <p:spPr bwMode="auto">
          <a:xfrm>
            <a:off x="2098675" y="4830763"/>
            <a:ext cx="119063" cy="239712"/>
          </a:xfrm>
          <a:custGeom>
            <a:avLst/>
            <a:gdLst>
              <a:gd name="T0" fmla="*/ 70 w 85"/>
              <a:gd name="T1" fmla="*/ 0 h 151"/>
              <a:gd name="T2" fmla="*/ 0 w 85"/>
              <a:gd name="T3" fmla="*/ 143 h 151"/>
              <a:gd name="T4" fmla="*/ 14 w 85"/>
              <a:gd name="T5" fmla="*/ 150 h 151"/>
              <a:gd name="T6" fmla="*/ 84 w 85"/>
              <a:gd name="T7" fmla="*/ 7 h 151"/>
              <a:gd name="T8" fmla="*/ 83 w 85"/>
              <a:gd name="T9" fmla="*/ 8 h 151"/>
              <a:gd name="T10" fmla="*/ 70 w 85"/>
              <a:gd name="T11" fmla="*/ 0 h 151"/>
            </a:gdLst>
            <a:ahLst/>
            <a:cxnLst>
              <a:cxn ang="0">
                <a:pos x="T0" y="T1"/>
              </a:cxn>
              <a:cxn ang="0">
                <a:pos x="T2" y="T3"/>
              </a:cxn>
              <a:cxn ang="0">
                <a:pos x="T4" y="T5"/>
              </a:cxn>
              <a:cxn ang="0">
                <a:pos x="T6" y="T7"/>
              </a:cxn>
              <a:cxn ang="0">
                <a:pos x="T8" y="T9"/>
              </a:cxn>
              <a:cxn ang="0">
                <a:pos x="T10" y="T11"/>
              </a:cxn>
            </a:cxnLst>
            <a:rect l="0" t="0" r="r" b="b"/>
            <a:pathLst>
              <a:path w="85" h="151">
                <a:moveTo>
                  <a:pt x="70" y="0"/>
                </a:moveTo>
                <a:lnTo>
                  <a:pt x="0" y="143"/>
                </a:lnTo>
                <a:lnTo>
                  <a:pt x="14" y="150"/>
                </a:lnTo>
                <a:lnTo>
                  <a:pt x="84" y="7"/>
                </a:lnTo>
                <a:lnTo>
                  <a:pt x="83" y="8"/>
                </a:lnTo>
                <a:lnTo>
                  <a:pt x="7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3" name="Freeform 57">
            <a:extLst>
              <a:ext uri="{FF2B5EF4-FFF2-40B4-BE49-F238E27FC236}">
                <a16:creationId xmlns:a16="http://schemas.microsoft.com/office/drawing/2014/main" id="{37F7B8A6-3907-495A-8F3F-1FD05CCFF0D3}"/>
              </a:ext>
            </a:extLst>
          </p:cNvPr>
          <p:cNvSpPr>
            <a:spLocks/>
          </p:cNvSpPr>
          <p:nvPr/>
        </p:nvSpPr>
        <p:spPr bwMode="auto">
          <a:xfrm>
            <a:off x="2203450" y="4572000"/>
            <a:ext cx="149225" cy="263525"/>
          </a:xfrm>
          <a:custGeom>
            <a:avLst/>
            <a:gdLst>
              <a:gd name="T0" fmla="*/ 91 w 105"/>
              <a:gd name="T1" fmla="*/ 0 h 166"/>
              <a:gd name="T2" fmla="*/ 91 w 105"/>
              <a:gd name="T3" fmla="*/ 1 h 166"/>
              <a:gd name="T4" fmla="*/ 0 w 105"/>
              <a:gd name="T5" fmla="*/ 157 h 166"/>
              <a:gd name="T6" fmla="*/ 13 w 105"/>
              <a:gd name="T7" fmla="*/ 165 h 166"/>
              <a:gd name="T8" fmla="*/ 104 w 105"/>
              <a:gd name="T9" fmla="*/ 9 h 166"/>
              <a:gd name="T10" fmla="*/ 104 w 105"/>
              <a:gd name="T11" fmla="*/ 10 h 166"/>
              <a:gd name="T12" fmla="*/ 91 w 105"/>
              <a:gd name="T13" fmla="*/ 0 h 166"/>
              <a:gd name="T14" fmla="*/ 91 w 105"/>
              <a:gd name="T15" fmla="*/ 1 h 166"/>
              <a:gd name="T16" fmla="*/ 91 w 105"/>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66">
                <a:moveTo>
                  <a:pt x="91" y="0"/>
                </a:moveTo>
                <a:lnTo>
                  <a:pt x="91" y="1"/>
                </a:lnTo>
                <a:lnTo>
                  <a:pt x="0" y="157"/>
                </a:lnTo>
                <a:lnTo>
                  <a:pt x="13" y="165"/>
                </a:lnTo>
                <a:lnTo>
                  <a:pt x="104" y="9"/>
                </a:lnTo>
                <a:lnTo>
                  <a:pt x="104" y="10"/>
                </a:lnTo>
                <a:lnTo>
                  <a:pt x="91" y="0"/>
                </a:lnTo>
                <a:lnTo>
                  <a:pt x="91" y="1"/>
                </a:lnTo>
                <a:lnTo>
                  <a:pt x="9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4" name="Freeform 58">
            <a:extLst>
              <a:ext uri="{FF2B5EF4-FFF2-40B4-BE49-F238E27FC236}">
                <a16:creationId xmlns:a16="http://schemas.microsoft.com/office/drawing/2014/main" id="{8D90C9C6-CD7B-4438-AF60-4540A9111CF3}"/>
              </a:ext>
            </a:extLst>
          </p:cNvPr>
          <p:cNvSpPr>
            <a:spLocks/>
          </p:cNvSpPr>
          <p:nvPr/>
        </p:nvSpPr>
        <p:spPr bwMode="auto">
          <a:xfrm>
            <a:off x="2339975" y="4348163"/>
            <a:ext cx="147638" cy="231775"/>
          </a:xfrm>
          <a:custGeom>
            <a:avLst/>
            <a:gdLst>
              <a:gd name="T0" fmla="*/ 92 w 105"/>
              <a:gd name="T1" fmla="*/ 0 h 146"/>
              <a:gd name="T2" fmla="*/ 91 w 105"/>
              <a:gd name="T3" fmla="*/ 1 h 146"/>
              <a:gd name="T4" fmla="*/ 0 w 105"/>
              <a:gd name="T5" fmla="*/ 135 h 146"/>
              <a:gd name="T6" fmla="*/ 13 w 105"/>
              <a:gd name="T7" fmla="*/ 145 h 146"/>
              <a:gd name="T8" fmla="*/ 104 w 105"/>
              <a:gd name="T9" fmla="*/ 10 h 146"/>
              <a:gd name="T10" fmla="*/ 103 w 105"/>
              <a:gd name="T11" fmla="*/ 11 h 146"/>
              <a:gd name="T12" fmla="*/ 92 w 105"/>
              <a:gd name="T13" fmla="*/ 0 h 146"/>
              <a:gd name="T14" fmla="*/ 91 w 105"/>
              <a:gd name="T15" fmla="*/ 1 h 146"/>
              <a:gd name="T16" fmla="*/ 92 w 105"/>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46">
                <a:moveTo>
                  <a:pt x="92" y="0"/>
                </a:moveTo>
                <a:lnTo>
                  <a:pt x="91" y="1"/>
                </a:lnTo>
                <a:lnTo>
                  <a:pt x="0" y="135"/>
                </a:lnTo>
                <a:lnTo>
                  <a:pt x="13" y="145"/>
                </a:lnTo>
                <a:lnTo>
                  <a:pt x="104" y="10"/>
                </a:lnTo>
                <a:lnTo>
                  <a:pt x="103" y="11"/>
                </a:lnTo>
                <a:lnTo>
                  <a:pt x="92" y="0"/>
                </a:lnTo>
                <a:lnTo>
                  <a:pt x="91" y="1"/>
                </a:lnTo>
                <a:lnTo>
                  <a:pt x="92"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5" name="Freeform 59">
            <a:extLst>
              <a:ext uri="{FF2B5EF4-FFF2-40B4-BE49-F238E27FC236}">
                <a16:creationId xmlns:a16="http://schemas.microsoft.com/office/drawing/2014/main" id="{731572FD-5C80-4683-904F-AAA40C9582AA}"/>
              </a:ext>
            </a:extLst>
          </p:cNvPr>
          <p:cNvSpPr>
            <a:spLocks/>
          </p:cNvSpPr>
          <p:nvPr/>
        </p:nvSpPr>
        <p:spPr bwMode="auto">
          <a:xfrm>
            <a:off x="2476500" y="4233863"/>
            <a:ext cx="101600" cy="123825"/>
          </a:xfrm>
          <a:custGeom>
            <a:avLst/>
            <a:gdLst>
              <a:gd name="T0" fmla="*/ 61 w 72"/>
              <a:gd name="T1" fmla="*/ 0 h 78"/>
              <a:gd name="T2" fmla="*/ 61 w 72"/>
              <a:gd name="T3" fmla="*/ 1 h 78"/>
              <a:gd name="T4" fmla="*/ 0 w 72"/>
              <a:gd name="T5" fmla="*/ 67 h 78"/>
              <a:gd name="T6" fmla="*/ 11 w 72"/>
              <a:gd name="T7" fmla="*/ 77 h 78"/>
              <a:gd name="T8" fmla="*/ 71 w 72"/>
              <a:gd name="T9" fmla="*/ 10 h 78"/>
              <a:gd name="T10" fmla="*/ 71 w 72"/>
              <a:gd name="T11" fmla="*/ 11 h 78"/>
              <a:gd name="T12" fmla="*/ 61 w 72"/>
              <a:gd name="T13" fmla="*/ 0 h 78"/>
              <a:gd name="T14" fmla="*/ 61 w 72"/>
              <a:gd name="T15" fmla="*/ 1 h 78"/>
              <a:gd name="T16" fmla="*/ 61 w 72"/>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61" y="0"/>
                </a:moveTo>
                <a:lnTo>
                  <a:pt x="61" y="1"/>
                </a:lnTo>
                <a:lnTo>
                  <a:pt x="0" y="67"/>
                </a:lnTo>
                <a:lnTo>
                  <a:pt x="11" y="77"/>
                </a:lnTo>
                <a:lnTo>
                  <a:pt x="71" y="10"/>
                </a:lnTo>
                <a:lnTo>
                  <a:pt x="71" y="11"/>
                </a:lnTo>
                <a:lnTo>
                  <a:pt x="61" y="0"/>
                </a:lnTo>
                <a:lnTo>
                  <a:pt x="61" y="1"/>
                </a:lnTo>
                <a:lnTo>
                  <a:pt x="6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6" name="Freeform 60">
            <a:extLst>
              <a:ext uri="{FF2B5EF4-FFF2-40B4-BE49-F238E27FC236}">
                <a16:creationId xmlns:a16="http://schemas.microsoft.com/office/drawing/2014/main" id="{4B66DD4F-9F50-4C43-A418-967E81E12447}"/>
              </a:ext>
            </a:extLst>
          </p:cNvPr>
          <p:cNvSpPr>
            <a:spLocks/>
          </p:cNvSpPr>
          <p:nvPr/>
        </p:nvSpPr>
        <p:spPr bwMode="auto">
          <a:xfrm>
            <a:off x="2570163" y="4141788"/>
            <a:ext cx="100012" cy="103187"/>
          </a:xfrm>
          <a:custGeom>
            <a:avLst/>
            <a:gdLst>
              <a:gd name="T0" fmla="*/ 62 w 71"/>
              <a:gd name="T1" fmla="*/ 0 h 65"/>
              <a:gd name="T2" fmla="*/ 60 w 71"/>
              <a:gd name="T3" fmla="*/ 1 h 65"/>
              <a:gd name="T4" fmla="*/ 0 w 71"/>
              <a:gd name="T5" fmla="*/ 53 h 65"/>
              <a:gd name="T6" fmla="*/ 10 w 71"/>
              <a:gd name="T7" fmla="*/ 64 h 65"/>
              <a:gd name="T8" fmla="*/ 70 w 71"/>
              <a:gd name="T9" fmla="*/ 12 h 65"/>
              <a:gd name="T10" fmla="*/ 69 w 71"/>
              <a:gd name="T11" fmla="*/ 13 h 65"/>
              <a:gd name="T12" fmla="*/ 62 w 71"/>
              <a:gd name="T13" fmla="*/ 0 h 65"/>
              <a:gd name="T14" fmla="*/ 61 w 71"/>
              <a:gd name="T15" fmla="*/ 1 h 65"/>
              <a:gd name="T16" fmla="*/ 60 w 71"/>
              <a:gd name="T17" fmla="*/ 1 h 65"/>
              <a:gd name="T18" fmla="*/ 62 w 71"/>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5">
                <a:moveTo>
                  <a:pt x="62" y="0"/>
                </a:moveTo>
                <a:lnTo>
                  <a:pt x="60" y="1"/>
                </a:lnTo>
                <a:lnTo>
                  <a:pt x="0" y="53"/>
                </a:lnTo>
                <a:lnTo>
                  <a:pt x="10" y="64"/>
                </a:lnTo>
                <a:lnTo>
                  <a:pt x="70" y="12"/>
                </a:lnTo>
                <a:lnTo>
                  <a:pt x="69" y="13"/>
                </a:lnTo>
                <a:lnTo>
                  <a:pt x="62" y="0"/>
                </a:lnTo>
                <a:lnTo>
                  <a:pt x="61" y="1"/>
                </a:lnTo>
                <a:lnTo>
                  <a:pt x="60" y="1"/>
                </a:lnTo>
                <a:lnTo>
                  <a:pt x="62"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7" name="Freeform 61">
            <a:extLst>
              <a:ext uri="{FF2B5EF4-FFF2-40B4-BE49-F238E27FC236}">
                <a16:creationId xmlns:a16="http://schemas.microsoft.com/office/drawing/2014/main" id="{AAC3FE7D-12C0-4AE5-990B-FCC6390C1EAE}"/>
              </a:ext>
            </a:extLst>
          </p:cNvPr>
          <p:cNvSpPr>
            <a:spLocks/>
          </p:cNvSpPr>
          <p:nvPr/>
        </p:nvSpPr>
        <p:spPr bwMode="auto">
          <a:xfrm>
            <a:off x="2663825" y="4056063"/>
            <a:ext cx="130175" cy="100012"/>
          </a:xfrm>
          <a:custGeom>
            <a:avLst/>
            <a:gdLst>
              <a:gd name="T0" fmla="*/ 85 w 92"/>
              <a:gd name="T1" fmla="*/ 0 h 63"/>
              <a:gd name="T2" fmla="*/ 83 w 92"/>
              <a:gd name="T3" fmla="*/ 1 h 63"/>
              <a:gd name="T4" fmla="*/ 0 w 92"/>
              <a:gd name="T5" fmla="*/ 49 h 63"/>
              <a:gd name="T6" fmla="*/ 8 w 92"/>
              <a:gd name="T7" fmla="*/ 62 h 63"/>
              <a:gd name="T8" fmla="*/ 91 w 92"/>
              <a:gd name="T9" fmla="*/ 13 h 63"/>
              <a:gd name="T10" fmla="*/ 90 w 92"/>
              <a:gd name="T11" fmla="*/ 14 h 63"/>
              <a:gd name="T12" fmla="*/ 85 w 92"/>
              <a:gd name="T13" fmla="*/ 0 h 63"/>
              <a:gd name="T14" fmla="*/ 84 w 92"/>
              <a:gd name="T15" fmla="*/ 0 h 63"/>
              <a:gd name="T16" fmla="*/ 83 w 92"/>
              <a:gd name="T17" fmla="*/ 1 h 63"/>
              <a:gd name="T18" fmla="*/ 85 w 92"/>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63">
                <a:moveTo>
                  <a:pt x="85" y="0"/>
                </a:moveTo>
                <a:lnTo>
                  <a:pt x="83" y="1"/>
                </a:lnTo>
                <a:lnTo>
                  <a:pt x="0" y="49"/>
                </a:lnTo>
                <a:lnTo>
                  <a:pt x="8" y="62"/>
                </a:lnTo>
                <a:lnTo>
                  <a:pt x="91" y="13"/>
                </a:lnTo>
                <a:lnTo>
                  <a:pt x="90" y="14"/>
                </a:lnTo>
                <a:lnTo>
                  <a:pt x="85" y="0"/>
                </a:lnTo>
                <a:lnTo>
                  <a:pt x="84" y="0"/>
                </a:lnTo>
                <a:lnTo>
                  <a:pt x="83" y="1"/>
                </a:lnTo>
                <a:lnTo>
                  <a:pt x="8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8" name="Freeform 62">
            <a:extLst>
              <a:ext uri="{FF2B5EF4-FFF2-40B4-BE49-F238E27FC236}">
                <a16:creationId xmlns:a16="http://schemas.microsoft.com/office/drawing/2014/main" id="{D6E3257C-6D82-4752-8130-D989741241ED}"/>
              </a:ext>
            </a:extLst>
          </p:cNvPr>
          <p:cNvSpPr>
            <a:spLocks/>
          </p:cNvSpPr>
          <p:nvPr/>
        </p:nvSpPr>
        <p:spPr bwMode="auto">
          <a:xfrm>
            <a:off x="2792413" y="3994150"/>
            <a:ext cx="136525" cy="77788"/>
          </a:xfrm>
          <a:custGeom>
            <a:avLst/>
            <a:gdLst>
              <a:gd name="T0" fmla="*/ 90 w 97"/>
              <a:gd name="T1" fmla="*/ 0 h 49"/>
              <a:gd name="T2" fmla="*/ 0 w 97"/>
              <a:gd name="T3" fmla="*/ 35 h 49"/>
              <a:gd name="T4" fmla="*/ 5 w 97"/>
              <a:gd name="T5" fmla="*/ 48 h 49"/>
              <a:gd name="T6" fmla="*/ 96 w 97"/>
              <a:gd name="T7" fmla="*/ 13 h 49"/>
              <a:gd name="T8" fmla="*/ 95 w 97"/>
              <a:gd name="T9" fmla="*/ 13 h 49"/>
              <a:gd name="T10" fmla="*/ 90 w 97"/>
              <a:gd name="T11" fmla="*/ 0 h 49"/>
            </a:gdLst>
            <a:ahLst/>
            <a:cxnLst>
              <a:cxn ang="0">
                <a:pos x="T0" y="T1"/>
              </a:cxn>
              <a:cxn ang="0">
                <a:pos x="T2" y="T3"/>
              </a:cxn>
              <a:cxn ang="0">
                <a:pos x="T4" y="T5"/>
              </a:cxn>
              <a:cxn ang="0">
                <a:pos x="T6" y="T7"/>
              </a:cxn>
              <a:cxn ang="0">
                <a:pos x="T8" y="T9"/>
              </a:cxn>
              <a:cxn ang="0">
                <a:pos x="T10" y="T11"/>
              </a:cxn>
            </a:cxnLst>
            <a:rect l="0" t="0" r="r" b="b"/>
            <a:pathLst>
              <a:path w="97" h="49">
                <a:moveTo>
                  <a:pt x="90" y="0"/>
                </a:moveTo>
                <a:lnTo>
                  <a:pt x="0" y="35"/>
                </a:lnTo>
                <a:lnTo>
                  <a:pt x="5" y="48"/>
                </a:lnTo>
                <a:lnTo>
                  <a:pt x="96" y="13"/>
                </a:lnTo>
                <a:lnTo>
                  <a:pt x="95" y="13"/>
                </a:lnTo>
                <a:lnTo>
                  <a:pt x="9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39" name="Freeform 63">
            <a:extLst>
              <a:ext uri="{FF2B5EF4-FFF2-40B4-BE49-F238E27FC236}">
                <a16:creationId xmlns:a16="http://schemas.microsoft.com/office/drawing/2014/main" id="{E57A393E-689C-4F8A-A89E-5E2719126E1E}"/>
              </a:ext>
            </a:extLst>
          </p:cNvPr>
          <p:cNvSpPr>
            <a:spLocks/>
          </p:cNvSpPr>
          <p:nvPr/>
        </p:nvSpPr>
        <p:spPr bwMode="auto">
          <a:xfrm>
            <a:off x="2927350" y="3951288"/>
            <a:ext cx="139700" cy="58737"/>
          </a:xfrm>
          <a:custGeom>
            <a:avLst/>
            <a:gdLst>
              <a:gd name="T0" fmla="*/ 94 w 98"/>
              <a:gd name="T1" fmla="*/ 0 h 37"/>
              <a:gd name="T2" fmla="*/ 92 w 98"/>
              <a:gd name="T3" fmla="*/ 0 h 37"/>
              <a:gd name="T4" fmla="*/ 0 w 98"/>
              <a:gd name="T5" fmla="*/ 23 h 37"/>
              <a:gd name="T6" fmla="*/ 5 w 98"/>
              <a:gd name="T7" fmla="*/ 36 h 37"/>
              <a:gd name="T8" fmla="*/ 97 w 98"/>
              <a:gd name="T9" fmla="*/ 13 h 37"/>
              <a:gd name="T10" fmla="*/ 95 w 98"/>
              <a:gd name="T11" fmla="*/ 14 h 37"/>
              <a:gd name="T12" fmla="*/ 94 w 98"/>
              <a:gd name="T13" fmla="*/ 0 h 37"/>
              <a:gd name="T14" fmla="*/ 93 w 98"/>
              <a:gd name="T15" fmla="*/ 0 h 37"/>
              <a:gd name="T16" fmla="*/ 92 w 98"/>
              <a:gd name="T17" fmla="*/ 0 h 37"/>
              <a:gd name="T18" fmla="*/ 94 w 9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7">
                <a:moveTo>
                  <a:pt x="94" y="0"/>
                </a:moveTo>
                <a:lnTo>
                  <a:pt x="92" y="0"/>
                </a:lnTo>
                <a:lnTo>
                  <a:pt x="0" y="23"/>
                </a:lnTo>
                <a:lnTo>
                  <a:pt x="5" y="36"/>
                </a:lnTo>
                <a:lnTo>
                  <a:pt x="97" y="13"/>
                </a:lnTo>
                <a:lnTo>
                  <a:pt x="95" y="14"/>
                </a:lnTo>
                <a:lnTo>
                  <a:pt x="94" y="0"/>
                </a:lnTo>
                <a:lnTo>
                  <a:pt x="93" y="0"/>
                </a:lnTo>
                <a:lnTo>
                  <a:pt x="92" y="0"/>
                </a:lnTo>
                <a:lnTo>
                  <a:pt x="9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0" name="Freeform 64">
            <a:extLst>
              <a:ext uri="{FF2B5EF4-FFF2-40B4-BE49-F238E27FC236}">
                <a16:creationId xmlns:a16="http://schemas.microsoft.com/office/drawing/2014/main" id="{BDA3AABD-FDD7-4BED-A3CB-DA19AFB3FA2B}"/>
              </a:ext>
            </a:extLst>
          </p:cNvPr>
          <p:cNvSpPr>
            <a:spLocks/>
          </p:cNvSpPr>
          <p:nvPr/>
        </p:nvSpPr>
        <p:spPr bwMode="auto">
          <a:xfrm>
            <a:off x="3068638" y="3932238"/>
            <a:ext cx="155575" cy="36512"/>
          </a:xfrm>
          <a:custGeom>
            <a:avLst/>
            <a:gdLst>
              <a:gd name="T0" fmla="*/ 109 w 110"/>
              <a:gd name="T1" fmla="*/ 0 h 23"/>
              <a:gd name="T2" fmla="*/ 107 w 110"/>
              <a:gd name="T3" fmla="*/ 0 h 23"/>
              <a:gd name="T4" fmla="*/ 0 w 110"/>
              <a:gd name="T5" fmla="*/ 9 h 23"/>
              <a:gd name="T6" fmla="*/ 1 w 110"/>
              <a:gd name="T7" fmla="*/ 22 h 23"/>
              <a:gd name="T8" fmla="*/ 109 w 110"/>
              <a:gd name="T9" fmla="*/ 13 h 23"/>
              <a:gd name="T10" fmla="*/ 107 w 110"/>
              <a:gd name="T11" fmla="*/ 13 h 23"/>
              <a:gd name="T12" fmla="*/ 109 w 110"/>
              <a:gd name="T13" fmla="*/ 0 h 23"/>
              <a:gd name="T14" fmla="*/ 108 w 110"/>
              <a:gd name="T15" fmla="*/ 0 h 23"/>
              <a:gd name="T16" fmla="*/ 107 w 110"/>
              <a:gd name="T17" fmla="*/ 0 h 23"/>
              <a:gd name="T18" fmla="*/ 109 w 110"/>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3">
                <a:moveTo>
                  <a:pt x="109" y="0"/>
                </a:moveTo>
                <a:lnTo>
                  <a:pt x="107" y="0"/>
                </a:lnTo>
                <a:lnTo>
                  <a:pt x="0" y="9"/>
                </a:lnTo>
                <a:lnTo>
                  <a:pt x="1" y="22"/>
                </a:lnTo>
                <a:lnTo>
                  <a:pt x="109" y="13"/>
                </a:lnTo>
                <a:lnTo>
                  <a:pt x="107" y="13"/>
                </a:lnTo>
                <a:lnTo>
                  <a:pt x="109" y="0"/>
                </a:lnTo>
                <a:lnTo>
                  <a:pt x="108" y="0"/>
                </a:lnTo>
                <a:lnTo>
                  <a:pt x="107" y="0"/>
                </a:lnTo>
                <a:lnTo>
                  <a:pt x="10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1" name="Freeform 65">
            <a:extLst>
              <a:ext uri="{FF2B5EF4-FFF2-40B4-BE49-F238E27FC236}">
                <a16:creationId xmlns:a16="http://schemas.microsoft.com/office/drawing/2014/main" id="{B98CCC0C-CC8A-4BB2-A620-FFEB37BDE651}"/>
              </a:ext>
            </a:extLst>
          </p:cNvPr>
          <p:cNvSpPr>
            <a:spLocks/>
          </p:cNvSpPr>
          <p:nvPr/>
        </p:nvSpPr>
        <p:spPr bwMode="auto">
          <a:xfrm>
            <a:off x="3228975" y="3932238"/>
            <a:ext cx="168275" cy="31750"/>
          </a:xfrm>
          <a:custGeom>
            <a:avLst/>
            <a:gdLst>
              <a:gd name="T0" fmla="*/ 119 w 120"/>
              <a:gd name="T1" fmla="*/ 7 h 20"/>
              <a:gd name="T2" fmla="*/ 118 w 120"/>
              <a:gd name="T3" fmla="*/ 7 h 20"/>
              <a:gd name="T4" fmla="*/ 2 w 120"/>
              <a:gd name="T5" fmla="*/ 0 h 20"/>
              <a:gd name="T6" fmla="*/ 0 w 120"/>
              <a:gd name="T7" fmla="*/ 12 h 20"/>
              <a:gd name="T8" fmla="*/ 117 w 120"/>
              <a:gd name="T9" fmla="*/ 19 h 20"/>
              <a:gd name="T10" fmla="*/ 115 w 120"/>
              <a:gd name="T11" fmla="*/ 19 h 20"/>
              <a:gd name="T12" fmla="*/ 119 w 120"/>
              <a:gd name="T13" fmla="*/ 7 h 20"/>
              <a:gd name="T14" fmla="*/ 118 w 120"/>
              <a:gd name="T15" fmla="*/ 7 h 20"/>
              <a:gd name="T16" fmla="*/ 119 w 120"/>
              <a:gd name="T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0">
                <a:moveTo>
                  <a:pt x="119" y="7"/>
                </a:moveTo>
                <a:lnTo>
                  <a:pt x="118" y="7"/>
                </a:lnTo>
                <a:lnTo>
                  <a:pt x="2" y="0"/>
                </a:lnTo>
                <a:lnTo>
                  <a:pt x="0" y="12"/>
                </a:lnTo>
                <a:lnTo>
                  <a:pt x="117" y="19"/>
                </a:lnTo>
                <a:lnTo>
                  <a:pt x="115" y="19"/>
                </a:lnTo>
                <a:lnTo>
                  <a:pt x="119" y="7"/>
                </a:lnTo>
                <a:lnTo>
                  <a:pt x="118" y="7"/>
                </a:lnTo>
                <a:lnTo>
                  <a:pt x="119"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2" name="Freeform 66">
            <a:extLst>
              <a:ext uri="{FF2B5EF4-FFF2-40B4-BE49-F238E27FC236}">
                <a16:creationId xmlns:a16="http://schemas.microsoft.com/office/drawing/2014/main" id="{AEB20AAE-5773-4DB0-9BCC-C2BA29445D26}"/>
              </a:ext>
            </a:extLst>
          </p:cNvPr>
          <p:cNvSpPr>
            <a:spLocks/>
          </p:cNvSpPr>
          <p:nvPr/>
        </p:nvSpPr>
        <p:spPr bwMode="auto">
          <a:xfrm>
            <a:off x="3398838" y="3946525"/>
            <a:ext cx="174625" cy="60325"/>
          </a:xfrm>
          <a:custGeom>
            <a:avLst/>
            <a:gdLst>
              <a:gd name="T0" fmla="*/ 122 w 123"/>
              <a:gd name="T1" fmla="*/ 24 h 38"/>
              <a:gd name="T2" fmla="*/ 121 w 123"/>
              <a:gd name="T3" fmla="*/ 23 h 38"/>
              <a:gd name="T4" fmla="*/ 4 w 123"/>
              <a:gd name="T5" fmla="*/ 0 h 38"/>
              <a:gd name="T6" fmla="*/ 0 w 123"/>
              <a:gd name="T7" fmla="*/ 14 h 38"/>
              <a:gd name="T8" fmla="*/ 118 w 123"/>
              <a:gd name="T9" fmla="*/ 37 h 38"/>
              <a:gd name="T10" fmla="*/ 117 w 123"/>
              <a:gd name="T11" fmla="*/ 37 h 38"/>
              <a:gd name="T12" fmla="*/ 122 w 123"/>
              <a:gd name="T13" fmla="*/ 24 h 38"/>
              <a:gd name="T14" fmla="*/ 121 w 123"/>
              <a:gd name="T15" fmla="*/ 23 h 38"/>
              <a:gd name="T16" fmla="*/ 122 w 123"/>
              <a:gd name="T1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38">
                <a:moveTo>
                  <a:pt x="122" y="24"/>
                </a:moveTo>
                <a:lnTo>
                  <a:pt x="121" y="23"/>
                </a:lnTo>
                <a:lnTo>
                  <a:pt x="4" y="0"/>
                </a:lnTo>
                <a:lnTo>
                  <a:pt x="0" y="14"/>
                </a:lnTo>
                <a:lnTo>
                  <a:pt x="118" y="37"/>
                </a:lnTo>
                <a:lnTo>
                  <a:pt x="117" y="37"/>
                </a:lnTo>
                <a:lnTo>
                  <a:pt x="122" y="24"/>
                </a:lnTo>
                <a:lnTo>
                  <a:pt x="121" y="23"/>
                </a:lnTo>
                <a:lnTo>
                  <a:pt x="122" y="2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3" name="Freeform 67">
            <a:extLst>
              <a:ext uri="{FF2B5EF4-FFF2-40B4-BE49-F238E27FC236}">
                <a16:creationId xmlns:a16="http://schemas.microsoft.com/office/drawing/2014/main" id="{C7085A63-41A8-410C-9A66-5FB11F072A13}"/>
              </a:ext>
            </a:extLst>
          </p:cNvPr>
          <p:cNvSpPr>
            <a:spLocks/>
          </p:cNvSpPr>
          <p:nvPr/>
        </p:nvSpPr>
        <p:spPr bwMode="auto">
          <a:xfrm>
            <a:off x="3573463" y="3990975"/>
            <a:ext cx="147637" cy="76200"/>
          </a:xfrm>
          <a:custGeom>
            <a:avLst/>
            <a:gdLst>
              <a:gd name="T0" fmla="*/ 104 w 105"/>
              <a:gd name="T1" fmla="*/ 34 h 48"/>
              <a:gd name="T2" fmla="*/ 5 w 105"/>
              <a:gd name="T3" fmla="*/ 0 h 48"/>
              <a:gd name="T4" fmla="*/ 0 w 105"/>
              <a:gd name="T5" fmla="*/ 13 h 48"/>
              <a:gd name="T6" fmla="*/ 98 w 105"/>
              <a:gd name="T7" fmla="*/ 47 h 48"/>
              <a:gd name="T8" fmla="*/ 97 w 105"/>
              <a:gd name="T9" fmla="*/ 47 h 48"/>
              <a:gd name="T10" fmla="*/ 104 w 105"/>
              <a:gd name="T11" fmla="*/ 34 h 48"/>
            </a:gdLst>
            <a:ahLst/>
            <a:cxnLst>
              <a:cxn ang="0">
                <a:pos x="T0" y="T1"/>
              </a:cxn>
              <a:cxn ang="0">
                <a:pos x="T2" y="T3"/>
              </a:cxn>
              <a:cxn ang="0">
                <a:pos x="T4" y="T5"/>
              </a:cxn>
              <a:cxn ang="0">
                <a:pos x="T6" y="T7"/>
              </a:cxn>
              <a:cxn ang="0">
                <a:pos x="T8" y="T9"/>
              </a:cxn>
              <a:cxn ang="0">
                <a:pos x="T10" y="T11"/>
              </a:cxn>
            </a:cxnLst>
            <a:rect l="0" t="0" r="r" b="b"/>
            <a:pathLst>
              <a:path w="105" h="48">
                <a:moveTo>
                  <a:pt x="104" y="34"/>
                </a:moveTo>
                <a:lnTo>
                  <a:pt x="5" y="0"/>
                </a:lnTo>
                <a:lnTo>
                  <a:pt x="0" y="13"/>
                </a:lnTo>
                <a:lnTo>
                  <a:pt x="98" y="47"/>
                </a:lnTo>
                <a:lnTo>
                  <a:pt x="97" y="47"/>
                </a:lnTo>
                <a:lnTo>
                  <a:pt x="104"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4" name="Freeform 68">
            <a:extLst>
              <a:ext uri="{FF2B5EF4-FFF2-40B4-BE49-F238E27FC236}">
                <a16:creationId xmlns:a16="http://schemas.microsoft.com/office/drawing/2014/main" id="{E71A1CF7-1CE5-476A-9536-6AA13913833A}"/>
              </a:ext>
            </a:extLst>
          </p:cNvPr>
          <p:cNvSpPr>
            <a:spLocks/>
          </p:cNvSpPr>
          <p:nvPr/>
        </p:nvSpPr>
        <p:spPr bwMode="auto">
          <a:xfrm>
            <a:off x="3717925" y="4051300"/>
            <a:ext cx="149225" cy="96838"/>
          </a:xfrm>
          <a:custGeom>
            <a:avLst/>
            <a:gdLst>
              <a:gd name="T0" fmla="*/ 104 w 105"/>
              <a:gd name="T1" fmla="*/ 46 h 61"/>
              <a:gd name="T2" fmla="*/ 103 w 105"/>
              <a:gd name="T3" fmla="*/ 46 h 61"/>
              <a:gd name="T4" fmla="*/ 7 w 105"/>
              <a:gd name="T5" fmla="*/ 0 h 61"/>
              <a:gd name="T6" fmla="*/ 0 w 105"/>
              <a:gd name="T7" fmla="*/ 14 h 61"/>
              <a:gd name="T8" fmla="*/ 96 w 105"/>
              <a:gd name="T9" fmla="*/ 60 h 61"/>
              <a:gd name="T10" fmla="*/ 95 w 105"/>
              <a:gd name="T11" fmla="*/ 59 h 61"/>
              <a:gd name="T12" fmla="*/ 104 w 105"/>
              <a:gd name="T13" fmla="*/ 46 h 61"/>
              <a:gd name="T14" fmla="*/ 103 w 105"/>
              <a:gd name="T15" fmla="*/ 46 h 61"/>
              <a:gd name="T16" fmla="*/ 104 w 105"/>
              <a:gd name="T1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1">
                <a:moveTo>
                  <a:pt x="104" y="46"/>
                </a:moveTo>
                <a:lnTo>
                  <a:pt x="103" y="46"/>
                </a:lnTo>
                <a:lnTo>
                  <a:pt x="7" y="0"/>
                </a:lnTo>
                <a:lnTo>
                  <a:pt x="0" y="14"/>
                </a:lnTo>
                <a:lnTo>
                  <a:pt x="96" y="60"/>
                </a:lnTo>
                <a:lnTo>
                  <a:pt x="95" y="59"/>
                </a:lnTo>
                <a:lnTo>
                  <a:pt x="104" y="46"/>
                </a:lnTo>
                <a:lnTo>
                  <a:pt x="103" y="46"/>
                </a:lnTo>
                <a:lnTo>
                  <a:pt x="104" y="4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5" name="Freeform 69">
            <a:extLst>
              <a:ext uri="{FF2B5EF4-FFF2-40B4-BE49-F238E27FC236}">
                <a16:creationId xmlns:a16="http://schemas.microsoft.com/office/drawing/2014/main" id="{2630A7E8-9395-4F1B-B4C1-5027629274E1}"/>
              </a:ext>
            </a:extLst>
          </p:cNvPr>
          <p:cNvSpPr>
            <a:spLocks/>
          </p:cNvSpPr>
          <p:nvPr/>
        </p:nvSpPr>
        <p:spPr bwMode="auto">
          <a:xfrm>
            <a:off x="3860800" y="4132263"/>
            <a:ext cx="136525" cy="109537"/>
          </a:xfrm>
          <a:custGeom>
            <a:avLst/>
            <a:gdLst>
              <a:gd name="T0" fmla="*/ 96 w 97"/>
              <a:gd name="T1" fmla="*/ 55 h 69"/>
              <a:gd name="T2" fmla="*/ 95 w 97"/>
              <a:gd name="T3" fmla="*/ 55 h 69"/>
              <a:gd name="T4" fmla="*/ 8 w 97"/>
              <a:gd name="T5" fmla="*/ 0 h 69"/>
              <a:gd name="T6" fmla="*/ 0 w 97"/>
              <a:gd name="T7" fmla="*/ 13 h 69"/>
              <a:gd name="T8" fmla="*/ 87 w 97"/>
              <a:gd name="T9" fmla="*/ 68 h 69"/>
              <a:gd name="T10" fmla="*/ 87 w 97"/>
              <a:gd name="T11" fmla="*/ 67 h 69"/>
              <a:gd name="T12" fmla="*/ 96 w 97"/>
              <a:gd name="T13" fmla="*/ 55 h 69"/>
              <a:gd name="T14" fmla="*/ 95 w 97"/>
              <a:gd name="T15" fmla="*/ 55 h 69"/>
              <a:gd name="T16" fmla="*/ 96 w 97"/>
              <a:gd name="T17"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69">
                <a:moveTo>
                  <a:pt x="96" y="55"/>
                </a:moveTo>
                <a:lnTo>
                  <a:pt x="95" y="55"/>
                </a:lnTo>
                <a:lnTo>
                  <a:pt x="8" y="0"/>
                </a:lnTo>
                <a:lnTo>
                  <a:pt x="0" y="13"/>
                </a:lnTo>
                <a:lnTo>
                  <a:pt x="87" y="68"/>
                </a:lnTo>
                <a:lnTo>
                  <a:pt x="87" y="67"/>
                </a:lnTo>
                <a:lnTo>
                  <a:pt x="96" y="55"/>
                </a:lnTo>
                <a:lnTo>
                  <a:pt x="95" y="55"/>
                </a:lnTo>
                <a:lnTo>
                  <a:pt x="96" y="5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6" name="Freeform 70">
            <a:extLst>
              <a:ext uri="{FF2B5EF4-FFF2-40B4-BE49-F238E27FC236}">
                <a16:creationId xmlns:a16="http://schemas.microsoft.com/office/drawing/2014/main" id="{4662A9F1-BE6D-429E-B32C-D41683CCD9D5}"/>
              </a:ext>
            </a:extLst>
          </p:cNvPr>
          <p:cNvSpPr>
            <a:spLocks/>
          </p:cNvSpPr>
          <p:nvPr/>
        </p:nvSpPr>
        <p:spPr bwMode="auto">
          <a:xfrm>
            <a:off x="3990975" y="4227513"/>
            <a:ext cx="104775" cy="103187"/>
          </a:xfrm>
          <a:custGeom>
            <a:avLst/>
            <a:gdLst>
              <a:gd name="T0" fmla="*/ 73 w 74"/>
              <a:gd name="T1" fmla="*/ 53 h 65"/>
              <a:gd name="T2" fmla="*/ 72 w 74"/>
              <a:gd name="T3" fmla="*/ 52 h 65"/>
              <a:gd name="T4" fmla="*/ 9 w 74"/>
              <a:gd name="T5" fmla="*/ 0 h 65"/>
              <a:gd name="T6" fmla="*/ 0 w 74"/>
              <a:gd name="T7" fmla="*/ 12 h 65"/>
              <a:gd name="T8" fmla="*/ 63 w 74"/>
              <a:gd name="T9" fmla="*/ 64 h 65"/>
              <a:gd name="T10" fmla="*/ 63 w 74"/>
              <a:gd name="T11" fmla="*/ 63 h 65"/>
              <a:gd name="T12" fmla="*/ 73 w 74"/>
              <a:gd name="T13" fmla="*/ 53 h 65"/>
              <a:gd name="T14" fmla="*/ 72 w 74"/>
              <a:gd name="T15" fmla="*/ 52 h 65"/>
              <a:gd name="T16" fmla="*/ 73 w 74"/>
              <a:gd name="T1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73" y="53"/>
                </a:moveTo>
                <a:lnTo>
                  <a:pt x="72" y="52"/>
                </a:lnTo>
                <a:lnTo>
                  <a:pt x="9" y="0"/>
                </a:lnTo>
                <a:lnTo>
                  <a:pt x="0" y="12"/>
                </a:lnTo>
                <a:lnTo>
                  <a:pt x="63" y="64"/>
                </a:lnTo>
                <a:lnTo>
                  <a:pt x="63" y="63"/>
                </a:lnTo>
                <a:lnTo>
                  <a:pt x="73" y="53"/>
                </a:lnTo>
                <a:lnTo>
                  <a:pt x="72" y="52"/>
                </a:lnTo>
                <a:lnTo>
                  <a:pt x="73" y="5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7" name="Freeform 71">
            <a:extLst>
              <a:ext uri="{FF2B5EF4-FFF2-40B4-BE49-F238E27FC236}">
                <a16:creationId xmlns:a16="http://schemas.microsoft.com/office/drawing/2014/main" id="{227A2189-738F-41C9-8E23-F67FCAB3C4A7}"/>
              </a:ext>
            </a:extLst>
          </p:cNvPr>
          <p:cNvSpPr>
            <a:spLocks/>
          </p:cNvSpPr>
          <p:nvPr/>
        </p:nvSpPr>
        <p:spPr bwMode="auto">
          <a:xfrm>
            <a:off x="4086225" y="4319588"/>
            <a:ext cx="128588" cy="152400"/>
          </a:xfrm>
          <a:custGeom>
            <a:avLst/>
            <a:gdLst>
              <a:gd name="T0" fmla="*/ 90 w 91"/>
              <a:gd name="T1" fmla="*/ 85 h 96"/>
              <a:gd name="T2" fmla="*/ 89 w 91"/>
              <a:gd name="T3" fmla="*/ 85 h 96"/>
              <a:gd name="T4" fmla="*/ 10 w 91"/>
              <a:gd name="T5" fmla="*/ 0 h 96"/>
              <a:gd name="T6" fmla="*/ 0 w 91"/>
              <a:gd name="T7" fmla="*/ 10 h 96"/>
              <a:gd name="T8" fmla="*/ 79 w 91"/>
              <a:gd name="T9" fmla="*/ 95 h 96"/>
              <a:gd name="T10" fmla="*/ 78 w 91"/>
              <a:gd name="T11" fmla="*/ 95 h 96"/>
              <a:gd name="T12" fmla="*/ 90 w 91"/>
              <a:gd name="T13" fmla="*/ 85 h 96"/>
              <a:gd name="T14" fmla="*/ 89 w 91"/>
              <a:gd name="T15" fmla="*/ 85 h 96"/>
              <a:gd name="T16" fmla="*/ 90 w 91"/>
              <a:gd name="T1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6">
                <a:moveTo>
                  <a:pt x="90" y="85"/>
                </a:moveTo>
                <a:lnTo>
                  <a:pt x="89" y="85"/>
                </a:lnTo>
                <a:lnTo>
                  <a:pt x="10" y="0"/>
                </a:lnTo>
                <a:lnTo>
                  <a:pt x="0" y="10"/>
                </a:lnTo>
                <a:lnTo>
                  <a:pt x="79" y="95"/>
                </a:lnTo>
                <a:lnTo>
                  <a:pt x="78" y="95"/>
                </a:lnTo>
                <a:lnTo>
                  <a:pt x="90" y="85"/>
                </a:lnTo>
                <a:lnTo>
                  <a:pt x="89" y="85"/>
                </a:lnTo>
                <a:lnTo>
                  <a:pt x="90" y="8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8" name="Freeform 72">
            <a:extLst>
              <a:ext uri="{FF2B5EF4-FFF2-40B4-BE49-F238E27FC236}">
                <a16:creationId xmlns:a16="http://schemas.microsoft.com/office/drawing/2014/main" id="{3AD55A7C-4F99-410B-9139-023F2D0BBA4A}"/>
              </a:ext>
            </a:extLst>
          </p:cNvPr>
          <p:cNvSpPr>
            <a:spLocks/>
          </p:cNvSpPr>
          <p:nvPr/>
        </p:nvSpPr>
        <p:spPr bwMode="auto">
          <a:xfrm>
            <a:off x="4203700" y="4462463"/>
            <a:ext cx="128588" cy="165100"/>
          </a:xfrm>
          <a:custGeom>
            <a:avLst/>
            <a:gdLst>
              <a:gd name="T0" fmla="*/ 90 w 91"/>
              <a:gd name="T1" fmla="*/ 93 h 104"/>
              <a:gd name="T2" fmla="*/ 12 w 91"/>
              <a:gd name="T3" fmla="*/ 0 h 104"/>
              <a:gd name="T4" fmla="*/ 0 w 91"/>
              <a:gd name="T5" fmla="*/ 10 h 104"/>
              <a:gd name="T6" fmla="*/ 78 w 91"/>
              <a:gd name="T7" fmla="*/ 103 h 104"/>
              <a:gd name="T8" fmla="*/ 90 w 91"/>
              <a:gd name="T9" fmla="*/ 93 h 104"/>
            </a:gdLst>
            <a:ahLst/>
            <a:cxnLst>
              <a:cxn ang="0">
                <a:pos x="T0" y="T1"/>
              </a:cxn>
              <a:cxn ang="0">
                <a:pos x="T2" y="T3"/>
              </a:cxn>
              <a:cxn ang="0">
                <a:pos x="T4" y="T5"/>
              </a:cxn>
              <a:cxn ang="0">
                <a:pos x="T6" y="T7"/>
              </a:cxn>
              <a:cxn ang="0">
                <a:pos x="T8" y="T9"/>
              </a:cxn>
            </a:cxnLst>
            <a:rect l="0" t="0" r="r" b="b"/>
            <a:pathLst>
              <a:path w="91" h="104">
                <a:moveTo>
                  <a:pt x="90" y="93"/>
                </a:moveTo>
                <a:lnTo>
                  <a:pt x="12" y="0"/>
                </a:lnTo>
                <a:lnTo>
                  <a:pt x="0" y="10"/>
                </a:lnTo>
                <a:lnTo>
                  <a:pt x="78" y="103"/>
                </a:lnTo>
                <a:lnTo>
                  <a:pt x="90" y="9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49" name="Freeform 73">
            <a:extLst>
              <a:ext uri="{FF2B5EF4-FFF2-40B4-BE49-F238E27FC236}">
                <a16:creationId xmlns:a16="http://schemas.microsoft.com/office/drawing/2014/main" id="{3BBF6AFB-053C-4512-98A3-1457B34F8AAC}"/>
              </a:ext>
            </a:extLst>
          </p:cNvPr>
          <p:cNvSpPr>
            <a:spLocks/>
          </p:cNvSpPr>
          <p:nvPr/>
        </p:nvSpPr>
        <p:spPr bwMode="auto">
          <a:xfrm>
            <a:off x="4321175" y="4618038"/>
            <a:ext cx="104775" cy="142875"/>
          </a:xfrm>
          <a:custGeom>
            <a:avLst/>
            <a:gdLst>
              <a:gd name="T0" fmla="*/ 73 w 74"/>
              <a:gd name="T1" fmla="*/ 80 h 90"/>
              <a:gd name="T2" fmla="*/ 73 w 74"/>
              <a:gd name="T3" fmla="*/ 79 h 90"/>
              <a:gd name="T4" fmla="*/ 12 w 74"/>
              <a:gd name="T5" fmla="*/ 0 h 90"/>
              <a:gd name="T6" fmla="*/ 0 w 74"/>
              <a:gd name="T7" fmla="*/ 10 h 90"/>
              <a:gd name="T8" fmla="*/ 62 w 74"/>
              <a:gd name="T9" fmla="*/ 89 h 90"/>
              <a:gd name="T10" fmla="*/ 62 w 74"/>
              <a:gd name="T11" fmla="*/ 88 h 90"/>
              <a:gd name="T12" fmla="*/ 73 w 74"/>
              <a:gd name="T13" fmla="*/ 80 h 90"/>
              <a:gd name="T14" fmla="*/ 73 w 74"/>
              <a:gd name="T15" fmla="*/ 79 h 90"/>
              <a:gd name="T16" fmla="*/ 73 w 74"/>
              <a:gd name="T17"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0">
                <a:moveTo>
                  <a:pt x="73" y="80"/>
                </a:moveTo>
                <a:lnTo>
                  <a:pt x="73" y="79"/>
                </a:lnTo>
                <a:lnTo>
                  <a:pt x="12" y="0"/>
                </a:lnTo>
                <a:lnTo>
                  <a:pt x="0" y="10"/>
                </a:lnTo>
                <a:lnTo>
                  <a:pt x="62" y="89"/>
                </a:lnTo>
                <a:lnTo>
                  <a:pt x="62" y="88"/>
                </a:lnTo>
                <a:lnTo>
                  <a:pt x="73" y="80"/>
                </a:lnTo>
                <a:lnTo>
                  <a:pt x="73" y="79"/>
                </a:lnTo>
                <a:lnTo>
                  <a:pt x="73" y="8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0" name="Freeform 74">
            <a:extLst>
              <a:ext uri="{FF2B5EF4-FFF2-40B4-BE49-F238E27FC236}">
                <a16:creationId xmlns:a16="http://schemas.microsoft.com/office/drawing/2014/main" id="{239FBE1F-7BF5-43DE-A43F-AF29F5F217BD}"/>
              </a:ext>
            </a:extLst>
          </p:cNvPr>
          <p:cNvSpPr>
            <a:spLocks/>
          </p:cNvSpPr>
          <p:nvPr/>
        </p:nvSpPr>
        <p:spPr bwMode="auto">
          <a:xfrm>
            <a:off x="4414838" y="4752975"/>
            <a:ext cx="120650" cy="180975"/>
          </a:xfrm>
          <a:custGeom>
            <a:avLst/>
            <a:gdLst>
              <a:gd name="T0" fmla="*/ 84 w 85"/>
              <a:gd name="T1" fmla="*/ 104 h 114"/>
              <a:gd name="T2" fmla="*/ 11 w 85"/>
              <a:gd name="T3" fmla="*/ 0 h 114"/>
              <a:gd name="T4" fmla="*/ 0 w 85"/>
              <a:gd name="T5" fmla="*/ 9 h 114"/>
              <a:gd name="T6" fmla="*/ 72 w 85"/>
              <a:gd name="T7" fmla="*/ 113 h 114"/>
              <a:gd name="T8" fmla="*/ 84 w 85"/>
              <a:gd name="T9" fmla="*/ 104 h 114"/>
            </a:gdLst>
            <a:ahLst/>
            <a:cxnLst>
              <a:cxn ang="0">
                <a:pos x="T0" y="T1"/>
              </a:cxn>
              <a:cxn ang="0">
                <a:pos x="T2" y="T3"/>
              </a:cxn>
              <a:cxn ang="0">
                <a:pos x="T4" y="T5"/>
              </a:cxn>
              <a:cxn ang="0">
                <a:pos x="T6" y="T7"/>
              </a:cxn>
              <a:cxn ang="0">
                <a:pos x="T8" y="T9"/>
              </a:cxn>
            </a:cxnLst>
            <a:rect l="0" t="0" r="r" b="b"/>
            <a:pathLst>
              <a:path w="85" h="114">
                <a:moveTo>
                  <a:pt x="84" y="104"/>
                </a:moveTo>
                <a:lnTo>
                  <a:pt x="11" y="0"/>
                </a:lnTo>
                <a:lnTo>
                  <a:pt x="0" y="9"/>
                </a:lnTo>
                <a:lnTo>
                  <a:pt x="72" y="113"/>
                </a:lnTo>
                <a:lnTo>
                  <a:pt x="84" y="10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1" name="Freeform 75">
            <a:extLst>
              <a:ext uri="{FF2B5EF4-FFF2-40B4-BE49-F238E27FC236}">
                <a16:creationId xmlns:a16="http://schemas.microsoft.com/office/drawing/2014/main" id="{64D06860-F90C-4F60-B0D4-009B19F29CD1}"/>
              </a:ext>
            </a:extLst>
          </p:cNvPr>
          <p:cNvSpPr>
            <a:spLocks/>
          </p:cNvSpPr>
          <p:nvPr/>
        </p:nvSpPr>
        <p:spPr bwMode="auto">
          <a:xfrm>
            <a:off x="4524375" y="4927600"/>
            <a:ext cx="123825" cy="188913"/>
          </a:xfrm>
          <a:custGeom>
            <a:avLst/>
            <a:gdLst>
              <a:gd name="T0" fmla="*/ 87 w 88"/>
              <a:gd name="T1" fmla="*/ 108 h 119"/>
              <a:gd name="T2" fmla="*/ 12 w 88"/>
              <a:gd name="T3" fmla="*/ 0 h 119"/>
              <a:gd name="T4" fmla="*/ 0 w 88"/>
              <a:gd name="T5" fmla="*/ 9 h 119"/>
              <a:gd name="T6" fmla="*/ 76 w 88"/>
              <a:gd name="T7" fmla="*/ 117 h 119"/>
              <a:gd name="T8" fmla="*/ 76 w 88"/>
              <a:gd name="T9" fmla="*/ 118 h 119"/>
              <a:gd name="T10" fmla="*/ 76 w 88"/>
              <a:gd name="T11" fmla="*/ 117 h 119"/>
              <a:gd name="T12" fmla="*/ 76 w 88"/>
              <a:gd name="T13" fmla="*/ 118 h 119"/>
              <a:gd name="T14" fmla="*/ 87 w 88"/>
              <a:gd name="T15" fmla="*/ 108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9">
                <a:moveTo>
                  <a:pt x="87" y="108"/>
                </a:moveTo>
                <a:lnTo>
                  <a:pt x="12" y="0"/>
                </a:lnTo>
                <a:lnTo>
                  <a:pt x="0" y="9"/>
                </a:lnTo>
                <a:lnTo>
                  <a:pt x="76" y="117"/>
                </a:lnTo>
                <a:lnTo>
                  <a:pt x="76" y="118"/>
                </a:lnTo>
                <a:lnTo>
                  <a:pt x="76" y="117"/>
                </a:lnTo>
                <a:lnTo>
                  <a:pt x="76" y="118"/>
                </a:lnTo>
                <a:lnTo>
                  <a:pt x="87" y="10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2" name="Freeform 76">
            <a:extLst>
              <a:ext uri="{FF2B5EF4-FFF2-40B4-BE49-F238E27FC236}">
                <a16:creationId xmlns:a16="http://schemas.microsoft.com/office/drawing/2014/main" id="{FB8038DD-930D-46F7-B84D-0239467224A3}"/>
              </a:ext>
            </a:extLst>
          </p:cNvPr>
          <p:cNvSpPr>
            <a:spLocks/>
          </p:cNvSpPr>
          <p:nvPr/>
        </p:nvSpPr>
        <p:spPr bwMode="auto">
          <a:xfrm>
            <a:off x="4638675" y="5106988"/>
            <a:ext cx="144463" cy="185737"/>
          </a:xfrm>
          <a:custGeom>
            <a:avLst/>
            <a:gdLst>
              <a:gd name="T0" fmla="*/ 101 w 103"/>
              <a:gd name="T1" fmla="*/ 105 h 117"/>
              <a:gd name="T2" fmla="*/ 102 w 103"/>
              <a:gd name="T3" fmla="*/ 106 h 117"/>
              <a:gd name="T4" fmla="*/ 11 w 103"/>
              <a:gd name="T5" fmla="*/ 0 h 117"/>
              <a:gd name="T6" fmla="*/ 0 w 103"/>
              <a:gd name="T7" fmla="*/ 10 h 117"/>
              <a:gd name="T8" fmla="*/ 90 w 103"/>
              <a:gd name="T9" fmla="*/ 115 h 117"/>
              <a:gd name="T10" fmla="*/ 91 w 103"/>
              <a:gd name="T11" fmla="*/ 116 h 117"/>
              <a:gd name="T12" fmla="*/ 90 w 103"/>
              <a:gd name="T13" fmla="*/ 115 h 117"/>
              <a:gd name="T14" fmla="*/ 91 w 103"/>
              <a:gd name="T15" fmla="*/ 116 h 117"/>
              <a:gd name="T16" fmla="*/ 101 w 103"/>
              <a:gd name="T17" fmla="*/ 10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17">
                <a:moveTo>
                  <a:pt x="101" y="105"/>
                </a:moveTo>
                <a:lnTo>
                  <a:pt x="102" y="106"/>
                </a:lnTo>
                <a:lnTo>
                  <a:pt x="11" y="0"/>
                </a:lnTo>
                <a:lnTo>
                  <a:pt x="0" y="10"/>
                </a:lnTo>
                <a:lnTo>
                  <a:pt x="90" y="115"/>
                </a:lnTo>
                <a:lnTo>
                  <a:pt x="91" y="116"/>
                </a:lnTo>
                <a:lnTo>
                  <a:pt x="90" y="115"/>
                </a:lnTo>
                <a:lnTo>
                  <a:pt x="91" y="116"/>
                </a:lnTo>
                <a:lnTo>
                  <a:pt x="101" y="10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3" name="Freeform 77">
            <a:extLst>
              <a:ext uri="{FF2B5EF4-FFF2-40B4-BE49-F238E27FC236}">
                <a16:creationId xmlns:a16="http://schemas.microsoft.com/office/drawing/2014/main" id="{C57A28F4-A3B8-44F1-9A6B-49DE4756899B}"/>
              </a:ext>
            </a:extLst>
          </p:cNvPr>
          <p:cNvSpPr>
            <a:spLocks/>
          </p:cNvSpPr>
          <p:nvPr/>
        </p:nvSpPr>
        <p:spPr bwMode="auto">
          <a:xfrm>
            <a:off x="4773613" y="5281613"/>
            <a:ext cx="155575" cy="163512"/>
          </a:xfrm>
          <a:custGeom>
            <a:avLst/>
            <a:gdLst>
              <a:gd name="T0" fmla="*/ 109 w 110"/>
              <a:gd name="T1" fmla="*/ 90 h 103"/>
              <a:gd name="T2" fmla="*/ 109 w 110"/>
              <a:gd name="T3" fmla="*/ 91 h 103"/>
              <a:gd name="T4" fmla="*/ 10 w 110"/>
              <a:gd name="T5" fmla="*/ 0 h 103"/>
              <a:gd name="T6" fmla="*/ 0 w 110"/>
              <a:gd name="T7" fmla="*/ 11 h 103"/>
              <a:gd name="T8" fmla="*/ 100 w 110"/>
              <a:gd name="T9" fmla="*/ 101 h 103"/>
              <a:gd name="T10" fmla="*/ 100 w 110"/>
              <a:gd name="T11" fmla="*/ 102 h 103"/>
              <a:gd name="T12" fmla="*/ 100 w 110"/>
              <a:gd name="T13" fmla="*/ 101 h 103"/>
              <a:gd name="T14" fmla="*/ 100 w 110"/>
              <a:gd name="T15" fmla="*/ 102 h 103"/>
              <a:gd name="T16" fmla="*/ 109 w 110"/>
              <a:gd name="T1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3">
                <a:moveTo>
                  <a:pt x="109" y="90"/>
                </a:moveTo>
                <a:lnTo>
                  <a:pt x="109" y="91"/>
                </a:lnTo>
                <a:lnTo>
                  <a:pt x="10" y="0"/>
                </a:lnTo>
                <a:lnTo>
                  <a:pt x="0" y="11"/>
                </a:lnTo>
                <a:lnTo>
                  <a:pt x="100" y="101"/>
                </a:lnTo>
                <a:lnTo>
                  <a:pt x="100" y="102"/>
                </a:lnTo>
                <a:lnTo>
                  <a:pt x="100" y="101"/>
                </a:lnTo>
                <a:lnTo>
                  <a:pt x="100" y="102"/>
                </a:lnTo>
                <a:lnTo>
                  <a:pt x="109" y="9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4" name="Freeform 78">
            <a:extLst>
              <a:ext uri="{FF2B5EF4-FFF2-40B4-BE49-F238E27FC236}">
                <a16:creationId xmlns:a16="http://schemas.microsoft.com/office/drawing/2014/main" id="{188F96E4-2B7D-4907-BDDD-458B8E4B9029}"/>
              </a:ext>
            </a:extLst>
          </p:cNvPr>
          <p:cNvSpPr>
            <a:spLocks/>
          </p:cNvSpPr>
          <p:nvPr/>
        </p:nvSpPr>
        <p:spPr bwMode="auto">
          <a:xfrm>
            <a:off x="4921250" y="5432425"/>
            <a:ext cx="134938" cy="123825"/>
          </a:xfrm>
          <a:custGeom>
            <a:avLst/>
            <a:gdLst>
              <a:gd name="T0" fmla="*/ 93 w 95"/>
              <a:gd name="T1" fmla="*/ 64 h 78"/>
              <a:gd name="T2" fmla="*/ 94 w 95"/>
              <a:gd name="T3" fmla="*/ 64 h 78"/>
              <a:gd name="T4" fmla="*/ 9 w 95"/>
              <a:gd name="T5" fmla="*/ 0 h 78"/>
              <a:gd name="T6" fmla="*/ 0 w 95"/>
              <a:gd name="T7" fmla="*/ 12 h 78"/>
              <a:gd name="T8" fmla="*/ 84 w 95"/>
              <a:gd name="T9" fmla="*/ 76 h 78"/>
              <a:gd name="T10" fmla="*/ 85 w 95"/>
              <a:gd name="T11" fmla="*/ 77 h 78"/>
              <a:gd name="T12" fmla="*/ 84 w 95"/>
              <a:gd name="T13" fmla="*/ 76 h 78"/>
              <a:gd name="T14" fmla="*/ 85 w 95"/>
              <a:gd name="T15" fmla="*/ 76 h 78"/>
              <a:gd name="T16" fmla="*/ 85 w 95"/>
              <a:gd name="T17" fmla="*/ 77 h 78"/>
              <a:gd name="T18" fmla="*/ 93 w 95"/>
              <a:gd name="T19"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8">
                <a:moveTo>
                  <a:pt x="93" y="64"/>
                </a:moveTo>
                <a:lnTo>
                  <a:pt x="94" y="64"/>
                </a:lnTo>
                <a:lnTo>
                  <a:pt x="9" y="0"/>
                </a:lnTo>
                <a:lnTo>
                  <a:pt x="0" y="12"/>
                </a:lnTo>
                <a:lnTo>
                  <a:pt x="84" y="76"/>
                </a:lnTo>
                <a:lnTo>
                  <a:pt x="85" y="77"/>
                </a:lnTo>
                <a:lnTo>
                  <a:pt x="84" y="76"/>
                </a:lnTo>
                <a:lnTo>
                  <a:pt x="85" y="76"/>
                </a:lnTo>
                <a:lnTo>
                  <a:pt x="85" y="77"/>
                </a:lnTo>
                <a:lnTo>
                  <a:pt x="93" y="6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5" name="Freeform 79">
            <a:extLst>
              <a:ext uri="{FF2B5EF4-FFF2-40B4-BE49-F238E27FC236}">
                <a16:creationId xmlns:a16="http://schemas.microsoft.com/office/drawing/2014/main" id="{7C211DEB-7191-4D69-A1B3-C2DA11324FB6}"/>
              </a:ext>
            </a:extLst>
          </p:cNvPr>
          <p:cNvSpPr>
            <a:spLocks/>
          </p:cNvSpPr>
          <p:nvPr/>
        </p:nvSpPr>
        <p:spPr bwMode="auto">
          <a:xfrm>
            <a:off x="5048250" y="5541963"/>
            <a:ext cx="141288" cy="112712"/>
          </a:xfrm>
          <a:custGeom>
            <a:avLst/>
            <a:gdLst>
              <a:gd name="T0" fmla="*/ 98 w 100"/>
              <a:gd name="T1" fmla="*/ 56 h 71"/>
              <a:gd name="T2" fmla="*/ 99 w 100"/>
              <a:gd name="T3" fmla="*/ 57 h 71"/>
              <a:gd name="T4" fmla="*/ 8 w 100"/>
              <a:gd name="T5" fmla="*/ 0 h 71"/>
              <a:gd name="T6" fmla="*/ 0 w 100"/>
              <a:gd name="T7" fmla="*/ 13 h 71"/>
              <a:gd name="T8" fmla="*/ 91 w 100"/>
              <a:gd name="T9" fmla="*/ 70 h 71"/>
              <a:gd name="T10" fmla="*/ 98 w 100"/>
              <a:gd name="T11" fmla="*/ 56 h 71"/>
            </a:gdLst>
            <a:ahLst/>
            <a:cxnLst>
              <a:cxn ang="0">
                <a:pos x="T0" y="T1"/>
              </a:cxn>
              <a:cxn ang="0">
                <a:pos x="T2" y="T3"/>
              </a:cxn>
              <a:cxn ang="0">
                <a:pos x="T4" y="T5"/>
              </a:cxn>
              <a:cxn ang="0">
                <a:pos x="T6" y="T7"/>
              </a:cxn>
              <a:cxn ang="0">
                <a:pos x="T8" y="T9"/>
              </a:cxn>
              <a:cxn ang="0">
                <a:pos x="T10" y="T11"/>
              </a:cxn>
            </a:cxnLst>
            <a:rect l="0" t="0" r="r" b="b"/>
            <a:pathLst>
              <a:path w="100" h="71">
                <a:moveTo>
                  <a:pt x="98" y="56"/>
                </a:moveTo>
                <a:lnTo>
                  <a:pt x="99" y="57"/>
                </a:lnTo>
                <a:lnTo>
                  <a:pt x="8" y="0"/>
                </a:lnTo>
                <a:lnTo>
                  <a:pt x="0" y="13"/>
                </a:lnTo>
                <a:lnTo>
                  <a:pt x="91" y="70"/>
                </a:lnTo>
                <a:lnTo>
                  <a:pt x="98" y="5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6" name="Freeform 80">
            <a:extLst>
              <a:ext uri="{FF2B5EF4-FFF2-40B4-BE49-F238E27FC236}">
                <a16:creationId xmlns:a16="http://schemas.microsoft.com/office/drawing/2014/main" id="{81D5A55F-B6A4-488D-8D19-259AB8AA8B64}"/>
              </a:ext>
            </a:extLst>
          </p:cNvPr>
          <p:cNvSpPr>
            <a:spLocks/>
          </p:cNvSpPr>
          <p:nvPr/>
        </p:nvSpPr>
        <p:spPr bwMode="auto">
          <a:xfrm>
            <a:off x="5186363" y="5638800"/>
            <a:ext cx="157162" cy="96838"/>
          </a:xfrm>
          <a:custGeom>
            <a:avLst/>
            <a:gdLst>
              <a:gd name="T0" fmla="*/ 107 w 112"/>
              <a:gd name="T1" fmla="*/ 54 h 61"/>
              <a:gd name="T2" fmla="*/ 111 w 112"/>
              <a:gd name="T3" fmla="*/ 46 h 61"/>
              <a:gd name="T4" fmla="*/ 7 w 112"/>
              <a:gd name="T5" fmla="*/ 0 h 61"/>
              <a:gd name="T6" fmla="*/ 0 w 112"/>
              <a:gd name="T7" fmla="*/ 14 h 61"/>
              <a:gd name="T8" fmla="*/ 104 w 112"/>
              <a:gd name="T9" fmla="*/ 60 h 61"/>
              <a:gd name="T10" fmla="*/ 107 w 112"/>
              <a:gd name="T11" fmla="*/ 54 h 61"/>
            </a:gdLst>
            <a:ahLst/>
            <a:cxnLst>
              <a:cxn ang="0">
                <a:pos x="T0" y="T1"/>
              </a:cxn>
              <a:cxn ang="0">
                <a:pos x="T2" y="T3"/>
              </a:cxn>
              <a:cxn ang="0">
                <a:pos x="T4" y="T5"/>
              </a:cxn>
              <a:cxn ang="0">
                <a:pos x="T6" y="T7"/>
              </a:cxn>
              <a:cxn ang="0">
                <a:pos x="T8" y="T9"/>
              </a:cxn>
              <a:cxn ang="0">
                <a:pos x="T10" y="T11"/>
              </a:cxn>
            </a:cxnLst>
            <a:rect l="0" t="0" r="r" b="b"/>
            <a:pathLst>
              <a:path w="112" h="61">
                <a:moveTo>
                  <a:pt x="107" y="54"/>
                </a:moveTo>
                <a:lnTo>
                  <a:pt x="111" y="46"/>
                </a:lnTo>
                <a:lnTo>
                  <a:pt x="7" y="0"/>
                </a:lnTo>
                <a:lnTo>
                  <a:pt x="0" y="14"/>
                </a:lnTo>
                <a:lnTo>
                  <a:pt x="104" y="60"/>
                </a:lnTo>
                <a:lnTo>
                  <a:pt x="107" y="5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2657" name="Rectangle 81">
            <a:extLst>
              <a:ext uri="{FF2B5EF4-FFF2-40B4-BE49-F238E27FC236}">
                <a16:creationId xmlns:a16="http://schemas.microsoft.com/office/drawing/2014/main" id="{D2A78846-85F2-439E-8E95-188D031DEAF2}"/>
              </a:ext>
            </a:extLst>
          </p:cNvPr>
          <p:cNvSpPr>
            <a:spLocks noChangeArrowheads="1"/>
          </p:cNvSpPr>
          <p:nvPr/>
        </p:nvSpPr>
        <p:spPr bwMode="auto">
          <a:xfrm>
            <a:off x="4267200" y="4191000"/>
            <a:ext cx="2152650" cy="42216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eaLnBrk="0" hangingPunct="0">
              <a:lnSpc>
                <a:spcPct val="90000"/>
              </a:lnSpc>
            </a:pPr>
            <a:endParaRPr lang="en-GB" altLang="en-US" sz="2400" b="1"/>
          </a:p>
        </p:txBody>
      </p:sp>
      <p:sp>
        <p:nvSpPr>
          <p:cNvPr id="152658" name="Rectangle 82">
            <a:extLst>
              <a:ext uri="{FF2B5EF4-FFF2-40B4-BE49-F238E27FC236}">
                <a16:creationId xmlns:a16="http://schemas.microsoft.com/office/drawing/2014/main" id="{ACB350A9-505F-4A3C-88F3-5D999368E457}"/>
              </a:ext>
            </a:extLst>
          </p:cNvPr>
          <p:cNvSpPr>
            <a:spLocks noChangeArrowheads="1"/>
          </p:cNvSpPr>
          <p:nvPr/>
        </p:nvSpPr>
        <p:spPr bwMode="auto">
          <a:xfrm>
            <a:off x="982663" y="228600"/>
            <a:ext cx="7585075" cy="990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eaLnBrk="0" hangingPunct="0"/>
            <a:endParaRPr lang="en-GB" altLang="en-US" sz="4400">
              <a:solidFill>
                <a:srgbClr val="FE9B03"/>
              </a:solidFill>
            </a:endParaRPr>
          </a:p>
        </p:txBody>
      </p:sp>
      <p:sp>
        <p:nvSpPr>
          <p:cNvPr id="152659" name="Rectangle 83">
            <a:extLst>
              <a:ext uri="{FF2B5EF4-FFF2-40B4-BE49-F238E27FC236}">
                <a16:creationId xmlns:a16="http://schemas.microsoft.com/office/drawing/2014/main" id="{7A10D4C2-CE20-41C1-B33E-2A4E2D142D4A}"/>
              </a:ext>
            </a:extLst>
          </p:cNvPr>
          <p:cNvSpPr>
            <a:spLocks noChangeArrowheads="1"/>
          </p:cNvSpPr>
          <p:nvPr/>
        </p:nvSpPr>
        <p:spPr bwMode="auto">
          <a:xfrm>
            <a:off x="790575" y="5965825"/>
            <a:ext cx="2841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0</a:t>
            </a:r>
          </a:p>
        </p:txBody>
      </p:sp>
      <p:sp>
        <p:nvSpPr>
          <p:cNvPr id="152660" name="Rectangle 84">
            <a:extLst>
              <a:ext uri="{FF2B5EF4-FFF2-40B4-BE49-F238E27FC236}">
                <a16:creationId xmlns:a16="http://schemas.microsoft.com/office/drawing/2014/main" id="{7B7B75EF-F79F-4FA0-90A4-DCE1EC6CFEDA}"/>
              </a:ext>
            </a:extLst>
          </p:cNvPr>
          <p:cNvSpPr>
            <a:spLocks noChangeArrowheads="1"/>
          </p:cNvSpPr>
          <p:nvPr/>
        </p:nvSpPr>
        <p:spPr bwMode="auto">
          <a:xfrm>
            <a:off x="1593850" y="5965825"/>
            <a:ext cx="2857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1</a:t>
            </a:r>
          </a:p>
        </p:txBody>
      </p:sp>
      <p:sp>
        <p:nvSpPr>
          <p:cNvPr id="152661" name="Rectangle 85">
            <a:extLst>
              <a:ext uri="{FF2B5EF4-FFF2-40B4-BE49-F238E27FC236}">
                <a16:creationId xmlns:a16="http://schemas.microsoft.com/office/drawing/2014/main" id="{64F43B58-5330-4940-BC83-E1BE8F7159F2}"/>
              </a:ext>
            </a:extLst>
          </p:cNvPr>
          <p:cNvSpPr>
            <a:spLocks noChangeArrowheads="1"/>
          </p:cNvSpPr>
          <p:nvPr/>
        </p:nvSpPr>
        <p:spPr bwMode="auto">
          <a:xfrm>
            <a:off x="2390775" y="5965825"/>
            <a:ext cx="2841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2</a:t>
            </a:r>
          </a:p>
        </p:txBody>
      </p:sp>
      <p:sp>
        <p:nvSpPr>
          <p:cNvPr id="152662" name="Rectangle 86">
            <a:extLst>
              <a:ext uri="{FF2B5EF4-FFF2-40B4-BE49-F238E27FC236}">
                <a16:creationId xmlns:a16="http://schemas.microsoft.com/office/drawing/2014/main" id="{44EC9799-907E-442E-9C8B-8F57D2E34109}"/>
              </a:ext>
            </a:extLst>
          </p:cNvPr>
          <p:cNvSpPr>
            <a:spLocks noChangeArrowheads="1"/>
          </p:cNvSpPr>
          <p:nvPr/>
        </p:nvSpPr>
        <p:spPr bwMode="auto">
          <a:xfrm>
            <a:off x="3194050" y="5965825"/>
            <a:ext cx="2857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3</a:t>
            </a:r>
          </a:p>
        </p:txBody>
      </p:sp>
      <p:sp>
        <p:nvSpPr>
          <p:cNvPr id="152663" name="Rectangle 87">
            <a:extLst>
              <a:ext uri="{FF2B5EF4-FFF2-40B4-BE49-F238E27FC236}">
                <a16:creationId xmlns:a16="http://schemas.microsoft.com/office/drawing/2014/main" id="{CBF05A66-A08B-47E1-B690-A22B81CE6F44}"/>
              </a:ext>
            </a:extLst>
          </p:cNvPr>
          <p:cNvSpPr>
            <a:spLocks noChangeArrowheads="1"/>
          </p:cNvSpPr>
          <p:nvPr/>
        </p:nvSpPr>
        <p:spPr bwMode="auto">
          <a:xfrm>
            <a:off x="3990975" y="5959475"/>
            <a:ext cx="2841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4</a:t>
            </a:r>
          </a:p>
        </p:txBody>
      </p:sp>
      <p:sp>
        <p:nvSpPr>
          <p:cNvPr id="152664" name="Rectangle 88">
            <a:extLst>
              <a:ext uri="{FF2B5EF4-FFF2-40B4-BE49-F238E27FC236}">
                <a16:creationId xmlns:a16="http://schemas.microsoft.com/office/drawing/2014/main" id="{7EB1F0FB-DBC0-45A7-98CF-0AED9990AC1D}"/>
              </a:ext>
            </a:extLst>
          </p:cNvPr>
          <p:cNvSpPr>
            <a:spLocks noChangeArrowheads="1"/>
          </p:cNvSpPr>
          <p:nvPr/>
        </p:nvSpPr>
        <p:spPr bwMode="auto">
          <a:xfrm>
            <a:off x="4787900" y="5959475"/>
            <a:ext cx="2857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5</a:t>
            </a:r>
          </a:p>
        </p:txBody>
      </p:sp>
      <p:sp>
        <p:nvSpPr>
          <p:cNvPr id="152665" name="Rectangle 89">
            <a:extLst>
              <a:ext uri="{FF2B5EF4-FFF2-40B4-BE49-F238E27FC236}">
                <a16:creationId xmlns:a16="http://schemas.microsoft.com/office/drawing/2014/main" id="{F09410E6-5F47-452E-A382-1E527CE93A5F}"/>
              </a:ext>
            </a:extLst>
          </p:cNvPr>
          <p:cNvSpPr>
            <a:spLocks noChangeArrowheads="1"/>
          </p:cNvSpPr>
          <p:nvPr/>
        </p:nvSpPr>
        <p:spPr bwMode="auto">
          <a:xfrm>
            <a:off x="5586413" y="5959475"/>
            <a:ext cx="2857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6</a:t>
            </a:r>
          </a:p>
        </p:txBody>
      </p:sp>
      <p:sp>
        <p:nvSpPr>
          <p:cNvPr id="152666" name="Rectangle 90">
            <a:extLst>
              <a:ext uri="{FF2B5EF4-FFF2-40B4-BE49-F238E27FC236}">
                <a16:creationId xmlns:a16="http://schemas.microsoft.com/office/drawing/2014/main" id="{3985E92A-D9DE-4A8F-AEC0-931CAB93FDBE}"/>
              </a:ext>
            </a:extLst>
          </p:cNvPr>
          <p:cNvSpPr>
            <a:spLocks noChangeArrowheads="1"/>
          </p:cNvSpPr>
          <p:nvPr/>
        </p:nvSpPr>
        <p:spPr bwMode="auto">
          <a:xfrm>
            <a:off x="6710363" y="5959475"/>
            <a:ext cx="6699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12</a:t>
            </a:r>
          </a:p>
        </p:txBody>
      </p:sp>
      <p:sp>
        <p:nvSpPr>
          <p:cNvPr id="152667" name="Rectangle 91">
            <a:extLst>
              <a:ext uri="{FF2B5EF4-FFF2-40B4-BE49-F238E27FC236}">
                <a16:creationId xmlns:a16="http://schemas.microsoft.com/office/drawing/2014/main" id="{CFDC7088-A6B3-404E-AEAF-1F87AFCBA500}"/>
              </a:ext>
            </a:extLst>
          </p:cNvPr>
          <p:cNvSpPr>
            <a:spLocks noChangeArrowheads="1"/>
          </p:cNvSpPr>
          <p:nvPr/>
        </p:nvSpPr>
        <p:spPr bwMode="auto">
          <a:xfrm>
            <a:off x="7816850" y="5959475"/>
            <a:ext cx="5715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GB" altLang="en-US" sz="2000" b="1"/>
              <a:t>24</a:t>
            </a:r>
          </a:p>
        </p:txBody>
      </p:sp>
      <p:sp>
        <p:nvSpPr>
          <p:cNvPr id="152668" name="Rectangle 92">
            <a:extLst>
              <a:ext uri="{FF2B5EF4-FFF2-40B4-BE49-F238E27FC236}">
                <a16:creationId xmlns:a16="http://schemas.microsoft.com/office/drawing/2014/main" id="{1228161B-2041-429B-B543-4DB69EB631B2}"/>
              </a:ext>
            </a:extLst>
          </p:cNvPr>
          <p:cNvSpPr>
            <a:spLocks noChangeArrowheads="1"/>
          </p:cNvSpPr>
          <p:nvPr/>
        </p:nvSpPr>
        <p:spPr bwMode="auto">
          <a:xfrm>
            <a:off x="982663" y="323850"/>
            <a:ext cx="7585075" cy="819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eaLnBrk="0" hangingPunct="0"/>
            <a:br>
              <a:rPr lang="en-GB" altLang="en-US" sz="4400">
                <a:solidFill>
                  <a:srgbClr val="FE9B03"/>
                </a:solidFill>
              </a:rPr>
            </a:br>
            <a:endParaRPr lang="en-GB" altLang="en-US" sz="4400">
              <a:solidFill>
                <a:srgbClr val="FE9B03"/>
              </a:solidFill>
            </a:endParaRPr>
          </a:p>
        </p:txBody>
      </p:sp>
      <p:sp>
        <p:nvSpPr>
          <p:cNvPr id="152669" name="Rectangle 93">
            <a:extLst>
              <a:ext uri="{FF2B5EF4-FFF2-40B4-BE49-F238E27FC236}">
                <a16:creationId xmlns:a16="http://schemas.microsoft.com/office/drawing/2014/main" id="{15D10C4D-DA1E-4D42-8B46-3226541D2E64}"/>
              </a:ext>
            </a:extLst>
          </p:cNvPr>
          <p:cNvSpPr>
            <a:spLocks noGrp="1" noChangeArrowheads="1"/>
          </p:cNvSpPr>
          <p:nvPr>
            <p:ph type="title"/>
          </p:nvPr>
        </p:nvSpPr>
        <p:spPr/>
        <p:txBody>
          <a:bodyPr>
            <a:normAutofit fontScale="90000"/>
          </a:bodyPr>
          <a:lstStyle/>
          <a:p>
            <a:r>
              <a:rPr lang="en-GB" altLang="en-US" sz="4000" b="1">
                <a:solidFill>
                  <a:srgbClr val="66FFCC"/>
                </a:solidFill>
                <a:effectLst>
                  <a:outerShdw blurRad="38100" dist="38100" dir="2700000" algn="tl">
                    <a:srgbClr val="FFFFFF"/>
                  </a:outerShdw>
                </a:effectLst>
              </a:rPr>
              <a:t>HAV Serological Course</a:t>
            </a:r>
            <a:br>
              <a:rPr lang="en-GB" altLang="en-US" sz="4000">
                <a:solidFill>
                  <a:srgbClr val="FE9B03"/>
                </a:solidFill>
              </a:rPr>
            </a:br>
            <a:endParaRPr lang="en-IE" altLang="en-US" sz="4000">
              <a:solidFill>
                <a:srgbClr val="FE9B03"/>
              </a:solidFill>
            </a:endParaRPr>
          </a:p>
        </p:txBody>
      </p:sp>
      <p:sp>
        <p:nvSpPr>
          <p:cNvPr id="152670" name="Text Box 94">
            <a:extLst>
              <a:ext uri="{FF2B5EF4-FFF2-40B4-BE49-F238E27FC236}">
                <a16:creationId xmlns:a16="http://schemas.microsoft.com/office/drawing/2014/main" id="{978DC53C-52BA-4B66-AB32-D80CD511C3C2}"/>
              </a:ext>
            </a:extLst>
          </p:cNvPr>
          <p:cNvSpPr txBox="1">
            <a:spLocks noChangeArrowheads="1"/>
          </p:cNvSpPr>
          <p:nvPr/>
        </p:nvSpPr>
        <p:spPr bwMode="auto">
          <a:xfrm>
            <a:off x="5638800" y="1565275"/>
            <a:ext cx="1539875"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GB" altLang="en-US" sz="2400" b="1"/>
              <a:t>Total anti-HAV</a:t>
            </a:r>
          </a:p>
          <a:p>
            <a:endParaRPr lang="en-IE" altLang="en-US" sz="2400"/>
          </a:p>
        </p:txBody>
      </p:sp>
      <p:sp>
        <p:nvSpPr>
          <p:cNvPr id="152671" name="Text Box 95">
            <a:extLst>
              <a:ext uri="{FF2B5EF4-FFF2-40B4-BE49-F238E27FC236}">
                <a16:creationId xmlns:a16="http://schemas.microsoft.com/office/drawing/2014/main" id="{4928B3E9-87D5-482D-85F5-AF04470FE400}"/>
              </a:ext>
            </a:extLst>
          </p:cNvPr>
          <p:cNvSpPr txBox="1">
            <a:spLocks noChangeArrowheads="1"/>
          </p:cNvSpPr>
          <p:nvPr/>
        </p:nvSpPr>
        <p:spPr bwMode="auto">
          <a:xfrm>
            <a:off x="510540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a:p>
        </p:txBody>
      </p:sp>
      <p:sp>
        <p:nvSpPr>
          <p:cNvPr id="152672" name="Text Box 96">
            <a:extLst>
              <a:ext uri="{FF2B5EF4-FFF2-40B4-BE49-F238E27FC236}">
                <a16:creationId xmlns:a16="http://schemas.microsoft.com/office/drawing/2014/main" id="{398AC46F-4EED-4D01-9B4F-9E308715A363}"/>
              </a:ext>
            </a:extLst>
          </p:cNvPr>
          <p:cNvSpPr txBox="1">
            <a:spLocks noChangeArrowheads="1"/>
          </p:cNvSpPr>
          <p:nvPr/>
        </p:nvSpPr>
        <p:spPr bwMode="auto">
          <a:xfrm>
            <a:off x="4784725" y="4460875"/>
            <a:ext cx="1692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t>IgM anti-HAV</a:t>
            </a:r>
            <a:endParaRPr lang="en-IE" altLang="en-US" sz="2400" b="1"/>
          </a:p>
        </p:txBody>
      </p:sp>
      <p:sp>
        <p:nvSpPr>
          <p:cNvPr id="152673" name="Text Box 97">
            <a:extLst>
              <a:ext uri="{FF2B5EF4-FFF2-40B4-BE49-F238E27FC236}">
                <a16:creationId xmlns:a16="http://schemas.microsoft.com/office/drawing/2014/main" id="{0421C6A5-3E0B-4505-8BC7-7772E1B00A5C}"/>
              </a:ext>
            </a:extLst>
          </p:cNvPr>
          <p:cNvSpPr txBox="1">
            <a:spLocks noChangeArrowheads="1"/>
          </p:cNvSpPr>
          <p:nvPr/>
        </p:nvSpPr>
        <p:spPr bwMode="auto">
          <a:xfrm>
            <a:off x="2422525" y="2479675"/>
            <a:ext cx="1006475"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GB" altLang="en-US" sz="2400" b="1"/>
              <a:t>ALT</a:t>
            </a:r>
          </a:p>
          <a:p>
            <a:endParaRPr lang="en-IE" altLang="en-US" sz="2400"/>
          </a:p>
        </p:txBody>
      </p:sp>
      <p:sp>
        <p:nvSpPr>
          <p:cNvPr id="152674" name="Text Box 98">
            <a:extLst>
              <a:ext uri="{FF2B5EF4-FFF2-40B4-BE49-F238E27FC236}">
                <a16:creationId xmlns:a16="http://schemas.microsoft.com/office/drawing/2014/main" id="{4E979E23-067E-4B8A-957E-FC602670607A}"/>
              </a:ext>
            </a:extLst>
          </p:cNvPr>
          <p:cNvSpPr txBox="1">
            <a:spLocks noChangeArrowheads="1"/>
          </p:cNvSpPr>
          <p:nvPr/>
        </p:nvSpPr>
        <p:spPr bwMode="auto">
          <a:xfrm>
            <a:off x="0" y="3124200"/>
            <a:ext cx="7807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Titre</a:t>
            </a:r>
            <a:endParaRPr lang="en-IE" altLang="en-US" sz="2400" b="1"/>
          </a:p>
        </p:txBody>
      </p:sp>
      <p:sp>
        <p:nvSpPr>
          <p:cNvPr id="152675" name="Text Box 99">
            <a:extLst>
              <a:ext uri="{FF2B5EF4-FFF2-40B4-BE49-F238E27FC236}">
                <a16:creationId xmlns:a16="http://schemas.microsoft.com/office/drawing/2014/main" id="{623BD1A5-F4B3-4138-BEE6-0FFCF67476C6}"/>
              </a:ext>
            </a:extLst>
          </p:cNvPr>
          <p:cNvSpPr txBox="1">
            <a:spLocks noChangeArrowheads="1"/>
          </p:cNvSpPr>
          <p:nvPr/>
        </p:nvSpPr>
        <p:spPr bwMode="auto">
          <a:xfrm>
            <a:off x="2362200" y="6172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t>Months after Exposure</a:t>
            </a:r>
            <a:endParaRPr lang="en-IE" altLang="en-US" sz="2400" b="1"/>
          </a:p>
        </p:txBody>
      </p:sp>
      <p:sp>
        <p:nvSpPr>
          <p:cNvPr id="152676" name="Text Box 100">
            <a:extLst>
              <a:ext uri="{FF2B5EF4-FFF2-40B4-BE49-F238E27FC236}">
                <a16:creationId xmlns:a16="http://schemas.microsoft.com/office/drawing/2014/main" id="{66D23FEC-CAD7-4714-BD04-1D581FD84628}"/>
              </a:ext>
            </a:extLst>
          </p:cNvPr>
          <p:cNvSpPr txBox="1">
            <a:spLocks noChangeArrowheads="1"/>
          </p:cNvSpPr>
          <p:nvPr/>
        </p:nvSpPr>
        <p:spPr bwMode="auto">
          <a:xfrm>
            <a:off x="1619250" y="1773238"/>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t>Symptoms</a:t>
            </a:r>
            <a:endParaRPr lang="en-IE" altLang="en-US" sz="2400" b="1"/>
          </a:p>
        </p:txBody>
      </p:sp>
      <p:sp>
        <p:nvSpPr>
          <p:cNvPr id="152678" name="Text Box 102">
            <a:extLst>
              <a:ext uri="{FF2B5EF4-FFF2-40B4-BE49-F238E27FC236}">
                <a16:creationId xmlns:a16="http://schemas.microsoft.com/office/drawing/2014/main" id="{D293C22D-78FE-4EBD-9707-BFFAAFF23B21}"/>
              </a:ext>
            </a:extLst>
          </p:cNvPr>
          <p:cNvSpPr txBox="1">
            <a:spLocks noChangeArrowheads="1"/>
          </p:cNvSpPr>
          <p:nvPr/>
        </p:nvSpPr>
        <p:spPr bwMode="auto">
          <a:xfrm>
            <a:off x="1042988" y="4005263"/>
            <a:ext cx="12969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a:t>Incubation</a:t>
            </a:r>
          </a:p>
          <a:p>
            <a:pPr>
              <a:spcBef>
                <a:spcPct val="50000"/>
              </a:spcBef>
            </a:pPr>
            <a:r>
              <a:rPr lang="it-IT" altLang="en-US"/>
              <a:t>PCR</a:t>
            </a: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8" name="Rectangle 138">
            <a:extLst>
              <a:ext uri="{FF2B5EF4-FFF2-40B4-BE49-F238E27FC236}">
                <a16:creationId xmlns:a16="http://schemas.microsoft.com/office/drawing/2014/main" id="{0C041EAD-4D57-4902-9F85-F38B69CB73A7}"/>
              </a:ext>
            </a:extLst>
          </p:cNvPr>
          <p:cNvSpPr>
            <a:spLocks noChangeArrowheads="1"/>
          </p:cNvSpPr>
          <p:nvPr/>
        </p:nvSpPr>
        <p:spPr bwMode="auto">
          <a:xfrm>
            <a:off x="304800" y="3303588"/>
            <a:ext cx="6643688" cy="603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eaLnBrk="0" hangingPunct="0"/>
            <a:endParaRPr lang="en-GB" altLang="en-US" sz="3200" b="1">
              <a:latin typeface="Wingdings 2" panose="05020102010507070707" pitchFamily="18" charset="2"/>
            </a:endParaRPr>
          </a:p>
        </p:txBody>
      </p:sp>
      <p:grpSp>
        <p:nvGrpSpPr>
          <p:cNvPr id="205049" name="Group 249">
            <a:extLst>
              <a:ext uri="{FF2B5EF4-FFF2-40B4-BE49-F238E27FC236}">
                <a16:creationId xmlns:a16="http://schemas.microsoft.com/office/drawing/2014/main" id="{892FE624-B9AA-4A07-88E7-D017947E9C5C}"/>
              </a:ext>
            </a:extLst>
          </p:cNvPr>
          <p:cNvGrpSpPr>
            <a:grpSpLocks/>
          </p:cNvGrpSpPr>
          <p:nvPr/>
        </p:nvGrpSpPr>
        <p:grpSpPr bwMode="auto">
          <a:xfrm>
            <a:off x="0" y="188913"/>
            <a:ext cx="5688013" cy="2909887"/>
            <a:chOff x="249" y="164"/>
            <a:chExt cx="2812" cy="1742"/>
          </a:xfrm>
        </p:grpSpPr>
        <p:sp>
          <p:nvSpPr>
            <p:cNvPr id="204805" name="Rectangle 5">
              <a:extLst>
                <a:ext uri="{FF2B5EF4-FFF2-40B4-BE49-F238E27FC236}">
                  <a16:creationId xmlns:a16="http://schemas.microsoft.com/office/drawing/2014/main" id="{6732466A-2849-40AD-907D-FDFBCE3BF236}"/>
                </a:ext>
              </a:extLst>
            </p:cNvPr>
            <p:cNvSpPr>
              <a:spLocks noChangeArrowheads="1"/>
            </p:cNvSpPr>
            <p:nvPr/>
          </p:nvSpPr>
          <p:spPr bwMode="auto">
            <a:xfrm>
              <a:off x="381" y="276"/>
              <a:ext cx="2680" cy="25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eaLnBrk="0" hangingPunct="0"/>
              <a:endParaRPr lang="en-GB" altLang="en-US" sz="3600">
                <a:latin typeface="Wingdings 2" panose="05020102010507070707" pitchFamily="18" charset="2"/>
              </a:endParaRPr>
            </a:p>
          </p:txBody>
        </p:sp>
        <p:sp>
          <p:nvSpPr>
            <p:cNvPr id="204806" name="Rectangle 6">
              <a:extLst>
                <a:ext uri="{FF2B5EF4-FFF2-40B4-BE49-F238E27FC236}">
                  <a16:creationId xmlns:a16="http://schemas.microsoft.com/office/drawing/2014/main" id="{4FC108B2-A77E-481E-9731-5B0A956852E4}"/>
                </a:ext>
              </a:extLst>
            </p:cNvPr>
            <p:cNvSpPr>
              <a:spLocks noChangeArrowheads="1"/>
            </p:cNvSpPr>
            <p:nvPr/>
          </p:nvSpPr>
          <p:spPr bwMode="auto">
            <a:xfrm>
              <a:off x="249" y="164"/>
              <a:ext cx="2767"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1800" b="1">
                  <a:solidFill>
                    <a:schemeClr val="tx1"/>
                  </a:solidFill>
                  <a:effectLst>
                    <a:outerShdw blurRad="38100" dist="38100" dir="2700000" algn="tl">
                      <a:srgbClr val="FFFFFF"/>
                    </a:outerShdw>
                  </a:effectLst>
                </a:rPr>
                <a:t>Acute Hepatitis B Infection</a:t>
              </a:r>
            </a:p>
          </p:txBody>
        </p:sp>
        <p:sp>
          <p:nvSpPr>
            <p:cNvPr id="204807" name="Text Box 7">
              <a:extLst>
                <a:ext uri="{FF2B5EF4-FFF2-40B4-BE49-F238E27FC236}">
                  <a16:creationId xmlns:a16="http://schemas.microsoft.com/office/drawing/2014/main" id="{FB88F36B-45F0-4D55-B9E0-BF42978311FE}"/>
                </a:ext>
              </a:extLst>
            </p:cNvPr>
            <p:cNvSpPr txBox="1">
              <a:spLocks noChangeArrowheads="1"/>
            </p:cNvSpPr>
            <p:nvPr/>
          </p:nvSpPr>
          <p:spPr bwMode="auto">
            <a:xfrm rot="16200000">
              <a:off x="184" y="1139"/>
              <a:ext cx="365"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latin typeface="Times New Roman" panose="02020603050405020304" pitchFamily="18" charset="0"/>
                </a:rPr>
                <a:t>Titre</a:t>
              </a:r>
              <a:endParaRPr lang="en-IE" altLang="en-US" sz="1200" b="1">
                <a:latin typeface="Times New Roman" panose="02020603050405020304" pitchFamily="18" charset="0"/>
              </a:endParaRPr>
            </a:p>
          </p:txBody>
        </p:sp>
        <p:sp>
          <p:nvSpPr>
            <p:cNvPr id="204809" name="Rectangle 9">
              <a:extLst>
                <a:ext uri="{FF2B5EF4-FFF2-40B4-BE49-F238E27FC236}">
                  <a16:creationId xmlns:a16="http://schemas.microsoft.com/office/drawing/2014/main" id="{2A07AE80-F96E-4FDF-8737-F623DBAADA61}"/>
                </a:ext>
              </a:extLst>
            </p:cNvPr>
            <p:cNvSpPr>
              <a:spLocks noChangeArrowheads="1"/>
            </p:cNvSpPr>
            <p:nvPr/>
          </p:nvSpPr>
          <p:spPr bwMode="auto">
            <a:xfrm>
              <a:off x="268" y="1685"/>
              <a:ext cx="676"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0" name="Rectangle 10">
              <a:extLst>
                <a:ext uri="{FF2B5EF4-FFF2-40B4-BE49-F238E27FC236}">
                  <a16:creationId xmlns:a16="http://schemas.microsoft.com/office/drawing/2014/main" id="{90DBD01B-43DA-4B53-A1DC-84BE898B11F6}"/>
                </a:ext>
              </a:extLst>
            </p:cNvPr>
            <p:cNvSpPr>
              <a:spLocks noChangeArrowheads="1"/>
            </p:cNvSpPr>
            <p:nvPr/>
          </p:nvSpPr>
          <p:spPr bwMode="auto">
            <a:xfrm>
              <a:off x="1137" y="1685"/>
              <a:ext cx="1012"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1" name="Line 11">
              <a:extLst>
                <a:ext uri="{FF2B5EF4-FFF2-40B4-BE49-F238E27FC236}">
                  <a16:creationId xmlns:a16="http://schemas.microsoft.com/office/drawing/2014/main" id="{85924280-2DBD-411D-A4DD-506DA75E4256}"/>
                </a:ext>
              </a:extLst>
            </p:cNvPr>
            <p:cNvSpPr>
              <a:spLocks noChangeShapeType="1"/>
            </p:cNvSpPr>
            <p:nvPr/>
          </p:nvSpPr>
          <p:spPr bwMode="auto">
            <a:xfrm flipV="1">
              <a:off x="573"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2" name="Line 12">
              <a:extLst>
                <a:ext uri="{FF2B5EF4-FFF2-40B4-BE49-F238E27FC236}">
                  <a16:creationId xmlns:a16="http://schemas.microsoft.com/office/drawing/2014/main" id="{E012FABA-69C1-41A2-B78F-BDCF76DC4644}"/>
                </a:ext>
              </a:extLst>
            </p:cNvPr>
            <p:cNvSpPr>
              <a:spLocks noChangeShapeType="1"/>
            </p:cNvSpPr>
            <p:nvPr/>
          </p:nvSpPr>
          <p:spPr bwMode="auto">
            <a:xfrm flipV="1">
              <a:off x="736"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3" name="Line 13">
              <a:extLst>
                <a:ext uri="{FF2B5EF4-FFF2-40B4-BE49-F238E27FC236}">
                  <a16:creationId xmlns:a16="http://schemas.microsoft.com/office/drawing/2014/main" id="{0B9A4D0F-0047-46D4-A1EB-A95BE0D7902C}"/>
                </a:ext>
              </a:extLst>
            </p:cNvPr>
            <p:cNvSpPr>
              <a:spLocks noChangeShapeType="1"/>
            </p:cNvSpPr>
            <p:nvPr/>
          </p:nvSpPr>
          <p:spPr bwMode="auto">
            <a:xfrm flipV="1">
              <a:off x="900"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4" name="Line 14">
              <a:extLst>
                <a:ext uri="{FF2B5EF4-FFF2-40B4-BE49-F238E27FC236}">
                  <a16:creationId xmlns:a16="http://schemas.microsoft.com/office/drawing/2014/main" id="{A9962CBA-6BBA-4AC8-9A07-2947B2441A73}"/>
                </a:ext>
              </a:extLst>
            </p:cNvPr>
            <p:cNvSpPr>
              <a:spLocks noChangeShapeType="1"/>
            </p:cNvSpPr>
            <p:nvPr/>
          </p:nvSpPr>
          <p:spPr bwMode="auto">
            <a:xfrm flipV="1">
              <a:off x="1064"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5" name="Line 15">
              <a:extLst>
                <a:ext uri="{FF2B5EF4-FFF2-40B4-BE49-F238E27FC236}">
                  <a16:creationId xmlns:a16="http://schemas.microsoft.com/office/drawing/2014/main" id="{A8F82F5E-F059-44B3-8E61-2DCE2B7DBF04}"/>
                </a:ext>
              </a:extLst>
            </p:cNvPr>
            <p:cNvSpPr>
              <a:spLocks noChangeShapeType="1"/>
            </p:cNvSpPr>
            <p:nvPr/>
          </p:nvSpPr>
          <p:spPr bwMode="auto">
            <a:xfrm flipV="1">
              <a:off x="1228"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6" name="Line 16">
              <a:extLst>
                <a:ext uri="{FF2B5EF4-FFF2-40B4-BE49-F238E27FC236}">
                  <a16:creationId xmlns:a16="http://schemas.microsoft.com/office/drawing/2014/main" id="{6D2A35FC-4713-4614-BFFB-7B021AD5D320}"/>
                </a:ext>
              </a:extLst>
            </p:cNvPr>
            <p:cNvSpPr>
              <a:spLocks noChangeShapeType="1"/>
            </p:cNvSpPr>
            <p:nvPr/>
          </p:nvSpPr>
          <p:spPr bwMode="auto">
            <a:xfrm flipV="1">
              <a:off x="1392"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7" name="Line 17">
              <a:extLst>
                <a:ext uri="{FF2B5EF4-FFF2-40B4-BE49-F238E27FC236}">
                  <a16:creationId xmlns:a16="http://schemas.microsoft.com/office/drawing/2014/main" id="{2DBFEEC2-9357-40A4-9255-163BEB284228}"/>
                </a:ext>
              </a:extLst>
            </p:cNvPr>
            <p:cNvSpPr>
              <a:spLocks noChangeShapeType="1"/>
            </p:cNvSpPr>
            <p:nvPr/>
          </p:nvSpPr>
          <p:spPr bwMode="auto">
            <a:xfrm flipV="1">
              <a:off x="1556"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8" name="Line 18">
              <a:extLst>
                <a:ext uri="{FF2B5EF4-FFF2-40B4-BE49-F238E27FC236}">
                  <a16:creationId xmlns:a16="http://schemas.microsoft.com/office/drawing/2014/main" id="{FD3D0B99-A061-42E0-825F-B9FB636045A0}"/>
                </a:ext>
              </a:extLst>
            </p:cNvPr>
            <p:cNvSpPr>
              <a:spLocks noChangeShapeType="1"/>
            </p:cNvSpPr>
            <p:nvPr/>
          </p:nvSpPr>
          <p:spPr bwMode="auto">
            <a:xfrm flipV="1">
              <a:off x="1720"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19" name="Line 19">
              <a:extLst>
                <a:ext uri="{FF2B5EF4-FFF2-40B4-BE49-F238E27FC236}">
                  <a16:creationId xmlns:a16="http://schemas.microsoft.com/office/drawing/2014/main" id="{22B93CF5-FEB1-44B8-B023-50579C3F6CBF}"/>
                </a:ext>
              </a:extLst>
            </p:cNvPr>
            <p:cNvSpPr>
              <a:spLocks noChangeShapeType="1"/>
            </p:cNvSpPr>
            <p:nvPr/>
          </p:nvSpPr>
          <p:spPr bwMode="auto">
            <a:xfrm flipV="1">
              <a:off x="1885"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20" name="Line 20">
              <a:extLst>
                <a:ext uri="{FF2B5EF4-FFF2-40B4-BE49-F238E27FC236}">
                  <a16:creationId xmlns:a16="http://schemas.microsoft.com/office/drawing/2014/main" id="{6876902F-1658-427B-8C64-D91755FCB255}"/>
                </a:ext>
              </a:extLst>
            </p:cNvPr>
            <p:cNvSpPr>
              <a:spLocks noChangeShapeType="1"/>
            </p:cNvSpPr>
            <p:nvPr/>
          </p:nvSpPr>
          <p:spPr bwMode="auto">
            <a:xfrm flipV="1">
              <a:off x="2049"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21" name="Line 21">
              <a:extLst>
                <a:ext uri="{FF2B5EF4-FFF2-40B4-BE49-F238E27FC236}">
                  <a16:creationId xmlns:a16="http://schemas.microsoft.com/office/drawing/2014/main" id="{0EDFFAD0-A853-43FE-B009-CC94BE253AA5}"/>
                </a:ext>
              </a:extLst>
            </p:cNvPr>
            <p:cNvSpPr>
              <a:spLocks noChangeShapeType="1"/>
            </p:cNvSpPr>
            <p:nvPr/>
          </p:nvSpPr>
          <p:spPr bwMode="auto">
            <a:xfrm flipV="1">
              <a:off x="2376"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22" name="Line 22">
              <a:extLst>
                <a:ext uri="{FF2B5EF4-FFF2-40B4-BE49-F238E27FC236}">
                  <a16:creationId xmlns:a16="http://schemas.microsoft.com/office/drawing/2014/main" id="{031BC628-C9FB-477B-BEFD-7F6CB13D6724}"/>
                </a:ext>
              </a:extLst>
            </p:cNvPr>
            <p:cNvSpPr>
              <a:spLocks noChangeShapeType="1"/>
            </p:cNvSpPr>
            <p:nvPr/>
          </p:nvSpPr>
          <p:spPr bwMode="auto">
            <a:xfrm flipV="1">
              <a:off x="2703" y="1560"/>
              <a:ext cx="0" cy="3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23" name="Freeform 23">
              <a:extLst>
                <a:ext uri="{FF2B5EF4-FFF2-40B4-BE49-F238E27FC236}">
                  <a16:creationId xmlns:a16="http://schemas.microsoft.com/office/drawing/2014/main" id="{24D4A99B-666B-4F64-B168-B18C4DA9EF6D}"/>
                </a:ext>
              </a:extLst>
            </p:cNvPr>
            <p:cNvSpPr>
              <a:spLocks/>
            </p:cNvSpPr>
            <p:nvPr/>
          </p:nvSpPr>
          <p:spPr bwMode="auto">
            <a:xfrm>
              <a:off x="451" y="507"/>
              <a:ext cx="8" cy="1056"/>
            </a:xfrm>
            <a:custGeom>
              <a:avLst/>
              <a:gdLst>
                <a:gd name="T0" fmla="*/ 8 w 17"/>
                <a:gd name="T1" fmla="*/ 2757 h 2776"/>
                <a:gd name="T2" fmla="*/ 16 w 17"/>
                <a:gd name="T3" fmla="*/ 2766 h 2776"/>
                <a:gd name="T4" fmla="*/ 16 w 17"/>
                <a:gd name="T5" fmla="*/ 0 h 2776"/>
                <a:gd name="T6" fmla="*/ 0 w 17"/>
                <a:gd name="T7" fmla="*/ 0 h 2776"/>
                <a:gd name="T8" fmla="*/ 0 w 17"/>
                <a:gd name="T9" fmla="*/ 2766 h 2776"/>
                <a:gd name="T10" fmla="*/ 8 w 17"/>
                <a:gd name="T11" fmla="*/ 2775 h 2776"/>
                <a:gd name="T12" fmla="*/ 0 w 17"/>
                <a:gd name="T13" fmla="*/ 2766 h 2776"/>
                <a:gd name="T14" fmla="*/ 0 w 17"/>
                <a:gd name="T15" fmla="*/ 2775 h 2776"/>
                <a:gd name="T16" fmla="*/ 8 w 17"/>
                <a:gd name="T17" fmla="*/ 2775 h 2776"/>
                <a:gd name="T18" fmla="*/ 8 w 17"/>
                <a:gd name="T19" fmla="*/ 2757 h 2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4" name="Freeform 24">
              <a:extLst>
                <a:ext uri="{FF2B5EF4-FFF2-40B4-BE49-F238E27FC236}">
                  <a16:creationId xmlns:a16="http://schemas.microsoft.com/office/drawing/2014/main" id="{E59DC00F-CFE1-43AE-942B-61198B5933A2}"/>
                </a:ext>
              </a:extLst>
            </p:cNvPr>
            <p:cNvSpPr>
              <a:spLocks/>
            </p:cNvSpPr>
            <p:nvPr/>
          </p:nvSpPr>
          <p:spPr bwMode="auto">
            <a:xfrm>
              <a:off x="455" y="1558"/>
              <a:ext cx="2365" cy="6"/>
            </a:xfrm>
            <a:custGeom>
              <a:avLst/>
              <a:gdLst>
                <a:gd name="T0" fmla="*/ 4706 w 4707"/>
                <a:gd name="T1" fmla="*/ 8 h 17"/>
                <a:gd name="T2" fmla="*/ 4706 w 4707"/>
                <a:gd name="T3" fmla="*/ 0 h 17"/>
                <a:gd name="T4" fmla="*/ 0 w 4707"/>
                <a:gd name="T5" fmla="*/ 0 h 17"/>
                <a:gd name="T6" fmla="*/ 0 w 4707"/>
                <a:gd name="T7" fmla="*/ 16 h 17"/>
                <a:gd name="T8" fmla="*/ 4706 w 4707"/>
                <a:gd name="T9" fmla="*/ 16 h 17"/>
                <a:gd name="T10" fmla="*/ 4706 w 4707"/>
                <a:gd name="T11" fmla="*/ 8 h 17"/>
              </a:gdLst>
              <a:ahLst/>
              <a:cxnLst>
                <a:cxn ang="0">
                  <a:pos x="T0" y="T1"/>
                </a:cxn>
                <a:cxn ang="0">
                  <a:pos x="T2" y="T3"/>
                </a:cxn>
                <a:cxn ang="0">
                  <a:pos x="T4" y="T5"/>
                </a:cxn>
                <a:cxn ang="0">
                  <a:pos x="T6" y="T7"/>
                </a:cxn>
                <a:cxn ang="0">
                  <a:pos x="T8" y="T9"/>
                </a:cxn>
                <a:cxn ang="0">
                  <a:pos x="T10" y="T11"/>
                </a:cxn>
              </a:cxnLst>
              <a:rect l="0" t="0" r="r" b="b"/>
              <a:pathLst>
                <a:path w="4707" h="17">
                  <a:moveTo>
                    <a:pt x="4706" y="8"/>
                  </a:moveTo>
                  <a:lnTo>
                    <a:pt x="4706" y="0"/>
                  </a:lnTo>
                  <a:lnTo>
                    <a:pt x="0" y="0"/>
                  </a:lnTo>
                  <a:lnTo>
                    <a:pt x="0" y="16"/>
                  </a:lnTo>
                  <a:lnTo>
                    <a:pt x="4706" y="16"/>
                  </a:lnTo>
                  <a:lnTo>
                    <a:pt x="4706"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5" name="Freeform 25">
              <a:extLst>
                <a:ext uri="{FF2B5EF4-FFF2-40B4-BE49-F238E27FC236}">
                  <a16:creationId xmlns:a16="http://schemas.microsoft.com/office/drawing/2014/main" id="{3BFC6F4D-1AAB-42F6-8E3B-8BD74648BE1A}"/>
                </a:ext>
              </a:extLst>
            </p:cNvPr>
            <p:cNvSpPr>
              <a:spLocks/>
            </p:cNvSpPr>
            <p:nvPr/>
          </p:nvSpPr>
          <p:spPr bwMode="auto">
            <a:xfrm>
              <a:off x="2186" y="1540"/>
              <a:ext cx="29" cy="51"/>
            </a:xfrm>
            <a:custGeom>
              <a:avLst/>
              <a:gdLst>
                <a:gd name="T0" fmla="*/ 7 w 57"/>
                <a:gd name="T1" fmla="*/ 131 h 135"/>
                <a:gd name="T2" fmla="*/ 15 w 57"/>
                <a:gd name="T3" fmla="*/ 134 h 135"/>
                <a:gd name="T4" fmla="*/ 56 w 57"/>
                <a:gd name="T5" fmla="*/ 5 h 135"/>
                <a:gd name="T6" fmla="*/ 41 w 57"/>
                <a:gd name="T7" fmla="*/ 0 h 135"/>
                <a:gd name="T8" fmla="*/ 0 w 57"/>
                <a:gd name="T9" fmla="*/ 128 h 135"/>
                <a:gd name="T10" fmla="*/ 7 w 57"/>
                <a:gd name="T11" fmla="*/ 131 h 135"/>
              </a:gdLst>
              <a:ahLst/>
              <a:cxnLst>
                <a:cxn ang="0">
                  <a:pos x="T0" y="T1"/>
                </a:cxn>
                <a:cxn ang="0">
                  <a:pos x="T2" y="T3"/>
                </a:cxn>
                <a:cxn ang="0">
                  <a:pos x="T4" y="T5"/>
                </a:cxn>
                <a:cxn ang="0">
                  <a:pos x="T6" y="T7"/>
                </a:cxn>
                <a:cxn ang="0">
                  <a:pos x="T8" y="T9"/>
                </a:cxn>
                <a:cxn ang="0">
                  <a:pos x="T10" y="T11"/>
                </a:cxn>
              </a:cxnLst>
              <a:rect l="0" t="0" r="r" b="b"/>
              <a:pathLst>
                <a:path w="57" h="135">
                  <a:moveTo>
                    <a:pt x="7" y="131"/>
                  </a:moveTo>
                  <a:lnTo>
                    <a:pt x="15" y="134"/>
                  </a:lnTo>
                  <a:lnTo>
                    <a:pt x="56" y="5"/>
                  </a:lnTo>
                  <a:lnTo>
                    <a:pt x="41" y="0"/>
                  </a:lnTo>
                  <a:lnTo>
                    <a:pt x="0" y="128"/>
                  </a:lnTo>
                  <a:lnTo>
                    <a:pt x="7"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6" name="Freeform 26">
              <a:extLst>
                <a:ext uri="{FF2B5EF4-FFF2-40B4-BE49-F238E27FC236}">
                  <a16:creationId xmlns:a16="http://schemas.microsoft.com/office/drawing/2014/main" id="{147CD6F8-B1C8-4D69-A96E-0207CC665E4C}"/>
                </a:ext>
              </a:extLst>
            </p:cNvPr>
            <p:cNvSpPr>
              <a:spLocks/>
            </p:cNvSpPr>
            <p:nvPr/>
          </p:nvSpPr>
          <p:spPr bwMode="auto">
            <a:xfrm>
              <a:off x="2209" y="1540"/>
              <a:ext cx="28" cy="51"/>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Lst>
              <a:ahLst/>
              <a:cxnLst>
                <a:cxn ang="0">
                  <a:pos x="T0" y="T1"/>
                </a:cxn>
                <a:cxn ang="0">
                  <a:pos x="T2" y="T3"/>
                </a:cxn>
                <a:cxn ang="0">
                  <a:pos x="T4" y="T5"/>
                </a:cxn>
                <a:cxn ang="0">
                  <a:pos x="T6" y="T7"/>
                </a:cxn>
                <a:cxn ang="0">
                  <a:pos x="T8" y="T9"/>
                </a:cxn>
                <a:cxn ang="0">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7" name="Freeform 27">
              <a:extLst>
                <a:ext uri="{FF2B5EF4-FFF2-40B4-BE49-F238E27FC236}">
                  <a16:creationId xmlns:a16="http://schemas.microsoft.com/office/drawing/2014/main" id="{503CD8D5-E11F-4FA4-94D6-157B6DE0A30D}"/>
                </a:ext>
              </a:extLst>
            </p:cNvPr>
            <p:cNvSpPr>
              <a:spLocks/>
            </p:cNvSpPr>
            <p:nvPr/>
          </p:nvSpPr>
          <p:spPr bwMode="auto">
            <a:xfrm>
              <a:off x="2531" y="1540"/>
              <a:ext cx="29" cy="51"/>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Lst>
              <a:ahLst/>
              <a:cxnLst>
                <a:cxn ang="0">
                  <a:pos x="T0" y="T1"/>
                </a:cxn>
                <a:cxn ang="0">
                  <a:pos x="T2" y="T3"/>
                </a:cxn>
                <a:cxn ang="0">
                  <a:pos x="T4" y="T5"/>
                </a:cxn>
                <a:cxn ang="0">
                  <a:pos x="T6" y="T7"/>
                </a:cxn>
                <a:cxn ang="0">
                  <a:pos x="T8" y="T9"/>
                </a:cxn>
                <a:cxn ang="0">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8" name="Freeform 28">
              <a:extLst>
                <a:ext uri="{FF2B5EF4-FFF2-40B4-BE49-F238E27FC236}">
                  <a16:creationId xmlns:a16="http://schemas.microsoft.com/office/drawing/2014/main" id="{A3E4F594-2495-40BA-8E07-D344B9791591}"/>
                </a:ext>
              </a:extLst>
            </p:cNvPr>
            <p:cNvSpPr>
              <a:spLocks/>
            </p:cNvSpPr>
            <p:nvPr/>
          </p:nvSpPr>
          <p:spPr bwMode="auto">
            <a:xfrm>
              <a:off x="2554" y="1540"/>
              <a:ext cx="29" cy="51"/>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Lst>
              <a:ahLst/>
              <a:cxnLst>
                <a:cxn ang="0">
                  <a:pos x="T0" y="T1"/>
                </a:cxn>
                <a:cxn ang="0">
                  <a:pos x="T2" y="T3"/>
                </a:cxn>
                <a:cxn ang="0">
                  <a:pos x="T4" y="T5"/>
                </a:cxn>
                <a:cxn ang="0">
                  <a:pos x="T6" y="T7"/>
                </a:cxn>
                <a:cxn ang="0">
                  <a:pos x="T8" y="T9"/>
                </a:cxn>
                <a:cxn ang="0">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29" name="Freeform 29">
              <a:extLst>
                <a:ext uri="{FF2B5EF4-FFF2-40B4-BE49-F238E27FC236}">
                  <a16:creationId xmlns:a16="http://schemas.microsoft.com/office/drawing/2014/main" id="{B57F9652-56A2-4565-A74E-2CACE19117FB}"/>
                </a:ext>
              </a:extLst>
            </p:cNvPr>
            <p:cNvSpPr>
              <a:spLocks/>
            </p:cNvSpPr>
            <p:nvPr/>
          </p:nvSpPr>
          <p:spPr bwMode="auto">
            <a:xfrm>
              <a:off x="711" y="619"/>
              <a:ext cx="432" cy="137"/>
            </a:xfrm>
            <a:custGeom>
              <a:avLst/>
              <a:gdLst>
                <a:gd name="T0" fmla="*/ 0 w 709"/>
                <a:gd name="T1" fmla="*/ 177 h 178"/>
                <a:gd name="T2" fmla="*/ 708 w 709"/>
                <a:gd name="T3" fmla="*/ 177 h 178"/>
                <a:gd name="T4" fmla="*/ 708 w 709"/>
                <a:gd name="T5" fmla="*/ 0 h 178"/>
                <a:gd name="T6" fmla="*/ 0 w 709"/>
                <a:gd name="T7" fmla="*/ 0 h 178"/>
                <a:gd name="T8" fmla="*/ 0 w 709"/>
                <a:gd name="T9" fmla="*/ 177 h 178"/>
              </a:gdLst>
              <a:ahLst/>
              <a:cxnLst>
                <a:cxn ang="0">
                  <a:pos x="T0" y="T1"/>
                </a:cxn>
                <a:cxn ang="0">
                  <a:pos x="T2" y="T3"/>
                </a:cxn>
                <a:cxn ang="0">
                  <a:pos x="T4" y="T5"/>
                </a:cxn>
                <a:cxn ang="0">
                  <a:pos x="T6" y="T7"/>
                </a:cxn>
                <a:cxn ang="0">
                  <a:pos x="T8" y="T9"/>
                </a:cxn>
              </a:cxnLst>
              <a:rect l="0" t="0" r="r" b="b"/>
              <a:pathLst>
                <a:path w="709" h="178">
                  <a:moveTo>
                    <a:pt x="0" y="177"/>
                  </a:moveTo>
                  <a:lnTo>
                    <a:pt x="708" y="177"/>
                  </a:lnTo>
                  <a:lnTo>
                    <a:pt x="708"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0" name="Freeform 30">
              <a:extLst>
                <a:ext uri="{FF2B5EF4-FFF2-40B4-BE49-F238E27FC236}">
                  <a16:creationId xmlns:a16="http://schemas.microsoft.com/office/drawing/2014/main" id="{A3BFD29E-14DA-4570-ABBA-69E810C22C92}"/>
                </a:ext>
              </a:extLst>
            </p:cNvPr>
            <p:cNvSpPr>
              <a:spLocks/>
            </p:cNvSpPr>
            <p:nvPr/>
          </p:nvSpPr>
          <p:spPr bwMode="auto">
            <a:xfrm>
              <a:off x="1159" y="619"/>
              <a:ext cx="1506" cy="126"/>
            </a:xfrm>
            <a:custGeom>
              <a:avLst/>
              <a:gdLst>
                <a:gd name="T0" fmla="*/ 0 w 3090"/>
                <a:gd name="T1" fmla="*/ 177 h 178"/>
                <a:gd name="T2" fmla="*/ 3089 w 3090"/>
                <a:gd name="T3" fmla="*/ 177 h 178"/>
                <a:gd name="T4" fmla="*/ 3089 w 3090"/>
                <a:gd name="T5" fmla="*/ 0 h 178"/>
                <a:gd name="T6" fmla="*/ 0 w 3090"/>
                <a:gd name="T7" fmla="*/ 0 h 178"/>
                <a:gd name="T8" fmla="*/ 0 w 3090"/>
                <a:gd name="T9" fmla="*/ 177 h 178"/>
              </a:gdLst>
              <a:ahLst/>
              <a:cxnLst>
                <a:cxn ang="0">
                  <a:pos x="T0" y="T1"/>
                </a:cxn>
                <a:cxn ang="0">
                  <a:pos x="T2" y="T3"/>
                </a:cxn>
                <a:cxn ang="0">
                  <a:pos x="T4" y="T5"/>
                </a:cxn>
                <a:cxn ang="0">
                  <a:pos x="T6" y="T7"/>
                </a:cxn>
                <a:cxn ang="0">
                  <a:pos x="T8" y="T9"/>
                </a:cxn>
              </a:cxnLst>
              <a:rect l="0" t="0" r="r" b="b"/>
              <a:pathLst>
                <a:path w="3090" h="178">
                  <a:moveTo>
                    <a:pt x="0" y="177"/>
                  </a:moveTo>
                  <a:lnTo>
                    <a:pt x="3089" y="177"/>
                  </a:lnTo>
                  <a:lnTo>
                    <a:pt x="3089"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1" name="Freeform 31">
              <a:extLst>
                <a:ext uri="{FF2B5EF4-FFF2-40B4-BE49-F238E27FC236}">
                  <a16:creationId xmlns:a16="http://schemas.microsoft.com/office/drawing/2014/main" id="{D0B2E123-E1E4-4891-986F-36E3F141A369}"/>
                </a:ext>
              </a:extLst>
            </p:cNvPr>
            <p:cNvSpPr>
              <a:spLocks/>
            </p:cNvSpPr>
            <p:nvPr/>
          </p:nvSpPr>
          <p:spPr bwMode="auto">
            <a:xfrm>
              <a:off x="1878" y="1543"/>
              <a:ext cx="9" cy="13"/>
            </a:xfrm>
            <a:custGeom>
              <a:avLst/>
              <a:gdLst>
                <a:gd name="T0" fmla="*/ 12 w 19"/>
                <a:gd name="T1" fmla="*/ 0 h 33"/>
                <a:gd name="T2" fmla="*/ 13 w 19"/>
                <a:gd name="T3" fmla="*/ 0 h 33"/>
                <a:gd name="T4" fmla="*/ 0 w 19"/>
                <a:gd name="T5" fmla="*/ 29 h 33"/>
                <a:gd name="T6" fmla="*/ 5 w 19"/>
                <a:gd name="T7" fmla="*/ 32 h 33"/>
                <a:gd name="T8" fmla="*/ 17 w 19"/>
                <a:gd name="T9" fmla="*/ 3 h 33"/>
                <a:gd name="T10" fmla="*/ 18 w 19"/>
                <a:gd name="T11" fmla="*/ 3 h 33"/>
                <a:gd name="T12" fmla="*/ 17 w 19"/>
                <a:gd name="T13" fmla="*/ 3 h 33"/>
                <a:gd name="T14" fmla="*/ 18 w 19"/>
                <a:gd name="T15" fmla="*/ 3 h 33"/>
                <a:gd name="T16" fmla="*/ 12 w 1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2" name="Freeform 32">
              <a:extLst>
                <a:ext uri="{FF2B5EF4-FFF2-40B4-BE49-F238E27FC236}">
                  <a16:creationId xmlns:a16="http://schemas.microsoft.com/office/drawing/2014/main" id="{4BCF6ADA-1FD0-43FD-A143-1AEADA5E5050}"/>
                </a:ext>
              </a:extLst>
            </p:cNvPr>
            <p:cNvSpPr>
              <a:spLocks/>
            </p:cNvSpPr>
            <p:nvPr/>
          </p:nvSpPr>
          <p:spPr bwMode="auto">
            <a:xfrm>
              <a:off x="714" y="1402"/>
              <a:ext cx="75" cy="161"/>
            </a:xfrm>
            <a:custGeom>
              <a:avLst/>
              <a:gdLst>
                <a:gd name="T0" fmla="*/ 130 w 147"/>
                <a:gd name="T1" fmla="*/ 0 h 425"/>
                <a:gd name="T2" fmla="*/ 130 w 147"/>
                <a:gd name="T3" fmla="*/ 1 h 425"/>
                <a:gd name="T4" fmla="*/ 0 w 147"/>
                <a:gd name="T5" fmla="*/ 419 h 425"/>
                <a:gd name="T6" fmla="*/ 17 w 147"/>
                <a:gd name="T7" fmla="*/ 424 h 425"/>
                <a:gd name="T8" fmla="*/ 146 w 147"/>
                <a:gd name="T9" fmla="*/ 6 h 425"/>
                <a:gd name="T10" fmla="*/ 146 w 147"/>
                <a:gd name="T11" fmla="*/ 7 h 425"/>
                <a:gd name="T12" fmla="*/ 130 w 147"/>
                <a:gd name="T13" fmla="*/ 0 h 425"/>
                <a:gd name="T14" fmla="*/ 130 w 147"/>
                <a:gd name="T15" fmla="*/ 1 h 425"/>
                <a:gd name="T16" fmla="*/ 130 w 147"/>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3" name="Freeform 33">
              <a:extLst>
                <a:ext uri="{FF2B5EF4-FFF2-40B4-BE49-F238E27FC236}">
                  <a16:creationId xmlns:a16="http://schemas.microsoft.com/office/drawing/2014/main" id="{CF09B029-221E-4F8E-A24E-5E4FEAB9DA48}"/>
                </a:ext>
              </a:extLst>
            </p:cNvPr>
            <p:cNvSpPr>
              <a:spLocks/>
            </p:cNvSpPr>
            <p:nvPr/>
          </p:nvSpPr>
          <p:spPr bwMode="auto">
            <a:xfrm>
              <a:off x="782" y="1339"/>
              <a:ext cx="35" cy="63"/>
            </a:xfrm>
            <a:custGeom>
              <a:avLst/>
              <a:gdLst>
                <a:gd name="T0" fmla="*/ 52 w 69"/>
                <a:gd name="T1" fmla="*/ 0 h 168"/>
                <a:gd name="T2" fmla="*/ 0 w 69"/>
                <a:gd name="T3" fmla="*/ 160 h 168"/>
                <a:gd name="T4" fmla="*/ 16 w 69"/>
                <a:gd name="T5" fmla="*/ 167 h 168"/>
                <a:gd name="T6" fmla="*/ 68 w 69"/>
                <a:gd name="T7" fmla="*/ 6 h 168"/>
                <a:gd name="T8" fmla="*/ 52 w 69"/>
                <a:gd name="T9" fmla="*/ 0 h 168"/>
              </a:gdLst>
              <a:ahLst/>
              <a:cxnLst>
                <a:cxn ang="0">
                  <a:pos x="T0" y="T1"/>
                </a:cxn>
                <a:cxn ang="0">
                  <a:pos x="T2" y="T3"/>
                </a:cxn>
                <a:cxn ang="0">
                  <a:pos x="T4" y="T5"/>
                </a:cxn>
                <a:cxn ang="0">
                  <a:pos x="T6" y="T7"/>
                </a:cxn>
                <a:cxn ang="0">
                  <a:pos x="T8" y="T9"/>
                </a:cxn>
              </a:cxnLst>
              <a:rect l="0" t="0" r="r" b="b"/>
              <a:pathLst>
                <a:path w="69" h="168">
                  <a:moveTo>
                    <a:pt x="52" y="0"/>
                  </a:moveTo>
                  <a:lnTo>
                    <a:pt x="0" y="160"/>
                  </a:lnTo>
                  <a:lnTo>
                    <a:pt x="16" y="167"/>
                  </a:lnTo>
                  <a:lnTo>
                    <a:pt x="68" y="6"/>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4" name="Freeform 34">
              <a:extLst>
                <a:ext uri="{FF2B5EF4-FFF2-40B4-BE49-F238E27FC236}">
                  <a16:creationId xmlns:a16="http://schemas.microsoft.com/office/drawing/2014/main" id="{F0AA700F-D1AB-4343-8CF4-24299B3F45AD}"/>
                </a:ext>
              </a:extLst>
            </p:cNvPr>
            <p:cNvSpPr>
              <a:spLocks/>
            </p:cNvSpPr>
            <p:nvPr/>
          </p:nvSpPr>
          <p:spPr bwMode="auto">
            <a:xfrm>
              <a:off x="811" y="1282"/>
              <a:ext cx="34" cy="57"/>
            </a:xfrm>
            <a:custGeom>
              <a:avLst/>
              <a:gdLst>
                <a:gd name="T0" fmla="*/ 52 w 70"/>
                <a:gd name="T1" fmla="*/ 0 h 150"/>
                <a:gd name="T2" fmla="*/ 0 w 70"/>
                <a:gd name="T3" fmla="*/ 143 h 150"/>
                <a:gd name="T4" fmla="*/ 16 w 70"/>
                <a:gd name="T5" fmla="*/ 149 h 150"/>
                <a:gd name="T6" fmla="*/ 69 w 70"/>
                <a:gd name="T7" fmla="*/ 7 h 150"/>
                <a:gd name="T8" fmla="*/ 52 w 70"/>
                <a:gd name="T9" fmla="*/ 0 h 150"/>
              </a:gdLst>
              <a:ahLst/>
              <a:cxnLst>
                <a:cxn ang="0">
                  <a:pos x="T0" y="T1"/>
                </a:cxn>
                <a:cxn ang="0">
                  <a:pos x="T2" y="T3"/>
                </a:cxn>
                <a:cxn ang="0">
                  <a:pos x="T4" y="T5"/>
                </a:cxn>
                <a:cxn ang="0">
                  <a:pos x="T6" y="T7"/>
                </a:cxn>
                <a:cxn ang="0">
                  <a:pos x="T8" y="T9"/>
                </a:cxn>
              </a:cxnLst>
              <a:rect l="0" t="0" r="r" b="b"/>
              <a:pathLst>
                <a:path w="70" h="150">
                  <a:moveTo>
                    <a:pt x="52" y="0"/>
                  </a:moveTo>
                  <a:lnTo>
                    <a:pt x="0" y="143"/>
                  </a:lnTo>
                  <a:lnTo>
                    <a:pt x="16" y="149"/>
                  </a:lnTo>
                  <a:lnTo>
                    <a:pt x="69" y="7"/>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5" name="Freeform 35">
              <a:extLst>
                <a:ext uri="{FF2B5EF4-FFF2-40B4-BE49-F238E27FC236}">
                  <a16:creationId xmlns:a16="http://schemas.microsoft.com/office/drawing/2014/main" id="{5CB44898-0B58-4906-B0DC-ED43A838A904}"/>
                </a:ext>
              </a:extLst>
            </p:cNvPr>
            <p:cNvSpPr>
              <a:spLocks/>
            </p:cNvSpPr>
            <p:nvPr/>
          </p:nvSpPr>
          <p:spPr bwMode="auto">
            <a:xfrm>
              <a:off x="840" y="1224"/>
              <a:ext cx="37" cy="59"/>
            </a:xfrm>
            <a:custGeom>
              <a:avLst/>
              <a:gdLst>
                <a:gd name="T0" fmla="*/ 59 w 76"/>
                <a:gd name="T1" fmla="*/ 0 h 154"/>
                <a:gd name="T2" fmla="*/ 59 w 76"/>
                <a:gd name="T3" fmla="*/ 1 h 154"/>
                <a:gd name="T4" fmla="*/ 0 w 76"/>
                <a:gd name="T5" fmla="*/ 146 h 154"/>
                <a:gd name="T6" fmla="*/ 17 w 76"/>
                <a:gd name="T7" fmla="*/ 153 h 154"/>
                <a:gd name="T8" fmla="*/ 75 w 76"/>
                <a:gd name="T9" fmla="*/ 7 h 154"/>
                <a:gd name="T10" fmla="*/ 75 w 76"/>
                <a:gd name="T11" fmla="*/ 8 h 154"/>
                <a:gd name="T12" fmla="*/ 59 w 76"/>
                <a:gd name="T13" fmla="*/ 0 h 154"/>
                <a:gd name="T14" fmla="*/ 59 w 76"/>
                <a:gd name="T15" fmla="*/ 1 h 154"/>
                <a:gd name="T16" fmla="*/ 59 w 7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6" name="Freeform 36">
              <a:extLst>
                <a:ext uri="{FF2B5EF4-FFF2-40B4-BE49-F238E27FC236}">
                  <a16:creationId xmlns:a16="http://schemas.microsoft.com/office/drawing/2014/main" id="{C291E9CF-C1DC-4561-AEC8-014356A3F563}"/>
                </a:ext>
              </a:extLst>
            </p:cNvPr>
            <p:cNvSpPr>
              <a:spLocks/>
            </p:cNvSpPr>
            <p:nvPr/>
          </p:nvSpPr>
          <p:spPr bwMode="auto">
            <a:xfrm>
              <a:off x="871" y="1173"/>
              <a:ext cx="37" cy="52"/>
            </a:xfrm>
            <a:custGeom>
              <a:avLst/>
              <a:gdLst>
                <a:gd name="T0" fmla="*/ 55 w 72"/>
                <a:gd name="T1" fmla="*/ 0 h 138"/>
                <a:gd name="T2" fmla="*/ 0 w 72"/>
                <a:gd name="T3" fmla="*/ 129 h 138"/>
                <a:gd name="T4" fmla="*/ 16 w 72"/>
                <a:gd name="T5" fmla="*/ 137 h 138"/>
                <a:gd name="T6" fmla="*/ 71 w 72"/>
                <a:gd name="T7" fmla="*/ 8 h 138"/>
                <a:gd name="T8" fmla="*/ 55 w 72"/>
                <a:gd name="T9" fmla="*/ 0 h 138"/>
              </a:gdLst>
              <a:ahLst/>
              <a:cxnLst>
                <a:cxn ang="0">
                  <a:pos x="T0" y="T1"/>
                </a:cxn>
                <a:cxn ang="0">
                  <a:pos x="T2" y="T3"/>
                </a:cxn>
                <a:cxn ang="0">
                  <a:pos x="T4" y="T5"/>
                </a:cxn>
                <a:cxn ang="0">
                  <a:pos x="T6" y="T7"/>
                </a:cxn>
                <a:cxn ang="0">
                  <a:pos x="T8" y="T9"/>
                </a:cxn>
              </a:cxnLst>
              <a:rect l="0" t="0" r="r" b="b"/>
              <a:pathLst>
                <a:path w="72" h="138">
                  <a:moveTo>
                    <a:pt x="55" y="0"/>
                  </a:moveTo>
                  <a:lnTo>
                    <a:pt x="0" y="129"/>
                  </a:lnTo>
                  <a:lnTo>
                    <a:pt x="16" y="137"/>
                  </a:lnTo>
                  <a:lnTo>
                    <a:pt x="71" y="8"/>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7" name="Freeform 37">
              <a:extLst>
                <a:ext uri="{FF2B5EF4-FFF2-40B4-BE49-F238E27FC236}">
                  <a16:creationId xmlns:a16="http://schemas.microsoft.com/office/drawing/2014/main" id="{6BD2B4A2-9C7A-4106-A7D6-1EEFDA0DDA87}"/>
                </a:ext>
              </a:extLst>
            </p:cNvPr>
            <p:cNvSpPr>
              <a:spLocks/>
            </p:cNvSpPr>
            <p:nvPr/>
          </p:nvSpPr>
          <p:spPr bwMode="auto">
            <a:xfrm>
              <a:off x="902" y="1128"/>
              <a:ext cx="34" cy="46"/>
            </a:xfrm>
            <a:custGeom>
              <a:avLst/>
              <a:gdLst>
                <a:gd name="T0" fmla="*/ 53 w 69"/>
                <a:gd name="T1" fmla="*/ 0 h 121"/>
                <a:gd name="T2" fmla="*/ 52 w 69"/>
                <a:gd name="T3" fmla="*/ 1 h 121"/>
                <a:gd name="T4" fmla="*/ 0 w 69"/>
                <a:gd name="T5" fmla="*/ 112 h 121"/>
                <a:gd name="T6" fmla="*/ 16 w 69"/>
                <a:gd name="T7" fmla="*/ 120 h 121"/>
                <a:gd name="T8" fmla="*/ 68 w 69"/>
                <a:gd name="T9" fmla="*/ 9 h 121"/>
                <a:gd name="T10" fmla="*/ 67 w 69"/>
                <a:gd name="T11" fmla="*/ 10 h 121"/>
                <a:gd name="T12" fmla="*/ 53 w 69"/>
                <a:gd name="T13" fmla="*/ 0 h 121"/>
                <a:gd name="T14" fmla="*/ 53 w 69"/>
                <a:gd name="T15" fmla="*/ 1 h 121"/>
                <a:gd name="T16" fmla="*/ 52 w 69"/>
                <a:gd name="T17" fmla="*/ 1 h 121"/>
                <a:gd name="T18" fmla="*/ 53 w 69"/>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8" name="Freeform 38">
              <a:extLst>
                <a:ext uri="{FF2B5EF4-FFF2-40B4-BE49-F238E27FC236}">
                  <a16:creationId xmlns:a16="http://schemas.microsoft.com/office/drawing/2014/main" id="{B92A9120-0F4F-41CA-864A-CC3918A0BFC1}"/>
                </a:ext>
              </a:extLst>
            </p:cNvPr>
            <p:cNvSpPr>
              <a:spLocks/>
            </p:cNvSpPr>
            <p:nvPr/>
          </p:nvSpPr>
          <p:spPr bwMode="auto">
            <a:xfrm>
              <a:off x="930" y="1085"/>
              <a:ext cx="37" cy="45"/>
            </a:xfrm>
            <a:custGeom>
              <a:avLst/>
              <a:gdLst>
                <a:gd name="T0" fmla="*/ 55 w 71"/>
                <a:gd name="T1" fmla="*/ 0 h 119"/>
                <a:gd name="T2" fmla="*/ 0 w 71"/>
                <a:gd name="T3" fmla="*/ 108 h 119"/>
                <a:gd name="T4" fmla="*/ 14 w 71"/>
                <a:gd name="T5" fmla="*/ 118 h 119"/>
                <a:gd name="T6" fmla="*/ 70 w 71"/>
                <a:gd name="T7" fmla="*/ 9 h 119"/>
                <a:gd name="T8" fmla="*/ 55 w 71"/>
                <a:gd name="T9" fmla="*/ 0 h 119"/>
              </a:gdLst>
              <a:ahLst/>
              <a:cxnLst>
                <a:cxn ang="0">
                  <a:pos x="T0" y="T1"/>
                </a:cxn>
                <a:cxn ang="0">
                  <a:pos x="T2" y="T3"/>
                </a:cxn>
                <a:cxn ang="0">
                  <a:pos x="T4" y="T5"/>
                </a:cxn>
                <a:cxn ang="0">
                  <a:pos x="T6" y="T7"/>
                </a:cxn>
                <a:cxn ang="0">
                  <a:pos x="T8" y="T9"/>
                </a:cxn>
              </a:cxnLst>
              <a:rect l="0" t="0" r="r" b="b"/>
              <a:pathLst>
                <a:path w="71" h="119">
                  <a:moveTo>
                    <a:pt x="55" y="0"/>
                  </a:moveTo>
                  <a:lnTo>
                    <a:pt x="0" y="108"/>
                  </a:lnTo>
                  <a:lnTo>
                    <a:pt x="14" y="118"/>
                  </a:lnTo>
                  <a:lnTo>
                    <a:pt x="70" y="9"/>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9" name="Freeform 39">
              <a:extLst>
                <a:ext uri="{FF2B5EF4-FFF2-40B4-BE49-F238E27FC236}">
                  <a16:creationId xmlns:a16="http://schemas.microsoft.com/office/drawing/2014/main" id="{616D1B9C-B929-4498-AF63-E9139A3E8F30}"/>
                </a:ext>
              </a:extLst>
            </p:cNvPr>
            <p:cNvSpPr>
              <a:spLocks/>
            </p:cNvSpPr>
            <p:nvPr/>
          </p:nvSpPr>
          <p:spPr bwMode="auto">
            <a:xfrm>
              <a:off x="961" y="1052"/>
              <a:ext cx="33" cy="34"/>
            </a:xfrm>
            <a:custGeom>
              <a:avLst/>
              <a:gdLst>
                <a:gd name="T0" fmla="*/ 50 w 65"/>
                <a:gd name="T1" fmla="*/ 0 h 92"/>
                <a:gd name="T2" fmla="*/ 49 w 65"/>
                <a:gd name="T3" fmla="*/ 2 h 92"/>
                <a:gd name="T4" fmla="*/ 0 w 65"/>
                <a:gd name="T5" fmla="*/ 83 h 92"/>
                <a:gd name="T6" fmla="*/ 15 w 65"/>
                <a:gd name="T7" fmla="*/ 91 h 92"/>
                <a:gd name="T8" fmla="*/ 64 w 65"/>
                <a:gd name="T9" fmla="*/ 10 h 92"/>
                <a:gd name="T10" fmla="*/ 63 w 65"/>
                <a:gd name="T11" fmla="*/ 11 h 92"/>
                <a:gd name="T12" fmla="*/ 50 w 65"/>
                <a:gd name="T13" fmla="*/ 0 h 92"/>
                <a:gd name="T14" fmla="*/ 50 w 65"/>
                <a:gd name="T15" fmla="*/ 1 h 92"/>
                <a:gd name="T16" fmla="*/ 49 w 65"/>
                <a:gd name="T17" fmla="*/ 2 h 92"/>
                <a:gd name="T18" fmla="*/ 50 w 65"/>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0" name="Freeform 40">
              <a:extLst>
                <a:ext uri="{FF2B5EF4-FFF2-40B4-BE49-F238E27FC236}">
                  <a16:creationId xmlns:a16="http://schemas.microsoft.com/office/drawing/2014/main" id="{B987E37D-1BF1-40FB-8CD9-F6D3CA297AD1}"/>
                </a:ext>
              </a:extLst>
            </p:cNvPr>
            <p:cNvSpPr>
              <a:spLocks/>
            </p:cNvSpPr>
            <p:nvPr/>
          </p:nvSpPr>
          <p:spPr bwMode="auto">
            <a:xfrm>
              <a:off x="989" y="1022"/>
              <a:ext cx="33" cy="32"/>
            </a:xfrm>
            <a:custGeom>
              <a:avLst/>
              <a:gdLst>
                <a:gd name="T0" fmla="*/ 53 w 67"/>
                <a:gd name="T1" fmla="*/ 0 h 82"/>
                <a:gd name="T2" fmla="*/ 52 w 67"/>
                <a:gd name="T3" fmla="*/ 1 h 82"/>
                <a:gd name="T4" fmla="*/ 0 w 67"/>
                <a:gd name="T5" fmla="*/ 70 h 82"/>
                <a:gd name="T6" fmla="*/ 13 w 67"/>
                <a:gd name="T7" fmla="*/ 81 h 82"/>
                <a:gd name="T8" fmla="*/ 66 w 67"/>
                <a:gd name="T9" fmla="*/ 12 h 82"/>
                <a:gd name="T10" fmla="*/ 64 w 67"/>
                <a:gd name="T11" fmla="*/ 13 h 82"/>
                <a:gd name="T12" fmla="*/ 53 w 67"/>
                <a:gd name="T13" fmla="*/ 0 h 82"/>
                <a:gd name="T14" fmla="*/ 52 w 67"/>
                <a:gd name="T15" fmla="*/ 1 h 82"/>
                <a:gd name="T16" fmla="*/ 53 w 67"/>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1" name="Freeform 41">
              <a:extLst>
                <a:ext uri="{FF2B5EF4-FFF2-40B4-BE49-F238E27FC236}">
                  <a16:creationId xmlns:a16="http://schemas.microsoft.com/office/drawing/2014/main" id="{A4BA0474-CF9D-4C80-A364-92D4D6EFCABC}"/>
                </a:ext>
              </a:extLst>
            </p:cNvPr>
            <p:cNvSpPr>
              <a:spLocks/>
            </p:cNvSpPr>
            <p:nvPr/>
          </p:nvSpPr>
          <p:spPr bwMode="auto">
            <a:xfrm>
              <a:off x="1018" y="1008"/>
              <a:ext cx="26" cy="18"/>
            </a:xfrm>
            <a:custGeom>
              <a:avLst/>
              <a:gdLst>
                <a:gd name="T0" fmla="*/ 43 w 51"/>
                <a:gd name="T1" fmla="*/ 0 h 46"/>
                <a:gd name="T2" fmla="*/ 39 w 51"/>
                <a:gd name="T3" fmla="*/ 2 h 46"/>
                <a:gd name="T4" fmla="*/ 0 w 51"/>
                <a:gd name="T5" fmla="*/ 33 h 46"/>
                <a:gd name="T6" fmla="*/ 11 w 51"/>
                <a:gd name="T7" fmla="*/ 45 h 46"/>
                <a:gd name="T8" fmla="*/ 50 w 51"/>
                <a:gd name="T9" fmla="*/ 15 h 46"/>
                <a:gd name="T10" fmla="*/ 46 w 51"/>
                <a:gd name="T11" fmla="*/ 17 h 46"/>
                <a:gd name="T12" fmla="*/ 43 w 51"/>
                <a:gd name="T13" fmla="*/ 0 h 46"/>
                <a:gd name="T14" fmla="*/ 41 w 51"/>
                <a:gd name="T15" fmla="*/ 1 h 46"/>
                <a:gd name="T16" fmla="*/ 39 w 51"/>
                <a:gd name="T17" fmla="*/ 2 h 46"/>
                <a:gd name="T18" fmla="*/ 43 w 51"/>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2" name="Freeform 42">
              <a:extLst>
                <a:ext uri="{FF2B5EF4-FFF2-40B4-BE49-F238E27FC236}">
                  <a16:creationId xmlns:a16="http://schemas.microsoft.com/office/drawing/2014/main" id="{D93271FF-1132-4DB1-80DE-DCAD1033062B}"/>
                </a:ext>
              </a:extLst>
            </p:cNvPr>
            <p:cNvSpPr>
              <a:spLocks/>
            </p:cNvSpPr>
            <p:nvPr/>
          </p:nvSpPr>
          <p:spPr bwMode="auto">
            <a:xfrm>
              <a:off x="1041" y="1005"/>
              <a:ext cx="21" cy="9"/>
            </a:xfrm>
            <a:custGeom>
              <a:avLst/>
              <a:gdLst>
                <a:gd name="T0" fmla="*/ 37 w 39"/>
                <a:gd name="T1" fmla="*/ 0 h 22"/>
                <a:gd name="T2" fmla="*/ 35 w 39"/>
                <a:gd name="T3" fmla="*/ 0 h 22"/>
                <a:gd name="T4" fmla="*/ 0 w 39"/>
                <a:gd name="T5" fmla="*/ 6 h 22"/>
                <a:gd name="T6" fmla="*/ 3 w 39"/>
                <a:gd name="T7" fmla="*/ 21 h 22"/>
                <a:gd name="T8" fmla="*/ 38 w 39"/>
                <a:gd name="T9" fmla="*/ 14 h 22"/>
                <a:gd name="T10" fmla="*/ 35 w 39"/>
                <a:gd name="T11" fmla="*/ 14 h 22"/>
                <a:gd name="T12" fmla="*/ 37 w 39"/>
                <a:gd name="T13" fmla="*/ 0 h 22"/>
                <a:gd name="T14" fmla="*/ 36 w 39"/>
                <a:gd name="T15" fmla="*/ 0 h 22"/>
                <a:gd name="T16" fmla="*/ 35 w 39"/>
                <a:gd name="T17" fmla="*/ 0 h 22"/>
                <a:gd name="T18" fmla="*/ 37 w 39"/>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3" name="Freeform 43">
              <a:extLst>
                <a:ext uri="{FF2B5EF4-FFF2-40B4-BE49-F238E27FC236}">
                  <a16:creationId xmlns:a16="http://schemas.microsoft.com/office/drawing/2014/main" id="{6746C037-2D98-40F3-A7FB-611105510F69}"/>
                </a:ext>
              </a:extLst>
            </p:cNvPr>
            <p:cNvSpPr>
              <a:spLocks/>
            </p:cNvSpPr>
            <p:nvPr/>
          </p:nvSpPr>
          <p:spPr bwMode="auto">
            <a:xfrm>
              <a:off x="1062" y="1005"/>
              <a:ext cx="19" cy="7"/>
            </a:xfrm>
            <a:custGeom>
              <a:avLst/>
              <a:gdLst>
                <a:gd name="T0" fmla="*/ 36 w 37"/>
                <a:gd name="T1" fmla="*/ 5 h 19"/>
                <a:gd name="T2" fmla="*/ 33 w 37"/>
                <a:gd name="T3" fmla="*/ 4 h 19"/>
                <a:gd name="T4" fmla="*/ 2 w 37"/>
                <a:gd name="T5" fmla="*/ 0 h 19"/>
                <a:gd name="T6" fmla="*/ 0 w 37"/>
                <a:gd name="T7" fmla="*/ 14 h 19"/>
                <a:gd name="T8" fmla="*/ 32 w 37"/>
                <a:gd name="T9" fmla="*/ 18 h 19"/>
                <a:gd name="T10" fmla="*/ 29 w 37"/>
                <a:gd name="T11" fmla="*/ 17 h 19"/>
                <a:gd name="T12" fmla="*/ 36 w 37"/>
                <a:gd name="T13" fmla="*/ 5 h 19"/>
                <a:gd name="T14" fmla="*/ 35 w 37"/>
                <a:gd name="T15" fmla="*/ 4 h 19"/>
                <a:gd name="T16" fmla="*/ 33 w 37"/>
                <a:gd name="T17" fmla="*/ 4 h 19"/>
                <a:gd name="T18" fmla="*/ 36 w 37"/>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4" name="Freeform 44">
              <a:extLst>
                <a:ext uri="{FF2B5EF4-FFF2-40B4-BE49-F238E27FC236}">
                  <a16:creationId xmlns:a16="http://schemas.microsoft.com/office/drawing/2014/main" id="{048F1B4C-FAA9-4319-9A98-85EFA31EA40C}"/>
                </a:ext>
              </a:extLst>
            </p:cNvPr>
            <p:cNvSpPr>
              <a:spLocks/>
            </p:cNvSpPr>
            <p:nvPr/>
          </p:nvSpPr>
          <p:spPr bwMode="auto">
            <a:xfrm>
              <a:off x="1080" y="1007"/>
              <a:ext cx="27" cy="14"/>
            </a:xfrm>
            <a:custGeom>
              <a:avLst/>
              <a:gdLst>
                <a:gd name="T0" fmla="*/ 55 w 56"/>
                <a:gd name="T1" fmla="*/ 20 h 35"/>
                <a:gd name="T2" fmla="*/ 53 w 56"/>
                <a:gd name="T3" fmla="*/ 20 h 35"/>
                <a:gd name="T4" fmla="*/ 7 w 56"/>
                <a:gd name="T5" fmla="*/ 0 h 35"/>
                <a:gd name="T6" fmla="*/ 0 w 56"/>
                <a:gd name="T7" fmla="*/ 14 h 35"/>
                <a:gd name="T8" fmla="*/ 46 w 56"/>
                <a:gd name="T9" fmla="*/ 34 h 35"/>
                <a:gd name="T10" fmla="*/ 45 w 56"/>
                <a:gd name="T11" fmla="*/ 33 h 35"/>
                <a:gd name="T12" fmla="*/ 55 w 56"/>
                <a:gd name="T13" fmla="*/ 20 h 35"/>
                <a:gd name="T14" fmla="*/ 54 w 56"/>
                <a:gd name="T15" fmla="*/ 20 h 35"/>
                <a:gd name="T16" fmla="*/ 53 w 56"/>
                <a:gd name="T17" fmla="*/ 20 h 35"/>
                <a:gd name="T18" fmla="*/ 55 w 56"/>
                <a:gd name="T19"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5" name="Freeform 45">
              <a:extLst>
                <a:ext uri="{FF2B5EF4-FFF2-40B4-BE49-F238E27FC236}">
                  <a16:creationId xmlns:a16="http://schemas.microsoft.com/office/drawing/2014/main" id="{F54D2CB8-956B-4DE0-809C-ACE7012A0218}"/>
                </a:ext>
              </a:extLst>
            </p:cNvPr>
            <p:cNvSpPr>
              <a:spLocks/>
            </p:cNvSpPr>
            <p:nvPr/>
          </p:nvSpPr>
          <p:spPr bwMode="auto">
            <a:xfrm>
              <a:off x="1105" y="1016"/>
              <a:ext cx="45" cy="26"/>
            </a:xfrm>
            <a:custGeom>
              <a:avLst/>
              <a:gdLst>
                <a:gd name="T0" fmla="*/ 90 w 91"/>
                <a:gd name="T1" fmla="*/ 54 h 68"/>
                <a:gd name="T2" fmla="*/ 88 w 91"/>
                <a:gd name="T3" fmla="*/ 53 h 68"/>
                <a:gd name="T4" fmla="*/ 10 w 91"/>
                <a:gd name="T5" fmla="*/ 0 h 68"/>
                <a:gd name="T6" fmla="*/ 0 w 91"/>
                <a:gd name="T7" fmla="*/ 15 h 68"/>
                <a:gd name="T8" fmla="*/ 79 w 91"/>
                <a:gd name="T9" fmla="*/ 67 h 68"/>
                <a:gd name="T10" fmla="*/ 77 w 91"/>
                <a:gd name="T11" fmla="*/ 66 h 68"/>
                <a:gd name="T12" fmla="*/ 90 w 91"/>
                <a:gd name="T13" fmla="*/ 54 h 68"/>
                <a:gd name="T14" fmla="*/ 89 w 91"/>
                <a:gd name="T15" fmla="*/ 53 h 68"/>
                <a:gd name="T16" fmla="*/ 88 w 91"/>
                <a:gd name="T17" fmla="*/ 53 h 68"/>
                <a:gd name="T18" fmla="*/ 90 w 91"/>
                <a:gd name="T1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6" name="Freeform 46">
              <a:extLst>
                <a:ext uri="{FF2B5EF4-FFF2-40B4-BE49-F238E27FC236}">
                  <a16:creationId xmlns:a16="http://schemas.microsoft.com/office/drawing/2014/main" id="{CE253B0C-E045-4EC4-84B3-2BD7AAF87A06}"/>
                </a:ext>
              </a:extLst>
            </p:cNvPr>
            <p:cNvSpPr>
              <a:spLocks/>
            </p:cNvSpPr>
            <p:nvPr/>
          </p:nvSpPr>
          <p:spPr bwMode="auto">
            <a:xfrm>
              <a:off x="1146" y="1039"/>
              <a:ext cx="27" cy="20"/>
            </a:xfrm>
            <a:custGeom>
              <a:avLst/>
              <a:gdLst>
                <a:gd name="T0" fmla="*/ 53 w 54"/>
                <a:gd name="T1" fmla="*/ 38 h 51"/>
                <a:gd name="T2" fmla="*/ 13 w 54"/>
                <a:gd name="T3" fmla="*/ 0 h 51"/>
                <a:gd name="T4" fmla="*/ 0 w 54"/>
                <a:gd name="T5" fmla="*/ 12 h 51"/>
                <a:gd name="T6" fmla="*/ 41 w 54"/>
                <a:gd name="T7" fmla="*/ 50 h 51"/>
                <a:gd name="T8" fmla="*/ 41 w 54"/>
                <a:gd name="T9" fmla="*/ 49 h 51"/>
                <a:gd name="T10" fmla="*/ 53 w 54"/>
                <a:gd name="T11" fmla="*/ 38 h 51"/>
              </a:gdLst>
              <a:ahLst/>
              <a:cxnLst>
                <a:cxn ang="0">
                  <a:pos x="T0" y="T1"/>
                </a:cxn>
                <a:cxn ang="0">
                  <a:pos x="T2" y="T3"/>
                </a:cxn>
                <a:cxn ang="0">
                  <a:pos x="T4" y="T5"/>
                </a:cxn>
                <a:cxn ang="0">
                  <a:pos x="T6" y="T7"/>
                </a:cxn>
                <a:cxn ang="0">
                  <a:pos x="T8" y="T9"/>
                </a:cxn>
                <a:cxn ang="0">
                  <a:pos x="T10" y="T11"/>
                </a:cxn>
              </a:cxnLst>
              <a:rect l="0" t="0" r="r" b="b"/>
              <a:pathLst>
                <a:path w="54" h="51">
                  <a:moveTo>
                    <a:pt x="53" y="38"/>
                  </a:moveTo>
                  <a:lnTo>
                    <a:pt x="13" y="0"/>
                  </a:lnTo>
                  <a:lnTo>
                    <a:pt x="0" y="12"/>
                  </a:lnTo>
                  <a:lnTo>
                    <a:pt x="41" y="50"/>
                  </a:lnTo>
                  <a:lnTo>
                    <a:pt x="41" y="49"/>
                  </a:lnTo>
                  <a:lnTo>
                    <a:pt x="53" y="3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7" name="Freeform 47">
              <a:extLst>
                <a:ext uri="{FF2B5EF4-FFF2-40B4-BE49-F238E27FC236}">
                  <a16:creationId xmlns:a16="http://schemas.microsoft.com/office/drawing/2014/main" id="{06E05D69-AF76-4BC5-88A9-E946EC34F01F}"/>
                </a:ext>
              </a:extLst>
            </p:cNvPr>
            <p:cNvSpPr>
              <a:spLocks/>
            </p:cNvSpPr>
            <p:nvPr/>
          </p:nvSpPr>
          <p:spPr bwMode="auto">
            <a:xfrm>
              <a:off x="1169" y="1056"/>
              <a:ext cx="28" cy="23"/>
            </a:xfrm>
            <a:custGeom>
              <a:avLst/>
              <a:gdLst>
                <a:gd name="T0" fmla="*/ 56 w 57"/>
                <a:gd name="T1" fmla="*/ 50 h 62"/>
                <a:gd name="T2" fmla="*/ 12 w 57"/>
                <a:gd name="T3" fmla="*/ 0 h 62"/>
                <a:gd name="T4" fmla="*/ 0 w 57"/>
                <a:gd name="T5" fmla="*/ 11 h 62"/>
                <a:gd name="T6" fmla="*/ 44 w 57"/>
                <a:gd name="T7" fmla="*/ 61 h 62"/>
                <a:gd name="T8" fmla="*/ 43 w 57"/>
                <a:gd name="T9" fmla="*/ 61 h 62"/>
                <a:gd name="T10" fmla="*/ 56 w 57"/>
                <a:gd name="T11" fmla="*/ 50 h 62"/>
              </a:gdLst>
              <a:ahLst/>
              <a:cxnLst>
                <a:cxn ang="0">
                  <a:pos x="T0" y="T1"/>
                </a:cxn>
                <a:cxn ang="0">
                  <a:pos x="T2" y="T3"/>
                </a:cxn>
                <a:cxn ang="0">
                  <a:pos x="T4" y="T5"/>
                </a:cxn>
                <a:cxn ang="0">
                  <a:pos x="T6" y="T7"/>
                </a:cxn>
                <a:cxn ang="0">
                  <a:pos x="T8" y="T9"/>
                </a:cxn>
                <a:cxn ang="0">
                  <a:pos x="T10" y="T11"/>
                </a:cxn>
              </a:cxnLst>
              <a:rect l="0" t="0" r="r" b="b"/>
              <a:pathLst>
                <a:path w="57" h="62">
                  <a:moveTo>
                    <a:pt x="56" y="50"/>
                  </a:moveTo>
                  <a:lnTo>
                    <a:pt x="12" y="0"/>
                  </a:lnTo>
                  <a:lnTo>
                    <a:pt x="0" y="11"/>
                  </a:lnTo>
                  <a:lnTo>
                    <a:pt x="44" y="61"/>
                  </a:lnTo>
                  <a:lnTo>
                    <a:pt x="43" y="61"/>
                  </a:lnTo>
                  <a:lnTo>
                    <a:pt x="56" y="5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8" name="Freeform 48">
              <a:extLst>
                <a:ext uri="{FF2B5EF4-FFF2-40B4-BE49-F238E27FC236}">
                  <a16:creationId xmlns:a16="http://schemas.microsoft.com/office/drawing/2014/main" id="{1CCE8905-17CC-45B8-B35C-3A3B321E3DE0}"/>
                </a:ext>
              </a:extLst>
            </p:cNvPr>
            <p:cNvSpPr>
              <a:spLocks/>
            </p:cNvSpPr>
            <p:nvPr/>
          </p:nvSpPr>
          <p:spPr bwMode="auto">
            <a:xfrm>
              <a:off x="1192" y="1077"/>
              <a:ext cx="28" cy="24"/>
            </a:xfrm>
            <a:custGeom>
              <a:avLst/>
              <a:gdLst>
                <a:gd name="T0" fmla="*/ 55 w 56"/>
                <a:gd name="T1" fmla="*/ 53 h 64"/>
                <a:gd name="T2" fmla="*/ 55 w 56"/>
                <a:gd name="T3" fmla="*/ 52 h 64"/>
                <a:gd name="T4" fmla="*/ 13 w 56"/>
                <a:gd name="T5" fmla="*/ 0 h 64"/>
                <a:gd name="T6" fmla="*/ 0 w 56"/>
                <a:gd name="T7" fmla="*/ 11 h 64"/>
                <a:gd name="T8" fmla="*/ 41 w 56"/>
                <a:gd name="T9" fmla="*/ 63 h 64"/>
                <a:gd name="T10" fmla="*/ 55 w 56"/>
                <a:gd name="T11" fmla="*/ 53 h 64"/>
                <a:gd name="T12" fmla="*/ 55 w 56"/>
                <a:gd name="T13" fmla="*/ 52 h 64"/>
                <a:gd name="T14" fmla="*/ 55 w 56"/>
                <a:gd name="T15" fmla="*/ 5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9" name="Freeform 49">
              <a:extLst>
                <a:ext uri="{FF2B5EF4-FFF2-40B4-BE49-F238E27FC236}">
                  <a16:creationId xmlns:a16="http://schemas.microsoft.com/office/drawing/2014/main" id="{A8781FE8-F310-48F0-B599-C490D01F360B}"/>
                </a:ext>
              </a:extLst>
            </p:cNvPr>
            <p:cNvSpPr>
              <a:spLocks/>
            </p:cNvSpPr>
            <p:nvPr/>
          </p:nvSpPr>
          <p:spPr bwMode="auto">
            <a:xfrm>
              <a:off x="1215" y="1099"/>
              <a:ext cx="29" cy="28"/>
            </a:xfrm>
            <a:custGeom>
              <a:avLst/>
              <a:gdLst>
                <a:gd name="T0" fmla="*/ 56 w 57"/>
                <a:gd name="T1" fmla="*/ 65 h 75"/>
                <a:gd name="T2" fmla="*/ 56 w 57"/>
                <a:gd name="T3" fmla="*/ 64 h 75"/>
                <a:gd name="T4" fmla="*/ 14 w 57"/>
                <a:gd name="T5" fmla="*/ 0 h 75"/>
                <a:gd name="T6" fmla="*/ 0 w 57"/>
                <a:gd name="T7" fmla="*/ 10 h 75"/>
                <a:gd name="T8" fmla="*/ 42 w 57"/>
                <a:gd name="T9" fmla="*/ 74 h 75"/>
                <a:gd name="T10" fmla="*/ 42 w 57"/>
                <a:gd name="T11" fmla="*/ 73 h 75"/>
                <a:gd name="T12" fmla="*/ 56 w 57"/>
                <a:gd name="T13" fmla="*/ 65 h 75"/>
                <a:gd name="T14" fmla="*/ 56 w 57"/>
                <a:gd name="T15" fmla="*/ 64 h 75"/>
                <a:gd name="T16" fmla="*/ 56 w 57"/>
                <a:gd name="T1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0" name="Freeform 50">
              <a:extLst>
                <a:ext uri="{FF2B5EF4-FFF2-40B4-BE49-F238E27FC236}">
                  <a16:creationId xmlns:a16="http://schemas.microsoft.com/office/drawing/2014/main" id="{7B861739-5EE3-4A52-8265-E4C7AC838C5D}"/>
                </a:ext>
              </a:extLst>
            </p:cNvPr>
            <p:cNvSpPr>
              <a:spLocks/>
            </p:cNvSpPr>
            <p:nvPr/>
          </p:nvSpPr>
          <p:spPr bwMode="auto">
            <a:xfrm>
              <a:off x="1239" y="1125"/>
              <a:ext cx="29" cy="31"/>
            </a:xfrm>
            <a:custGeom>
              <a:avLst/>
              <a:gdLst>
                <a:gd name="T0" fmla="*/ 58 w 59"/>
                <a:gd name="T1" fmla="*/ 72 h 81"/>
                <a:gd name="T2" fmla="*/ 15 w 59"/>
                <a:gd name="T3" fmla="*/ 0 h 81"/>
                <a:gd name="T4" fmla="*/ 0 w 59"/>
                <a:gd name="T5" fmla="*/ 8 h 81"/>
                <a:gd name="T6" fmla="*/ 44 w 59"/>
                <a:gd name="T7" fmla="*/ 80 h 81"/>
                <a:gd name="T8" fmla="*/ 58 w 59"/>
                <a:gd name="T9" fmla="*/ 72 h 81"/>
              </a:gdLst>
              <a:ahLst/>
              <a:cxnLst>
                <a:cxn ang="0">
                  <a:pos x="T0" y="T1"/>
                </a:cxn>
                <a:cxn ang="0">
                  <a:pos x="T2" y="T3"/>
                </a:cxn>
                <a:cxn ang="0">
                  <a:pos x="T4" y="T5"/>
                </a:cxn>
                <a:cxn ang="0">
                  <a:pos x="T6" y="T7"/>
                </a:cxn>
                <a:cxn ang="0">
                  <a:pos x="T8" y="T9"/>
                </a:cxn>
              </a:cxnLst>
              <a:rect l="0" t="0" r="r" b="b"/>
              <a:pathLst>
                <a:path w="59" h="81">
                  <a:moveTo>
                    <a:pt x="58" y="72"/>
                  </a:moveTo>
                  <a:lnTo>
                    <a:pt x="15" y="0"/>
                  </a:lnTo>
                  <a:lnTo>
                    <a:pt x="0" y="8"/>
                  </a:lnTo>
                  <a:lnTo>
                    <a:pt x="44" y="80"/>
                  </a:lnTo>
                  <a:lnTo>
                    <a:pt x="58"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1" name="Freeform 51">
              <a:extLst>
                <a:ext uri="{FF2B5EF4-FFF2-40B4-BE49-F238E27FC236}">
                  <a16:creationId xmlns:a16="http://schemas.microsoft.com/office/drawing/2014/main" id="{BB3B852B-444D-4850-8503-4CD1BD8C853D}"/>
                </a:ext>
              </a:extLst>
            </p:cNvPr>
            <p:cNvSpPr>
              <a:spLocks/>
            </p:cNvSpPr>
            <p:nvPr/>
          </p:nvSpPr>
          <p:spPr bwMode="auto">
            <a:xfrm>
              <a:off x="1264" y="1154"/>
              <a:ext cx="29" cy="33"/>
            </a:xfrm>
            <a:custGeom>
              <a:avLst/>
              <a:gdLst>
                <a:gd name="T0" fmla="*/ 58 w 59"/>
                <a:gd name="T1" fmla="*/ 78 h 87"/>
                <a:gd name="T2" fmla="*/ 14 w 59"/>
                <a:gd name="T3" fmla="*/ 0 h 87"/>
                <a:gd name="T4" fmla="*/ 0 w 59"/>
                <a:gd name="T5" fmla="*/ 8 h 87"/>
                <a:gd name="T6" fmla="*/ 44 w 59"/>
                <a:gd name="T7" fmla="*/ 86 h 87"/>
                <a:gd name="T8" fmla="*/ 58 w 59"/>
                <a:gd name="T9" fmla="*/ 78 h 87"/>
              </a:gdLst>
              <a:ahLst/>
              <a:cxnLst>
                <a:cxn ang="0">
                  <a:pos x="T0" y="T1"/>
                </a:cxn>
                <a:cxn ang="0">
                  <a:pos x="T2" y="T3"/>
                </a:cxn>
                <a:cxn ang="0">
                  <a:pos x="T4" y="T5"/>
                </a:cxn>
                <a:cxn ang="0">
                  <a:pos x="T6" y="T7"/>
                </a:cxn>
                <a:cxn ang="0">
                  <a:pos x="T8" y="T9"/>
                </a:cxn>
              </a:cxnLst>
              <a:rect l="0" t="0" r="r" b="b"/>
              <a:pathLst>
                <a:path w="59" h="87">
                  <a:moveTo>
                    <a:pt x="58" y="78"/>
                  </a:moveTo>
                  <a:lnTo>
                    <a:pt x="14" y="0"/>
                  </a:lnTo>
                  <a:lnTo>
                    <a:pt x="0" y="8"/>
                  </a:lnTo>
                  <a:lnTo>
                    <a:pt x="44" y="86"/>
                  </a:lnTo>
                  <a:lnTo>
                    <a:pt x="58" y="7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2" name="Freeform 52">
              <a:extLst>
                <a:ext uri="{FF2B5EF4-FFF2-40B4-BE49-F238E27FC236}">
                  <a16:creationId xmlns:a16="http://schemas.microsoft.com/office/drawing/2014/main" id="{B2A37975-6EAA-4E05-B381-B23FD9F7C16A}"/>
                </a:ext>
              </a:extLst>
            </p:cNvPr>
            <p:cNvSpPr>
              <a:spLocks/>
            </p:cNvSpPr>
            <p:nvPr/>
          </p:nvSpPr>
          <p:spPr bwMode="auto">
            <a:xfrm>
              <a:off x="1287" y="1186"/>
              <a:ext cx="25" cy="26"/>
            </a:xfrm>
            <a:custGeom>
              <a:avLst/>
              <a:gdLst>
                <a:gd name="T0" fmla="*/ 48 w 49"/>
                <a:gd name="T1" fmla="*/ 60 h 70"/>
                <a:gd name="T2" fmla="*/ 14 w 49"/>
                <a:gd name="T3" fmla="*/ 0 h 70"/>
                <a:gd name="T4" fmla="*/ 0 w 49"/>
                <a:gd name="T5" fmla="*/ 8 h 70"/>
                <a:gd name="T6" fmla="*/ 34 w 49"/>
                <a:gd name="T7" fmla="*/ 69 h 70"/>
                <a:gd name="T8" fmla="*/ 48 w 49"/>
                <a:gd name="T9" fmla="*/ 60 h 70"/>
              </a:gdLst>
              <a:ahLst/>
              <a:cxnLst>
                <a:cxn ang="0">
                  <a:pos x="T0" y="T1"/>
                </a:cxn>
                <a:cxn ang="0">
                  <a:pos x="T2" y="T3"/>
                </a:cxn>
                <a:cxn ang="0">
                  <a:pos x="T4" y="T5"/>
                </a:cxn>
                <a:cxn ang="0">
                  <a:pos x="T6" y="T7"/>
                </a:cxn>
                <a:cxn ang="0">
                  <a:pos x="T8" y="T9"/>
                </a:cxn>
              </a:cxnLst>
              <a:rect l="0" t="0" r="r" b="b"/>
              <a:pathLst>
                <a:path w="49" h="70">
                  <a:moveTo>
                    <a:pt x="48" y="60"/>
                  </a:moveTo>
                  <a:lnTo>
                    <a:pt x="14" y="0"/>
                  </a:lnTo>
                  <a:lnTo>
                    <a:pt x="0" y="8"/>
                  </a:lnTo>
                  <a:lnTo>
                    <a:pt x="34" y="69"/>
                  </a:lnTo>
                  <a:lnTo>
                    <a:pt x="48" y="6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3" name="Freeform 53">
              <a:extLst>
                <a:ext uri="{FF2B5EF4-FFF2-40B4-BE49-F238E27FC236}">
                  <a16:creationId xmlns:a16="http://schemas.microsoft.com/office/drawing/2014/main" id="{89DEFB13-044B-4B04-83EA-6D4D9729270A}"/>
                </a:ext>
              </a:extLst>
            </p:cNvPr>
            <p:cNvSpPr>
              <a:spLocks/>
            </p:cNvSpPr>
            <p:nvPr/>
          </p:nvSpPr>
          <p:spPr bwMode="auto">
            <a:xfrm>
              <a:off x="1307" y="1210"/>
              <a:ext cx="26" cy="31"/>
            </a:xfrm>
            <a:custGeom>
              <a:avLst/>
              <a:gdLst>
                <a:gd name="T0" fmla="*/ 52 w 53"/>
                <a:gd name="T1" fmla="*/ 73 h 82"/>
                <a:gd name="T2" fmla="*/ 14 w 53"/>
                <a:gd name="T3" fmla="*/ 0 h 82"/>
                <a:gd name="T4" fmla="*/ 0 w 53"/>
                <a:gd name="T5" fmla="*/ 9 h 82"/>
                <a:gd name="T6" fmla="*/ 39 w 53"/>
                <a:gd name="T7" fmla="*/ 81 h 82"/>
                <a:gd name="T8" fmla="*/ 52 w 53"/>
                <a:gd name="T9" fmla="*/ 73 h 82"/>
              </a:gdLst>
              <a:ahLst/>
              <a:cxnLst>
                <a:cxn ang="0">
                  <a:pos x="T0" y="T1"/>
                </a:cxn>
                <a:cxn ang="0">
                  <a:pos x="T2" y="T3"/>
                </a:cxn>
                <a:cxn ang="0">
                  <a:pos x="T4" y="T5"/>
                </a:cxn>
                <a:cxn ang="0">
                  <a:pos x="T6" y="T7"/>
                </a:cxn>
                <a:cxn ang="0">
                  <a:pos x="T8" y="T9"/>
                </a:cxn>
              </a:cxnLst>
              <a:rect l="0" t="0" r="r" b="b"/>
              <a:pathLst>
                <a:path w="53" h="82">
                  <a:moveTo>
                    <a:pt x="52" y="73"/>
                  </a:moveTo>
                  <a:lnTo>
                    <a:pt x="14" y="0"/>
                  </a:lnTo>
                  <a:lnTo>
                    <a:pt x="0" y="9"/>
                  </a:lnTo>
                  <a:lnTo>
                    <a:pt x="39" y="81"/>
                  </a:lnTo>
                  <a:lnTo>
                    <a:pt x="52" y="7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4" name="Freeform 54">
              <a:extLst>
                <a:ext uri="{FF2B5EF4-FFF2-40B4-BE49-F238E27FC236}">
                  <a16:creationId xmlns:a16="http://schemas.microsoft.com/office/drawing/2014/main" id="{B6B5854B-9D61-4FB6-B3C6-43DA0A983CA6}"/>
                </a:ext>
              </a:extLst>
            </p:cNvPr>
            <p:cNvSpPr>
              <a:spLocks/>
            </p:cNvSpPr>
            <p:nvPr/>
          </p:nvSpPr>
          <p:spPr bwMode="auto">
            <a:xfrm>
              <a:off x="1328" y="1240"/>
              <a:ext cx="24" cy="28"/>
            </a:xfrm>
            <a:custGeom>
              <a:avLst/>
              <a:gdLst>
                <a:gd name="T0" fmla="*/ 47 w 48"/>
                <a:gd name="T1" fmla="*/ 64 h 73"/>
                <a:gd name="T2" fmla="*/ 13 w 48"/>
                <a:gd name="T3" fmla="*/ 0 h 73"/>
                <a:gd name="T4" fmla="*/ 0 w 48"/>
                <a:gd name="T5" fmla="*/ 8 h 73"/>
                <a:gd name="T6" fmla="*/ 33 w 48"/>
                <a:gd name="T7" fmla="*/ 72 h 73"/>
                <a:gd name="T8" fmla="*/ 33 w 48"/>
                <a:gd name="T9" fmla="*/ 71 h 73"/>
                <a:gd name="T10" fmla="*/ 47 w 48"/>
                <a:gd name="T11" fmla="*/ 64 h 73"/>
              </a:gdLst>
              <a:ahLst/>
              <a:cxnLst>
                <a:cxn ang="0">
                  <a:pos x="T0" y="T1"/>
                </a:cxn>
                <a:cxn ang="0">
                  <a:pos x="T2" y="T3"/>
                </a:cxn>
                <a:cxn ang="0">
                  <a:pos x="T4" y="T5"/>
                </a:cxn>
                <a:cxn ang="0">
                  <a:pos x="T6" y="T7"/>
                </a:cxn>
                <a:cxn ang="0">
                  <a:pos x="T8" y="T9"/>
                </a:cxn>
                <a:cxn ang="0">
                  <a:pos x="T10" y="T11"/>
                </a:cxn>
              </a:cxnLst>
              <a:rect l="0" t="0" r="r" b="b"/>
              <a:pathLst>
                <a:path w="48" h="73">
                  <a:moveTo>
                    <a:pt x="47" y="64"/>
                  </a:moveTo>
                  <a:lnTo>
                    <a:pt x="13" y="0"/>
                  </a:lnTo>
                  <a:lnTo>
                    <a:pt x="0" y="8"/>
                  </a:lnTo>
                  <a:lnTo>
                    <a:pt x="33" y="72"/>
                  </a:lnTo>
                  <a:lnTo>
                    <a:pt x="33" y="71"/>
                  </a:lnTo>
                  <a:lnTo>
                    <a:pt x="47" y="6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5" name="Freeform 55">
              <a:extLst>
                <a:ext uri="{FF2B5EF4-FFF2-40B4-BE49-F238E27FC236}">
                  <a16:creationId xmlns:a16="http://schemas.microsoft.com/office/drawing/2014/main" id="{F44614B9-09FD-4D6C-A6C0-6CA66B51D519}"/>
                </a:ext>
              </a:extLst>
            </p:cNvPr>
            <p:cNvSpPr>
              <a:spLocks/>
            </p:cNvSpPr>
            <p:nvPr/>
          </p:nvSpPr>
          <p:spPr bwMode="auto">
            <a:xfrm>
              <a:off x="1346" y="1267"/>
              <a:ext cx="26" cy="31"/>
            </a:xfrm>
            <a:custGeom>
              <a:avLst/>
              <a:gdLst>
                <a:gd name="T0" fmla="*/ 50 w 51"/>
                <a:gd name="T1" fmla="*/ 72 h 81"/>
                <a:gd name="T2" fmla="*/ 50 w 51"/>
                <a:gd name="T3" fmla="*/ 73 h 81"/>
                <a:gd name="T4" fmla="*/ 14 w 51"/>
                <a:gd name="T5" fmla="*/ 0 h 81"/>
                <a:gd name="T6" fmla="*/ 0 w 51"/>
                <a:gd name="T7" fmla="*/ 7 h 81"/>
                <a:gd name="T8" fmla="*/ 36 w 51"/>
                <a:gd name="T9" fmla="*/ 80 h 81"/>
                <a:gd name="T10" fmla="*/ 50 w 51"/>
                <a:gd name="T11" fmla="*/ 72 h 81"/>
              </a:gdLst>
              <a:ahLst/>
              <a:cxnLst>
                <a:cxn ang="0">
                  <a:pos x="T0" y="T1"/>
                </a:cxn>
                <a:cxn ang="0">
                  <a:pos x="T2" y="T3"/>
                </a:cxn>
                <a:cxn ang="0">
                  <a:pos x="T4" y="T5"/>
                </a:cxn>
                <a:cxn ang="0">
                  <a:pos x="T6" y="T7"/>
                </a:cxn>
                <a:cxn ang="0">
                  <a:pos x="T8" y="T9"/>
                </a:cxn>
                <a:cxn ang="0">
                  <a:pos x="T10" y="T11"/>
                </a:cxn>
              </a:cxnLst>
              <a:rect l="0" t="0" r="r" b="b"/>
              <a:pathLst>
                <a:path w="51" h="81">
                  <a:moveTo>
                    <a:pt x="50" y="72"/>
                  </a:moveTo>
                  <a:lnTo>
                    <a:pt x="50" y="73"/>
                  </a:lnTo>
                  <a:lnTo>
                    <a:pt x="14" y="0"/>
                  </a:lnTo>
                  <a:lnTo>
                    <a:pt x="0" y="7"/>
                  </a:lnTo>
                  <a:lnTo>
                    <a:pt x="36" y="80"/>
                  </a:lnTo>
                  <a:lnTo>
                    <a:pt x="50"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6" name="Freeform 56">
              <a:extLst>
                <a:ext uri="{FF2B5EF4-FFF2-40B4-BE49-F238E27FC236}">
                  <a16:creationId xmlns:a16="http://schemas.microsoft.com/office/drawing/2014/main" id="{150917DD-56AE-42B6-A618-6A9EDD40A999}"/>
                </a:ext>
              </a:extLst>
            </p:cNvPr>
            <p:cNvSpPr>
              <a:spLocks/>
            </p:cNvSpPr>
            <p:nvPr/>
          </p:nvSpPr>
          <p:spPr bwMode="auto">
            <a:xfrm>
              <a:off x="1367" y="1296"/>
              <a:ext cx="194" cy="265"/>
            </a:xfrm>
            <a:custGeom>
              <a:avLst/>
              <a:gdLst>
                <a:gd name="T0" fmla="*/ 378 w 387"/>
                <a:gd name="T1" fmla="*/ 692 h 697"/>
                <a:gd name="T2" fmla="*/ 386 w 387"/>
                <a:gd name="T3" fmla="*/ 687 h 697"/>
                <a:gd name="T4" fmla="*/ 16 w 387"/>
                <a:gd name="T5" fmla="*/ 0 h 697"/>
                <a:gd name="T6" fmla="*/ 0 w 387"/>
                <a:gd name="T7" fmla="*/ 9 h 697"/>
                <a:gd name="T8" fmla="*/ 370 w 387"/>
                <a:gd name="T9" fmla="*/ 696 h 697"/>
                <a:gd name="T10" fmla="*/ 378 w 387"/>
                <a:gd name="T11" fmla="*/ 692 h 697"/>
              </a:gdLst>
              <a:ahLst/>
              <a:cxnLst>
                <a:cxn ang="0">
                  <a:pos x="T0" y="T1"/>
                </a:cxn>
                <a:cxn ang="0">
                  <a:pos x="T2" y="T3"/>
                </a:cxn>
                <a:cxn ang="0">
                  <a:pos x="T4" y="T5"/>
                </a:cxn>
                <a:cxn ang="0">
                  <a:pos x="T6" y="T7"/>
                </a:cxn>
                <a:cxn ang="0">
                  <a:pos x="T8" y="T9"/>
                </a:cxn>
                <a:cxn ang="0">
                  <a:pos x="T10" y="T11"/>
                </a:cxn>
              </a:cxnLst>
              <a:rect l="0" t="0" r="r" b="b"/>
              <a:pathLst>
                <a:path w="387" h="697">
                  <a:moveTo>
                    <a:pt x="378" y="692"/>
                  </a:moveTo>
                  <a:lnTo>
                    <a:pt x="386" y="687"/>
                  </a:lnTo>
                  <a:lnTo>
                    <a:pt x="16" y="0"/>
                  </a:lnTo>
                  <a:lnTo>
                    <a:pt x="0" y="9"/>
                  </a:lnTo>
                  <a:lnTo>
                    <a:pt x="370" y="696"/>
                  </a:lnTo>
                  <a:lnTo>
                    <a:pt x="378" y="69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7" name="Freeform 57">
              <a:extLst>
                <a:ext uri="{FF2B5EF4-FFF2-40B4-BE49-F238E27FC236}">
                  <a16:creationId xmlns:a16="http://schemas.microsoft.com/office/drawing/2014/main" id="{B517D266-17EF-431A-BBFF-B305235E98C2}"/>
                </a:ext>
              </a:extLst>
            </p:cNvPr>
            <p:cNvSpPr>
              <a:spLocks/>
            </p:cNvSpPr>
            <p:nvPr/>
          </p:nvSpPr>
          <p:spPr bwMode="auto">
            <a:xfrm>
              <a:off x="818" y="1535"/>
              <a:ext cx="23" cy="26"/>
            </a:xfrm>
            <a:custGeom>
              <a:avLst/>
              <a:gdLst>
                <a:gd name="T0" fmla="*/ 32 w 48"/>
                <a:gd name="T1" fmla="*/ 1 h 67"/>
                <a:gd name="T2" fmla="*/ 33 w 48"/>
                <a:gd name="T3" fmla="*/ 0 h 67"/>
                <a:gd name="T4" fmla="*/ 0 w 48"/>
                <a:gd name="T5" fmla="*/ 58 h 67"/>
                <a:gd name="T6" fmla="*/ 13 w 48"/>
                <a:gd name="T7" fmla="*/ 66 h 67"/>
                <a:gd name="T8" fmla="*/ 46 w 48"/>
                <a:gd name="T9" fmla="*/ 8 h 67"/>
                <a:gd name="T10" fmla="*/ 47 w 48"/>
                <a:gd name="T11" fmla="*/ 8 h 67"/>
                <a:gd name="T12" fmla="*/ 46 w 48"/>
                <a:gd name="T13" fmla="*/ 8 h 67"/>
                <a:gd name="T14" fmla="*/ 47 w 48"/>
                <a:gd name="T15" fmla="*/ 8 h 67"/>
                <a:gd name="T16" fmla="*/ 32 w 48"/>
                <a:gd name="T1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8" name="Freeform 58">
              <a:extLst>
                <a:ext uri="{FF2B5EF4-FFF2-40B4-BE49-F238E27FC236}">
                  <a16:creationId xmlns:a16="http://schemas.microsoft.com/office/drawing/2014/main" id="{F9CBAA69-B762-4344-8879-920972179280}"/>
                </a:ext>
              </a:extLst>
            </p:cNvPr>
            <p:cNvSpPr>
              <a:spLocks/>
            </p:cNvSpPr>
            <p:nvPr/>
          </p:nvSpPr>
          <p:spPr bwMode="auto">
            <a:xfrm>
              <a:off x="835" y="1511"/>
              <a:ext cx="23" cy="26"/>
            </a:xfrm>
            <a:custGeom>
              <a:avLst/>
              <a:gdLst>
                <a:gd name="T0" fmla="*/ 28 w 44"/>
                <a:gd name="T1" fmla="*/ 1 h 69"/>
                <a:gd name="T2" fmla="*/ 28 w 44"/>
                <a:gd name="T3" fmla="*/ 0 h 69"/>
                <a:gd name="T4" fmla="*/ 0 w 44"/>
                <a:gd name="T5" fmla="*/ 61 h 69"/>
                <a:gd name="T6" fmla="*/ 15 w 44"/>
                <a:gd name="T7" fmla="*/ 68 h 69"/>
                <a:gd name="T8" fmla="*/ 43 w 44"/>
                <a:gd name="T9" fmla="*/ 7 h 69"/>
                <a:gd name="T10" fmla="*/ 43 w 44"/>
                <a:gd name="T11" fmla="*/ 6 h 69"/>
                <a:gd name="T12" fmla="*/ 43 w 44"/>
                <a:gd name="T13" fmla="*/ 7 h 69"/>
                <a:gd name="T14" fmla="*/ 43 w 44"/>
                <a:gd name="T15" fmla="*/ 6 h 69"/>
                <a:gd name="T16" fmla="*/ 28 w 44"/>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9" name="Freeform 59">
              <a:extLst>
                <a:ext uri="{FF2B5EF4-FFF2-40B4-BE49-F238E27FC236}">
                  <a16:creationId xmlns:a16="http://schemas.microsoft.com/office/drawing/2014/main" id="{D23A68B4-2EB2-4331-A591-4F35DCDEFAE0}"/>
                </a:ext>
              </a:extLst>
            </p:cNvPr>
            <p:cNvSpPr>
              <a:spLocks/>
            </p:cNvSpPr>
            <p:nvPr/>
          </p:nvSpPr>
          <p:spPr bwMode="auto">
            <a:xfrm>
              <a:off x="851" y="1456"/>
              <a:ext cx="36" cy="56"/>
            </a:xfrm>
            <a:custGeom>
              <a:avLst/>
              <a:gdLst>
                <a:gd name="T0" fmla="*/ 54 w 72"/>
                <a:gd name="T1" fmla="*/ 0 h 148"/>
                <a:gd name="T2" fmla="*/ 0 w 72"/>
                <a:gd name="T3" fmla="*/ 141 h 148"/>
                <a:gd name="T4" fmla="*/ 16 w 72"/>
                <a:gd name="T5" fmla="*/ 147 h 148"/>
                <a:gd name="T6" fmla="*/ 71 w 72"/>
                <a:gd name="T7" fmla="*/ 7 h 148"/>
                <a:gd name="T8" fmla="*/ 54 w 72"/>
                <a:gd name="T9" fmla="*/ 0 h 148"/>
              </a:gdLst>
              <a:ahLst/>
              <a:cxnLst>
                <a:cxn ang="0">
                  <a:pos x="T0" y="T1"/>
                </a:cxn>
                <a:cxn ang="0">
                  <a:pos x="T2" y="T3"/>
                </a:cxn>
                <a:cxn ang="0">
                  <a:pos x="T4" y="T5"/>
                </a:cxn>
                <a:cxn ang="0">
                  <a:pos x="T6" y="T7"/>
                </a:cxn>
                <a:cxn ang="0">
                  <a:pos x="T8" y="T9"/>
                </a:cxn>
              </a:cxnLst>
              <a:rect l="0" t="0" r="r" b="b"/>
              <a:pathLst>
                <a:path w="72" h="148">
                  <a:moveTo>
                    <a:pt x="54" y="0"/>
                  </a:moveTo>
                  <a:lnTo>
                    <a:pt x="0" y="141"/>
                  </a:lnTo>
                  <a:lnTo>
                    <a:pt x="16" y="147"/>
                  </a:lnTo>
                  <a:lnTo>
                    <a:pt x="71" y="7"/>
                  </a:lnTo>
                  <a:lnTo>
                    <a:pt x="5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0" name="Freeform 60">
              <a:extLst>
                <a:ext uri="{FF2B5EF4-FFF2-40B4-BE49-F238E27FC236}">
                  <a16:creationId xmlns:a16="http://schemas.microsoft.com/office/drawing/2014/main" id="{47B3BA0E-1BC6-4A92-9CF1-0472C3F6CC5D}"/>
                </a:ext>
              </a:extLst>
            </p:cNvPr>
            <p:cNvSpPr>
              <a:spLocks/>
            </p:cNvSpPr>
            <p:nvPr/>
          </p:nvSpPr>
          <p:spPr bwMode="auto">
            <a:xfrm>
              <a:off x="880" y="1361"/>
              <a:ext cx="54" cy="95"/>
            </a:xfrm>
            <a:custGeom>
              <a:avLst/>
              <a:gdLst>
                <a:gd name="T0" fmla="*/ 88 w 105"/>
                <a:gd name="T1" fmla="*/ 0 h 248"/>
                <a:gd name="T2" fmla="*/ 0 w 105"/>
                <a:gd name="T3" fmla="*/ 240 h 248"/>
                <a:gd name="T4" fmla="*/ 17 w 105"/>
                <a:gd name="T5" fmla="*/ 247 h 248"/>
                <a:gd name="T6" fmla="*/ 104 w 105"/>
                <a:gd name="T7" fmla="*/ 7 h 248"/>
                <a:gd name="T8" fmla="*/ 88 w 105"/>
                <a:gd name="T9" fmla="*/ 0 h 248"/>
              </a:gdLst>
              <a:ahLst/>
              <a:cxnLst>
                <a:cxn ang="0">
                  <a:pos x="T0" y="T1"/>
                </a:cxn>
                <a:cxn ang="0">
                  <a:pos x="T2" y="T3"/>
                </a:cxn>
                <a:cxn ang="0">
                  <a:pos x="T4" y="T5"/>
                </a:cxn>
                <a:cxn ang="0">
                  <a:pos x="T6" y="T7"/>
                </a:cxn>
                <a:cxn ang="0">
                  <a:pos x="T8" y="T9"/>
                </a:cxn>
              </a:cxnLst>
              <a:rect l="0" t="0" r="r" b="b"/>
              <a:pathLst>
                <a:path w="105" h="248">
                  <a:moveTo>
                    <a:pt x="88" y="0"/>
                  </a:moveTo>
                  <a:lnTo>
                    <a:pt x="0" y="240"/>
                  </a:lnTo>
                  <a:lnTo>
                    <a:pt x="17" y="247"/>
                  </a:lnTo>
                  <a:lnTo>
                    <a:pt x="104" y="7"/>
                  </a:lnTo>
                  <a:lnTo>
                    <a:pt x="8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1" name="Freeform 61">
              <a:extLst>
                <a:ext uri="{FF2B5EF4-FFF2-40B4-BE49-F238E27FC236}">
                  <a16:creationId xmlns:a16="http://schemas.microsoft.com/office/drawing/2014/main" id="{D682BC77-93B0-408B-9B98-8F409C56904D}"/>
                </a:ext>
              </a:extLst>
            </p:cNvPr>
            <p:cNvSpPr>
              <a:spLocks/>
            </p:cNvSpPr>
            <p:nvPr/>
          </p:nvSpPr>
          <p:spPr bwMode="auto">
            <a:xfrm>
              <a:off x="928" y="1220"/>
              <a:ext cx="73" cy="142"/>
            </a:xfrm>
            <a:custGeom>
              <a:avLst/>
              <a:gdLst>
                <a:gd name="T0" fmla="*/ 129 w 146"/>
                <a:gd name="T1" fmla="*/ 0 h 372"/>
                <a:gd name="T2" fmla="*/ 0 w 146"/>
                <a:gd name="T3" fmla="*/ 364 h 372"/>
                <a:gd name="T4" fmla="*/ 16 w 146"/>
                <a:gd name="T5" fmla="*/ 371 h 372"/>
                <a:gd name="T6" fmla="*/ 145 w 146"/>
                <a:gd name="T7" fmla="*/ 7 h 372"/>
                <a:gd name="T8" fmla="*/ 129 w 146"/>
                <a:gd name="T9" fmla="*/ 0 h 372"/>
              </a:gdLst>
              <a:ahLst/>
              <a:cxnLst>
                <a:cxn ang="0">
                  <a:pos x="T0" y="T1"/>
                </a:cxn>
                <a:cxn ang="0">
                  <a:pos x="T2" y="T3"/>
                </a:cxn>
                <a:cxn ang="0">
                  <a:pos x="T4" y="T5"/>
                </a:cxn>
                <a:cxn ang="0">
                  <a:pos x="T6" y="T7"/>
                </a:cxn>
                <a:cxn ang="0">
                  <a:pos x="T8" y="T9"/>
                </a:cxn>
              </a:cxnLst>
              <a:rect l="0" t="0" r="r" b="b"/>
              <a:pathLst>
                <a:path w="146" h="372">
                  <a:moveTo>
                    <a:pt x="129" y="0"/>
                  </a:moveTo>
                  <a:lnTo>
                    <a:pt x="0" y="364"/>
                  </a:lnTo>
                  <a:lnTo>
                    <a:pt x="16" y="371"/>
                  </a:lnTo>
                  <a:lnTo>
                    <a:pt x="145" y="7"/>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2" name="Freeform 62">
              <a:extLst>
                <a:ext uri="{FF2B5EF4-FFF2-40B4-BE49-F238E27FC236}">
                  <a16:creationId xmlns:a16="http://schemas.microsoft.com/office/drawing/2014/main" id="{4D1887C8-A1B6-4B93-A234-79E37CDF4986}"/>
                </a:ext>
              </a:extLst>
            </p:cNvPr>
            <p:cNvSpPr>
              <a:spLocks/>
            </p:cNvSpPr>
            <p:nvPr/>
          </p:nvSpPr>
          <p:spPr bwMode="auto">
            <a:xfrm>
              <a:off x="995" y="1183"/>
              <a:ext cx="27" cy="38"/>
            </a:xfrm>
            <a:custGeom>
              <a:avLst/>
              <a:gdLst>
                <a:gd name="T0" fmla="*/ 39 w 55"/>
                <a:gd name="T1" fmla="*/ 0 h 102"/>
                <a:gd name="T2" fmla="*/ 0 w 55"/>
                <a:gd name="T3" fmla="*/ 94 h 102"/>
                <a:gd name="T4" fmla="*/ 15 w 55"/>
                <a:gd name="T5" fmla="*/ 101 h 102"/>
                <a:gd name="T6" fmla="*/ 54 w 55"/>
                <a:gd name="T7" fmla="*/ 7 h 102"/>
                <a:gd name="T8" fmla="*/ 54 w 55"/>
                <a:gd name="T9" fmla="*/ 8 h 102"/>
                <a:gd name="T10" fmla="*/ 39 w 55"/>
                <a:gd name="T11" fmla="*/ 0 h 102"/>
              </a:gdLst>
              <a:ahLst/>
              <a:cxnLst>
                <a:cxn ang="0">
                  <a:pos x="T0" y="T1"/>
                </a:cxn>
                <a:cxn ang="0">
                  <a:pos x="T2" y="T3"/>
                </a:cxn>
                <a:cxn ang="0">
                  <a:pos x="T4" y="T5"/>
                </a:cxn>
                <a:cxn ang="0">
                  <a:pos x="T6" y="T7"/>
                </a:cxn>
                <a:cxn ang="0">
                  <a:pos x="T8" y="T9"/>
                </a:cxn>
                <a:cxn ang="0">
                  <a:pos x="T10" y="T11"/>
                </a:cxn>
              </a:cxnLst>
              <a:rect l="0" t="0" r="r" b="b"/>
              <a:pathLst>
                <a:path w="55" h="102">
                  <a:moveTo>
                    <a:pt x="39" y="0"/>
                  </a:moveTo>
                  <a:lnTo>
                    <a:pt x="0" y="94"/>
                  </a:lnTo>
                  <a:lnTo>
                    <a:pt x="15" y="101"/>
                  </a:lnTo>
                  <a:lnTo>
                    <a:pt x="54" y="7"/>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3" name="Freeform 63">
              <a:extLst>
                <a:ext uri="{FF2B5EF4-FFF2-40B4-BE49-F238E27FC236}">
                  <a16:creationId xmlns:a16="http://schemas.microsoft.com/office/drawing/2014/main" id="{7C234B2F-1ACE-49FB-8843-FCD22F613147}"/>
                </a:ext>
              </a:extLst>
            </p:cNvPr>
            <p:cNvSpPr>
              <a:spLocks/>
            </p:cNvSpPr>
            <p:nvPr/>
          </p:nvSpPr>
          <p:spPr bwMode="auto">
            <a:xfrm>
              <a:off x="1016" y="1147"/>
              <a:ext cx="28" cy="37"/>
            </a:xfrm>
            <a:custGeom>
              <a:avLst/>
              <a:gdLst>
                <a:gd name="T0" fmla="*/ 39 w 55"/>
                <a:gd name="T1" fmla="*/ 0 h 97"/>
                <a:gd name="T2" fmla="*/ 0 w 55"/>
                <a:gd name="T3" fmla="*/ 88 h 97"/>
                <a:gd name="T4" fmla="*/ 15 w 55"/>
                <a:gd name="T5" fmla="*/ 96 h 97"/>
                <a:gd name="T6" fmla="*/ 54 w 55"/>
                <a:gd name="T7" fmla="*/ 8 h 97"/>
                <a:gd name="T8" fmla="*/ 39 w 55"/>
                <a:gd name="T9" fmla="*/ 0 h 97"/>
              </a:gdLst>
              <a:ahLst/>
              <a:cxnLst>
                <a:cxn ang="0">
                  <a:pos x="T0" y="T1"/>
                </a:cxn>
                <a:cxn ang="0">
                  <a:pos x="T2" y="T3"/>
                </a:cxn>
                <a:cxn ang="0">
                  <a:pos x="T4" y="T5"/>
                </a:cxn>
                <a:cxn ang="0">
                  <a:pos x="T6" y="T7"/>
                </a:cxn>
                <a:cxn ang="0">
                  <a:pos x="T8" y="T9"/>
                </a:cxn>
              </a:cxnLst>
              <a:rect l="0" t="0" r="r" b="b"/>
              <a:pathLst>
                <a:path w="55" h="97">
                  <a:moveTo>
                    <a:pt x="39" y="0"/>
                  </a:moveTo>
                  <a:lnTo>
                    <a:pt x="0" y="88"/>
                  </a:lnTo>
                  <a:lnTo>
                    <a:pt x="15" y="96"/>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4" name="Freeform 64">
              <a:extLst>
                <a:ext uri="{FF2B5EF4-FFF2-40B4-BE49-F238E27FC236}">
                  <a16:creationId xmlns:a16="http://schemas.microsoft.com/office/drawing/2014/main" id="{14159067-3229-447B-8DE4-A442F5127318}"/>
                </a:ext>
              </a:extLst>
            </p:cNvPr>
            <p:cNvSpPr>
              <a:spLocks/>
            </p:cNvSpPr>
            <p:nvPr/>
          </p:nvSpPr>
          <p:spPr bwMode="auto">
            <a:xfrm>
              <a:off x="1038" y="1114"/>
              <a:ext cx="28" cy="34"/>
            </a:xfrm>
            <a:custGeom>
              <a:avLst/>
              <a:gdLst>
                <a:gd name="T0" fmla="*/ 40 w 55"/>
                <a:gd name="T1" fmla="*/ 0 h 91"/>
                <a:gd name="T2" fmla="*/ 39 w 55"/>
                <a:gd name="T3" fmla="*/ 1 h 91"/>
                <a:gd name="T4" fmla="*/ 0 w 55"/>
                <a:gd name="T5" fmla="*/ 83 h 91"/>
                <a:gd name="T6" fmla="*/ 15 w 55"/>
                <a:gd name="T7" fmla="*/ 90 h 91"/>
                <a:gd name="T8" fmla="*/ 54 w 55"/>
                <a:gd name="T9" fmla="*/ 8 h 91"/>
                <a:gd name="T10" fmla="*/ 54 w 55"/>
                <a:gd name="T11" fmla="*/ 10 h 91"/>
                <a:gd name="T12" fmla="*/ 40 w 55"/>
                <a:gd name="T13" fmla="*/ 0 h 91"/>
                <a:gd name="T14" fmla="*/ 40 w 55"/>
                <a:gd name="T15" fmla="*/ 1 h 91"/>
                <a:gd name="T16" fmla="*/ 39 w 55"/>
                <a:gd name="T17" fmla="*/ 1 h 91"/>
                <a:gd name="T18" fmla="*/ 40 w 5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5" name="Freeform 65">
              <a:extLst>
                <a:ext uri="{FF2B5EF4-FFF2-40B4-BE49-F238E27FC236}">
                  <a16:creationId xmlns:a16="http://schemas.microsoft.com/office/drawing/2014/main" id="{034FDCE1-B859-4B8E-BFAA-15C2A7FB5BC0}"/>
                </a:ext>
              </a:extLst>
            </p:cNvPr>
            <p:cNvSpPr>
              <a:spLocks/>
            </p:cNvSpPr>
            <p:nvPr/>
          </p:nvSpPr>
          <p:spPr bwMode="auto">
            <a:xfrm>
              <a:off x="1061" y="1085"/>
              <a:ext cx="30" cy="31"/>
            </a:xfrm>
            <a:custGeom>
              <a:avLst/>
              <a:gdLst>
                <a:gd name="T0" fmla="*/ 46 w 62"/>
                <a:gd name="T1" fmla="*/ 0 h 83"/>
                <a:gd name="T2" fmla="*/ 0 w 62"/>
                <a:gd name="T3" fmla="*/ 72 h 83"/>
                <a:gd name="T4" fmla="*/ 15 w 62"/>
                <a:gd name="T5" fmla="*/ 82 h 83"/>
                <a:gd name="T6" fmla="*/ 61 w 62"/>
                <a:gd name="T7" fmla="*/ 10 h 83"/>
                <a:gd name="T8" fmla="*/ 46 w 62"/>
                <a:gd name="T9" fmla="*/ 0 h 83"/>
              </a:gdLst>
              <a:ahLst/>
              <a:cxnLst>
                <a:cxn ang="0">
                  <a:pos x="T0" y="T1"/>
                </a:cxn>
                <a:cxn ang="0">
                  <a:pos x="T2" y="T3"/>
                </a:cxn>
                <a:cxn ang="0">
                  <a:pos x="T4" y="T5"/>
                </a:cxn>
                <a:cxn ang="0">
                  <a:pos x="T6" y="T7"/>
                </a:cxn>
                <a:cxn ang="0">
                  <a:pos x="T8" y="T9"/>
                </a:cxn>
              </a:cxnLst>
              <a:rect l="0" t="0" r="r" b="b"/>
              <a:pathLst>
                <a:path w="62" h="83">
                  <a:moveTo>
                    <a:pt x="46" y="0"/>
                  </a:moveTo>
                  <a:lnTo>
                    <a:pt x="0" y="72"/>
                  </a:lnTo>
                  <a:lnTo>
                    <a:pt x="15" y="82"/>
                  </a:lnTo>
                  <a:lnTo>
                    <a:pt x="61" y="10"/>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6" name="Freeform 66">
              <a:extLst>
                <a:ext uri="{FF2B5EF4-FFF2-40B4-BE49-F238E27FC236}">
                  <a16:creationId xmlns:a16="http://schemas.microsoft.com/office/drawing/2014/main" id="{3D87C2BB-F67B-4DF3-881B-FEEC2DCC58E5}"/>
                </a:ext>
              </a:extLst>
            </p:cNvPr>
            <p:cNvSpPr>
              <a:spLocks/>
            </p:cNvSpPr>
            <p:nvPr/>
          </p:nvSpPr>
          <p:spPr bwMode="auto">
            <a:xfrm>
              <a:off x="1086" y="1057"/>
              <a:ext cx="30" cy="30"/>
            </a:xfrm>
            <a:custGeom>
              <a:avLst/>
              <a:gdLst>
                <a:gd name="T0" fmla="*/ 45 w 60"/>
                <a:gd name="T1" fmla="*/ 0 h 79"/>
                <a:gd name="T2" fmla="*/ 44 w 60"/>
                <a:gd name="T3" fmla="*/ 1 h 79"/>
                <a:gd name="T4" fmla="*/ 0 w 60"/>
                <a:gd name="T5" fmla="*/ 68 h 79"/>
                <a:gd name="T6" fmla="*/ 15 w 60"/>
                <a:gd name="T7" fmla="*/ 78 h 79"/>
                <a:gd name="T8" fmla="*/ 59 w 60"/>
                <a:gd name="T9" fmla="*/ 11 h 79"/>
                <a:gd name="T10" fmla="*/ 57 w 60"/>
                <a:gd name="T11" fmla="*/ 12 h 79"/>
                <a:gd name="T12" fmla="*/ 45 w 60"/>
                <a:gd name="T13" fmla="*/ 0 h 79"/>
                <a:gd name="T14" fmla="*/ 45 w 60"/>
                <a:gd name="T15" fmla="*/ 1 h 79"/>
                <a:gd name="T16" fmla="*/ 44 w 60"/>
                <a:gd name="T17" fmla="*/ 1 h 79"/>
                <a:gd name="T18" fmla="*/ 45 w 60"/>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7" name="Freeform 67">
              <a:extLst>
                <a:ext uri="{FF2B5EF4-FFF2-40B4-BE49-F238E27FC236}">
                  <a16:creationId xmlns:a16="http://schemas.microsoft.com/office/drawing/2014/main" id="{F6F9EBCE-5DD7-478C-97B7-53301699EFFE}"/>
                </a:ext>
              </a:extLst>
            </p:cNvPr>
            <p:cNvSpPr>
              <a:spLocks/>
            </p:cNvSpPr>
            <p:nvPr/>
          </p:nvSpPr>
          <p:spPr bwMode="auto">
            <a:xfrm>
              <a:off x="1112" y="1032"/>
              <a:ext cx="34" cy="28"/>
            </a:xfrm>
            <a:custGeom>
              <a:avLst/>
              <a:gdLst>
                <a:gd name="T0" fmla="*/ 56 w 69"/>
                <a:gd name="T1" fmla="*/ 0 h 71"/>
                <a:gd name="T2" fmla="*/ 0 w 69"/>
                <a:gd name="T3" fmla="*/ 58 h 71"/>
                <a:gd name="T4" fmla="*/ 12 w 69"/>
                <a:gd name="T5" fmla="*/ 70 h 71"/>
                <a:gd name="T6" fmla="*/ 68 w 69"/>
                <a:gd name="T7" fmla="*/ 12 h 71"/>
                <a:gd name="T8" fmla="*/ 67 w 69"/>
                <a:gd name="T9" fmla="*/ 12 h 71"/>
                <a:gd name="T10" fmla="*/ 56 w 69"/>
                <a:gd name="T11" fmla="*/ 0 h 71"/>
              </a:gdLst>
              <a:ahLst/>
              <a:cxnLst>
                <a:cxn ang="0">
                  <a:pos x="T0" y="T1"/>
                </a:cxn>
                <a:cxn ang="0">
                  <a:pos x="T2" y="T3"/>
                </a:cxn>
                <a:cxn ang="0">
                  <a:pos x="T4" y="T5"/>
                </a:cxn>
                <a:cxn ang="0">
                  <a:pos x="T6" y="T7"/>
                </a:cxn>
                <a:cxn ang="0">
                  <a:pos x="T8" y="T9"/>
                </a:cxn>
                <a:cxn ang="0">
                  <a:pos x="T10" y="T11"/>
                </a:cxn>
              </a:cxnLst>
              <a:rect l="0" t="0" r="r" b="b"/>
              <a:pathLst>
                <a:path w="69" h="71">
                  <a:moveTo>
                    <a:pt x="56" y="0"/>
                  </a:moveTo>
                  <a:lnTo>
                    <a:pt x="0" y="58"/>
                  </a:lnTo>
                  <a:lnTo>
                    <a:pt x="12" y="70"/>
                  </a:lnTo>
                  <a:lnTo>
                    <a:pt x="68" y="12"/>
                  </a:lnTo>
                  <a:lnTo>
                    <a:pt x="67" y="12"/>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8" name="Freeform 68">
              <a:extLst>
                <a:ext uri="{FF2B5EF4-FFF2-40B4-BE49-F238E27FC236}">
                  <a16:creationId xmlns:a16="http://schemas.microsoft.com/office/drawing/2014/main" id="{94FE5D59-E4DC-4DAC-B938-E94FDDD34AAF}"/>
                </a:ext>
              </a:extLst>
            </p:cNvPr>
            <p:cNvSpPr>
              <a:spLocks/>
            </p:cNvSpPr>
            <p:nvPr/>
          </p:nvSpPr>
          <p:spPr bwMode="auto">
            <a:xfrm>
              <a:off x="1142" y="1011"/>
              <a:ext cx="33" cy="24"/>
            </a:xfrm>
            <a:custGeom>
              <a:avLst/>
              <a:gdLst>
                <a:gd name="T0" fmla="*/ 56 w 67"/>
                <a:gd name="T1" fmla="*/ 0 h 63"/>
                <a:gd name="T2" fmla="*/ 55 w 67"/>
                <a:gd name="T3" fmla="*/ 0 h 63"/>
                <a:gd name="T4" fmla="*/ 0 w 67"/>
                <a:gd name="T5" fmla="*/ 50 h 63"/>
                <a:gd name="T6" fmla="*/ 11 w 67"/>
                <a:gd name="T7" fmla="*/ 62 h 63"/>
                <a:gd name="T8" fmla="*/ 66 w 67"/>
                <a:gd name="T9" fmla="*/ 12 h 63"/>
                <a:gd name="T10" fmla="*/ 66 w 67"/>
                <a:gd name="T11" fmla="*/ 13 h 63"/>
                <a:gd name="T12" fmla="*/ 56 w 67"/>
                <a:gd name="T13" fmla="*/ 0 h 63"/>
                <a:gd name="T14" fmla="*/ 55 w 67"/>
                <a:gd name="T15" fmla="*/ 0 h 63"/>
                <a:gd name="T16" fmla="*/ 56 w 6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69" name="Freeform 69">
              <a:extLst>
                <a:ext uri="{FF2B5EF4-FFF2-40B4-BE49-F238E27FC236}">
                  <a16:creationId xmlns:a16="http://schemas.microsoft.com/office/drawing/2014/main" id="{2B7B9D1F-EA84-41AA-9F57-EAEF277A06CE}"/>
                </a:ext>
              </a:extLst>
            </p:cNvPr>
            <p:cNvSpPr>
              <a:spLocks/>
            </p:cNvSpPr>
            <p:nvPr/>
          </p:nvSpPr>
          <p:spPr bwMode="auto">
            <a:xfrm>
              <a:off x="1173" y="992"/>
              <a:ext cx="36" cy="23"/>
            </a:xfrm>
            <a:custGeom>
              <a:avLst/>
              <a:gdLst>
                <a:gd name="T0" fmla="*/ 64 w 74"/>
                <a:gd name="T1" fmla="*/ 0 h 59"/>
                <a:gd name="T2" fmla="*/ 64 w 74"/>
                <a:gd name="T3" fmla="*/ 1 h 59"/>
                <a:gd name="T4" fmla="*/ 0 w 74"/>
                <a:gd name="T5" fmla="*/ 45 h 59"/>
                <a:gd name="T6" fmla="*/ 10 w 74"/>
                <a:gd name="T7" fmla="*/ 58 h 59"/>
                <a:gd name="T8" fmla="*/ 73 w 74"/>
                <a:gd name="T9" fmla="*/ 14 h 59"/>
                <a:gd name="T10" fmla="*/ 72 w 74"/>
                <a:gd name="T11" fmla="*/ 15 h 59"/>
                <a:gd name="T12" fmla="*/ 64 w 74"/>
                <a:gd name="T13" fmla="*/ 0 h 59"/>
                <a:gd name="T14" fmla="*/ 64 w 74"/>
                <a:gd name="T15" fmla="*/ 1 h 59"/>
                <a:gd name="T16" fmla="*/ 64 w 74"/>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0" name="Freeform 70">
              <a:extLst>
                <a:ext uri="{FF2B5EF4-FFF2-40B4-BE49-F238E27FC236}">
                  <a16:creationId xmlns:a16="http://schemas.microsoft.com/office/drawing/2014/main" id="{3642A090-1765-44C3-8656-C931F1807E89}"/>
                </a:ext>
              </a:extLst>
            </p:cNvPr>
            <p:cNvSpPr>
              <a:spLocks/>
            </p:cNvSpPr>
            <p:nvPr/>
          </p:nvSpPr>
          <p:spPr bwMode="auto">
            <a:xfrm>
              <a:off x="1207" y="977"/>
              <a:ext cx="38" cy="20"/>
            </a:xfrm>
            <a:custGeom>
              <a:avLst/>
              <a:gdLst>
                <a:gd name="T0" fmla="*/ 68 w 76"/>
                <a:gd name="T1" fmla="*/ 0 h 52"/>
                <a:gd name="T2" fmla="*/ 67 w 76"/>
                <a:gd name="T3" fmla="*/ 1 h 52"/>
                <a:gd name="T4" fmla="*/ 0 w 76"/>
                <a:gd name="T5" fmla="*/ 37 h 52"/>
                <a:gd name="T6" fmla="*/ 8 w 76"/>
                <a:gd name="T7" fmla="*/ 51 h 52"/>
                <a:gd name="T8" fmla="*/ 75 w 76"/>
                <a:gd name="T9" fmla="*/ 15 h 52"/>
                <a:gd name="T10" fmla="*/ 75 w 76"/>
                <a:gd name="T11" fmla="*/ 16 h 52"/>
                <a:gd name="T12" fmla="*/ 68 w 76"/>
                <a:gd name="T13" fmla="*/ 0 h 52"/>
                <a:gd name="T14" fmla="*/ 68 w 76"/>
                <a:gd name="T15" fmla="*/ 1 h 52"/>
                <a:gd name="T16" fmla="*/ 67 w 76"/>
                <a:gd name="T17" fmla="*/ 1 h 52"/>
                <a:gd name="T18" fmla="*/ 68 w 76"/>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1" name="Freeform 71">
              <a:extLst>
                <a:ext uri="{FF2B5EF4-FFF2-40B4-BE49-F238E27FC236}">
                  <a16:creationId xmlns:a16="http://schemas.microsoft.com/office/drawing/2014/main" id="{7766CDA6-76C5-4906-86DB-917E898FCB92}"/>
                </a:ext>
              </a:extLst>
            </p:cNvPr>
            <p:cNvSpPr>
              <a:spLocks/>
            </p:cNvSpPr>
            <p:nvPr/>
          </p:nvSpPr>
          <p:spPr bwMode="auto">
            <a:xfrm>
              <a:off x="1243" y="963"/>
              <a:ext cx="41" cy="19"/>
            </a:xfrm>
            <a:custGeom>
              <a:avLst/>
              <a:gdLst>
                <a:gd name="T0" fmla="*/ 73 w 80"/>
                <a:gd name="T1" fmla="*/ 0 h 49"/>
                <a:gd name="T2" fmla="*/ 72 w 80"/>
                <a:gd name="T3" fmla="*/ 0 h 49"/>
                <a:gd name="T4" fmla="*/ 0 w 80"/>
                <a:gd name="T5" fmla="*/ 32 h 49"/>
                <a:gd name="T6" fmla="*/ 7 w 80"/>
                <a:gd name="T7" fmla="*/ 48 h 49"/>
                <a:gd name="T8" fmla="*/ 79 w 80"/>
                <a:gd name="T9" fmla="*/ 15 h 49"/>
                <a:gd name="T10" fmla="*/ 78 w 80"/>
                <a:gd name="T11" fmla="*/ 15 h 49"/>
                <a:gd name="T12" fmla="*/ 73 w 80"/>
                <a:gd name="T13" fmla="*/ 0 h 49"/>
                <a:gd name="T14" fmla="*/ 72 w 80"/>
                <a:gd name="T15" fmla="*/ 0 h 49"/>
                <a:gd name="T16" fmla="*/ 73 w 8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2" name="Freeform 72">
              <a:extLst>
                <a:ext uri="{FF2B5EF4-FFF2-40B4-BE49-F238E27FC236}">
                  <a16:creationId xmlns:a16="http://schemas.microsoft.com/office/drawing/2014/main" id="{A7359E1F-0E3D-439E-BACC-7EAF066A3EC9}"/>
                </a:ext>
              </a:extLst>
            </p:cNvPr>
            <p:cNvSpPr>
              <a:spLocks/>
            </p:cNvSpPr>
            <p:nvPr/>
          </p:nvSpPr>
          <p:spPr bwMode="auto">
            <a:xfrm>
              <a:off x="1283" y="952"/>
              <a:ext cx="44" cy="16"/>
            </a:xfrm>
            <a:custGeom>
              <a:avLst/>
              <a:gdLst>
                <a:gd name="T0" fmla="*/ 80 w 86"/>
                <a:gd name="T1" fmla="*/ 0 h 42"/>
                <a:gd name="T2" fmla="*/ 79 w 86"/>
                <a:gd name="T3" fmla="*/ 1 h 42"/>
                <a:gd name="T4" fmla="*/ 0 w 86"/>
                <a:gd name="T5" fmla="*/ 26 h 42"/>
                <a:gd name="T6" fmla="*/ 5 w 86"/>
                <a:gd name="T7" fmla="*/ 41 h 42"/>
                <a:gd name="T8" fmla="*/ 85 w 86"/>
                <a:gd name="T9" fmla="*/ 16 h 42"/>
                <a:gd name="T10" fmla="*/ 84 w 86"/>
                <a:gd name="T11" fmla="*/ 16 h 42"/>
                <a:gd name="T12" fmla="*/ 80 w 86"/>
                <a:gd name="T13" fmla="*/ 0 h 42"/>
                <a:gd name="T14" fmla="*/ 79 w 86"/>
                <a:gd name="T15" fmla="*/ 1 h 42"/>
                <a:gd name="T16" fmla="*/ 80 w 8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3" name="Freeform 73">
              <a:extLst>
                <a:ext uri="{FF2B5EF4-FFF2-40B4-BE49-F238E27FC236}">
                  <a16:creationId xmlns:a16="http://schemas.microsoft.com/office/drawing/2014/main" id="{10C556AB-09BC-467C-A4D8-87F5DFE7E587}"/>
                </a:ext>
              </a:extLst>
            </p:cNvPr>
            <p:cNvSpPr>
              <a:spLocks/>
            </p:cNvSpPr>
            <p:nvPr/>
          </p:nvSpPr>
          <p:spPr bwMode="auto">
            <a:xfrm>
              <a:off x="1327" y="944"/>
              <a:ext cx="43" cy="13"/>
            </a:xfrm>
            <a:custGeom>
              <a:avLst/>
              <a:gdLst>
                <a:gd name="T0" fmla="*/ 84 w 88"/>
                <a:gd name="T1" fmla="*/ 0 h 35"/>
                <a:gd name="T2" fmla="*/ 83 w 88"/>
                <a:gd name="T3" fmla="*/ 0 h 35"/>
                <a:gd name="T4" fmla="*/ 0 w 88"/>
                <a:gd name="T5" fmla="*/ 19 h 35"/>
                <a:gd name="T6" fmla="*/ 4 w 88"/>
                <a:gd name="T7" fmla="*/ 34 h 35"/>
                <a:gd name="T8" fmla="*/ 87 w 88"/>
                <a:gd name="T9" fmla="*/ 15 h 35"/>
                <a:gd name="T10" fmla="*/ 86 w 88"/>
                <a:gd name="T11" fmla="*/ 15 h 35"/>
                <a:gd name="T12" fmla="*/ 84 w 88"/>
                <a:gd name="T13" fmla="*/ 0 h 35"/>
                <a:gd name="T14" fmla="*/ 83 w 88"/>
                <a:gd name="T15" fmla="*/ 0 h 35"/>
                <a:gd name="T16" fmla="*/ 84 w 8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4" name="Freeform 74">
              <a:extLst>
                <a:ext uri="{FF2B5EF4-FFF2-40B4-BE49-F238E27FC236}">
                  <a16:creationId xmlns:a16="http://schemas.microsoft.com/office/drawing/2014/main" id="{60E41D06-9CC0-42CC-9FAB-0CBF562465AA}"/>
                </a:ext>
              </a:extLst>
            </p:cNvPr>
            <p:cNvSpPr>
              <a:spLocks/>
            </p:cNvSpPr>
            <p:nvPr/>
          </p:nvSpPr>
          <p:spPr bwMode="auto">
            <a:xfrm>
              <a:off x="1371" y="937"/>
              <a:ext cx="49" cy="11"/>
            </a:xfrm>
            <a:custGeom>
              <a:avLst/>
              <a:gdLst>
                <a:gd name="T0" fmla="*/ 94 w 97"/>
                <a:gd name="T1" fmla="*/ 0 h 31"/>
                <a:gd name="T2" fmla="*/ 0 w 97"/>
                <a:gd name="T3" fmla="*/ 15 h 31"/>
                <a:gd name="T4" fmla="*/ 2 w 97"/>
                <a:gd name="T5" fmla="*/ 30 h 31"/>
                <a:gd name="T6" fmla="*/ 96 w 97"/>
                <a:gd name="T7" fmla="*/ 15 h 31"/>
                <a:gd name="T8" fmla="*/ 94 w 97"/>
                <a:gd name="T9" fmla="*/ 0 h 31"/>
              </a:gdLst>
              <a:ahLst/>
              <a:cxnLst>
                <a:cxn ang="0">
                  <a:pos x="T0" y="T1"/>
                </a:cxn>
                <a:cxn ang="0">
                  <a:pos x="T2" y="T3"/>
                </a:cxn>
                <a:cxn ang="0">
                  <a:pos x="T4" y="T5"/>
                </a:cxn>
                <a:cxn ang="0">
                  <a:pos x="T6" y="T7"/>
                </a:cxn>
                <a:cxn ang="0">
                  <a:pos x="T8" y="T9"/>
                </a:cxn>
              </a:cxnLst>
              <a:rect l="0" t="0" r="r" b="b"/>
              <a:pathLst>
                <a:path w="97" h="31">
                  <a:moveTo>
                    <a:pt x="94" y="0"/>
                  </a:moveTo>
                  <a:lnTo>
                    <a:pt x="0" y="15"/>
                  </a:lnTo>
                  <a:lnTo>
                    <a:pt x="2" y="30"/>
                  </a:lnTo>
                  <a:lnTo>
                    <a:pt x="96" y="15"/>
                  </a:lnTo>
                  <a:lnTo>
                    <a:pt x="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5" name="Freeform 75">
              <a:extLst>
                <a:ext uri="{FF2B5EF4-FFF2-40B4-BE49-F238E27FC236}">
                  <a16:creationId xmlns:a16="http://schemas.microsoft.com/office/drawing/2014/main" id="{E92F6DDF-D913-4A35-ADB2-FC86936068DE}"/>
                </a:ext>
              </a:extLst>
            </p:cNvPr>
            <p:cNvSpPr>
              <a:spLocks/>
            </p:cNvSpPr>
            <p:nvPr/>
          </p:nvSpPr>
          <p:spPr bwMode="auto">
            <a:xfrm>
              <a:off x="1422" y="933"/>
              <a:ext cx="51" cy="9"/>
            </a:xfrm>
            <a:custGeom>
              <a:avLst/>
              <a:gdLst>
                <a:gd name="T0" fmla="*/ 100 w 103"/>
                <a:gd name="T1" fmla="*/ 0 h 24"/>
                <a:gd name="T2" fmla="*/ 0 w 103"/>
                <a:gd name="T3" fmla="*/ 9 h 24"/>
                <a:gd name="T4" fmla="*/ 2 w 103"/>
                <a:gd name="T5" fmla="*/ 23 h 24"/>
                <a:gd name="T6" fmla="*/ 102 w 103"/>
                <a:gd name="T7" fmla="*/ 14 h 24"/>
                <a:gd name="T8" fmla="*/ 100 w 103"/>
                <a:gd name="T9" fmla="*/ 0 h 24"/>
              </a:gdLst>
              <a:ahLst/>
              <a:cxnLst>
                <a:cxn ang="0">
                  <a:pos x="T0" y="T1"/>
                </a:cxn>
                <a:cxn ang="0">
                  <a:pos x="T2" y="T3"/>
                </a:cxn>
                <a:cxn ang="0">
                  <a:pos x="T4" y="T5"/>
                </a:cxn>
                <a:cxn ang="0">
                  <a:pos x="T6" y="T7"/>
                </a:cxn>
                <a:cxn ang="0">
                  <a:pos x="T8" y="T9"/>
                </a:cxn>
              </a:cxnLst>
              <a:rect l="0" t="0" r="r" b="b"/>
              <a:pathLst>
                <a:path w="103" h="24">
                  <a:moveTo>
                    <a:pt x="100" y="0"/>
                  </a:moveTo>
                  <a:lnTo>
                    <a:pt x="0" y="9"/>
                  </a:lnTo>
                  <a:lnTo>
                    <a:pt x="2" y="23"/>
                  </a:lnTo>
                  <a:lnTo>
                    <a:pt x="102" y="14"/>
                  </a:lnTo>
                  <a:lnTo>
                    <a:pt x="10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6" name="Freeform 76">
              <a:extLst>
                <a:ext uri="{FF2B5EF4-FFF2-40B4-BE49-F238E27FC236}">
                  <a16:creationId xmlns:a16="http://schemas.microsoft.com/office/drawing/2014/main" id="{2FC72596-AC9C-464F-9E65-A492F977D1DA}"/>
                </a:ext>
              </a:extLst>
            </p:cNvPr>
            <p:cNvSpPr>
              <a:spLocks/>
            </p:cNvSpPr>
            <p:nvPr/>
          </p:nvSpPr>
          <p:spPr bwMode="auto">
            <a:xfrm>
              <a:off x="1476" y="930"/>
              <a:ext cx="54" cy="7"/>
            </a:xfrm>
            <a:custGeom>
              <a:avLst/>
              <a:gdLst>
                <a:gd name="T0" fmla="*/ 107 w 109"/>
                <a:gd name="T1" fmla="*/ 0 h 19"/>
                <a:gd name="T2" fmla="*/ 106 w 109"/>
                <a:gd name="T3" fmla="*/ 0 h 19"/>
                <a:gd name="T4" fmla="*/ 0 w 109"/>
                <a:gd name="T5" fmla="*/ 5 h 19"/>
                <a:gd name="T6" fmla="*/ 2 w 109"/>
                <a:gd name="T7" fmla="*/ 18 h 19"/>
                <a:gd name="T8" fmla="*/ 108 w 109"/>
                <a:gd name="T9" fmla="*/ 14 h 19"/>
                <a:gd name="T10" fmla="*/ 107 w 109"/>
                <a:gd name="T11" fmla="*/ 14 h 19"/>
                <a:gd name="T12" fmla="*/ 107 w 109"/>
                <a:gd name="T13" fmla="*/ 0 h 19"/>
                <a:gd name="T14" fmla="*/ 106 w 109"/>
                <a:gd name="T15" fmla="*/ 0 h 19"/>
                <a:gd name="T16" fmla="*/ 107 w 10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7" name="Freeform 77">
              <a:extLst>
                <a:ext uri="{FF2B5EF4-FFF2-40B4-BE49-F238E27FC236}">
                  <a16:creationId xmlns:a16="http://schemas.microsoft.com/office/drawing/2014/main" id="{8CA08E6E-A5AF-4817-86CE-85788E458F21}"/>
                </a:ext>
              </a:extLst>
            </p:cNvPr>
            <p:cNvSpPr>
              <a:spLocks/>
            </p:cNvSpPr>
            <p:nvPr/>
          </p:nvSpPr>
          <p:spPr bwMode="auto">
            <a:xfrm>
              <a:off x="1532" y="930"/>
              <a:ext cx="1172" cy="7"/>
            </a:xfrm>
            <a:custGeom>
              <a:avLst/>
              <a:gdLst>
                <a:gd name="T0" fmla="*/ 2333 w 2334"/>
                <a:gd name="T1" fmla="*/ 8 h 17"/>
                <a:gd name="T2" fmla="*/ 2333 w 2334"/>
                <a:gd name="T3" fmla="*/ 0 h 17"/>
                <a:gd name="T4" fmla="*/ 0 w 2334"/>
                <a:gd name="T5" fmla="*/ 0 h 17"/>
                <a:gd name="T6" fmla="*/ 0 w 2334"/>
                <a:gd name="T7" fmla="*/ 16 h 17"/>
                <a:gd name="T8" fmla="*/ 2333 w 2334"/>
                <a:gd name="T9" fmla="*/ 16 h 17"/>
                <a:gd name="T10" fmla="*/ 2333 w 2334"/>
                <a:gd name="T11" fmla="*/ 8 h 17"/>
              </a:gdLst>
              <a:ahLst/>
              <a:cxnLst>
                <a:cxn ang="0">
                  <a:pos x="T0" y="T1"/>
                </a:cxn>
                <a:cxn ang="0">
                  <a:pos x="T2" y="T3"/>
                </a:cxn>
                <a:cxn ang="0">
                  <a:pos x="T4" y="T5"/>
                </a:cxn>
                <a:cxn ang="0">
                  <a:pos x="T6" y="T7"/>
                </a:cxn>
                <a:cxn ang="0">
                  <a:pos x="T8" y="T9"/>
                </a:cxn>
                <a:cxn ang="0">
                  <a:pos x="T10" y="T11"/>
                </a:cxn>
              </a:cxnLst>
              <a:rect l="0" t="0" r="r" b="b"/>
              <a:pathLst>
                <a:path w="2334" h="17">
                  <a:moveTo>
                    <a:pt x="2333" y="8"/>
                  </a:moveTo>
                  <a:lnTo>
                    <a:pt x="2333" y="0"/>
                  </a:lnTo>
                  <a:lnTo>
                    <a:pt x="0" y="0"/>
                  </a:lnTo>
                  <a:lnTo>
                    <a:pt x="0" y="16"/>
                  </a:lnTo>
                  <a:lnTo>
                    <a:pt x="2333" y="16"/>
                  </a:lnTo>
                  <a:lnTo>
                    <a:pt x="2333" y="8"/>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8" name="Freeform 78">
              <a:extLst>
                <a:ext uri="{FF2B5EF4-FFF2-40B4-BE49-F238E27FC236}">
                  <a16:creationId xmlns:a16="http://schemas.microsoft.com/office/drawing/2014/main" id="{0B8614EC-E2D6-42C2-A5AB-44A185DFFBC1}"/>
                </a:ext>
              </a:extLst>
            </p:cNvPr>
            <p:cNvSpPr>
              <a:spLocks/>
            </p:cNvSpPr>
            <p:nvPr/>
          </p:nvSpPr>
          <p:spPr bwMode="auto">
            <a:xfrm>
              <a:off x="1853" y="1547"/>
              <a:ext cx="15" cy="13"/>
            </a:xfrm>
            <a:custGeom>
              <a:avLst/>
              <a:gdLst>
                <a:gd name="T0" fmla="*/ 23 w 30"/>
                <a:gd name="T1" fmla="*/ 1 h 34"/>
                <a:gd name="T2" fmla="*/ 23 w 30"/>
                <a:gd name="T3" fmla="*/ 0 h 34"/>
                <a:gd name="T4" fmla="*/ 0 w 30"/>
                <a:gd name="T5" fmla="*/ 29 h 34"/>
                <a:gd name="T6" fmla="*/ 6 w 30"/>
                <a:gd name="T7" fmla="*/ 33 h 34"/>
                <a:gd name="T8" fmla="*/ 29 w 30"/>
                <a:gd name="T9" fmla="*/ 4 h 34"/>
                <a:gd name="T10" fmla="*/ 23 w 30"/>
                <a:gd name="T11" fmla="*/ 1 h 34"/>
              </a:gdLst>
              <a:ahLst/>
              <a:cxnLst>
                <a:cxn ang="0">
                  <a:pos x="T0" y="T1"/>
                </a:cxn>
                <a:cxn ang="0">
                  <a:pos x="T2" y="T3"/>
                </a:cxn>
                <a:cxn ang="0">
                  <a:pos x="T4" y="T5"/>
                </a:cxn>
                <a:cxn ang="0">
                  <a:pos x="T6" y="T7"/>
                </a:cxn>
                <a:cxn ang="0">
                  <a:pos x="T8" y="T9"/>
                </a:cxn>
                <a:cxn ang="0">
                  <a:pos x="T10" y="T11"/>
                </a:cxn>
              </a:cxnLst>
              <a:rect l="0" t="0" r="r" b="b"/>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79" name="Freeform 79">
              <a:extLst>
                <a:ext uri="{FF2B5EF4-FFF2-40B4-BE49-F238E27FC236}">
                  <a16:creationId xmlns:a16="http://schemas.microsoft.com/office/drawing/2014/main" id="{51A112D2-0E36-44D4-9023-1BEB85F67189}"/>
                </a:ext>
              </a:extLst>
            </p:cNvPr>
            <p:cNvSpPr>
              <a:spLocks/>
            </p:cNvSpPr>
            <p:nvPr/>
          </p:nvSpPr>
          <p:spPr bwMode="auto">
            <a:xfrm>
              <a:off x="1867" y="1534"/>
              <a:ext cx="10" cy="13"/>
            </a:xfrm>
            <a:custGeom>
              <a:avLst/>
              <a:gdLst>
                <a:gd name="T0" fmla="*/ 13 w 20"/>
                <a:gd name="T1" fmla="*/ 0 h 34"/>
                <a:gd name="T2" fmla="*/ 0 w 20"/>
                <a:gd name="T3" fmla="*/ 30 h 34"/>
                <a:gd name="T4" fmla="*/ 5 w 20"/>
                <a:gd name="T5" fmla="*/ 33 h 34"/>
                <a:gd name="T6" fmla="*/ 18 w 20"/>
                <a:gd name="T7" fmla="*/ 3 h 34"/>
                <a:gd name="T8" fmla="*/ 19 w 20"/>
                <a:gd name="T9" fmla="*/ 3 h 34"/>
                <a:gd name="T10" fmla="*/ 18 w 20"/>
                <a:gd name="T11" fmla="*/ 3 h 34"/>
                <a:gd name="T12" fmla="*/ 19 w 20"/>
                <a:gd name="T13" fmla="*/ 3 h 34"/>
                <a:gd name="T14" fmla="*/ 13 w 20"/>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0" name="Freeform 80">
              <a:extLst>
                <a:ext uri="{FF2B5EF4-FFF2-40B4-BE49-F238E27FC236}">
                  <a16:creationId xmlns:a16="http://schemas.microsoft.com/office/drawing/2014/main" id="{71F9D3DA-6F8A-48FA-9044-D5504B8909A9}"/>
                </a:ext>
              </a:extLst>
            </p:cNvPr>
            <p:cNvSpPr>
              <a:spLocks/>
            </p:cNvSpPr>
            <p:nvPr/>
          </p:nvSpPr>
          <p:spPr bwMode="auto">
            <a:xfrm>
              <a:off x="1876" y="1506"/>
              <a:ext cx="17" cy="28"/>
            </a:xfrm>
            <a:custGeom>
              <a:avLst/>
              <a:gdLst>
                <a:gd name="T0" fmla="*/ 26 w 34"/>
                <a:gd name="T1" fmla="*/ 0 h 72"/>
                <a:gd name="T2" fmla="*/ 0 w 34"/>
                <a:gd name="T3" fmla="*/ 68 h 72"/>
                <a:gd name="T4" fmla="*/ 7 w 34"/>
                <a:gd name="T5" fmla="*/ 71 h 72"/>
                <a:gd name="T6" fmla="*/ 33 w 34"/>
                <a:gd name="T7" fmla="*/ 3 h 72"/>
                <a:gd name="T8" fmla="*/ 26 w 34"/>
                <a:gd name="T9" fmla="*/ 0 h 72"/>
              </a:gdLst>
              <a:ahLst/>
              <a:cxnLst>
                <a:cxn ang="0">
                  <a:pos x="T0" y="T1"/>
                </a:cxn>
                <a:cxn ang="0">
                  <a:pos x="T2" y="T3"/>
                </a:cxn>
                <a:cxn ang="0">
                  <a:pos x="T4" y="T5"/>
                </a:cxn>
                <a:cxn ang="0">
                  <a:pos x="T6" y="T7"/>
                </a:cxn>
                <a:cxn ang="0">
                  <a:pos x="T8" y="T9"/>
                </a:cxn>
              </a:cxnLst>
              <a:rect l="0" t="0" r="r" b="b"/>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1" name="Freeform 81">
              <a:extLst>
                <a:ext uri="{FF2B5EF4-FFF2-40B4-BE49-F238E27FC236}">
                  <a16:creationId xmlns:a16="http://schemas.microsoft.com/office/drawing/2014/main" id="{6822E6E8-4F93-4B9A-AD99-ED016CBD39B7}"/>
                </a:ext>
              </a:extLst>
            </p:cNvPr>
            <p:cNvSpPr>
              <a:spLocks/>
            </p:cNvSpPr>
            <p:nvPr/>
          </p:nvSpPr>
          <p:spPr bwMode="auto">
            <a:xfrm>
              <a:off x="1892" y="1461"/>
              <a:ext cx="24" cy="45"/>
            </a:xfrm>
            <a:custGeom>
              <a:avLst/>
              <a:gdLst>
                <a:gd name="T0" fmla="*/ 44 w 52"/>
                <a:gd name="T1" fmla="*/ 0 h 118"/>
                <a:gd name="T2" fmla="*/ 0 w 52"/>
                <a:gd name="T3" fmla="*/ 114 h 118"/>
                <a:gd name="T4" fmla="*/ 7 w 52"/>
                <a:gd name="T5" fmla="*/ 117 h 118"/>
                <a:gd name="T6" fmla="*/ 51 w 52"/>
                <a:gd name="T7" fmla="*/ 2 h 118"/>
                <a:gd name="T8" fmla="*/ 44 w 52"/>
                <a:gd name="T9" fmla="*/ 0 h 118"/>
              </a:gdLst>
              <a:ahLst/>
              <a:cxnLst>
                <a:cxn ang="0">
                  <a:pos x="T0" y="T1"/>
                </a:cxn>
                <a:cxn ang="0">
                  <a:pos x="T2" y="T3"/>
                </a:cxn>
                <a:cxn ang="0">
                  <a:pos x="T4" y="T5"/>
                </a:cxn>
                <a:cxn ang="0">
                  <a:pos x="T6" y="T7"/>
                </a:cxn>
                <a:cxn ang="0">
                  <a:pos x="T8" y="T9"/>
                </a:cxn>
              </a:cxnLst>
              <a:rect l="0" t="0" r="r" b="b"/>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2" name="Freeform 82">
              <a:extLst>
                <a:ext uri="{FF2B5EF4-FFF2-40B4-BE49-F238E27FC236}">
                  <a16:creationId xmlns:a16="http://schemas.microsoft.com/office/drawing/2014/main" id="{CEC2F352-56E7-4275-9CCC-04AF547C8A6D}"/>
                </a:ext>
              </a:extLst>
            </p:cNvPr>
            <p:cNvSpPr>
              <a:spLocks/>
            </p:cNvSpPr>
            <p:nvPr/>
          </p:nvSpPr>
          <p:spPr bwMode="auto">
            <a:xfrm>
              <a:off x="1916" y="1394"/>
              <a:ext cx="36" cy="66"/>
            </a:xfrm>
            <a:custGeom>
              <a:avLst/>
              <a:gdLst>
                <a:gd name="T0" fmla="*/ 64 w 72"/>
                <a:gd name="T1" fmla="*/ 0 h 172"/>
                <a:gd name="T2" fmla="*/ 0 w 72"/>
                <a:gd name="T3" fmla="*/ 169 h 172"/>
                <a:gd name="T4" fmla="*/ 7 w 72"/>
                <a:gd name="T5" fmla="*/ 171 h 172"/>
                <a:gd name="T6" fmla="*/ 71 w 72"/>
                <a:gd name="T7" fmla="*/ 3 h 172"/>
                <a:gd name="T8" fmla="*/ 64 w 72"/>
                <a:gd name="T9" fmla="*/ 0 h 172"/>
              </a:gdLst>
              <a:ahLst/>
              <a:cxnLst>
                <a:cxn ang="0">
                  <a:pos x="T0" y="T1"/>
                </a:cxn>
                <a:cxn ang="0">
                  <a:pos x="T2" y="T3"/>
                </a:cxn>
                <a:cxn ang="0">
                  <a:pos x="T4" y="T5"/>
                </a:cxn>
                <a:cxn ang="0">
                  <a:pos x="T6" y="T7"/>
                </a:cxn>
                <a:cxn ang="0">
                  <a:pos x="T8" y="T9"/>
                </a:cxn>
              </a:cxnLst>
              <a:rect l="0" t="0" r="r" b="b"/>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3" name="Freeform 83">
              <a:extLst>
                <a:ext uri="{FF2B5EF4-FFF2-40B4-BE49-F238E27FC236}">
                  <a16:creationId xmlns:a16="http://schemas.microsoft.com/office/drawing/2014/main" id="{3A62D286-36A0-4727-8D33-179184B79E20}"/>
                </a:ext>
              </a:extLst>
            </p:cNvPr>
            <p:cNvSpPr>
              <a:spLocks/>
            </p:cNvSpPr>
            <p:nvPr/>
          </p:nvSpPr>
          <p:spPr bwMode="auto">
            <a:xfrm>
              <a:off x="1950" y="1326"/>
              <a:ext cx="39" cy="67"/>
            </a:xfrm>
            <a:custGeom>
              <a:avLst/>
              <a:gdLst>
                <a:gd name="T0" fmla="*/ 70 w 78"/>
                <a:gd name="T1" fmla="*/ 0 h 176"/>
                <a:gd name="T2" fmla="*/ 70 w 78"/>
                <a:gd name="T3" fmla="*/ 1 h 176"/>
                <a:gd name="T4" fmla="*/ 0 w 78"/>
                <a:gd name="T5" fmla="*/ 172 h 176"/>
                <a:gd name="T6" fmla="*/ 7 w 78"/>
                <a:gd name="T7" fmla="*/ 175 h 176"/>
                <a:gd name="T8" fmla="*/ 77 w 78"/>
                <a:gd name="T9" fmla="*/ 3 h 176"/>
                <a:gd name="T10" fmla="*/ 76 w 78"/>
                <a:gd name="T11" fmla="*/ 4 h 176"/>
                <a:gd name="T12" fmla="*/ 70 w 78"/>
                <a:gd name="T13" fmla="*/ 0 h 176"/>
                <a:gd name="T14" fmla="*/ 70 w 78"/>
                <a:gd name="T15" fmla="*/ 1 h 176"/>
                <a:gd name="T16" fmla="*/ 70 w 7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4" name="Freeform 84">
              <a:extLst>
                <a:ext uri="{FF2B5EF4-FFF2-40B4-BE49-F238E27FC236}">
                  <a16:creationId xmlns:a16="http://schemas.microsoft.com/office/drawing/2014/main" id="{AB625562-F648-44D4-90C0-FD48D9E000D7}"/>
                </a:ext>
              </a:extLst>
            </p:cNvPr>
            <p:cNvSpPr>
              <a:spLocks/>
            </p:cNvSpPr>
            <p:nvPr/>
          </p:nvSpPr>
          <p:spPr bwMode="auto">
            <a:xfrm>
              <a:off x="1988" y="1276"/>
              <a:ext cx="33" cy="50"/>
            </a:xfrm>
            <a:custGeom>
              <a:avLst/>
              <a:gdLst>
                <a:gd name="T0" fmla="*/ 59 w 65"/>
                <a:gd name="T1" fmla="*/ 0 h 131"/>
                <a:gd name="T2" fmla="*/ 0 w 65"/>
                <a:gd name="T3" fmla="*/ 126 h 131"/>
                <a:gd name="T4" fmla="*/ 6 w 65"/>
                <a:gd name="T5" fmla="*/ 130 h 131"/>
                <a:gd name="T6" fmla="*/ 64 w 65"/>
                <a:gd name="T7" fmla="*/ 4 h 131"/>
                <a:gd name="T8" fmla="*/ 59 w 65"/>
                <a:gd name="T9" fmla="*/ 0 h 131"/>
              </a:gdLst>
              <a:ahLst/>
              <a:cxnLst>
                <a:cxn ang="0">
                  <a:pos x="T0" y="T1"/>
                </a:cxn>
                <a:cxn ang="0">
                  <a:pos x="T2" y="T3"/>
                </a:cxn>
                <a:cxn ang="0">
                  <a:pos x="T4" y="T5"/>
                </a:cxn>
                <a:cxn ang="0">
                  <a:pos x="T6" y="T7"/>
                </a:cxn>
                <a:cxn ang="0">
                  <a:pos x="T8" y="T9"/>
                </a:cxn>
              </a:cxnLst>
              <a:rect l="0" t="0" r="r" b="b"/>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5" name="Freeform 85">
              <a:extLst>
                <a:ext uri="{FF2B5EF4-FFF2-40B4-BE49-F238E27FC236}">
                  <a16:creationId xmlns:a16="http://schemas.microsoft.com/office/drawing/2014/main" id="{F0B3D1A9-10EA-46AC-8A0F-93464FB9B232}"/>
                </a:ext>
              </a:extLst>
            </p:cNvPr>
            <p:cNvSpPr>
              <a:spLocks/>
            </p:cNvSpPr>
            <p:nvPr/>
          </p:nvSpPr>
          <p:spPr bwMode="auto">
            <a:xfrm>
              <a:off x="2020" y="1238"/>
              <a:ext cx="31" cy="38"/>
            </a:xfrm>
            <a:custGeom>
              <a:avLst/>
              <a:gdLst>
                <a:gd name="T0" fmla="*/ 55 w 61"/>
                <a:gd name="T1" fmla="*/ 0 h 97"/>
                <a:gd name="T2" fmla="*/ 54 w 61"/>
                <a:gd name="T3" fmla="*/ 1 h 97"/>
                <a:gd name="T4" fmla="*/ 0 w 61"/>
                <a:gd name="T5" fmla="*/ 92 h 97"/>
                <a:gd name="T6" fmla="*/ 5 w 61"/>
                <a:gd name="T7" fmla="*/ 96 h 97"/>
                <a:gd name="T8" fmla="*/ 60 w 61"/>
                <a:gd name="T9" fmla="*/ 5 h 97"/>
                <a:gd name="T10" fmla="*/ 59 w 61"/>
                <a:gd name="T11" fmla="*/ 5 h 97"/>
                <a:gd name="T12" fmla="*/ 55 w 61"/>
                <a:gd name="T13" fmla="*/ 0 h 97"/>
                <a:gd name="T14" fmla="*/ 54 w 61"/>
                <a:gd name="T15" fmla="*/ 0 h 97"/>
                <a:gd name="T16" fmla="*/ 54 w 61"/>
                <a:gd name="T17" fmla="*/ 1 h 97"/>
                <a:gd name="T18" fmla="*/ 55 w 61"/>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6" name="Freeform 86">
              <a:extLst>
                <a:ext uri="{FF2B5EF4-FFF2-40B4-BE49-F238E27FC236}">
                  <a16:creationId xmlns:a16="http://schemas.microsoft.com/office/drawing/2014/main" id="{40E23386-D7A7-432F-B66C-9CD4E79BF4FB}"/>
                </a:ext>
              </a:extLst>
            </p:cNvPr>
            <p:cNvSpPr>
              <a:spLocks/>
            </p:cNvSpPr>
            <p:nvPr/>
          </p:nvSpPr>
          <p:spPr bwMode="auto">
            <a:xfrm>
              <a:off x="2050" y="1210"/>
              <a:ext cx="33" cy="28"/>
            </a:xfrm>
            <a:custGeom>
              <a:avLst/>
              <a:gdLst>
                <a:gd name="T0" fmla="*/ 60 w 66"/>
                <a:gd name="T1" fmla="*/ 0 h 75"/>
                <a:gd name="T2" fmla="*/ 60 w 66"/>
                <a:gd name="T3" fmla="*/ 1 h 75"/>
                <a:gd name="T4" fmla="*/ 0 w 66"/>
                <a:gd name="T5" fmla="*/ 69 h 75"/>
                <a:gd name="T6" fmla="*/ 5 w 66"/>
                <a:gd name="T7" fmla="*/ 74 h 75"/>
                <a:gd name="T8" fmla="*/ 65 w 66"/>
                <a:gd name="T9" fmla="*/ 6 h 75"/>
                <a:gd name="T10" fmla="*/ 60 w 66"/>
                <a:gd name="T11" fmla="*/ 0 h 75"/>
                <a:gd name="T12" fmla="*/ 60 w 66"/>
                <a:gd name="T13" fmla="*/ 1 h 75"/>
                <a:gd name="T14" fmla="*/ 60 w 6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7" name="Freeform 87">
              <a:extLst>
                <a:ext uri="{FF2B5EF4-FFF2-40B4-BE49-F238E27FC236}">
                  <a16:creationId xmlns:a16="http://schemas.microsoft.com/office/drawing/2014/main" id="{AD2B8F5E-3E01-4940-A4D9-480940566136}"/>
                </a:ext>
              </a:extLst>
            </p:cNvPr>
            <p:cNvSpPr>
              <a:spLocks/>
            </p:cNvSpPr>
            <p:nvPr/>
          </p:nvSpPr>
          <p:spPr bwMode="auto">
            <a:xfrm>
              <a:off x="2083" y="1190"/>
              <a:ext cx="35" cy="21"/>
            </a:xfrm>
            <a:custGeom>
              <a:avLst/>
              <a:gdLst>
                <a:gd name="T0" fmla="*/ 64 w 69"/>
                <a:gd name="T1" fmla="*/ 0 h 54"/>
                <a:gd name="T2" fmla="*/ 63 w 69"/>
                <a:gd name="T3" fmla="*/ 1 h 54"/>
                <a:gd name="T4" fmla="*/ 0 w 69"/>
                <a:gd name="T5" fmla="*/ 47 h 54"/>
                <a:gd name="T6" fmla="*/ 5 w 69"/>
                <a:gd name="T7" fmla="*/ 53 h 54"/>
                <a:gd name="T8" fmla="*/ 68 w 69"/>
                <a:gd name="T9" fmla="*/ 6 h 54"/>
                <a:gd name="T10" fmla="*/ 66 w 69"/>
                <a:gd name="T11" fmla="*/ 7 h 54"/>
                <a:gd name="T12" fmla="*/ 64 w 69"/>
                <a:gd name="T13" fmla="*/ 0 h 54"/>
                <a:gd name="T14" fmla="*/ 63 w 69"/>
                <a:gd name="T15" fmla="*/ 1 h 54"/>
                <a:gd name="T16" fmla="*/ 64 w 6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8" name="Freeform 88">
              <a:extLst>
                <a:ext uri="{FF2B5EF4-FFF2-40B4-BE49-F238E27FC236}">
                  <a16:creationId xmlns:a16="http://schemas.microsoft.com/office/drawing/2014/main" id="{92A913D0-ED49-40C9-98BC-AF110F6936E0}"/>
                </a:ext>
              </a:extLst>
            </p:cNvPr>
            <p:cNvSpPr>
              <a:spLocks/>
            </p:cNvSpPr>
            <p:nvPr/>
          </p:nvSpPr>
          <p:spPr bwMode="auto">
            <a:xfrm>
              <a:off x="2118" y="1179"/>
              <a:ext cx="35" cy="12"/>
            </a:xfrm>
            <a:custGeom>
              <a:avLst/>
              <a:gdLst>
                <a:gd name="T0" fmla="*/ 67 w 69"/>
                <a:gd name="T1" fmla="*/ 0 h 32"/>
                <a:gd name="T2" fmla="*/ 66 w 69"/>
                <a:gd name="T3" fmla="*/ 0 h 32"/>
                <a:gd name="T4" fmla="*/ 0 w 69"/>
                <a:gd name="T5" fmla="*/ 24 h 32"/>
                <a:gd name="T6" fmla="*/ 2 w 69"/>
                <a:gd name="T7" fmla="*/ 31 h 32"/>
                <a:gd name="T8" fmla="*/ 68 w 69"/>
                <a:gd name="T9" fmla="*/ 7 h 32"/>
                <a:gd name="T10" fmla="*/ 67 w 69"/>
                <a:gd name="T11" fmla="*/ 7 h 32"/>
                <a:gd name="T12" fmla="*/ 67 w 69"/>
                <a:gd name="T13" fmla="*/ 0 h 32"/>
                <a:gd name="T14" fmla="*/ 66 w 69"/>
                <a:gd name="T15" fmla="*/ 0 h 32"/>
                <a:gd name="T16" fmla="*/ 67 w 6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89" name="Freeform 89">
              <a:extLst>
                <a:ext uri="{FF2B5EF4-FFF2-40B4-BE49-F238E27FC236}">
                  <a16:creationId xmlns:a16="http://schemas.microsoft.com/office/drawing/2014/main" id="{808323EC-E7DD-4F68-A35A-DBEEDDB04701}"/>
                </a:ext>
              </a:extLst>
            </p:cNvPr>
            <p:cNvSpPr>
              <a:spLocks/>
            </p:cNvSpPr>
            <p:nvPr/>
          </p:nvSpPr>
          <p:spPr bwMode="auto">
            <a:xfrm>
              <a:off x="2156" y="1180"/>
              <a:ext cx="39" cy="6"/>
            </a:xfrm>
            <a:custGeom>
              <a:avLst/>
              <a:gdLst>
                <a:gd name="T0" fmla="*/ 78 w 79"/>
                <a:gd name="T1" fmla="*/ 0 h 17"/>
                <a:gd name="T2" fmla="*/ 77 w 79"/>
                <a:gd name="T3" fmla="*/ 0 h 17"/>
                <a:gd name="T4" fmla="*/ 0 w 79"/>
                <a:gd name="T5" fmla="*/ 4 h 17"/>
                <a:gd name="T6" fmla="*/ 0 w 79"/>
                <a:gd name="T7" fmla="*/ 16 h 17"/>
                <a:gd name="T8" fmla="*/ 77 w 79"/>
                <a:gd name="T9" fmla="*/ 12 h 17"/>
                <a:gd name="T10" fmla="*/ 76 w 79"/>
                <a:gd name="T11" fmla="*/ 12 h 17"/>
                <a:gd name="T12" fmla="*/ 78 w 79"/>
                <a:gd name="T13" fmla="*/ 0 h 17"/>
                <a:gd name="T14" fmla="*/ 77 w 79"/>
                <a:gd name="T15" fmla="*/ 0 h 17"/>
                <a:gd name="T16" fmla="*/ 78 w 7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0" name="Freeform 90">
              <a:extLst>
                <a:ext uri="{FF2B5EF4-FFF2-40B4-BE49-F238E27FC236}">
                  <a16:creationId xmlns:a16="http://schemas.microsoft.com/office/drawing/2014/main" id="{166B4D9C-BE9E-412D-BC70-CDA9405B3E0D}"/>
                </a:ext>
              </a:extLst>
            </p:cNvPr>
            <p:cNvSpPr>
              <a:spLocks/>
            </p:cNvSpPr>
            <p:nvPr/>
          </p:nvSpPr>
          <p:spPr bwMode="auto">
            <a:xfrm>
              <a:off x="2196" y="1180"/>
              <a:ext cx="54" cy="8"/>
            </a:xfrm>
            <a:custGeom>
              <a:avLst/>
              <a:gdLst>
                <a:gd name="T0" fmla="*/ 105 w 106"/>
                <a:gd name="T1" fmla="*/ 13 h 20"/>
                <a:gd name="T2" fmla="*/ 2 w 106"/>
                <a:gd name="T3" fmla="*/ 0 h 20"/>
                <a:gd name="T4" fmla="*/ 0 w 106"/>
                <a:gd name="T5" fmla="*/ 5 h 20"/>
                <a:gd name="T6" fmla="*/ 104 w 106"/>
                <a:gd name="T7" fmla="*/ 19 h 20"/>
                <a:gd name="T8" fmla="*/ 105 w 106"/>
                <a:gd name="T9" fmla="*/ 13 h 20"/>
              </a:gdLst>
              <a:ahLst/>
              <a:cxnLst>
                <a:cxn ang="0">
                  <a:pos x="T0" y="T1"/>
                </a:cxn>
                <a:cxn ang="0">
                  <a:pos x="T2" y="T3"/>
                </a:cxn>
                <a:cxn ang="0">
                  <a:pos x="T4" y="T5"/>
                </a:cxn>
                <a:cxn ang="0">
                  <a:pos x="T6" y="T7"/>
                </a:cxn>
                <a:cxn ang="0">
                  <a:pos x="T8" y="T9"/>
                </a:cxn>
              </a:cxnLst>
              <a:rect l="0" t="0" r="r" b="b"/>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1" name="Freeform 91">
              <a:extLst>
                <a:ext uri="{FF2B5EF4-FFF2-40B4-BE49-F238E27FC236}">
                  <a16:creationId xmlns:a16="http://schemas.microsoft.com/office/drawing/2014/main" id="{E017F862-02C8-46C2-A7FA-8B358EEB42ED}"/>
                </a:ext>
              </a:extLst>
            </p:cNvPr>
            <p:cNvSpPr>
              <a:spLocks/>
            </p:cNvSpPr>
            <p:nvPr/>
          </p:nvSpPr>
          <p:spPr bwMode="auto">
            <a:xfrm>
              <a:off x="2252" y="1185"/>
              <a:ext cx="450" cy="78"/>
            </a:xfrm>
            <a:custGeom>
              <a:avLst/>
              <a:gdLst>
                <a:gd name="T0" fmla="*/ 897 w 898"/>
                <a:gd name="T1" fmla="*/ 198 h 203"/>
                <a:gd name="T2" fmla="*/ 897 w 898"/>
                <a:gd name="T3" fmla="*/ 194 h 203"/>
                <a:gd name="T4" fmla="*/ 1 w 898"/>
                <a:gd name="T5" fmla="*/ 0 h 203"/>
                <a:gd name="T6" fmla="*/ 0 w 898"/>
                <a:gd name="T7" fmla="*/ 8 h 203"/>
                <a:gd name="T8" fmla="*/ 896 w 898"/>
                <a:gd name="T9" fmla="*/ 202 h 203"/>
                <a:gd name="T10" fmla="*/ 897 w 898"/>
                <a:gd name="T11" fmla="*/ 198 h 203"/>
              </a:gdLst>
              <a:ahLst/>
              <a:cxnLst>
                <a:cxn ang="0">
                  <a:pos x="T0" y="T1"/>
                </a:cxn>
                <a:cxn ang="0">
                  <a:pos x="T2" y="T3"/>
                </a:cxn>
                <a:cxn ang="0">
                  <a:pos x="T4" y="T5"/>
                </a:cxn>
                <a:cxn ang="0">
                  <a:pos x="T6" y="T7"/>
                </a:cxn>
                <a:cxn ang="0">
                  <a:pos x="T8" y="T9"/>
                </a:cxn>
                <a:cxn ang="0">
                  <a:pos x="T10" y="T11"/>
                </a:cxn>
              </a:cxnLst>
              <a:rect l="0" t="0" r="r" b="b"/>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2" name="Freeform 92">
              <a:extLst>
                <a:ext uri="{FF2B5EF4-FFF2-40B4-BE49-F238E27FC236}">
                  <a16:creationId xmlns:a16="http://schemas.microsoft.com/office/drawing/2014/main" id="{E65A9DFC-2FA1-4476-B3E2-03418C48C032}"/>
                </a:ext>
              </a:extLst>
            </p:cNvPr>
            <p:cNvSpPr>
              <a:spLocks/>
            </p:cNvSpPr>
            <p:nvPr/>
          </p:nvSpPr>
          <p:spPr bwMode="auto">
            <a:xfrm>
              <a:off x="829" y="1541"/>
              <a:ext cx="21" cy="20"/>
            </a:xfrm>
            <a:custGeom>
              <a:avLst/>
              <a:gdLst>
                <a:gd name="T0" fmla="*/ 25 w 40"/>
                <a:gd name="T1" fmla="*/ 0 h 52"/>
                <a:gd name="T2" fmla="*/ 0 w 40"/>
                <a:gd name="T3" fmla="*/ 43 h 52"/>
                <a:gd name="T4" fmla="*/ 14 w 40"/>
                <a:gd name="T5" fmla="*/ 51 h 52"/>
                <a:gd name="T6" fmla="*/ 38 w 40"/>
                <a:gd name="T7" fmla="*/ 8 h 52"/>
                <a:gd name="T8" fmla="*/ 38 w 40"/>
                <a:gd name="T9" fmla="*/ 7 h 52"/>
                <a:gd name="T10" fmla="*/ 38 w 40"/>
                <a:gd name="T11" fmla="*/ 8 h 52"/>
                <a:gd name="T12" fmla="*/ 39 w 40"/>
                <a:gd name="T13" fmla="*/ 7 h 52"/>
                <a:gd name="T14" fmla="*/ 25 w 40"/>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3" name="Freeform 93">
              <a:extLst>
                <a:ext uri="{FF2B5EF4-FFF2-40B4-BE49-F238E27FC236}">
                  <a16:creationId xmlns:a16="http://schemas.microsoft.com/office/drawing/2014/main" id="{9FF2DEB3-8C32-4E35-8086-56E1E25A7FDF}"/>
                </a:ext>
              </a:extLst>
            </p:cNvPr>
            <p:cNvSpPr>
              <a:spLocks/>
            </p:cNvSpPr>
            <p:nvPr/>
          </p:nvSpPr>
          <p:spPr bwMode="auto">
            <a:xfrm>
              <a:off x="844" y="1517"/>
              <a:ext cx="22" cy="25"/>
            </a:xfrm>
            <a:custGeom>
              <a:avLst/>
              <a:gdLst>
                <a:gd name="T0" fmla="*/ 27 w 43"/>
                <a:gd name="T1" fmla="*/ 1 h 66"/>
                <a:gd name="T2" fmla="*/ 27 w 43"/>
                <a:gd name="T3" fmla="*/ 0 h 66"/>
                <a:gd name="T4" fmla="*/ 0 w 43"/>
                <a:gd name="T5" fmla="*/ 58 h 66"/>
                <a:gd name="T6" fmla="*/ 13 w 43"/>
                <a:gd name="T7" fmla="*/ 65 h 66"/>
                <a:gd name="T8" fmla="*/ 41 w 43"/>
                <a:gd name="T9" fmla="*/ 7 h 66"/>
                <a:gd name="T10" fmla="*/ 42 w 43"/>
                <a:gd name="T11" fmla="*/ 6 h 66"/>
                <a:gd name="T12" fmla="*/ 42 w 43"/>
                <a:gd name="T13" fmla="*/ 7 h 66"/>
                <a:gd name="T14" fmla="*/ 42 w 43"/>
                <a:gd name="T15" fmla="*/ 6 h 66"/>
                <a:gd name="T16" fmla="*/ 27 w 43"/>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4" name="Freeform 94">
              <a:extLst>
                <a:ext uri="{FF2B5EF4-FFF2-40B4-BE49-F238E27FC236}">
                  <a16:creationId xmlns:a16="http://schemas.microsoft.com/office/drawing/2014/main" id="{181776A1-A049-4EE0-8A2B-A14ED87C0FD7}"/>
                </a:ext>
              </a:extLst>
            </p:cNvPr>
            <p:cNvSpPr>
              <a:spLocks/>
            </p:cNvSpPr>
            <p:nvPr/>
          </p:nvSpPr>
          <p:spPr bwMode="auto">
            <a:xfrm>
              <a:off x="860" y="1463"/>
              <a:ext cx="36" cy="55"/>
            </a:xfrm>
            <a:custGeom>
              <a:avLst/>
              <a:gdLst>
                <a:gd name="T0" fmla="*/ 55 w 72"/>
                <a:gd name="T1" fmla="*/ 0 h 145"/>
                <a:gd name="T2" fmla="*/ 0 w 72"/>
                <a:gd name="T3" fmla="*/ 138 h 145"/>
                <a:gd name="T4" fmla="*/ 16 w 72"/>
                <a:gd name="T5" fmla="*/ 144 h 145"/>
                <a:gd name="T6" fmla="*/ 71 w 72"/>
                <a:gd name="T7" fmla="*/ 7 h 145"/>
                <a:gd name="T8" fmla="*/ 55 w 72"/>
                <a:gd name="T9" fmla="*/ 0 h 145"/>
              </a:gdLst>
              <a:ahLst/>
              <a:cxnLst>
                <a:cxn ang="0">
                  <a:pos x="T0" y="T1"/>
                </a:cxn>
                <a:cxn ang="0">
                  <a:pos x="T2" y="T3"/>
                </a:cxn>
                <a:cxn ang="0">
                  <a:pos x="T4" y="T5"/>
                </a:cxn>
                <a:cxn ang="0">
                  <a:pos x="T6" y="T7"/>
                </a:cxn>
                <a:cxn ang="0">
                  <a:pos x="T8" y="T9"/>
                </a:cxn>
              </a:cxnLst>
              <a:rect l="0" t="0" r="r" b="b"/>
              <a:pathLst>
                <a:path w="72" h="145">
                  <a:moveTo>
                    <a:pt x="55" y="0"/>
                  </a:moveTo>
                  <a:lnTo>
                    <a:pt x="0" y="138"/>
                  </a:lnTo>
                  <a:lnTo>
                    <a:pt x="16" y="144"/>
                  </a:lnTo>
                  <a:lnTo>
                    <a:pt x="71" y="7"/>
                  </a:lnTo>
                  <a:lnTo>
                    <a:pt x="5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5" name="Freeform 95">
              <a:extLst>
                <a:ext uri="{FF2B5EF4-FFF2-40B4-BE49-F238E27FC236}">
                  <a16:creationId xmlns:a16="http://schemas.microsoft.com/office/drawing/2014/main" id="{E2DC9737-54CB-47C5-BE7E-CE6E4F1E4BCF}"/>
                </a:ext>
              </a:extLst>
            </p:cNvPr>
            <p:cNvSpPr>
              <a:spLocks/>
            </p:cNvSpPr>
            <p:nvPr/>
          </p:nvSpPr>
          <p:spPr bwMode="auto">
            <a:xfrm>
              <a:off x="889" y="1369"/>
              <a:ext cx="54" cy="95"/>
            </a:xfrm>
            <a:custGeom>
              <a:avLst/>
              <a:gdLst>
                <a:gd name="T0" fmla="*/ 87 w 104"/>
                <a:gd name="T1" fmla="*/ 0 h 248"/>
                <a:gd name="T2" fmla="*/ 0 w 104"/>
                <a:gd name="T3" fmla="*/ 240 h 248"/>
                <a:gd name="T4" fmla="*/ 16 w 104"/>
                <a:gd name="T5" fmla="*/ 247 h 248"/>
                <a:gd name="T6" fmla="*/ 103 w 104"/>
                <a:gd name="T7" fmla="*/ 7 h 248"/>
                <a:gd name="T8" fmla="*/ 87 w 104"/>
                <a:gd name="T9" fmla="*/ 0 h 248"/>
              </a:gdLst>
              <a:ahLst/>
              <a:cxnLst>
                <a:cxn ang="0">
                  <a:pos x="T0" y="T1"/>
                </a:cxn>
                <a:cxn ang="0">
                  <a:pos x="T2" y="T3"/>
                </a:cxn>
                <a:cxn ang="0">
                  <a:pos x="T4" y="T5"/>
                </a:cxn>
                <a:cxn ang="0">
                  <a:pos x="T6" y="T7"/>
                </a:cxn>
                <a:cxn ang="0">
                  <a:pos x="T8" y="T9"/>
                </a:cxn>
              </a:cxnLst>
              <a:rect l="0" t="0" r="r" b="b"/>
              <a:pathLst>
                <a:path w="104" h="248">
                  <a:moveTo>
                    <a:pt x="87" y="0"/>
                  </a:moveTo>
                  <a:lnTo>
                    <a:pt x="0" y="240"/>
                  </a:lnTo>
                  <a:lnTo>
                    <a:pt x="16" y="247"/>
                  </a:lnTo>
                  <a:lnTo>
                    <a:pt x="103" y="7"/>
                  </a:lnTo>
                  <a:lnTo>
                    <a:pt x="8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6" name="Freeform 96">
              <a:extLst>
                <a:ext uri="{FF2B5EF4-FFF2-40B4-BE49-F238E27FC236}">
                  <a16:creationId xmlns:a16="http://schemas.microsoft.com/office/drawing/2014/main" id="{4F87DDF7-6C86-4D3B-9E13-90B8EA5E8DF7}"/>
                </a:ext>
              </a:extLst>
            </p:cNvPr>
            <p:cNvSpPr>
              <a:spLocks/>
            </p:cNvSpPr>
            <p:nvPr/>
          </p:nvSpPr>
          <p:spPr bwMode="auto">
            <a:xfrm>
              <a:off x="936" y="1228"/>
              <a:ext cx="74" cy="142"/>
            </a:xfrm>
            <a:custGeom>
              <a:avLst/>
              <a:gdLst>
                <a:gd name="T0" fmla="*/ 129 w 146"/>
                <a:gd name="T1" fmla="*/ 0 h 371"/>
                <a:gd name="T2" fmla="*/ 0 w 146"/>
                <a:gd name="T3" fmla="*/ 363 h 371"/>
                <a:gd name="T4" fmla="*/ 16 w 146"/>
                <a:gd name="T5" fmla="*/ 370 h 371"/>
                <a:gd name="T6" fmla="*/ 145 w 146"/>
                <a:gd name="T7" fmla="*/ 6 h 371"/>
                <a:gd name="T8" fmla="*/ 129 w 146"/>
                <a:gd name="T9" fmla="*/ 0 h 371"/>
              </a:gdLst>
              <a:ahLst/>
              <a:cxnLst>
                <a:cxn ang="0">
                  <a:pos x="T0" y="T1"/>
                </a:cxn>
                <a:cxn ang="0">
                  <a:pos x="T2" y="T3"/>
                </a:cxn>
                <a:cxn ang="0">
                  <a:pos x="T4" y="T5"/>
                </a:cxn>
                <a:cxn ang="0">
                  <a:pos x="T6" y="T7"/>
                </a:cxn>
                <a:cxn ang="0">
                  <a:pos x="T8" y="T9"/>
                </a:cxn>
              </a:cxnLst>
              <a:rect l="0" t="0" r="r" b="b"/>
              <a:pathLst>
                <a:path w="146" h="371">
                  <a:moveTo>
                    <a:pt x="129" y="0"/>
                  </a:moveTo>
                  <a:lnTo>
                    <a:pt x="0" y="363"/>
                  </a:lnTo>
                  <a:lnTo>
                    <a:pt x="16" y="370"/>
                  </a:lnTo>
                  <a:lnTo>
                    <a:pt x="145" y="6"/>
                  </a:lnTo>
                  <a:lnTo>
                    <a:pt x="1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7" name="Freeform 97">
              <a:extLst>
                <a:ext uri="{FF2B5EF4-FFF2-40B4-BE49-F238E27FC236}">
                  <a16:creationId xmlns:a16="http://schemas.microsoft.com/office/drawing/2014/main" id="{624A4ED0-E1D2-43B8-AEFF-7254CE25C46B}"/>
                </a:ext>
              </a:extLst>
            </p:cNvPr>
            <p:cNvSpPr>
              <a:spLocks/>
            </p:cNvSpPr>
            <p:nvPr/>
          </p:nvSpPr>
          <p:spPr bwMode="auto">
            <a:xfrm>
              <a:off x="1003" y="1189"/>
              <a:ext cx="28" cy="40"/>
            </a:xfrm>
            <a:custGeom>
              <a:avLst/>
              <a:gdLst>
                <a:gd name="T0" fmla="*/ 39 w 55"/>
                <a:gd name="T1" fmla="*/ 0 h 104"/>
                <a:gd name="T2" fmla="*/ 0 w 55"/>
                <a:gd name="T3" fmla="*/ 97 h 104"/>
                <a:gd name="T4" fmla="*/ 15 w 55"/>
                <a:gd name="T5" fmla="*/ 103 h 104"/>
                <a:gd name="T6" fmla="*/ 54 w 55"/>
                <a:gd name="T7" fmla="*/ 6 h 104"/>
                <a:gd name="T8" fmla="*/ 39 w 55"/>
                <a:gd name="T9" fmla="*/ 0 h 104"/>
              </a:gdLst>
              <a:ahLst/>
              <a:cxnLst>
                <a:cxn ang="0">
                  <a:pos x="T0" y="T1"/>
                </a:cxn>
                <a:cxn ang="0">
                  <a:pos x="T2" y="T3"/>
                </a:cxn>
                <a:cxn ang="0">
                  <a:pos x="T4" y="T5"/>
                </a:cxn>
                <a:cxn ang="0">
                  <a:pos x="T6" y="T7"/>
                </a:cxn>
                <a:cxn ang="0">
                  <a:pos x="T8" y="T9"/>
                </a:cxn>
              </a:cxnLst>
              <a:rect l="0" t="0" r="r" b="b"/>
              <a:pathLst>
                <a:path w="55" h="104">
                  <a:moveTo>
                    <a:pt x="39" y="0"/>
                  </a:moveTo>
                  <a:lnTo>
                    <a:pt x="0" y="97"/>
                  </a:lnTo>
                  <a:lnTo>
                    <a:pt x="15" y="103"/>
                  </a:lnTo>
                  <a:lnTo>
                    <a:pt x="54" y="6"/>
                  </a:lnTo>
                  <a:lnTo>
                    <a:pt x="3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8" name="Freeform 98">
              <a:extLst>
                <a:ext uri="{FF2B5EF4-FFF2-40B4-BE49-F238E27FC236}">
                  <a16:creationId xmlns:a16="http://schemas.microsoft.com/office/drawing/2014/main" id="{3310B0F5-DF17-4203-B4B4-D5C7E6D7C1A6}"/>
                </a:ext>
              </a:extLst>
            </p:cNvPr>
            <p:cNvSpPr>
              <a:spLocks/>
            </p:cNvSpPr>
            <p:nvPr/>
          </p:nvSpPr>
          <p:spPr bwMode="auto">
            <a:xfrm>
              <a:off x="1025" y="1155"/>
              <a:ext cx="25" cy="35"/>
            </a:xfrm>
            <a:custGeom>
              <a:avLst/>
              <a:gdLst>
                <a:gd name="T0" fmla="*/ 34 w 50"/>
                <a:gd name="T1" fmla="*/ 0 h 91"/>
                <a:gd name="T2" fmla="*/ 34 w 50"/>
                <a:gd name="T3" fmla="*/ 1 h 91"/>
                <a:gd name="T4" fmla="*/ 0 w 50"/>
                <a:gd name="T5" fmla="*/ 84 h 91"/>
                <a:gd name="T6" fmla="*/ 15 w 50"/>
                <a:gd name="T7" fmla="*/ 90 h 91"/>
                <a:gd name="T8" fmla="*/ 49 w 50"/>
                <a:gd name="T9" fmla="*/ 7 h 91"/>
                <a:gd name="T10" fmla="*/ 48 w 50"/>
                <a:gd name="T11" fmla="*/ 8 h 91"/>
                <a:gd name="T12" fmla="*/ 34 w 50"/>
                <a:gd name="T13" fmla="*/ 0 h 91"/>
                <a:gd name="T14" fmla="*/ 34 w 50"/>
                <a:gd name="T15" fmla="*/ 1 h 91"/>
                <a:gd name="T16" fmla="*/ 34 w 5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99" name="Freeform 99">
              <a:extLst>
                <a:ext uri="{FF2B5EF4-FFF2-40B4-BE49-F238E27FC236}">
                  <a16:creationId xmlns:a16="http://schemas.microsoft.com/office/drawing/2014/main" id="{2052D005-6723-4B8B-9988-942A6F9AFA84}"/>
                </a:ext>
              </a:extLst>
            </p:cNvPr>
            <p:cNvSpPr>
              <a:spLocks/>
            </p:cNvSpPr>
            <p:nvPr/>
          </p:nvSpPr>
          <p:spPr bwMode="auto">
            <a:xfrm>
              <a:off x="1044" y="1122"/>
              <a:ext cx="29" cy="34"/>
            </a:xfrm>
            <a:custGeom>
              <a:avLst/>
              <a:gdLst>
                <a:gd name="T0" fmla="*/ 42 w 57"/>
                <a:gd name="T1" fmla="*/ 0 h 92"/>
                <a:gd name="T2" fmla="*/ 0 w 57"/>
                <a:gd name="T3" fmla="*/ 83 h 92"/>
                <a:gd name="T4" fmla="*/ 14 w 57"/>
                <a:gd name="T5" fmla="*/ 91 h 92"/>
                <a:gd name="T6" fmla="*/ 56 w 57"/>
                <a:gd name="T7" fmla="*/ 8 h 92"/>
                <a:gd name="T8" fmla="*/ 42 w 57"/>
                <a:gd name="T9" fmla="*/ 0 h 92"/>
              </a:gdLst>
              <a:ahLst/>
              <a:cxnLst>
                <a:cxn ang="0">
                  <a:pos x="T0" y="T1"/>
                </a:cxn>
                <a:cxn ang="0">
                  <a:pos x="T2" y="T3"/>
                </a:cxn>
                <a:cxn ang="0">
                  <a:pos x="T4" y="T5"/>
                </a:cxn>
                <a:cxn ang="0">
                  <a:pos x="T6" y="T7"/>
                </a:cxn>
                <a:cxn ang="0">
                  <a:pos x="T8" y="T9"/>
                </a:cxn>
              </a:cxnLst>
              <a:rect l="0" t="0" r="r" b="b"/>
              <a:pathLst>
                <a:path w="57" h="92">
                  <a:moveTo>
                    <a:pt x="42" y="0"/>
                  </a:moveTo>
                  <a:lnTo>
                    <a:pt x="0" y="83"/>
                  </a:lnTo>
                  <a:lnTo>
                    <a:pt x="14" y="91"/>
                  </a:lnTo>
                  <a:lnTo>
                    <a:pt x="56" y="8"/>
                  </a:lnTo>
                  <a:lnTo>
                    <a:pt x="42"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0" name="Freeform 100">
              <a:extLst>
                <a:ext uri="{FF2B5EF4-FFF2-40B4-BE49-F238E27FC236}">
                  <a16:creationId xmlns:a16="http://schemas.microsoft.com/office/drawing/2014/main" id="{B8206748-025C-4581-97EB-31F45A705D38}"/>
                </a:ext>
              </a:extLst>
            </p:cNvPr>
            <p:cNvSpPr>
              <a:spLocks/>
            </p:cNvSpPr>
            <p:nvPr/>
          </p:nvSpPr>
          <p:spPr bwMode="auto">
            <a:xfrm>
              <a:off x="1067" y="1090"/>
              <a:ext cx="31" cy="33"/>
            </a:xfrm>
            <a:custGeom>
              <a:avLst/>
              <a:gdLst>
                <a:gd name="T0" fmla="*/ 47 w 62"/>
                <a:gd name="T1" fmla="*/ 0 h 88"/>
                <a:gd name="T2" fmla="*/ 47 w 62"/>
                <a:gd name="T3" fmla="*/ 1 h 88"/>
                <a:gd name="T4" fmla="*/ 0 w 62"/>
                <a:gd name="T5" fmla="*/ 79 h 88"/>
                <a:gd name="T6" fmla="*/ 15 w 62"/>
                <a:gd name="T7" fmla="*/ 87 h 88"/>
                <a:gd name="T8" fmla="*/ 61 w 62"/>
                <a:gd name="T9" fmla="*/ 9 h 88"/>
                <a:gd name="T10" fmla="*/ 47 w 62"/>
                <a:gd name="T11" fmla="*/ 0 h 88"/>
                <a:gd name="T12" fmla="*/ 47 w 62"/>
                <a:gd name="T13" fmla="*/ 1 h 88"/>
                <a:gd name="T14" fmla="*/ 47 w 62"/>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1" name="Freeform 101">
              <a:extLst>
                <a:ext uri="{FF2B5EF4-FFF2-40B4-BE49-F238E27FC236}">
                  <a16:creationId xmlns:a16="http://schemas.microsoft.com/office/drawing/2014/main" id="{C3C64B6A-A7AB-4746-AF57-33832E4F07F9}"/>
                </a:ext>
              </a:extLst>
            </p:cNvPr>
            <p:cNvSpPr>
              <a:spLocks/>
            </p:cNvSpPr>
            <p:nvPr/>
          </p:nvSpPr>
          <p:spPr bwMode="auto">
            <a:xfrm>
              <a:off x="1093" y="1063"/>
              <a:ext cx="30" cy="29"/>
            </a:xfrm>
            <a:custGeom>
              <a:avLst/>
              <a:gdLst>
                <a:gd name="T0" fmla="*/ 44 w 59"/>
                <a:gd name="T1" fmla="*/ 0 h 77"/>
                <a:gd name="T2" fmla="*/ 44 w 59"/>
                <a:gd name="T3" fmla="*/ 1 h 77"/>
                <a:gd name="T4" fmla="*/ 0 w 59"/>
                <a:gd name="T5" fmla="*/ 67 h 77"/>
                <a:gd name="T6" fmla="*/ 14 w 59"/>
                <a:gd name="T7" fmla="*/ 76 h 77"/>
                <a:gd name="T8" fmla="*/ 58 w 59"/>
                <a:gd name="T9" fmla="*/ 10 h 77"/>
                <a:gd name="T10" fmla="*/ 58 w 59"/>
                <a:gd name="T11" fmla="*/ 11 h 77"/>
                <a:gd name="T12" fmla="*/ 44 w 59"/>
                <a:gd name="T13" fmla="*/ 0 h 77"/>
                <a:gd name="T14" fmla="*/ 44 w 59"/>
                <a:gd name="T15" fmla="*/ 1 h 77"/>
                <a:gd name="T16" fmla="*/ 44 w 59"/>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2" name="Freeform 102">
              <a:extLst>
                <a:ext uri="{FF2B5EF4-FFF2-40B4-BE49-F238E27FC236}">
                  <a16:creationId xmlns:a16="http://schemas.microsoft.com/office/drawing/2014/main" id="{81701112-92E0-432F-9EAD-917AF785E1D7}"/>
                </a:ext>
              </a:extLst>
            </p:cNvPr>
            <p:cNvSpPr>
              <a:spLocks/>
            </p:cNvSpPr>
            <p:nvPr/>
          </p:nvSpPr>
          <p:spPr bwMode="auto">
            <a:xfrm>
              <a:off x="1118" y="1036"/>
              <a:ext cx="34" cy="29"/>
            </a:xfrm>
            <a:custGeom>
              <a:avLst/>
              <a:gdLst>
                <a:gd name="T0" fmla="*/ 54 w 67"/>
                <a:gd name="T1" fmla="*/ 0 h 74"/>
                <a:gd name="T2" fmla="*/ 52 w 67"/>
                <a:gd name="T3" fmla="*/ 1 h 74"/>
                <a:gd name="T4" fmla="*/ 0 w 67"/>
                <a:gd name="T5" fmla="*/ 62 h 74"/>
                <a:gd name="T6" fmla="*/ 14 w 67"/>
                <a:gd name="T7" fmla="*/ 73 h 74"/>
                <a:gd name="T8" fmla="*/ 66 w 67"/>
                <a:gd name="T9" fmla="*/ 12 h 74"/>
                <a:gd name="T10" fmla="*/ 65 w 67"/>
                <a:gd name="T11" fmla="*/ 12 h 74"/>
                <a:gd name="T12" fmla="*/ 54 w 67"/>
                <a:gd name="T13" fmla="*/ 0 h 74"/>
                <a:gd name="T14" fmla="*/ 53 w 67"/>
                <a:gd name="T15" fmla="*/ 0 h 74"/>
                <a:gd name="T16" fmla="*/ 52 w 67"/>
                <a:gd name="T17" fmla="*/ 1 h 74"/>
                <a:gd name="T18" fmla="*/ 54 w 67"/>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3" name="Freeform 103">
              <a:extLst>
                <a:ext uri="{FF2B5EF4-FFF2-40B4-BE49-F238E27FC236}">
                  <a16:creationId xmlns:a16="http://schemas.microsoft.com/office/drawing/2014/main" id="{FFF2EFE7-315B-4C40-9AE4-A0C4F4F23F59}"/>
                </a:ext>
              </a:extLst>
            </p:cNvPr>
            <p:cNvSpPr>
              <a:spLocks/>
            </p:cNvSpPr>
            <p:nvPr/>
          </p:nvSpPr>
          <p:spPr bwMode="auto">
            <a:xfrm>
              <a:off x="1148" y="1023"/>
              <a:ext cx="23" cy="16"/>
            </a:xfrm>
            <a:custGeom>
              <a:avLst/>
              <a:gdLst>
                <a:gd name="T0" fmla="*/ 36 w 44"/>
                <a:gd name="T1" fmla="*/ 0 h 44"/>
                <a:gd name="T2" fmla="*/ 32 w 44"/>
                <a:gd name="T3" fmla="*/ 2 h 44"/>
                <a:gd name="T4" fmla="*/ 0 w 44"/>
                <a:gd name="T5" fmla="*/ 32 h 44"/>
                <a:gd name="T6" fmla="*/ 11 w 44"/>
                <a:gd name="T7" fmla="*/ 43 h 44"/>
                <a:gd name="T8" fmla="*/ 43 w 44"/>
                <a:gd name="T9" fmla="*/ 13 h 44"/>
                <a:gd name="T10" fmla="*/ 40 w 44"/>
                <a:gd name="T11" fmla="*/ 15 h 44"/>
                <a:gd name="T12" fmla="*/ 36 w 44"/>
                <a:gd name="T13" fmla="*/ 0 h 44"/>
                <a:gd name="T14" fmla="*/ 34 w 44"/>
                <a:gd name="T15" fmla="*/ 1 h 44"/>
                <a:gd name="T16" fmla="*/ 32 w 44"/>
                <a:gd name="T17" fmla="*/ 2 h 44"/>
                <a:gd name="T18" fmla="*/ 36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4" name="Freeform 104">
              <a:extLst>
                <a:ext uri="{FF2B5EF4-FFF2-40B4-BE49-F238E27FC236}">
                  <a16:creationId xmlns:a16="http://schemas.microsoft.com/office/drawing/2014/main" id="{5B9C716D-5B38-44BC-8DC4-41D169146D67}"/>
                </a:ext>
              </a:extLst>
            </p:cNvPr>
            <p:cNvSpPr>
              <a:spLocks/>
            </p:cNvSpPr>
            <p:nvPr/>
          </p:nvSpPr>
          <p:spPr bwMode="auto">
            <a:xfrm>
              <a:off x="1168" y="1018"/>
              <a:ext cx="18" cy="9"/>
            </a:xfrm>
            <a:custGeom>
              <a:avLst/>
              <a:gdLst>
                <a:gd name="T0" fmla="*/ 35 w 37"/>
                <a:gd name="T1" fmla="*/ 0 h 24"/>
                <a:gd name="T2" fmla="*/ 31 w 37"/>
                <a:gd name="T3" fmla="*/ 1 h 24"/>
                <a:gd name="T4" fmla="*/ 0 w 37"/>
                <a:gd name="T5" fmla="*/ 10 h 24"/>
                <a:gd name="T6" fmla="*/ 4 w 37"/>
                <a:gd name="T7" fmla="*/ 23 h 24"/>
                <a:gd name="T8" fmla="*/ 36 w 37"/>
                <a:gd name="T9" fmla="*/ 14 h 24"/>
                <a:gd name="T10" fmla="*/ 32 w 37"/>
                <a:gd name="T11" fmla="*/ 14 h 24"/>
                <a:gd name="T12" fmla="*/ 35 w 37"/>
                <a:gd name="T13" fmla="*/ 0 h 24"/>
                <a:gd name="T14" fmla="*/ 33 w 37"/>
                <a:gd name="T15" fmla="*/ 0 h 24"/>
                <a:gd name="T16" fmla="*/ 31 w 37"/>
                <a:gd name="T17" fmla="*/ 1 h 24"/>
                <a:gd name="T18" fmla="*/ 35 w 37"/>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5" name="Freeform 105">
              <a:extLst>
                <a:ext uri="{FF2B5EF4-FFF2-40B4-BE49-F238E27FC236}">
                  <a16:creationId xmlns:a16="http://schemas.microsoft.com/office/drawing/2014/main" id="{91F1125A-AB43-4B69-B2C0-4A4419E37742}"/>
                </a:ext>
              </a:extLst>
            </p:cNvPr>
            <p:cNvSpPr>
              <a:spLocks/>
            </p:cNvSpPr>
            <p:nvPr/>
          </p:nvSpPr>
          <p:spPr bwMode="auto">
            <a:xfrm>
              <a:off x="1186" y="1018"/>
              <a:ext cx="20" cy="8"/>
            </a:xfrm>
            <a:custGeom>
              <a:avLst/>
              <a:gdLst>
                <a:gd name="T0" fmla="*/ 38 w 39"/>
                <a:gd name="T1" fmla="*/ 8 h 22"/>
                <a:gd name="T2" fmla="*/ 36 w 39"/>
                <a:gd name="T3" fmla="*/ 7 h 22"/>
                <a:gd name="T4" fmla="*/ 3 w 39"/>
                <a:gd name="T5" fmla="*/ 0 h 22"/>
                <a:gd name="T6" fmla="*/ 0 w 39"/>
                <a:gd name="T7" fmla="*/ 14 h 22"/>
                <a:gd name="T8" fmla="*/ 33 w 39"/>
                <a:gd name="T9" fmla="*/ 21 h 22"/>
                <a:gd name="T10" fmla="*/ 30 w 39"/>
                <a:gd name="T11" fmla="*/ 20 h 22"/>
                <a:gd name="T12" fmla="*/ 38 w 39"/>
                <a:gd name="T13" fmla="*/ 8 h 22"/>
                <a:gd name="T14" fmla="*/ 37 w 39"/>
                <a:gd name="T15" fmla="*/ 7 h 22"/>
                <a:gd name="T16" fmla="*/ 36 w 39"/>
                <a:gd name="T17" fmla="*/ 7 h 22"/>
                <a:gd name="T18" fmla="*/ 38 w 3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6" name="Freeform 106">
              <a:extLst>
                <a:ext uri="{FF2B5EF4-FFF2-40B4-BE49-F238E27FC236}">
                  <a16:creationId xmlns:a16="http://schemas.microsoft.com/office/drawing/2014/main" id="{23B33006-0FAC-4DCC-AA45-BDFC586E2386}"/>
                </a:ext>
              </a:extLst>
            </p:cNvPr>
            <p:cNvSpPr>
              <a:spLocks/>
            </p:cNvSpPr>
            <p:nvPr/>
          </p:nvSpPr>
          <p:spPr bwMode="auto">
            <a:xfrm>
              <a:off x="1205" y="1022"/>
              <a:ext cx="31" cy="17"/>
            </a:xfrm>
            <a:custGeom>
              <a:avLst/>
              <a:gdLst>
                <a:gd name="T0" fmla="*/ 62 w 63"/>
                <a:gd name="T1" fmla="*/ 31 h 45"/>
                <a:gd name="T2" fmla="*/ 60 w 63"/>
                <a:gd name="T3" fmla="*/ 30 h 45"/>
                <a:gd name="T4" fmla="*/ 8 w 63"/>
                <a:gd name="T5" fmla="*/ 0 h 45"/>
                <a:gd name="T6" fmla="*/ 0 w 63"/>
                <a:gd name="T7" fmla="*/ 14 h 45"/>
                <a:gd name="T8" fmla="*/ 52 w 63"/>
                <a:gd name="T9" fmla="*/ 44 h 45"/>
                <a:gd name="T10" fmla="*/ 51 w 63"/>
                <a:gd name="T11" fmla="*/ 43 h 45"/>
                <a:gd name="T12" fmla="*/ 62 w 63"/>
                <a:gd name="T13" fmla="*/ 31 h 45"/>
                <a:gd name="T14" fmla="*/ 61 w 63"/>
                <a:gd name="T15" fmla="*/ 31 h 45"/>
                <a:gd name="T16" fmla="*/ 60 w 63"/>
                <a:gd name="T17" fmla="*/ 30 h 45"/>
                <a:gd name="T18" fmla="*/ 62 w 63"/>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7" name="Freeform 107">
              <a:extLst>
                <a:ext uri="{FF2B5EF4-FFF2-40B4-BE49-F238E27FC236}">
                  <a16:creationId xmlns:a16="http://schemas.microsoft.com/office/drawing/2014/main" id="{B051EEF1-D26B-4DF7-844A-AAFBB10F18DE}"/>
                </a:ext>
              </a:extLst>
            </p:cNvPr>
            <p:cNvSpPr>
              <a:spLocks/>
            </p:cNvSpPr>
            <p:nvPr/>
          </p:nvSpPr>
          <p:spPr bwMode="auto">
            <a:xfrm>
              <a:off x="1233" y="1035"/>
              <a:ext cx="27" cy="20"/>
            </a:xfrm>
            <a:custGeom>
              <a:avLst/>
              <a:gdLst>
                <a:gd name="T0" fmla="*/ 55 w 56"/>
                <a:gd name="T1" fmla="*/ 36 h 49"/>
                <a:gd name="T2" fmla="*/ 11 w 56"/>
                <a:gd name="T3" fmla="*/ 0 h 49"/>
                <a:gd name="T4" fmla="*/ 0 w 56"/>
                <a:gd name="T5" fmla="*/ 12 h 49"/>
                <a:gd name="T6" fmla="*/ 44 w 56"/>
                <a:gd name="T7" fmla="*/ 48 h 49"/>
                <a:gd name="T8" fmla="*/ 43 w 56"/>
                <a:gd name="T9" fmla="*/ 48 h 49"/>
                <a:gd name="T10" fmla="*/ 55 w 56"/>
                <a:gd name="T11" fmla="*/ 36 h 49"/>
              </a:gdLst>
              <a:ahLst/>
              <a:cxnLst>
                <a:cxn ang="0">
                  <a:pos x="T0" y="T1"/>
                </a:cxn>
                <a:cxn ang="0">
                  <a:pos x="T2" y="T3"/>
                </a:cxn>
                <a:cxn ang="0">
                  <a:pos x="T4" y="T5"/>
                </a:cxn>
                <a:cxn ang="0">
                  <a:pos x="T6" y="T7"/>
                </a:cxn>
                <a:cxn ang="0">
                  <a:pos x="T8" y="T9"/>
                </a:cxn>
                <a:cxn ang="0">
                  <a:pos x="T10" y="T11"/>
                </a:cxn>
              </a:cxnLst>
              <a:rect l="0" t="0" r="r" b="b"/>
              <a:pathLst>
                <a:path w="56" h="49">
                  <a:moveTo>
                    <a:pt x="55" y="36"/>
                  </a:moveTo>
                  <a:lnTo>
                    <a:pt x="11" y="0"/>
                  </a:lnTo>
                  <a:lnTo>
                    <a:pt x="0" y="12"/>
                  </a:lnTo>
                  <a:lnTo>
                    <a:pt x="44" y="48"/>
                  </a:lnTo>
                  <a:lnTo>
                    <a:pt x="43" y="48"/>
                  </a:lnTo>
                  <a:lnTo>
                    <a:pt x="55" y="3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8" name="Freeform 108">
              <a:extLst>
                <a:ext uri="{FF2B5EF4-FFF2-40B4-BE49-F238E27FC236}">
                  <a16:creationId xmlns:a16="http://schemas.microsoft.com/office/drawing/2014/main" id="{3AB895E2-4BBE-4A57-ABE1-8247591D1AA3}"/>
                </a:ext>
              </a:extLst>
            </p:cNvPr>
            <p:cNvSpPr>
              <a:spLocks/>
            </p:cNvSpPr>
            <p:nvPr/>
          </p:nvSpPr>
          <p:spPr bwMode="auto">
            <a:xfrm>
              <a:off x="1257" y="1052"/>
              <a:ext cx="33" cy="23"/>
            </a:xfrm>
            <a:custGeom>
              <a:avLst/>
              <a:gdLst>
                <a:gd name="T0" fmla="*/ 65 w 66"/>
                <a:gd name="T1" fmla="*/ 49 h 62"/>
                <a:gd name="T2" fmla="*/ 12 w 66"/>
                <a:gd name="T3" fmla="*/ 0 h 62"/>
                <a:gd name="T4" fmla="*/ 0 w 66"/>
                <a:gd name="T5" fmla="*/ 12 h 62"/>
                <a:gd name="T6" fmla="*/ 52 w 66"/>
                <a:gd name="T7" fmla="*/ 61 h 62"/>
                <a:gd name="T8" fmla="*/ 65 w 66"/>
                <a:gd name="T9" fmla="*/ 49 h 62"/>
              </a:gdLst>
              <a:ahLst/>
              <a:cxnLst>
                <a:cxn ang="0">
                  <a:pos x="T0" y="T1"/>
                </a:cxn>
                <a:cxn ang="0">
                  <a:pos x="T2" y="T3"/>
                </a:cxn>
                <a:cxn ang="0">
                  <a:pos x="T4" y="T5"/>
                </a:cxn>
                <a:cxn ang="0">
                  <a:pos x="T6" y="T7"/>
                </a:cxn>
                <a:cxn ang="0">
                  <a:pos x="T8" y="T9"/>
                </a:cxn>
              </a:cxnLst>
              <a:rect l="0" t="0" r="r" b="b"/>
              <a:pathLst>
                <a:path w="66" h="62">
                  <a:moveTo>
                    <a:pt x="65" y="49"/>
                  </a:moveTo>
                  <a:lnTo>
                    <a:pt x="12" y="0"/>
                  </a:lnTo>
                  <a:lnTo>
                    <a:pt x="0" y="12"/>
                  </a:lnTo>
                  <a:lnTo>
                    <a:pt x="52" y="61"/>
                  </a:lnTo>
                  <a:lnTo>
                    <a:pt x="65" y="4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9" name="Freeform 109">
              <a:extLst>
                <a:ext uri="{FF2B5EF4-FFF2-40B4-BE49-F238E27FC236}">
                  <a16:creationId xmlns:a16="http://schemas.microsoft.com/office/drawing/2014/main" id="{195038CC-6505-4A00-A30C-06FB62CE77E0}"/>
                </a:ext>
              </a:extLst>
            </p:cNvPr>
            <p:cNvSpPr>
              <a:spLocks/>
            </p:cNvSpPr>
            <p:nvPr/>
          </p:nvSpPr>
          <p:spPr bwMode="auto">
            <a:xfrm>
              <a:off x="1285" y="1072"/>
              <a:ext cx="70" cy="54"/>
            </a:xfrm>
            <a:custGeom>
              <a:avLst/>
              <a:gdLst>
                <a:gd name="T0" fmla="*/ 137 w 138"/>
                <a:gd name="T1" fmla="*/ 129 h 143"/>
                <a:gd name="T2" fmla="*/ 13 w 138"/>
                <a:gd name="T3" fmla="*/ 0 h 143"/>
                <a:gd name="T4" fmla="*/ 0 w 138"/>
                <a:gd name="T5" fmla="*/ 12 h 143"/>
                <a:gd name="T6" fmla="*/ 124 w 138"/>
                <a:gd name="T7" fmla="*/ 142 h 143"/>
                <a:gd name="T8" fmla="*/ 137 w 138"/>
                <a:gd name="T9" fmla="*/ 129 h 143"/>
              </a:gdLst>
              <a:ahLst/>
              <a:cxnLst>
                <a:cxn ang="0">
                  <a:pos x="T0" y="T1"/>
                </a:cxn>
                <a:cxn ang="0">
                  <a:pos x="T2" y="T3"/>
                </a:cxn>
                <a:cxn ang="0">
                  <a:pos x="T4" y="T5"/>
                </a:cxn>
                <a:cxn ang="0">
                  <a:pos x="T6" y="T7"/>
                </a:cxn>
                <a:cxn ang="0">
                  <a:pos x="T8" y="T9"/>
                </a:cxn>
              </a:cxnLst>
              <a:rect l="0" t="0" r="r" b="b"/>
              <a:pathLst>
                <a:path w="138" h="143">
                  <a:moveTo>
                    <a:pt x="137" y="129"/>
                  </a:moveTo>
                  <a:lnTo>
                    <a:pt x="13" y="0"/>
                  </a:lnTo>
                  <a:lnTo>
                    <a:pt x="0" y="12"/>
                  </a:lnTo>
                  <a:lnTo>
                    <a:pt x="124" y="142"/>
                  </a:lnTo>
                  <a:lnTo>
                    <a:pt x="137" y="12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10" name="Freeform 110">
              <a:extLst>
                <a:ext uri="{FF2B5EF4-FFF2-40B4-BE49-F238E27FC236}">
                  <a16:creationId xmlns:a16="http://schemas.microsoft.com/office/drawing/2014/main" id="{D7BF48D8-32AC-4EEB-9A33-4CCBA847D354}"/>
                </a:ext>
              </a:extLst>
            </p:cNvPr>
            <p:cNvSpPr>
              <a:spLocks/>
            </p:cNvSpPr>
            <p:nvPr/>
          </p:nvSpPr>
          <p:spPr bwMode="auto">
            <a:xfrm>
              <a:off x="1351" y="1123"/>
              <a:ext cx="510" cy="416"/>
            </a:xfrm>
            <a:custGeom>
              <a:avLst/>
              <a:gdLst>
                <a:gd name="T0" fmla="*/ 1015 w 1017"/>
                <a:gd name="T1" fmla="*/ 1080 h 1094"/>
                <a:gd name="T2" fmla="*/ 1016 w 1017"/>
                <a:gd name="T3" fmla="*/ 1080 h 1094"/>
                <a:gd name="T4" fmla="*/ 14 w 1017"/>
                <a:gd name="T5" fmla="*/ 0 h 1094"/>
                <a:gd name="T6" fmla="*/ 0 w 1017"/>
                <a:gd name="T7" fmla="*/ 14 h 1094"/>
                <a:gd name="T8" fmla="*/ 1003 w 1017"/>
                <a:gd name="T9" fmla="*/ 1093 h 1094"/>
                <a:gd name="T10" fmla="*/ 1015 w 1017"/>
                <a:gd name="T11" fmla="*/ 1080 h 1094"/>
              </a:gdLst>
              <a:ahLst/>
              <a:cxnLst>
                <a:cxn ang="0">
                  <a:pos x="T0" y="T1"/>
                </a:cxn>
                <a:cxn ang="0">
                  <a:pos x="T2" y="T3"/>
                </a:cxn>
                <a:cxn ang="0">
                  <a:pos x="T4" y="T5"/>
                </a:cxn>
                <a:cxn ang="0">
                  <a:pos x="T6" y="T7"/>
                </a:cxn>
                <a:cxn ang="0">
                  <a:pos x="T8" y="T9"/>
                </a:cxn>
                <a:cxn ang="0">
                  <a:pos x="T10" y="T11"/>
                </a:cxn>
              </a:cxnLst>
              <a:rect l="0" t="0" r="r" b="b"/>
              <a:pathLst>
                <a:path w="1017" h="1094">
                  <a:moveTo>
                    <a:pt x="1015" y="1080"/>
                  </a:moveTo>
                  <a:lnTo>
                    <a:pt x="1016" y="1080"/>
                  </a:lnTo>
                  <a:lnTo>
                    <a:pt x="14" y="0"/>
                  </a:lnTo>
                  <a:lnTo>
                    <a:pt x="0" y="14"/>
                  </a:lnTo>
                  <a:lnTo>
                    <a:pt x="1003" y="1093"/>
                  </a:lnTo>
                  <a:lnTo>
                    <a:pt x="1015" y="108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11" name="Freeform 111">
              <a:extLst>
                <a:ext uri="{FF2B5EF4-FFF2-40B4-BE49-F238E27FC236}">
                  <a16:creationId xmlns:a16="http://schemas.microsoft.com/office/drawing/2014/main" id="{8378B089-BD80-404F-82DB-1E087AF4F9AB}"/>
                </a:ext>
              </a:extLst>
            </p:cNvPr>
            <p:cNvSpPr>
              <a:spLocks/>
            </p:cNvSpPr>
            <p:nvPr/>
          </p:nvSpPr>
          <p:spPr bwMode="auto">
            <a:xfrm>
              <a:off x="1858" y="1536"/>
              <a:ext cx="35" cy="24"/>
            </a:xfrm>
            <a:custGeom>
              <a:avLst/>
              <a:gdLst>
                <a:gd name="T0" fmla="*/ 64 w 71"/>
                <a:gd name="T1" fmla="*/ 59 h 65"/>
                <a:gd name="T2" fmla="*/ 70 w 71"/>
                <a:gd name="T3" fmla="*/ 52 h 65"/>
                <a:gd name="T4" fmla="*/ 11 w 71"/>
                <a:gd name="T5" fmla="*/ 0 h 65"/>
                <a:gd name="T6" fmla="*/ 0 w 71"/>
                <a:gd name="T7" fmla="*/ 12 h 65"/>
                <a:gd name="T8" fmla="*/ 59 w 71"/>
                <a:gd name="T9" fmla="*/ 64 h 65"/>
                <a:gd name="T10" fmla="*/ 64 w 71"/>
                <a:gd name="T11" fmla="*/ 59 h 65"/>
              </a:gdLst>
              <a:ahLst/>
              <a:cxnLst>
                <a:cxn ang="0">
                  <a:pos x="T0" y="T1"/>
                </a:cxn>
                <a:cxn ang="0">
                  <a:pos x="T2" y="T3"/>
                </a:cxn>
                <a:cxn ang="0">
                  <a:pos x="T4" y="T5"/>
                </a:cxn>
                <a:cxn ang="0">
                  <a:pos x="T6" y="T7"/>
                </a:cxn>
                <a:cxn ang="0">
                  <a:pos x="T8" y="T9"/>
                </a:cxn>
                <a:cxn ang="0">
                  <a:pos x="T10" y="T11"/>
                </a:cxn>
              </a:cxnLst>
              <a:rect l="0" t="0" r="r" b="b"/>
              <a:pathLst>
                <a:path w="71" h="65">
                  <a:moveTo>
                    <a:pt x="64" y="59"/>
                  </a:moveTo>
                  <a:lnTo>
                    <a:pt x="70" y="52"/>
                  </a:lnTo>
                  <a:lnTo>
                    <a:pt x="11" y="0"/>
                  </a:lnTo>
                  <a:lnTo>
                    <a:pt x="0" y="12"/>
                  </a:lnTo>
                  <a:lnTo>
                    <a:pt x="59" y="64"/>
                  </a:lnTo>
                  <a:lnTo>
                    <a:pt x="64" y="5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12" name="Rectangle 112">
              <a:extLst>
                <a:ext uri="{FF2B5EF4-FFF2-40B4-BE49-F238E27FC236}">
                  <a16:creationId xmlns:a16="http://schemas.microsoft.com/office/drawing/2014/main" id="{C4DB4ED4-03E7-46BA-85D7-F91B98DDA039}"/>
                </a:ext>
              </a:extLst>
            </p:cNvPr>
            <p:cNvSpPr>
              <a:spLocks noChangeArrowheads="1"/>
            </p:cNvSpPr>
            <p:nvPr/>
          </p:nvSpPr>
          <p:spPr bwMode="auto">
            <a:xfrm>
              <a:off x="700" y="584"/>
              <a:ext cx="30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HBeAg</a:t>
              </a:r>
            </a:p>
          </p:txBody>
        </p:sp>
        <p:sp>
          <p:nvSpPr>
            <p:cNvPr id="204913" name="Rectangle 113">
              <a:extLst>
                <a:ext uri="{FF2B5EF4-FFF2-40B4-BE49-F238E27FC236}">
                  <a16:creationId xmlns:a16="http://schemas.microsoft.com/office/drawing/2014/main" id="{D5B95053-4DF4-445D-B422-A898C6F14206}"/>
                </a:ext>
              </a:extLst>
            </p:cNvPr>
            <p:cNvSpPr>
              <a:spLocks noChangeArrowheads="1"/>
            </p:cNvSpPr>
            <p:nvPr/>
          </p:nvSpPr>
          <p:spPr bwMode="auto">
            <a:xfrm>
              <a:off x="1762" y="574"/>
              <a:ext cx="36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anti-HBe</a:t>
              </a:r>
            </a:p>
          </p:txBody>
        </p:sp>
        <p:sp>
          <p:nvSpPr>
            <p:cNvPr id="204914" name="Rectangle 114">
              <a:extLst>
                <a:ext uri="{FF2B5EF4-FFF2-40B4-BE49-F238E27FC236}">
                  <a16:creationId xmlns:a16="http://schemas.microsoft.com/office/drawing/2014/main" id="{624DDC9E-ABBD-46A4-BBBE-AA1ADB2F139B}"/>
                </a:ext>
              </a:extLst>
            </p:cNvPr>
            <p:cNvSpPr>
              <a:spLocks noChangeArrowheads="1"/>
            </p:cNvSpPr>
            <p:nvPr/>
          </p:nvSpPr>
          <p:spPr bwMode="auto">
            <a:xfrm>
              <a:off x="1755" y="756"/>
              <a:ext cx="53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Total anti-HBc</a:t>
              </a:r>
            </a:p>
          </p:txBody>
        </p:sp>
        <p:sp>
          <p:nvSpPr>
            <p:cNvPr id="204915" name="Rectangle 115">
              <a:extLst>
                <a:ext uri="{FF2B5EF4-FFF2-40B4-BE49-F238E27FC236}">
                  <a16:creationId xmlns:a16="http://schemas.microsoft.com/office/drawing/2014/main" id="{2C84023E-52FB-4D13-9811-204E43591B46}"/>
                </a:ext>
              </a:extLst>
            </p:cNvPr>
            <p:cNvSpPr>
              <a:spLocks noChangeArrowheads="1"/>
            </p:cNvSpPr>
            <p:nvPr/>
          </p:nvSpPr>
          <p:spPr bwMode="auto">
            <a:xfrm>
              <a:off x="1298" y="984"/>
              <a:ext cx="50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IgM anti-HBc</a:t>
              </a:r>
            </a:p>
          </p:txBody>
        </p:sp>
        <p:sp>
          <p:nvSpPr>
            <p:cNvPr id="204916" name="Rectangle 116">
              <a:extLst>
                <a:ext uri="{FF2B5EF4-FFF2-40B4-BE49-F238E27FC236}">
                  <a16:creationId xmlns:a16="http://schemas.microsoft.com/office/drawing/2014/main" id="{952E6D37-875B-469A-81A9-276A7B5AE083}"/>
                </a:ext>
              </a:extLst>
            </p:cNvPr>
            <p:cNvSpPr>
              <a:spLocks noChangeArrowheads="1"/>
            </p:cNvSpPr>
            <p:nvPr/>
          </p:nvSpPr>
          <p:spPr bwMode="auto">
            <a:xfrm>
              <a:off x="2356" y="1076"/>
              <a:ext cx="35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anti-HBs</a:t>
              </a:r>
            </a:p>
          </p:txBody>
        </p:sp>
        <p:sp>
          <p:nvSpPr>
            <p:cNvPr id="204917" name="Rectangle 117">
              <a:extLst>
                <a:ext uri="{FF2B5EF4-FFF2-40B4-BE49-F238E27FC236}">
                  <a16:creationId xmlns:a16="http://schemas.microsoft.com/office/drawing/2014/main" id="{3CB1B4F7-2C8E-4C08-AB01-5F03025ED602}"/>
                </a:ext>
              </a:extLst>
            </p:cNvPr>
            <p:cNvSpPr>
              <a:spLocks noChangeArrowheads="1"/>
            </p:cNvSpPr>
            <p:nvPr/>
          </p:nvSpPr>
          <p:spPr bwMode="auto">
            <a:xfrm>
              <a:off x="403" y="1076"/>
              <a:ext cx="29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HBsAg</a:t>
              </a:r>
            </a:p>
          </p:txBody>
        </p:sp>
        <p:sp>
          <p:nvSpPr>
            <p:cNvPr id="204918" name="Rectangle 118">
              <a:extLst>
                <a:ext uri="{FF2B5EF4-FFF2-40B4-BE49-F238E27FC236}">
                  <a16:creationId xmlns:a16="http://schemas.microsoft.com/office/drawing/2014/main" id="{CDBADA61-56FE-4A9D-8BA8-7BD5A80D0396}"/>
                </a:ext>
              </a:extLst>
            </p:cNvPr>
            <p:cNvSpPr>
              <a:spLocks noChangeArrowheads="1"/>
            </p:cNvSpPr>
            <p:nvPr/>
          </p:nvSpPr>
          <p:spPr bwMode="auto">
            <a:xfrm>
              <a:off x="524" y="1590"/>
              <a:ext cx="12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0</a:t>
              </a:r>
            </a:p>
          </p:txBody>
        </p:sp>
        <p:sp>
          <p:nvSpPr>
            <p:cNvPr id="204919" name="Rectangle 119">
              <a:extLst>
                <a:ext uri="{FF2B5EF4-FFF2-40B4-BE49-F238E27FC236}">
                  <a16:creationId xmlns:a16="http://schemas.microsoft.com/office/drawing/2014/main" id="{045BDFE4-5D89-4182-999C-B9977BB7D5A7}"/>
                </a:ext>
              </a:extLst>
            </p:cNvPr>
            <p:cNvSpPr>
              <a:spLocks noChangeArrowheads="1"/>
            </p:cNvSpPr>
            <p:nvPr/>
          </p:nvSpPr>
          <p:spPr bwMode="auto">
            <a:xfrm>
              <a:off x="685" y="1590"/>
              <a:ext cx="12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4</a:t>
              </a:r>
            </a:p>
          </p:txBody>
        </p:sp>
        <p:sp>
          <p:nvSpPr>
            <p:cNvPr id="204920" name="Rectangle 120">
              <a:extLst>
                <a:ext uri="{FF2B5EF4-FFF2-40B4-BE49-F238E27FC236}">
                  <a16:creationId xmlns:a16="http://schemas.microsoft.com/office/drawing/2014/main" id="{684FEF1A-5ED8-4724-ACE1-713668C86783}"/>
                </a:ext>
              </a:extLst>
            </p:cNvPr>
            <p:cNvSpPr>
              <a:spLocks noChangeArrowheads="1"/>
            </p:cNvSpPr>
            <p:nvPr/>
          </p:nvSpPr>
          <p:spPr bwMode="auto">
            <a:xfrm>
              <a:off x="850" y="1590"/>
              <a:ext cx="12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8</a:t>
              </a:r>
            </a:p>
          </p:txBody>
        </p:sp>
        <p:sp>
          <p:nvSpPr>
            <p:cNvPr id="204921" name="Rectangle 121">
              <a:extLst>
                <a:ext uri="{FF2B5EF4-FFF2-40B4-BE49-F238E27FC236}">
                  <a16:creationId xmlns:a16="http://schemas.microsoft.com/office/drawing/2014/main" id="{3937F94E-7D88-4879-9FDF-9E40EDF26CE0}"/>
                </a:ext>
              </a:extLst>
            </p:cNvPr>
            <p:cNvSpPr>
              <a:spLocks noChangeArrowheads="1"/>
            </p:cNvSpPr>
            <p:nvPr/>
          </p:nvSpPr>
          <p:spPr bwMode="auto">
            <a:xfrm>
              <a:off x="993"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12</a:t>
              </a:r>
            </a:p>
          </p:txBody>
        </p:sp>
        <p:sp>
          <p:nvSpPr>
            <p:cNvPr id="204922" name="Rectangle 122">
              <a:extLst>
                <a:ext uri="{FF2B5EF4-FFF2-40B4-BE49-F238E27FC236}">
                  <a16:creationId xmlns:a16="http://schemas.microsoft.com/office/drawing/2014/main" id="{6EBA6A23-DBD1-4A5B-A548-D33118906B83}"/>
                </a:ext>
              </a:extLst>
            </p:cNvPr>
            <p:cNvSpPr>
              <a:spLocks noChangeArrowheads="1"/>
            </p:cNvSpPr>
            <p:nvPr/>
          </p:nvSpPr>
          <p:spPr bwMode="auto">
            <a:xfrm>
              <a:off x="1157"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16</a:t>
              </a:r>
            </a:p>
          </p:txBody>
        </p:sp>
        <p:sp>
          <p:nvSpPr>
            <p:cNvPr id="204923" name="Rectangle 123">
              <a:extLst>
                <a:ext uri="{FF2B5EF4-FFF2-40B4-BE49-F238E27FC236}">
                  <a16:creationId xmlns:a16="http://schemas.microsoft.com/office/drawing/2014/main" id="{7A14B274-8B6F-48A9-8DE9-97F6FB38AE49}"/>
                </a:ext>
              </a:extLst>
            </p:cNvPr>
            <p:cNvSpPr>
              <a:spLocks noChangeArrowheads="1"/>
            </p:cNvSpPr>
            <p:nvPr/>
          </p:nvSpPr>
          <p:spPr bwMode="auto">
            <a:xfrm>
              <a:off x="1321" y="1591"/>
              <a:ext cx="173"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20</a:t>
              </a:r>
            </a:p>
          </p:txBody>
        </p:sp>
        <p:sp>
          <p:nvSpPr>
            <p:cNvPr id="204924" name="Rectangle 124">
              <a:extLst>
                <a:ext uri="{FF2B5EF4-FFF2-40B4-BE49-F238E27FC236}">
                  <a16:creationId xmlns:a16="http://schemas.microsoft.com/office/drawing/2014/main" id="{23042DAF-C47C-4C63-9EE9-62B154B35CD2}"/>
                </a:ext>
              </a:extLst>
            </p:cNvPr>
            <p:cNvSpPr>
              <a:spLocks noChangeArrowheads="1"/>
            </p:cNvSpPr>
            <p:nvPr/>
          </p:nvSpPr>
          <p:spPr bwMode="auto">
            <a:xfrm>
              <a:off x="1486"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24</a:t>
              </a:r>
            </a:p>
          </p:txBody>
        </p:sp>
        <p:sp>
          <p:nvSpPr>
            <p:cNvPr id="204925" name="Rectangle 125">
              <a:extLst>
                <a:ext uri="{FF2B5EF4-FFF2-40B4-BE49-F238E27FC236}">
                  <a16:creationId xmlns:a16="http://schemas.microsoft.com/office/drawing/2014/main" id="{27951E26-161F-48CE-AA1C-126D35777570}"/>
                </a:ext>
              </a:extLst>
            </p:cNvPr>
            <p:cNvSpPr>
              <a:spLocks noChangeArrowheads="1"/>
            </p:cNvSpPr>
            <p:nvPr/>
          </p:nvSpPr>
          <p:spPr bwMode="auto">
            <a:xfrm>
              <a:off x="1649"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28</a:t>
              </a:r>
            </a:p>
          </p:txBody>
        </p:sp>
        <p:sp>
          <p:nvSpPr>
            <p:cNvPr id="204926" name="Rectangle 126">
              <a:extLst>
                <a:ext uri="{FF2B5EF4-FFF2-40B4-BE49-F238E27FC236}">
                  <a16:creationId xmlns:a16="http://schemas.microsoft.com/office/drawing/2014/main" id="{328459BA-5097-487C-97AC-69F1DA0AE5D7}"/>
                </a:ext>
              </a:extLst>
            </p:cNvPr>
            <p:cNvSpPr>
              <a:spLocks noChangeArrowheads="1"/>
            </p:cNvSpPr>
            <p:nvPr/>
          </p:nvSpPr>
          <p:spPr bwMode="auto">
            <a:xfrm>
              <a:off x="1814"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32</a:t>
              </a:r>
            </a:p>
          </p:txBody>
        </p:sp>
        <p:sp>
          <p:nvSpPr>
            <p:cNvPr id="204927" name="Rectangle 127">
              <a:extLst>
                <a:ext uri="{FF2B5EF4-FFF2-40B4-BE49-F238E27FC236}">
                  <a16:creationId xmlns:a16="http://schemas.microsoft.com/office/drawing/2014/main" id="{13187A48-14C6-4238-A89E-971A0B590F06}"/>
                </a:ext>
              </a:extLst>
            </p:cNvPr>
            <p:cNvSpPr>
              <a:spLocks noChangeArrowheads="1"/>
            </p:cNvSpPr>
            <p:nvPr/>
          </p:nvSpPr>
          <p:spPr bwMode="auto">
            <a:xfrm>
              <a:off x="1979" y="1591"/>
              <a:ext cx="1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36</a:t>
              </a:r>
            </a:p>
          </p:txBody>
        </p:sp>
        <p:sp>
          <p:nvSpPr>
            <p:cNvPr id="204928" name="Rectangle 128">
              <a:extLst>
                <a:ext uri="{FF2B5EF4-FFF2-40B4-BE49-F238E27FC236}">
                  <a16:creationId xmlns:a16="http://schemas.microsoft.com/office/drawing/2014/main" id="{8EED8721-429E-4484-965C-198C68FEB68F}"/>
                </a:ext>
              </a:extLst>
            </p:cNvPr>
            <p:cNvSpPr>
              <a:spLocks noChangeArrowheads="1"/>
            </p:cNvSpPr>
            <p:nvPr/>
          </p:nvSpPr>
          <p:spPr bwMode="auto">
            <a:xfrm>
              <a:off x="2306" y="1590"/>
              <a:ext cx="1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52</a:t>
              </a:r>
            </a:p>
          </p:txBody>
        </p:sp>
        <p:sp>
          <p:nvSpPr>
            <p:cNvPr id="204929" name="Rectangle 129">
              <a:extLst>
                <a:ext uri="{FF2B5EF4-FFF2-40B4-BE49-F238E27FC236}">
                  <a16:creationId xmlns:a16="http://schemas.microsoft.com/office/drawing/2014/main" id="{65DEF2B0-7130-4472-BCD5-732A40164434}"/>
                </a:ext>
              </a:extLst>
            </p:cNvPr>
            <p:cNvSpPr>
              <a:spLocks noChangeArrowheads="1"/>
            </p:cNvSpPr>
            <p:nvPr/>
          </p:nvSpPr>
          <p:spPr bwMode="auto">
            <a:xfrm>
              <a:off x="2612" y="1590"/>
              <a:ext cx="20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b="1"/>
                <a:t>100</a:t>
              </a:r>
            </a:p>
          </p:txBody>
        </p:sp>
        <p:sp>
          <p:nvSpPr>
            <p:cNvPr id="204931" name="Text Box 131">
              <a:extLst>
                <a:ext uri="{FF2B5EF4-FFF2-40B4-BE49-F238E27FC236}">
                  <a16:creationId xmlns:a16="http://schemas.microsoft.com/office/drawing/2014/main" id="{7C4B11D2-CD2D-4E4B-9D4F-419A00EBF1E2}"/>
                </a:ext>
              </a:extLst>
            </p:cNvPr>
            <p:cNvSpPr txBox="1">
              <a:spLocks noChangeArrowheads="1"/>
            </p:cNvSpPr>
            <p:nvPr/>
          </p:nvSpPr>
          <p:spPr bwMode="auto">
            <a:xfrm>
              <a:off x="1065" y="437"/>
              <a:ext cx="62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latin typeface="Times New Roman" panose="02020603050405020304" pitchFamily="18" charset="0"/>
                </a:rPr>
                <a:t>Symptoms</a:t>
              </a:r>
              <a:endParaRPr lang="en-IE" altLang="en-US" sz="1200" b="1">
                <a:latin typeface="Times New Roman" panose="02020603050405020304" pitchFamily="18" charset="0"/>
              </a:endParaRPr>
            </a:p>
          </p:txBody>
        </p:sp>
        <p:sp>
          <p:nvSpPr>
            <p:cNvPr id="204932" name="Text Box 132">
              <a:extLst>
                <a:ext uri="{FF2B5EF4-FFF2-40B4-BE49-F238E27FC236}">
                  <a16:creationId xmlns:a16="http://schemas.microsoft.com/office/drawing/2014/main" id="{50613304-0C7A-4171-85A2-2D9DE8BA1258}"/>
                </a:ext>
              </a:extLst>
            </p:cNvPr>
            <p:cNvSpPr txBox="1">
              <a:spLocks noChangeArrowheads="1"/>
            </p:cNvSpPr>
            <p:nvPr/>
          </p:nvSpPr>
          <p:spPr bwMode="auto">
            <a:xfrm>
              <a:off x="639" y="790"/>
              <a:ext cx="656" cy="16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IE" altLang="en-US" sz="1200"/>
                <a:t>HBV DNA</a:t>
              </a:r>
            </a:p>
          </p:txBody>
        </p:sp>
        <p:sp>
          <p:nvSpPr>
            <p:cNvPr id="204934" name="Line 134">
              <a:extLst>
                <a:ext uri="{FF2B5EF4-FFF2-40B4-BE49-F238E27FC236}">
                  <a16:creationId xmlns:a16="http://schemas.microsoft.com/office/drawing/2014/main" id="{A4F8C915-102E-40B6-9FC8-28B33E3624CF}"/>
                </a:ext>
              </a:extLst>
            </p:cNvPr>
            <p:cNvSpPr>
              <a:spLocks noChangeShapeType="1"/>
            </p:cNvSpPr>
            <p:nvPr/>
          </p:nvSpPr>
          <p:spPr bwMode="auto">
            <a:xfrm>
              <a:off x="454" y="1559"/>
              <a:ext cx="2366"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46" name="Text Box 246">
              <a:extLst>
                <a:ext uri="{FF2B5EF4-FFF2-40B4-BE49-F238E27FC236}">
                  <a16:creationId xmlns:a16="http://schemas.microsoft.com/office/drawing/2014/main" id="{F722CFD9-B1BC-4AFC-B526-F105AD4C5EC9}"/>
                </a:ext>
              </a:extLst>
            </p:cNvPr>
            <p:cNvSpPr txBox="1">
              <a:spLocks noChangeArrowheads="1"/>
            </p:cNvSpPr>
            <p:nvPr/>
          </p:nvSpPr>
          <p:spPr bwMode="auto">
            <a:xfrm>
              <a:off x="476" y="1752"/>
              <a:ext cx="22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GB" altLang="en-US" sz="1200" b="1">
                  <a:latin typeface="Times New Roman" panose="02020603050405020304" pitchFamily="18" charset="0"/>
                </a:rPr>
                <a:t>Weeks after Exposure</a:t>
              </a:r>
              <a:endParaRPr lang="en-IE" altLang="en-US" sz="1200">
                <a:latin typeface="Times New Roman" panose="02020603050405020304" pitchFamily="18" charset="0"/>
              </a:endParaRPr>
            </a:p>
          </p:txBody>
        </p:sp>
      </p:grpSp>
      <p:grpSp>
        <p:nvGrpSpPr>
          <p:cNvPr id="205051" name="Group 251">
            <a:extLst>
              <a:ext uri="{FF2B5EF4-FFF2-40B4-BE49-F238E27FC236}">
                <a16:creationId xmlns:a16="http://schemas.microsoft.com/office/drawing/2014/main" id="{2ABD0642-0426-4D87-960F-8A04C9FEB5BF}"/>
              </a:ext>
            </a:extLst>
          </p:cNvPr>
          <p:cNvGrpSpPr>
            <a:grpSpLocks/>
          </p:cNvGrpSpPr>
          <p:nvPr/>
        </p:nvGrpSpPr>
        <p:grpSpPr bwMode="auto">
          <a:xfrm>
            <a:off x="1116013" y="2924175"/>
            <a:ext cx="8280400" cy="3830638"/>
            <a:chOff x="-295" y="1842"/>
            <a:chExt cx="5216" cy="2413"/>
          </a:xfrm>
        </p:grpSpPr>
        <p:sp>
          <p:nvSpPr>
            <p:cNvPr id="205045" name="Text Box 245">
              <a:extLst>
                <a:ext uri="{FF2B5EF4-FFF2-40B4-BE49-F238E27FC236}">
                  <a16:creationId xmlns:a16="http://schemas.microsoft.com/office/drawing/2014/main" id="{63A8E642-9D9C-4A2C-83AF-16D643FD9874}"/>
                </a:ext>
              </a:extLst>
            </p:cNvPr>
            <p:cNvSpPr txBox="1">
              <a:spLocks noChangeArrowheads="1"/>
            </p:cNvSpPr>
            <p:nvPr/>
          </p:nvSpPr>
          <p:spPr bwMode="auto">
            <a:xfrm>
              <a:off x="942" y="4093"/>
              <a:ext cx="225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GB" altLang="en-US" sz="1200" b="1">
                  <a:latin typeface="Times New Roman" panose="02020603050405020304" pitchFamily="18" charset="0"/>
                </a:rPr>
                <a:t>Weeks after Exposure</a:t>
              </a:r>
              <a:endParaRPr lang="en-IE" altLang="en-US" sz="1200">
                <a:latin typeface="Times New Roman" panose="02020603050405020304" pitchFamily="18" charset="0"/>
              </a:endParaRPr>
            </a:p>
          </p:txBody>
        </p:sp>
        <p:grpSp>
          <p:nvGrpSpPr>
            <p:cNvPr id="205050" name="Group 250">
              <a:extLst>
                <a:ext uri="{FF2B5EF4-FFF2-40B4-BE49-F238E27FC236}">
                  <a16:creationId xmlns:a16="http://schemas.microsoft.com/office/drawing/2014/main" id="{52543733-E6AA-4337-B30E-4038CF8317B9}"/>
                </a:ext>
              </a:extLst>
            </p:cNvPr>
            <p:cNvGrpSpPr>
              <a:grpSpLocks/>
            </p:cNvGrpSpPr>
            <p:nvPr/>
          </p:nvGrpSpPr>
          <p:grpSpPr bwMode="auto">
            <a:xfrm>
              <a:off x="725" y="2296"/>
              <a:ext cx="4196" cy="1862"/>
              <a:chOff x="435" y="2296"/>
              <a:chExt cx="4196" cy="1862"/>
            </a:xfrm>
          </p:grpSpPr>
          <p:sp>
            <p:nvSpPr>
              <p:cNvPr id="204939" name="Rectangle 139">
                <a:extLst>
                  <a:ext uri="{FF2B5EF4-FFF2-40B4-BE49-F238E27FC236}">
                    <a16:creationId xmlns:a16="http://schemas.microsoft.com/office/drawing/2014/main" id="{818BF789-D2AD-4051-B18C-136909EAEDEE}"/>
                  </a:ext>
                </a:extLst>
              </p:cNvPr>
              <p:cNvSpPr>
                <a:spLocks noChangeArrowheads="1"/>
              </p:cNvSpPr>
              <p:nvPr/>
            </p:nvSpPr>
            <p:spPr bwMode="auto">
              <a:xfrm>
                <a:off x="1875" y="3485"/>
                <a:ext cx="7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GB" altLang="en-US" sz="1200" b="1"/>
                  <a:t>IgM anti-HBc</a:t>
                </a:r>
              </a:p>
            </p:txBody>
          </p:sp>
          <p:sp>
            <p:nvSpPr>
              <p:cNvPr id="204940" name="Line 140">
                <a:extLst>
                  <a:ext uri="{FF2B5EF4-FFF2-40B4-BE49-F238E27FC236}">
                    <a16:creationId xmlns:a16="http://schemas.microsoft.com/office/drawing/2014/main" id="{D46C953F-8434-4FE2-80F0-FE58A6F6C471}"/>
                  </a:ext>
                </a:extLst>
              </p:cNvPr>
              <p:cNvSpPr>
                <a:spLocks noChangeShapeType="1"/>
              </p:cNvSpPr>
              <p:nvPr/>
            </p:nvSpPr>
            <p:spPr bwMode="auto">
              <a:xfrm flipV="1">
                <a:off x="717"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1" name="Line 141">
                <a:extLst>
                  <a:ext uri="{FF2B5EF4-FFF2-40B4-BE49-F238E27FC236}">
                    <a16:creationId xmlns:a16="http://schemas.microsoft.com/office/drawing/2014/main" id="{8B5A9D06-25DB-47D3-838C-3F00FE04E88F}"/>
                  </a:ext>
                </a:extLst>
              </p:cNvPr>
              <p:cNvSpPr>
                <a:spLocks noChangeShapeType="1"/>
              </p:cNvSpPr>
              <p:nvPr/>
            </p:nvSpPr>
            <p:spPr bwMode="auto">
              <a:xfrm flipV="1">
                <a:off x="885"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2" name="Line 142">
                <a:extLst>
                  <a:ext uri="{FF2B5EF4-FFF2-40B4-BE49-F238E27FC236}">
                    <a16:creationId xmlns:a16="http://schemas.microsoft.com/office/drawing/2014/main" id="{1E5C9274-92B4-43B1-BE43-A66975159DB1}"/>
                  </a:ext>
                </a:extLst>
              </p:cNvPr>
              <p:cNvSpPr>
                <a:spLocks noChangeShapeType="1"/>
              </p:cNvSpPr>
              <p:nvPr/>
            </p:nvSpPr>
            <p:spPr bwMode="auto">
              <a:xfrm flipV="1">
                <a:off x="1049"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3" name="Line 143">
                <a:extLst>
                  <a:ext uri="{FF2B5EF4-FFF2-40B4-BE49-F238E27FC236}">
                    <a16:creationId xmlns:a16="http://schemas.microsoft.com/office/drawing/2014/main" id="{FD34AEB8-D4CF-48D7-B92B-7BDFEEEB0F65}"/>
                  </a:ext>
                </a:extLst>
              </p:cNvPr>
              <p:cNvSpPr>
                <a:spLocks noChangeShapeType="1"/>
              </p:cNvSpPr>
              <p:nvPr/>
            </p:nvSpPr>
            <p:spPr bwMode="auto">
              <a:xfrm flipV="1">
                <a:off x="1213"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4" name="Line 144">
                <a:extLst>
                  <a:ext uri="{FF2B5EF4-FFF2-40B4-BE49-F238E27FC236}">
                    <a16:creationId xmlns:a16="http://schemas.microsoft.com/office/drawing/2014/main" id="{289B0FA6-59C6-4780-91E4-FE4DFF073A69}"/>
                  </a:ext>
                </a:extLst>
              </p:cNvPr>
              <p:cNvSpPr>
                <a:spLocks noChangeShapeType="1"/>
              </p:cNvSpPr>
              <p:nvPr/>
            </p:nvSpPr>
            <p:spPr bwMode="auto">
              <a:xfrm flipV="1">
                <a:off x="1380"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5" name="Line 145">
                <a:extLst>
                  <a:ext uri="{FF2B5EF4-FFF2-40B4-BE49-F238E27FC236}">
                    <a16:creationId xmlns:a16="http://schemas.microsoft.com/office/drawing/2014/main" id="{7820669D-B2BC-4205-A5B1-4E1E9ABE4F38}"/>
                  </a:ext>
                </a:extLst>
              </p:cNvPr>
              <p:cNvSpPr>
                <a:spLocks noChangeShapeType="1"/>
              </p:cNvSpPr>
              <p:nvPr/>
            </p:nvSpPr>
            <p:spPr bwMode="auto">
              <a:xfrm flipV="1">
                <a:off x="1543"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6" name="Line 146">
                <a:extLst>
                  <a:ext uri="{FF2B5EF4-FFF2-40B4-BE49-F238E27FC236}">
                    <a16:creationId xmlns:a16="http://schemas.microsoft.com/office/drawing/2014/main" id="{A1F98F1C-BF9E-422E-8CA2-9EEAECDB72CB}"/>
                  </a:ext>
                </a:extLst>
              </p:cNvPr>
              <p:cNvSpPr>
                <a:spLocks noChangeShapeType="1"/>
              </p:cNvSpPr>
              <p:nvPr/>
            </p:nvSpPr>
            <p:spPr bwMode="auto">
              <a:xfrm flipV="1">
                <a:off x="1705"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7" name="Line 147">
                <a:extLst>
                  <a:ext uri="{FF2B5EF4-FFF2-40B4-BE49-F238E27FC236}">
                    <a16:creationId xmlns:a16="http://schemas.microsoft.com/office/drawing/2014/main" id="{DBB8FA49-CB2A-47B6-9B0A-9B8247A5C7D0}"/>
                  </a:ext>
                </a:extLst>
              </p:cNvPr>
              <p:cNvSpPr>
                <a:spLocks noChangeShapeType="1"/>
              </p:cNvSpPr>
              <p:nvPr/>
            </p:nvSpPr>
            <p:spPr bwMode="auto">
              <a:xfrm flipV="1">
                <a:off x="1873"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8" name="Line 148">
                <a:extLst>
                  <a:ext uri="{FF2B5EF4-FFF2-40B4-BE49-F238E27FC236}">
                    <a16:creationId xmlns:a16="http://schemas.microsoft.com/office/drawing/2014/main" id="{A9DEAE3A-4BE8-4260-BBDC-3E45970A8156}"/>
                  </a:ext>
                </a:extLst>
              </p:cNvPr>
              <p:cNvSpPr>
                <a:spLocks noChangeShapeType="1"/>
              </p:cNvSpPr>
              <p:nvPr/>
            </p:nvSpPr>
            <p:spPr bwMode="auto">
              <a:xfrm flipV="1">
                <a:off x="2036"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49" name="Line 149">
                <a:extLst>
                  <a:ext uri="{FF2B5EF4-FFF2-40B4-BE49-F238E27FC236}">
                    <a16:creationId xmlns:a16="http://schemas.microsoft.com/office/drawing/2014/main" id="{8377732B-73C1-4121-96C6-A4566349AC1F}"/>
                  </a:ext>
                </a:extLst>
              </p:cNvPr>
              <p:cNvSpPr>
                <a:spLocks noChangeShapeType="1"/>
              </p:cNvSpPr>
              <p:nvPr/>
            </p:nvSpPr>
            <p:spPr bwMode="auto">
              <a:xfrm flipV="1">
                <a:off x="2200" y="3947"/>
                <a:ext cx="0" cy="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0" name="Freeform 150">
                <a:extLst>
                  <a:ext uri="{FF2B5EF4-FFF2-40B4-BE49-F238E27FC236}">
                    <a16:creationId xmlns:a16="http://schemas.microsoft.com/office/drawing/2014/main" id="{689C01A3-2B01-41EC-818F-81B54B67C60A}"/>
                  </a:ext>
                </a:extLst>
              </p:cNvPr>
              <p:cNvSpPr>
                <a:spLocks/>
              </p:cNvSpPr>
              <p:nvPr/>
            </p:nvSpPr>
            <p:spPr bwMode="auto">
              <a:xfrm>
                <a:off x="631" y="2383"/>
                <a:ext cx="12" cy="1565"/>
              </a:xfrm>
              <a:custGeom>
                <a:avLst/>
                <a:gdLst>
                  <a:gd name="T0" fmla="*/ 8 w 17"/>
                  <a:gd name="T1" fmla="*/ 2797 h 2817"/>
                  <a:gd name="T2" fmla="*/ 16 w 17"/>
                  <a:gd name="T3" fmla="*/ 2807 h 2817"/>
                  <a:gd name="T4" fmla="*/ 16 w 17"/>
                  <a:gd name="T5" fmla="*/ 0 h 2817"/>
                  <a:gd name="T6" fmla="*/ 0 w 17"/>
                  <a:gd name="T7" fmla="*/ 0 h 2817"/>
                  <a:gd name="T8" fmla="*/ 0 w 17"/>
                  <a:gd name="T9" fmla="*/ 2807 h 2817"/>
                  <a:gd name="T10" fmla="*/ 8 w 17"/>
                  <a:gd name="T11" fmla="*/ 2816 h 2817"/>
                  <a:gd name="T12" fmla="*/ 0 w 17"/>
                  <a:gd name="T13" fmla="*/ 2807 h 2817"/>
                  <a:gd name="T14" fmla="*/ 0 w 17"/>
                  <a:gd name="T15" fmla="*/ 2816 h 2817"/>
                  <a:gd name="T16" fmla="*/ 8 w 17"/>
                  <a:gd name="T17" fmla="*/ 2816 h 2817"/>
                  <a:gd name="T18" fmla="*/ 8 w 17"/>
                  <a:gd name="T19" fmla="*/ 2797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51" name="Freeform 151">
                <a:extLst>
                  <a:ext uri="{FF2B5EF4-FFF2-40B4-BE49-F238E27FC236}">
                    <a16:creationId xmlns:a16="http://schemas.microsoft.com/office/drawing/2014/main" id="{F6A9C29C-2712-4BC6-8F88-C2103F6B0D32}"/>
                  </a:ext>
                </a:extLst>
              </p:cNvPr>
              <p:cNvSpPr>
                <a:spLocks/>
              </p:cNvSpPr>
              <p:nvPr/>
            </p:nvSpPr>
            <p:spPr bwMode="auto">
              <a:xfrm>
                <a:off x="637" y="3940"/>
                <a:ext cx="3278" cy="9"/>
              </a:xfrm>
              <a:custGeom>
                <a:avLst/>
                <a:gdLst>
                  <a:gd name="T0" fmla="*/ 4736 w 4737"/>
                  <a:gd name="T1" fmla="*/ 8 h 17"/>
                  <a:gd name="T2" fmla="*/ 4736 w 4737"/>
                  <a:gd name="T3" fmla="*/ 0 h 17"/>
                  <a:gd name="T4" fmla="*/ 0 w 4737"/>
                  <a:gd name="T5" fmla="*/ 0 h 17"/>
                  <a:gd name="T6" fmla="*/ 0 w 4737"/>
                  <a:gd name="T7" fmla="*/ 16 h 17"/>
                  <a:gd name="T8" fmla="*/ 4736 w 4737"/>
                  <a:gd name="T9" fmla="*/ 16 h 17"/>
                  <a:gd name="T10" fmla="*/ 4736 w 4737"/>
                  <a:gd name="T11" fmla="*/ 8 h 17"/>
                </a:gdLst>
                <a:ahLst/>
                <a:cxnLst>
                  <a:cxn ang="0">
                    <a:pos x="T0" y="T1"/>
                  </a:cxn>
                  <a:cxn ang="0">
                    <a:pos x="T2" y="T3"/>
                  </a:cxn>
                  <a:cxn ang="0">
                    <a:pos x="T4" y="T5"/>
                  </a:cxn>
                  <a:cxn ang="0">
                    <a:pos x="T6" y="T7"/>
                  </a:cxn>
                  <a:cxn ang="0">
                    <a:pos x="T8" y="T9"/>
                  </a:cxn>
                  <a:cxn ang="0">
                    <a:pos x="T10" y="T11"/>
                  </a:cxn>
                </a:cxnLst>
                <a:rect l="0" t="0" r="r" b="b"/>
                <a:pathLst>
                  <a:path w="4737" h="17">
                    <a:moveTo>
                      <a:pt x="4736" y="8"/>
                    </a:moveTo>
                    <a:lnTo>
                      <a:pt x="4736" y="0"/>
                    </a:lnTo>
                    <a:lnTo>
                      <a:pt x="0" y="0"/>
                    </a:lnTo>
                    <a:lnTo>
                      <a:pt x="0" y="16"/>
                    </a:lnTo>
                    <a:lnTo>
                      <a:pt x="4736" y="16"/>
                    </a:lnTo>
                    <a:lnTo>
                      <a:pt x="4736"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52" name="Line 152">
                <a:extLst>
                  <a:ext uri="{FF2B5EF4-FFF2-40B4-BE49-F238E27FC236}">
                    <a16:creationId xmlns:a16="http://schemas.microsoft.com/office/drawing/2014/main" id="{F82121B6-2A12-41D7-89A2-D41B6DE927BB}"/>
                  </a:ext>
                </a:extLst>
              </p:cNvPr>
              <p:cNvSpPr>
                <a:spLocks noChangeShapeType="1"/>
              </p:cNvSpPr>
              <p:nvPr/>
            </p:nvSpPr>
            <p:spPr bwMode="auto">
              <a:xfrm flipV="1">
                <a:off x="711"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3" name="Line 153">
                <a:extLst>
                  <a:ext uri="{FF2B5EF4-FFF2-40B4-BE49-F238E27FC236}">
                    <a16:creationId xmlns:a16="http://schemas.microsoft.com/office/drawing/2014/main" id="{B5D89A99-DA64-4FA8-9A67-7D5D7C08A304}"/>
                  </a:ext>
                </a:extLst>
              </p:cNvPr>
              <p:cNvSpPr>
                <a:spLocks noChangeShapeType="1"/>
              </p:cNvSpPr>
              <p:nvPr/>
            </p:nvSpPr>
            <p:spPr bwMode="auto">
              <a:xfrm flipV="1">
                <a:off x="879"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4" name="Line 154">
                <a:extLst>
                  <a:ext uri="{FF2B5EF4-FFF2-40B4-BE49-F238E27FC236}">
                    <a16:creationId xmlns:a16="http://schemas.microsoft.com/office/drawing/2014/main" id="{6DAC8BFF-9A3B-4986-833F-2A1B35C49779}"/>
                  </a:ext>
                </a:extLst>
              </p:cNvPr>
              <p:cNvSpPr>
                <a:spLocks noChangeShapeType="1"/>
              </p:cNvSpPr>
              <p:nvPr/>
            </p:nvSpPr>
            <p:spPr bwMode="auto">
              <a:xfrm flipV="1">
                <a:off x="1043"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5" name="Line 155">
                <a:extLst>
                  <a:ext uri="{FF2B5EF4-FFF2-40B4-BE49-F238E27FC236}">
                    <a16:creationId xmlns:a16="http://schemas.microsoft.com/office/drawing/2014/main" id="{A295A2FD-69AE-4570-B90E-0AFF94F98500}"/>
                  </a:ext>
                </a:extLst>
              </p:cNvPr>
              <p:cNvSpPr>
                <a:spLocks noChangeShapeType="1"/>
              </p:cNvSpPr>
              <p:nvPr/>
            </p:nvSpPr>
            <p:spPr bwMode="auto">
              <a:xfrm flipV="1">
                <a:off x="1206"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6" name="Line 156">
                <a:extLst>
                  <a:ext uri="{FF2B5EF4-FFF2-40B4-BE49-F238E27FC236}">
                    <a16:creationId xmlns:a16="http://schemas.microsoft.com/office/drawing/2014/main" id="{9B618C30-639E-4E5E-9F1F-66EAB8876B90}"/>
                  </a:ext>
                </a:extLst>
              </p:cNvPr>
              <p:cNvSpPr>
                <a:spLocks noChangeShapeType="1"/>
              </p:cNvSpPr>
              <p:nvPr/>
            </p:nvSpPr>
            <p:spPr bwMode="auto">
              <a:xfrm flipV="1">
                <a:off x="1373"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7" name="Line 157">
                <a:extLst>
                  <a:ext uri="{FF2B5EF4-FFF2-40B4-BE49-F238E27FC236}">
                    <a16:creationId xmlns:a16="http://schemas.microsoft.com/office/drawing/2014/main" id="{953C3999-593B-4ECC-82F3-2E87FA0E9BA6}"/>
                  </a:ext>
                </a:extLst>
              </p:cNvPr>
              <p:cNvSpPr>
                <a:spLocks noChangeShapeType="1"/>
              </p:cNvSpPr>
              <p:nvPr/>
            </p:nvSpPr>
            <p:spPr bwMode="auto">
              <a:xfrm flipV="1">
                <a:off x="1536"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8" name="Line 158">
                <a:extLst>
                  <a:ext uri="{FF2B5EF4-FFF2-40B4-BE49-F238E27FC236}">
                    <a16:creationId xmlns:a16="http://schemas.microsoft.com/office/drawing/2014/main" id="{F124DD1A-E5A5-4CA9-BA09-F68337302A79}"/>
                  </a:ext>
                </a:extLst>
              </p:cNvPr>
              <p:cNvSpPr>
                <a:spLocks noChangeShapeType="1"/>
              </p:cNvSpPr>
              <p:nvPr/>
            </p:nvSpPr>
            <p:spPr bwMode="auto">
              <a:xfrm flipV="1">
                <a:off x="1700"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59" name="Line 159">
                <a:extLst>
                  <a:ext uri="{FF2B5EF4-FFF2-40B4-BE49-F238E27FC236}">
                    <a16:creationId xmlns:a16="http://schemas.microsoft.com/office/drawing/2014/main" id="{04CE9B6F-8FAC-4943-9C22-E8588E9327B3}"/>
                  </a:ext>
                </a:extLst>
              </p:cNvPr>
              <p:cNvSpPr>
                <a:spLocks noChangeShapeType="1"/>
              </p:cNvSpPr>
              <p:nvPr/>
            </p:nvSpPr>
            <p:spPr bwMode="auto">
              <a:xfrm flipV="1">
                <a:off x="1866"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60" name="Line 160">
                <a:extLst>
                  <a:ext uri="{FF2B5EF4-FFF2-40B4-BE49-F238E27FC236}">
                    <a16:creationId xmlns:a16="http://schemas.microsoft.com/office/drawing/2014/main" id="{6027FA04-1A6F-4531-92AC-F902A913B108}"/>
                  </a:ext>
                </a:extLst>
              </p:cNvPr>
              <p:cNvSpPr>
                <a:spLocks noChangeShapeType="1"/>
              </p:cNvSpPr>
              <p:nvPr/>
            </p:nvSpPr>
            <p:spPr bwMode="auto">
              <a:xfrm flipV="1">
                <a:off x="2030"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61" name="Line 161">
                <a:extLst>
                  <a:ext uri="{FF2B5EF4-FFF2-40B4-BE49-F238E27FC236}">
                    <a16:creationId xmlns:a16="http://schemas.microsoft.com/office/drawing/2014/main" id="{9C0B5B37-BDC1-4AD2-901B-59EB4341B4EB}"/>
                  </a:ext>
                </a:extLst>
              </p:cNvPr>
              <p:cNvSpPr>
                <a:spLocks noChangeShapeType="1"/>
              </p:cNvSpPr>
              <p:nvPr/>
            </p:nvSpPr>
            <p:spPr bwMode="auto">
              <a:xfrm flipV="1">
                <a:off x="2193" y="3943"/>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62" name="Line 162">
                <a:extLst>
                  <a:ext uri="{FF2B5EF4-FFF2-40B4-BE49-F238E27FC236}">
                    <a16:creationId xmlns:a16="http://schemas.microsoft.com/office/drawing/2014/main" id="{B96F4AB8-979C-4961-AA75-999113AC36BF}"/>
                  </a:ext>
                </a:extLst>
              </p:cNvPr>
              <p:cNvSpPr>
                <a:spLocks noChangeShapeType="1"/>
              </p:cNvSpPr>
              <p:nvPr/>
            </p:nvSpPr>
            <p:spPr bwMode="auto">
              <a:xfrm flipV="1">
                <a:off x="2523" y="3946"/>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963" name="Freeform 163">
                <a:extLst>
                  <a:ext uri="{FF2B5EF4-FFF2-40B4-BE49-F238E27FC236}">
                    <a16:creationId xmlns:a16="http://schemas.microsoft.com/office/drawing/2014/main" id="{1E8B0C55-C235-4D4E-BF9D-931C86411DEF}"/>
                  </a:ext>
                </a:extLst>
              </p:cNvPr>
              <p:cNvSpPr>
                <a:spLocks/>
              </p:cNvSpPr>
              <p:nvPr/>
            </p:nvSpPr>
            <p:spPr bwMode="auto">
              <a:xfrm>
                <a:off x="3260" y="2568"/>
                <a:ext cx="663" cy="127"/>
              </a:xfrm>
              <a:custGeom>
                <a:avLst/>
                <a:gdLst>
                  <a:gd name="T0" fmla="*/ 0 w 969"/>
                  <a:gd name="T1" fmla="*/ 160 h 161"/>
                  <a:gd name="T2" fmla="*/ 968 w 969"/>
                  <a:gd name="T3" fmla="*/ 160 h 161"/>
                  <a:gd name="T4" fmla="*/ 968 w 969"/>
                  <a:gd name="T5" fmla="*/ 0 h 161"/>
                  <a:gd name="T6" fmla="*/ 0 w 969"/>
                  <a:gd name="T7" fmla="*/ 0 h 161"/>
                  <a:gd name="T8" fmla="*/ 0 w 969"/>
                  <a:gd name="T9" fmla="*/ 160 h 161"/>
                </a:gdLst>
                <a:ahLst/>
                <a:cxnLst>
                  <a:cxn ang="0">
                    <a:pos x="T0" y="T1"/>
                  </a:cxn>
                  <a:cxn ang="0">
                    <a:pos x="T2" y="T3"/>
                  </a:cxn>
                  <a:cxn ang="0">
                    <a:pos x="T4" y="T5"/>
                  </a:cxn>
                  <a:cxn ang="0">
                    <a:pos x="T6" y="T7"/>
                  </a:cxn>
                  <a:cxn ang="0">
                    <a:pos x="T8" y="T9"/>
                  </a:cxn>
                </a:cxnLst>
                <a:rect l="0" t="0" r="r" b="b"/>
                <a:pathLst>
                  <a:path w="969" h="161">
                    <a:moveTo>
                      <a:pt x="0" y="160"/>
                    </a:moveTo>
                    <a:lnTo>
                      <a:pt x="968" y="160"/>
                    </a:lnTo>
                    <a:lnTo>
                      <a:pt x="968"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4" name="Freeform 164">
                <a:extLst>
                  <a:ext uri="{FF2B5EF4-FFF2-40B4-BE49-F238E27FC236}">
                    <a16:creationId xmlns:a16="http://schemas.microsoft.com/office/drawing/2014/main" id="{E7AEF0EF-733F-414F-9364-88445AA73F6E}"/>
                  </a:ext>
                </a:extLst>
              </p:cNvPr>
              <p:cNvSpPr>
                <a:spLocks/>
              </p:cNvSpPr>
              <p:nvPr/>
            </p:nvSpPr>
            <p:spPr bwMode="auto">
              <a:xfrm>
                <a:off x="1043" y="2568"/>
                <a:ext cx="2155" cy="127"/>
              </a:xfrm>
              <a:custGeom>
                <a:avLst/>
                <a:gdLst>
                  <a:gd name="T0" fmla="*/ 0 w 3158"/>
                  <a:gd name="T1" fmla="*/ 160 h 161"/>
                  <a:gd name="T2" fmla="*/ 3157 w 3158"/>
                  <a:gd name="T3" fmla="*/ 160 h 161"/>
                  <a:gd name="T4" fmla="*/ 3157 w 3158"/>
                  <a:gd name="T5" fmla="*/ 0 h 161"/>
                  <a:gd name="T6" fmla="*/ 0 w 3158"/>
                  <a:gd name="T7" fmla="*/ 0 h 161"/>
                  <a:gd name="T8" fmla="*/ 0 w 3158"/>
                  <a:gd name="T9" fmla="*/ 160 h 161"/>
                </a:gdLst>
                <a:ahLst/>
                <a:cxnLst>
                  <a:cxn ang="0">
                    <a:pos x="T0" y="T1"/>
                  </a:cxn>
                  <a:cxn ang="0">
                    <a:pos x="T2" y="T3"/>
                  </a:cxn>
                  <a:cxn ang="0">
                    <a:pos x="T4" y="T5"/>
                  </a:cxn>
                  <a:cxn ang="0">
                    <a:pos x="T6" y="T7"/>
                  </a:cxn>
                  <a:cxn ang="0">
                    <a:pos x="T8" y="T9"/>
                  </a:cxn>
                </a:cxnLst>
                <a:rect l="0" t="0" r="r" b="b"/>
                <a:pathLst>
                  <a:path w="3158" h="161">
                    <a:moveTo>
                      <a:pt x="0" y="160"/>
                    </a:moveTo>
                    <a:lnTo>
                      <a:pt x="3157" y="160"/>
                    </a:lnTo>
                    <a:lnTo>
                      <a:pt x="3157"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5" name="Freeform 165">
                <a:extLst>
                  <a:ext uri="{FF2B5EF4-FFF2-40B4-BE49-F238E27FC236}">
                    <a16:creationId xmlns:a16="http://schemas.microsoft.com/office/drawing/2014/main" id="{7EFE6ED8-FB22-44BA-8BD2-F587B429E463}"/>
                  </a:ext>
                </a:extLst>
              </p:cNvPr>
              <p:cNvSpPr>
                <a:spLocks/>
              </p:cNvSpPr>
              <p:nvPr/>
            </p:nvSpPr>
            <p:spPr bwMode="auto">
              <a:xfrm>
                <a:off x="946" y="3538"/>
                <a:ext cx="121" cy="406"/>
              </a:xfrm>
              <a:custGeom>
                <a:avLst/>
                <a:gdLst>
                  <a:gd name="T0" fmla="*/ 156 w 174"/>
                  <a:gd name="T1" fmla="*/ 0 h 730"/>
                  <a:gd name="T2" fmla="*/ 155 w 174"/>
                  <a:gd name="T3" fmla="*/ 1 h 730"/>
                  <a:gd name="T4" fmla="*/ 0 w 174"/>
                  <a:gd name="T5" fmla="*/ 725 h 730"/>
                  <a:gd name="T6" fmla="*/ 18 w 174"/>
                  <a:gd name="T7" fmla="*/ 729 h 730"/>
                  <a:gd name="T8" fmla="*/ 173 w 174"/>
                  <a:gd name="T9" fmla="*/ 5 h 730"/>
                  <a:gd name="T10" fmla="*/ 172 w 174"/>
                  <a:gd name="T11" fmla="*/ 6 h 730"/>
                  <a:gd name="T12" fmla="*/ 156 w 174"/>
                  <a:gd name="T13" fmla="*/ 0 h 730"/>
                  <a:gd name="T14" fmla="*/ 155 w 174"/>
                  <a:gd name="T15" fmla="*/ 1 h 730"/>
                  <a:gd name="T16" fmla="*/ 156 w 174"/>
                  <a:gd name="T17"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6" name="Freeform 166">
                <a:extLst>
                  <a:ext uri="{FF2B5EF4-FFF2-40B4-BE49-F238E27FC236}">
                    <a16:creationId xmlns:a16="http://schemas.microsoft.com/office/drawing/2014/main" id="{8B236849-2040-4805-82EC-54DF866F5927}"/>
                  </a:ext>
                </a:extLst>
              </p:cNvPr>
              <p:cNvSpPr>
                <a:spLocks/>
              </p:cNvSpPr>
              <p:nvPr/>
            </p:nvSpPr>
            <p:spPr bwMode="auto">
              <a:xfrm>
                <a:off x="1058" y="3463"/>
                <a:ext cx="34" cy="76"/>
              </a:xfrm>
              <a:custGeom>
                <a:avLst/>
                <a:gdLst>
                  <a:gd name="T0" fmla="*/ 34 w 50"/>
                  <a:gd name="T1" fmla="*/ 0 h 137"/>
                  <a:gd name="T2" fmla="*/ 0 w 50"/>
                  <a:gd name="T3" fmla="*/ 130 h 137"/>
                  <a:gd name="T4" fmla="*/ 15 w 50"/>
                  <a:gd name="T5" fmla="*/ 136 h 137"/>
                  <a:gd name="T6" fmla="*/ 49 w 50"/>
                  <a:gd name="T7" fmla="*/ 5 h 137"/>
                  <a:gd name="T8" fmla="*/ 34 w 50"/>
                  <a:gd name="T9" fmla="*/ 0 h 137"/>
                </a:gdLst>
                <a:ahLst/>
                <a:cxnLst>
                  <a:cxn ang="0">
                    <a:pos x="T0" y="T1"/>
                  </a:cxn>
                  <a:cxn ang="0">
                    <a:pos x="T2" y="T3"/>
                  </a:cxn>
                  <a:cxn ang="0">
                    <a:pos x="T4" y="T5"/>
                  </a:cxn>
                  <a:cxn ang="0">
                    <a:pos x="T6" y="T7"/>
                  </a:cxn>
                  <a:cxn ang="0">
                    <a:pos x="T8" y="T9"/>
                  </a:cxn>
                </a:cxnLst>
                <a:rect l="0" t="0" r="r" b="b"/>
                <a:pathLst>
                  <a:path w="50" h="137">
                    <a:moveTo>
                      <a:pt x="34" y="0"/>
                    </a:moveTo>
                    <a:lnTo>
                      <a:pt x="0" y="130"/>
                    </a:lnTo>
                    <a:lnTo>
                      <a:pt x="15" y="136"/>
                    </a:lnTo>
                    <a:lnTo>
                      <a:pt x="49" y="5"/>
                    </a:lnTo>
                    <a:lnTo>
                      <a:pt x="3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7" name="Freeform 167">
                <a:extLst>
                  <a:ext uri="{FF2B5EF4-FFF2-40B4-BE49-F238E27FC236}">
                    <a16:creationId xmlns:a16="http://schemas.microsoft.com/office/drawing/2014/main" id="{EC2048A8-CAB1-4211-8CD8-1F53E85BC53C}"/>
                  </a:ext>
                </a:extLst>
              </p:cNvPr>
              <p:cNvSpPr>
                <a:spLocks/>
              </p:cNvSpPr>
              <p:nvPr/>
            </p:nvSpPr>
            <p:spPr bwMode="auto">
              <a:xfrm>
                <a:off x="1084" y="3390"/>
                <a:ext cx="37" cy="73"/>
              </a:xfrm>
              <a:custGeom>
                <a:avLst/>
                <a:gdLst>
                  <a:gd name="T0" fmla="*/ 37 w 53"/>
                  <a:gd name="T1" fmla="*/ 0 h 131"/>
                  <a:gd name="T2" fmla="*/ 0 w 53"/>
                  <a:gd name="T3" fmla="*/ 125 h 131"/>
                  <a:gd name="T4" fmla="*/ 15 w 53"/>
                  <a:gd name="T5" fmla="*/ 130 h 131"/>
                  <a:gd name="T6" fmla="*/ 52 w 53"/>
                  <a:gd name="T7" fmla="*/ 6 h 131"/>
                  <a:gd name="T8" fmla="*/ 37 w 53"/>
                  <a:gd name="T9" fmla="*/ 0 h 131"/>
                </a:gdLst>
                <a:ahLst/>
                <a:cxnLst>
                  <a:cxn ang="0">
                    <a:pos x="T0" y="T1"/>
                  </a:cxn>
                  <a:cxn ang="0">
                    <a:pos x="T2" y="T3"/>
                  </a:cxn>
                  <a:cxn ang="0">
                    <a:pos x="T4" y="T5"/>
                  </a:cxn>
                  <a:cxn ang="0">
                    <a:pos x="T6" y="T7"/>
                  </a:cxn>
                  <a:cxn ang="0">
                    <a:pos x="T8" y="T9"/>
                  </a:cxn>
                </a:cxnLst>
                <a:rect l="0" t="0" r="r" b="b"/>
                <a:pathLst>
                  <a:path w="53" h="131">
                    <a:moveTo>
                      <a:pt x="37" y="0"/>
                    </a:moveTo>
                    <a:lnTo>
                      <a:pt x="0" y="125"/>
                    </a:lnTo>
                    <a:lnTo>
                      <a:pt x="15" y="130"/>
                    </a:lnTo>
                    <a:lnTo>
                      <a:pt x="52" y="6"/>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8" name="Freeform 168">
                <a:extLst>
                  <a:ext uri="{FF2B5EF4-FFF2-40B4-BE49-F238E27FC236}">
                    <a16:creationId xmlns:a16="http://schemas.microsoft.com/office/drawing/2014/main" id="{ACEE2B47-D85E-46BD-9EEC-012CB1831BD9}"/>
                  </a:ext>
                </a:extLst>
              </p:cNvPr>
              <p:cNvSpPr>
                <a:spLocks/>
              </p:cNvSpPr>
              <p:nvPr/>
            </p:nvSpPr>
            <p:spPr bwMode="auto">
              <a:xfrm>
                <a:off x="1112" y="3307"/>
                <a:ext cx="45" cy="84"/>
              </a:xfrm>
              <a:custGeom>
                <a:avLst/>
                <a:gdLst>
                  <a:gd name="T0" fmla="*/ 47 w 64"/>
                  <a:gd name="T1" fmla="*/ 1 h 150"/>
                  <a:gd name="T2" fmla="*/ 47 w 64"/>
                  <a:gd name="T3" fmla="*/ 0 h 150"/>
                  <a:gd name="T4" fmla="*/ 0 w 64"/>
                  <a:gd name="T5" fmla="*/ 143 h 150"/>
                  <a:gd name="T6" fmla="*/ 16 w 64"/>
                  <a:gd name="T7" fmla="*/ 149 h 150"/>
                  <a:gd name="T8" fmla="*/ 63 w 64"/>
                  <a:gd name="T9" fmla="*/ 7 h 150"/>
                  <a:gd name="T10" fmla="*/ 63 w 64"/>
                  <a:gd name="T11" fmla="*/ 6 h 150"/>
                  <a:gd name="T12" fmla="*/ 63 w 64"/>
                  <a:gd name="T13" fmla="*/ 7 h 150"/>
                  <a:gd name="T14" fmla="*/ 63 w 64"/>
                  <a:gd name="T15" fmla="*/ 6 h 150"/>
                  <a:gd name="T16" fmla="*/ 47 w 64"/>
                  <a:gd name="T17"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69" name="Freeform 169">
                <a:extLst>
                  <a:ext uri="{FF2B5EF4-FFF2-40B4-BE49-F238E27FC236}">
                    <a16:creationId xmlns:a16="http://schemas.microsoft.com/office/drawing/2014/main" id="{BC96EE4E-7322-4152-891A-78D0EC0E0898}"/>
                  </a:ext>
                </a:extLst>
              </p:cNvPr>
              <p:cNvSpPr>
                <a:spLocks/>
              </p:cNvSpPr>
              <p:nvPr/>
            </p:nvSpPr>
            <p:spPr bwMode="auto">
              <a:xfrm>
                <a:off x="1148" y="3241"/>
                <a:ext cx="37" cy="67"/>
              </a:xfrm>
              <a:custGeom>
                <a:avLst/>
                <a:gdLst>
                  <a:gd name="T0" fmla="*/ 36 w 52"/>
                  <a:gd name="T1" fmla="*/ 0 h 120"/>
                  <a:gd name="T2" fmla="*/ 36 w 52"/>
                  <a:gd name="T3" fmla="*/ 1 h 120"/>
                  <a:gd name="T4" fmla="*/ 0 w 52"/>
                  <a:gd name="T5" fmla="*/ 114 h 120"/>
                  <a:gd name="T6" fmla="*/ 15 w 52"/>
                  <a:gd name="T7" fmla="*/ 119 h 120"/>
                  <a:gd name="T8" fmla="*/ 51 w 52"/>
                  <a:gd name="T9" fmla="*/ 6 h 120"/>
                  <a:gd name="T10" fmla="*/ 51 w 52"/>
                  <a:gd name="T11" fmla="*/ 7 h 120"/>
                  <a:gd name="T12" fmla="*/ 36 w 52"/>
                  <a:gd name="T13" fmla="*/ 0 h 120"/>
                  <a:gd name="T14" fmla="*/ 36 w 52"/>
                  <a:gd name="T15" fmla="*/ 1 h 120"/>
                  <a:gd name="T16" fmla="*/ 36 w 52"/>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0" name="Freeform 170">
                <a:extLst>
                  <a:ext uri="{FF2B5EF4-FFF2-40B4-BE49-F238E27FC236}">
                    <a16:creationId xmlns:a16="http://schemas.microsoft.com/office/drawing/2014/main" id="{1BEE96AB-0EC3-4BF6-949D-8FBC84762E00}"/>
                  </a:ext>
                </a:extLst>
              </p:cNvPr>
              <p:cNvSpPr>
                <a:spLocks/>
              </p:cNvSpPr>
              <p:nvPr/>
            </p:nvSpPr>
            <p:spPr bwMode="auto">
              <a:xfrm>
                <a:off x="1176" y="3176"/>
                <a:ext cx="43" cy="66"/>
              </a:xfrm>
              <a:custGeom>
                <a:avLst/>
                <a:gdLst>
                  <a:gd name="T0" fmla="*/ 46 w 62"/>
                  <a:gd name="T1" fmla="*/ 0 h 119"/>
                  <a:gd name="T2" fmla="*/ 46 w 62"/>
                  <a:gd name="T3" fmla="*/ 1 h 119"/>
                  <a:gd name="T4" fmla="*/ 0 w 62"/>
                  <a:gd name="T5" fmla="*/ 111 h 119"/>
                  <a:gd name="T6" fmla="*/ 15 w 62"/>
                  <a:gd name="T7" fmla="*/ 118 h 119"/>
                  <a:gd name="T8" fmla="*/ 61 w 62"/>
                  <a:gd name="T9" fmla="*/ 7 h 119"/>
                  <a:gd name="T10" fmla="*/ 61 w 62"/>
                  <a:gd name="T11" fmla="*/ 8 h 119"/>
                  <a:gd name="T12" fmla="*/ 46 w 62"/>
                  <a:gd name="T13" fmla="*/ 0 h 119"/>
                  <a:gd name="T14" fmla="*/ 46 w 62"/>
                  <a:gd name="T15" fmla="*/ 1 h 119"/>
                  <a:gd name="T16" fmla="*/ 46 w 62"/>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1" name="Freeform 171">
                <a:extLst>
                  <a:ext uri="{FF2B5EF4-FFF2-40B4-BE49-F238E27FC236}">
                    <a16:creationId xmlns:a16="http://schemas.microsoft.com/office/drawing/2014/main" id="{8D439F2A-2DE1-45C3-8912-361915917659}"/>
                  </a:ext>
                </a:extLst>
              </p:cNvPr>
              <p:cNvSpPr>
                <a:spLocks/>
              </p:cNvSpPr>
              <p:nvPr/>
            </p:nvSpPr>
            <p:spPr bwMode="auto">
              <a:xfrm>
                <a:off x="1210" y="3116"/>
                <a:ext cx="45" cy="62"/>
              </a:xfrm>
              <a:custGeom>
                <a:avLst/>
                <a:gdLst>
                  <a:gd name="T0" fmla="*/ 48 w 64"/>
                  <a:gd name="T1" fmla="*/ 0 h 111"/>
                  <a:gd name="T2" fmla="*/ 47 w 64"/>
                  <a:gd name="T3" fmla="*/ 1 h 111"/>
                  <a:gd name="T4" fmla="*/ 0 w 64"/>
                  <a:gd name="T5" fmla="*/ 102 h 111"/>
                  <a:gd name="T6" fmla="*/ 16 w 64"/>
                  <a:gd name="T7" fmla="*/ 110 h 111"/>
                  <a:gd name="T8" fmla="*/ 63 w 64"/>
                  <a:gd name="T9" fmla="*/ 9 h 111"/>
                  <a:gd name="T10" fmla="*/ 48 w 64"/>
                  <a:gd name="T11" fmla="*/ 0 h 111"/>
                  <a:gd name="T12" fmla="*/ 47 w 64"/>
                  <a:gd name="T13" fmla="*/ 1 h 111"/>
                  <a:gd name="T14" fmla="*/ 48 w 6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2" name="Freeform 172">
                <a:extLst>
                  <a:ext uri="{FF2B5EF4-FFF2-40B4-BE49-F238E27FC236}">
                    <a16:creationId xmlns:a16="http://schemas.microsoft.com/office/drawing/2014/main" id="{D2981042-2DA4-4026-8031-E5E1B6483759}"/>
                  </a:ext>
                </a:extLst>
              </p:cNvPr>
              <p:cNvSpPr>
                <a:spLocks/>
              </p:cNvSpPr>
              <p:nvPr/>
            </p:nvSpPr>
            <p:spPr bwMode="auto">
              <a:xfrm>
                <a:off x="1248" y="3069"/>
                <a:ext cx="45" cy="50"/>
              </a:xfrm>
              <a:custGeom>
                <a:avLst/>
                <a:gdLst>
                  <a:gd name="T0" fmla="*/ 52 w 66"/>
                  <a:gd name="T1" fmla="*/ 0 h 91"/>
                  <a:gd name="T2" fmla="*/ 51 w 66"/>
                  <a:gd name="T3" fmla="*/ 1 h 91"/>
                  <a:gd name="T4" fmla="*/ 0 w 66"/>
                  <a:gd name="T5" fmla="*/ 81 h 91"/>
                  <a:gd name="T6" fmla="*/ 15 w 66"/>
                  <a:gd name="T7" fmla="*/ 90 h 91"/>
                  <a:gd name="T8" fmla="*/ 65 w 66"/>
                  <a:gd name="T9" fmla="*/ 11 h 91"/>
                  <a:gd name="T10" fmla="*/ 64 w 66"/>
                  <a:gd name="T11" fmla="*/ 12 h 91"/>
                  <a:gd name="T12" fmla="*/ 52 w 66"/>
                  <a:gd name="T13" fmla="*/ 0 h 91"/>
                  <a:gd name="T14" fmla="*/ 51 w 66"/>
                  <a:gd name="T15" fmla="*/ 1 h 91"/>
                  <a:gd name="T16" fmla="*/ 52 w 66"/>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3" name="Freeform 173">
                <a:extLst>
                  <a:ext uri="{FF2B5EF4-FFF2-40B4-BE49-F238E27FC236}">
                    <a16:creationId xmlns:a16="http://schemas.microsoft.com/office/drawing/2014/main" id="{8F800019-4C74-4BA1-8E58-D65282BBBC41}"/>
                  </a:ext>
                </a:extLst>
              </p:cNvPr>
              <p:cNvSpPr>
                <a:spLocks/>
              </p:cNvSpPr>
              <p:nvPr/>
            </p:nvSpPr>
            <p:spPr bwMode="auto">
              <a:xfrm>
                <a:off x="1287" y="3042"/>
                <a:ext cx="39" cy="31"/>
              </a:xfrm>
              <a:custGeom>
                <a:avLst/>
                <a:gdLst>
                  <a:gd name="T0" fmla="*/ 47 w 57"/>
                  <a:gd name="T1" fmla="*/ 0 h 56"/>
                  <a:gd name="T2" fmla="*/ 44 w 57"/>
                  <a:gd name="T3" fmla="*/ 1 h 56"/>
                  <a:gd name="T4" fmla="*/ 0 w 57"/>
                  <a:gd name="T5" fmla="*/ 43 h 56"/>
                  <a:gd name="T6" fmla="*/ 12 w 57"/>
                  <a:gd name="T7" fmla="*/ 55 h 56"/>
                  <a:gd name="T8" fmla="*/ 56 w 57"/>
                  <a:gd name="T9" fmla="*/ 13 h 56"/>
                  <a:gd name="T10" fmla="*/ 53 w 57"/>
                  <a:gd name="T11" fmla="*/ 14 h 56"/>
                  <a:gd name="T12" fmla="*/ 47 w 57"/>
                  <a:gd name="T13" fmla="*/ 0 h 56"/>
                  <a:gd name="T14" fmla="*/ 45 w 57"/>
                  <a:gd name="T15" fmla="*/ 0 h 56"/>
                  <a:gd name="T16" fmla="*/ 44 w 57"/>
                  <a:gd name="T17" fmla="*/ 1 h 56"/>
                  <a:gd name="T18" fmla="*/ 47 w 57"/>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4" name="Freeform 174">
                <a:extLst>
                  <a:ext uri="{FF2B5EF4-FFF2-40B4-BE49-F238E27FC236}">
                    <a16:creationId xmlns:a16="http://schemas.microsoft.com/office/drawing/2014/main" id="{CC73E1C3-FADA-4A44-9A61-EDDED1083504}"/>
                  </a:ext>
                </a:extLst>
              </p:cNvPr>
              <p:cNvSpPr>
                <a:spLocks/>
              </p:cNvSpPr>
              <p:nvPr/>
            </p:nvSpPr>
            <p:spPr bwMode="auto">
              <a:xfrm>
                <a:off x="1322" y="3024"/>
                <a:ext cx="45" cy="23"/>
              </a:xfrm>
              <a:custGeom>
                <a:avLst/>
                <a:gdLst>
                  <a:gd name="T0" fmla="*/ 57 w 64"/>
                  <a:gd name="T1" fmla="*/ 0 h 43"/>
                  <a:gd name="T2" fmla="*/ 56 w 64"/>
                  <a:gd name="T3" fmla="*/ 1 h 43"/>
                  <a:gd name="T4" fmla="*/ 0 w 64"/>
                  <a:gd name="T5" fmla="*/ 29 h 43"/>
                  <a:gd name="T6" fmla="*/ 6 w 64"/>
                  <a:gd name="T7" fmla="*/ 42 h 43"/>
                  <a:gd name="T8" fmla="*/ 63 w 64"/>
                  <a:gd name="T9" fmla="*/ 14 h 43"/>
                  <a:gd name="T10" fmla="*/ 62 w 64"/>
                  <a:gd name="T11" fmla="*/ 15 h 43"/>
                  <a:gd name="T12" fmla="*/ 57 w 64"/>
                  <a:gd name="T13" fmla="*/ 0 h 43"/>
                  <a:gd name="T14" fmla="*/ 56 w 64"/>
                  <a:gd name="T15" fmla="*/ 1 h 43"/>
                  <a:gd name="T16" fmla="*/ 57 w 64"/>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5" name="Freeform 175">
                <a:extLst>
                  <a:ext uri="{FF2B5EF4-FFF2-40B4-BE49-F238E27FC236}">
                    <a16:creationId xmlns:a16="http://schemas.microsoft.com/office/drawing/2014/main" id="{A11C6A1B-3744-4B0B-B639-9BFED1522C33}"/>
                  </a:ext>
                </a:extLst>
              </p:cNvPr>
              <p:cNvSpPr>
                <a:spLocks/>
              </p:cNvSpPr>
              <p:nvPr/>
            </p:nvSpPr>
            <p:spPr bwMode="auto">
              <a:xfrm>
                <a:off x="1366" y="3009"/>
                <a:ext cx="54" cy="21"/>
              </a:xfrm>
              <a:custGeom>
                <a:avLst/>
                <a:gdLst>
                  <a:gd name="T0" fmla="*/ 75 w 79"/>
                  <a:gd name="T1" fmla="*/ 0 h 39"/>
                  <a:gd name="T2" fmla="*/ 73 w 79"/>
                  <a:gd name="T3" fmla="*/ 1 h 39"/>
                  <a:gd name="T4" fmla="*/ 0 w 79"/>
                  <a:gd name="T5" fmla="*/ 23 h 39"/>
                  <a:gd name="T6" fmla="*/ 6 w 79"/>
                  <a:gd name="T7" fmla="*/ 38 h 39"/>
                  <a:gd name="T8" fmla="*/ 78 w 79"/>
                  <a:gd name="T9" fmla="*/ 16 h 39"/>
                  <a:gd name="T10" fmla="*/ 76 w 79"/>
                  <a:gd name="T11" fmla="*/ 16 h 39"/>
                  <a:gd name="T12" fmla="*/ 75 w 79"/>
                  <a:gd name="T13" fmla="*/ 0 h 39"/>
                  <a:gd name="T14" fmla="*/ 73 w 79"/>
                  <a:gd name="T15" fmla="*/ 0 h 39"/>
                  <a:gd name="T16" fmla="*/ 73 w 79"/>
                  <a:gd name="T17" fmla="*/ 1 h 39"/>
                  <a:gd name="T18" fmla="*/ 75 w 7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6" name="Freeform 176">
                <a:extLst>
                  <a:ext uri="{FF2B5EF4-FFF2-40B4-BE49-F238E27FC236}">
                    <a16:creationId xmlns:a16="http://schemas.microsoft.com/office/drawing/2014/main" id="{E0BDEB88-5833-4ED9-86B8-A04411BFDED0}"/>
                  </a:ext>
                </a:extLst>
              </p:cNvPr>
              <p:cNvSpPr>
                <a:spLocks/>
              </p:cNvSpPr>
              <p:nvPr/>
            </p:nvSpPr>
            <p:spPr bwMode="auto">
              <a:xfrm>
                <a:off x="1422" y="3002"/>
                <a:ext cx="77" cy="14"/>
              </a:xfrm>
              <a:custGeom>
                <a:avLst/>
                <a:gdLst>
                  <a:gd name="T0" fmla="*/ 111 w 112"/>
                  <a:gd name="T1" fmla="*/ 0 h 25"/>
                  <a:gd name="T2" fmla="*/ 110 w 112"/>
                  <a:gd name="T3" fmla="*/ 0 h 25"/>
                  <a:gd name="T4" fmla="*/ 0 w 112"/>
                  <a:gd name="T5" fmla="*/ 9 h 25"/>
                  <a:gd name="T6" fmla="*/ 1 w 112"/>
                  <a:gd name="T7" fmla="*/ 24 h 25"/>
                  <a:gd name="T8" fmla="*/ 111 w 112"/>
                  <a:gd name="T9" fmla="*/ 15 h 25"/>
                  <a:gd name="T10" fmla="*/ 111 w 112"/>
                  <a:gd name="T11" fmla="*/ 0 h 25"/>
                  <a:gd name="T12" fmla="*/ 110 w 112"/>
                  <a:gd name="T13" fmla="*/ 0 h 25"/>
                  <a:gd name="T14" fmla="*/ 111 w 112"/>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7" name="Freeform 177">
                <a:extLst>
                  <a:ext uri="{FF2B5EF4-FFF2-40B4-BE49-F238E27FC236}">
                    <a16:creationId xmlns:a16="http://schemas.microsoft.com/office/drawing/2014/main" id="{575CFFFA-4053-4E64-84EB-57576BF49029}"/>
                  </a:ext>
                </a:extLst>
              </p:cNvPr>
              <p:cNvSpPr>
                <a:spLocks/>
              </p:cNvSpPr>
              <p:nvPr/>
            </p:nvSpPr>
            <p:spPr bwMode="auto">
              <a:xfrm>
                <a:off x="1503" y="3002"/>
                <a:ext cx="2416" cy="10"/>
              </a:xfrm>
              <a:custGeom>
                <a:avLst/>
                <a:gdLst>
                  <a:gd name="T0" fmla="*/ 3491 w 3492"/>
                  <a:gd name="T1" fmla="*/ 7 h 17"/>
                  <a:gd name="T2" fmla="*/ 3491 w 3492"/>
                  <a:gd name="T3" fmla="*/ 0 h 17"/>
                  <a:gd name="T4" fmla="*/ 0 w 3492"/>
                  <a:gd name="T5" fmla="*/ 0 h 17"/>
                  <a:gd name="T6" fmla="*/ 0 w 3492"/>
                  <a:gd name="T7" fmla="*/ 16 h 17"/>
                  <a:gd name="T8" fmla="*/ 3491 w 3492"/>
                  <a:gd name="T9" fmla="*/ 16 h 17"/>
                  <a:gd name="T10" fmla="*/ 3491 w 3492"/>
                  <a:gd name="T11" fmla="*/ 7 h 17"/>
                </a:gdLst>
                <a:ahLst/>
                <a:cxnLst>
                  <a:cxn ang="0">
                    <a:pos x="T0" y="T1"/>
                  </a:cxn>
                  <a:cxn ang="0">
                    <a:pos x="T2" y="T3"/>
                  </a:cxn>
                  <a:cxn ang="0">
                    <a:pos x="T4" y="T5"/>
                  </a:cxn>
                  <a:cxn ang="0">
                    <a:pos x="T6" y="T7"/>
                  </a:cxn>
                  <a:cxn ang="0">
                    <a:pos x="T8" y="T9"/>
                  </a:cxn>
                  <a:cxn ang="0">
                    <a:pos x="T10" y="T11"/>
                  </a:cxn>
                </a:cxnLst>
                <a:rect l="0" t="0" r="r" b="b"/>
                <a:pathLst>
                  <a:path w="3492" h="17">
                    <a:moveTo>
                      <a:pt x="3491" y="7"/>
                    </a:moveTo>
                    <a:lnTo>
                      <a:pt x="3491" y="0"/>
                    </a:lnTo>
                    <a:lnTo>
                      <a:pt x="0" y="0"/>
                    </a:lnTo>
                    <a:lnTo>
                      <a:pt x="0" y="16"/>
                    </a:lnTo>
                    <a:lnTo>
                      <a:pt x="3491" y="16"/>
                    </a:lnTo>
                    <a:lnTo>
                      <a:pt x="3491" y="7"/>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8" name="Freeform 178">
                <a:extLst>
                  <a:ext uri="{FF2B5EF4-FFF2-40B4-BE49-F238E27FC236}">
                    <a16:creationId xmlns:a16="http://schemas.microsoft.com/office/drawing/2014/main" id="{3D1F2370-A9CA-4DFB-B0CD-6BA6D3A982D6}"/>
                  </a:ext>
                </a:extLst>
              </p:cNvPr>
              <p:cNvSpPr>
                <a:spLocks/>
              </p:cNvSpPr>
              <p:nvPr/>
            </p:nvSpPr>
            <p:spPr bwMode="auto">
              <a:xfrm>
                <a:off x="959" y="3641"/>
                <a:ext cx="97" cy="303"/>
              </a:xfrm>
              <a:custGeom>
                <a:avLst/>
                <a:gdLst>
                  <a:gd name="T0" fmla="*/ 123 w 141"/>
                  <a:gd name="T1" fmla="*/ 0 h 546"/>
                  <a:gd name="T2" fmla="*/ 0 w 141"/>
                  <a:gd name="T3" fmla="*/ 541 h 546"/>
                  <a:gd name="T4" fmla="*/ 17 w 141"/>
                  <a:gd name="T5" fmla="*/ 545 h 546"/>
                  <a:gd name="T6" fmla="*/ 140 w 141"/>
                  <a:gd name="T7" fmla="*/ 4 h 546"/>
                  <a:gd name="T8" fmla="*/ 123 w 141"/>
                  <a:gd name="T9" fmla="*/ 0 h 546"/>
                </a:gdLst>
                <a:ahLst/>
                <a:cxnLst>
                  <a:cxn ang="0">
                    <a:pos x="T0" y="T1"/>
                  </a:cxn>
                  <a:cxn ang="0">
                    <a:pos x="T2" y="T3"/>
                  </a:cxn>
                  <a:cxn ang="0">
                    <a:pos x="T4" y="T5"/>
                  </a:cxn>
                  <a:cxn ang="0">
                    <a:pos x="T6" y="T7"/>
                  </a:cxn>
                  <a:cxn ang="0">
                    <a:pos x="T8" y="T9"/>
                  </a:cxn>
                </a:cxnLst>
                <a:rect l="0" t="0" r="r" b="b"/>
                <a:pathLst>
                  <a:path w="141" h="546">
                    <a:moveTo>
                      <a:pt x="123" y="0"/>
                    </a:moveTo>
                    <a:lnTo>
                      <a:pt x="0" y="541"/>
                    </a:lnTo>
                    <a:lnTo>
                      <a:pt x="17" y="545"/>
                    </a:lnTo>
                    <a:lnTo>
                      <a:pt x="140" y="4"/>
                    </a:lnTo>
                    <a:lnTo>
                      <a:pt x="1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79" name="Freeform 179">
                <a:extLst>
                  <a:ext uri="{FF2B5EF4-FFF2-40B4-BE49-F238E27FC236}">
                    <a16:creationId xmlns:a16="http://schemas.microsoft.com/office/drawing/2014/main" id="{5F4A0EBB-9F6E-4D64-A5BE-0FDC32942304}"/>
                  </a:ext>
                </a:extLst>
              </p:cNvPr>
              <p:cNvSpPr>
                <a:spLocks/>
              </p:cNvSpPr>
              <p:nvPr/>
            </p:nvSpPr>
            <p:spPr bwMode="auto">
              <a:xfrm>
                <a:off x="1048" y="3481"/>
                <a:ext cx="59" cy="159"/>
              </a:xfrm>
              <a:custGeom>
                <a:avLst/>
                <a:gdLst>
                  <a:gd name="T0" fmla="*/ 68 w 86"/>
                  <a:gd name="T1" fmla="*/ 0 h 287"/>
                  <a:gd name="T2" fmla="*/ 68 w 86"/>
                  <a:gd name="T3" fmla="*/ 1 h 287"/>
                  <a:gd name="T4" fmla="*/ 0 w 86"/>
                  <a:gd name="T5" fmla="*/ 282 h 287"/>
                  <a:gd name="T6" fmla="*/ 17 w 86"/>
                  <a:gd name="T7" fmla="*/ 286 h 287"/>
                  <a:gd name="T8" fmla="*/ 85 w 86"/>
                  <a:gd name="T9" fmla="*/ 5 h 287"/>
                  <a:gd name="T10" fmla="*/ 84 w 86"/>
                  <a:gd name="T11" fmla="*/ 5 h 287"/>
                  <a:gd name="T12" fmla="*/ 68 w 86"/>
                  <a:gd name="T13" fmla="*/ 0 h 287"/>
                  <a:gd name="T14" fmla="*/ 68 w 86"/>
                  <a:gd name="T15" fmla="*/ 1 h 287"/>
                  <a:gd name="T16" fmla="*/ 68 w 8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0" name="Freeform 180">
                <a:extLst>
                  <a:ext uri="{FF2B5EF4-FFF2-40B4-BE49-F238E27FC236}">
                    <a16:creationId xmlns:a16="http://schemas.microsoft.com/office/drawing/2014/main" id="{659D64AB-E930-40E4-A445-D0502436BC5E}"/>
                  </a:ext>
                </a:extLst>
              </p:cNvPr>
              <p:cNvSpPr>
                <a:spLocks/>
              </p:cNvSpPr>
              <p:nvPr/>
            </p:nvSpPr>
            <p:spPr bwMode="auto">
              <a:xfrm>
                <a:off x="1098" y="3422"/>
                <a:ext cx="28" cy="59"/>
              </a:xfrm>
              <a:custGeom>
                <a:avLst/>
                <a:gdLst>
                  <a:gd name="T0" fmla="*/ 25 w 41"/>
                  <a:gd name="T1" fmla="*/ 0 h 105"/>
                  <a:gd name="T2" fmla="*/ 25 w 41"/>
                  <a:gd name="T3" fmla="*/ 1 h 105"/>
                  <a:gd name="T4" fmla="*/ 0 w 41"/>
                  <a:gd name="T5" fmla="*/ 99 h 105"/>
                  <a:gd name="T6" fmla="*/ 15 w 41"/>
                  <a:gd name="T7" fmla="*/ 104 h 105"/>
                  <a:gd name="T8" fmla="*/ 40 w 41"/>
                  <a:gd name="T9" fmla="*/ 6 h 105"/>
                  <a:gd name="T10" fmla="*/ 25 w 41"/>
                  <a:gd name="T11" fmla="*/ 0 h 105"/>
                  <a:gd name="T12" fmla="*/ 25 w 41"/>
                  <a:gd name="T13" fmla="*/ 1 h 105"/>
                  <a:gd name="T14" fmla="*/ 25 w 41"/>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1" name="Freeform 181">
                <a:extLst>
                  <a:ext uri="{FF2B5EF4-FFF2-40B4-BE49-F238E27FC236}">
                    <a16:creationId xmlns:a16="http://schemas.microsoft.com/office/drawing/2014/main" id="{5A0C0B2B-1710-41D2-ABA4-3B2DA08F7E01}"/>
                  </a:ext>
                </a:extLst>
              </p:cNvPr>
              <p:cNvSpPr>
                <a:spLocks/>
              </p:cNvSpPr>
              <p:nvPr/>
            </p:nvSpPr>
            <p:spPr bwMode="auto">
              <a:xfrm>
                <a:off x="1118" y="3359"/>
                <a:ext cx="39" cy="64"/>
              </a:xfrm>
              <a:custGeom>
                <a:avLst/>
                <a:gdLst>
                  <a:gd name="T0" fmla="*/ 40 w 56"/>
                  <a:gd name="T1" fmla="*/ 0 h 115"/>
                  <a:gd name="T2" fmla="*/ 0 w 56"/>
                  <a:gd name="T3" fmla="*/ 108 h 115"/>
                  <a:gd name="T4" fmla="*/ 15 w 56"/>
                  <a:gd name="T5" fmla="*/ 114 h 115"/>
                  <a:gd name="T6" fmla="*/ 55 w 56"/>
                  <a:gd name="T7" fmla="*/ 7 h 115"/>
                  <a:gd name="T8" fmla="*/ 40 w 56"/>
                  <a:gd name="T9" fmla="*/ 0 h 115"/>
                </a:gdLst>
                <a:ahLst/>
                <a:cxnLst>
                  <a:cxn ang="0">
                    <a:pos x="T0" y="T1"/>
                  </a:cxn>
                  <a:cxn ang="0">
                    <a:pos x="T2" y="T3"/>
                  </a:cxn>
                  <a:cxn ang="0">
                    <a:pos x="T4" y="T5"/>
                  </a:cxn>
                  <a:cxn ang="0">
                    <a:pos x="T6" y="T7"/>
                  </a:cxn>
                  <a:cxn ang="0">
                    <a:pos x="T8" y="T9"/>
                  </a:cxn>
                </a:cxnLst>
                <a:rect l="0" t="0" r="r" b="b"/>
                <a:pathLst>
                  <a:path w="56" h="115">
                    <a:moveTo>
                      <a:pt x="40" y="0"/>
                    </a:moveTo>
                    <a:lnTo>
                      <a:pt x="0" y="108"/>
                    </a:lnTo>
                    <a:lnTo>
                      <a:pt x="15" y="114"/>
                    </a:lnTo>
                    <a:lnTo>
                      <a:pt x="55" y="7"/>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2" name="Freeform 182">
                <a:extLst>
                  <a:ext uri="{FF2B5EF4-FFF2-40B4-BE49-F238E27FC236}">
                    <a16:creationId xmlns:a16="http://schemas.microsoft.com/office/drawing/2014/main" id="{4F1FF582-FD7C-43B4-B872-E69551A4D840}"/>
                  </a:ext>
                </a:extLst>
              </p:cNvPr>
              <p:cNvSpPr>
                <a:spLocks/>
              </p:cNvSpPr>
              <p:nvPr/>
            </p:nvSpPr>
            <p:spPr bwMode="auto">
              <a:xfrm>
                <a:off x="1148" y="3297"/>
                <a:ext cx="44" cy="63"/>
              </a:xfrm>
              <a:custGeom>
                <a:avLst/>
                <a:gdLst>
                  <a:gd name="T0" fmla="*/ 46 w 62"/>
                  <a:gd name="T1" fmla="*/ 0 h 113"/>
                  <a:gd name="T2" fmla="*/ 0 w 62"/>
                  <a:gd name="T3" fmla="*/ 105 h 113"/>
                  <a:gd name="T4" fmla="*/ 15 w 62"/>
                  <a:gd name="T5" fmla="*/ 112 h 113"/>
                  <a:gd name="T6" fmla="*/ 61 w 62"/>
                  <a:gd name="T7" fmla="*/ 8 h 113"/>
                  <a:gd name="T8" fmla="*/ 60 w 62"/>
                  <a:gd name="T9" fmla="*/ 9 h 113"/>
                  <a:gd name="T10" fmla="*/ 46 w 62"/>
                  <a:gd name="T11" fmla="*/ 0 h 113"/>
                </a:gdLst>
                <a:ahLst/>
                <a:cxnLst>
                  <a:cxn ang="0">
                    <a:pos x="T0" y="T1"/>
                  </a:cxn>
                  <a:cxn ang="0">
                    <a:pos x="T2" y="T3"/>
                  </a:cxn>
                  <a:cxn ang="0">
                    <a:pos x="T4" y="T5"/>
                  </a:cxn>
                  <a:cxn ang="0">
                    <a:pos x="T6" y="T7"/>
                  </a:cxn>
                  <a:cxn ang="0">
                    <a:pos x="T8" y="T9"/>
                  </a:cxn>
                  <a:cxn ang="0">
                    <a:pos x="T10" y="T11"/>
                  </a:cxn>
                </a:cxnLst>
                <a:rect l="0" t="0" r="r" b="b"/>
                <a:pathLst>
                  <a:path w="62" h="113">
                    <a:moveTo>
                      <a:pt x="46" y="0"/>
                    </a:moveTo>
                    <a:lnTo>
                      <a:pt x="0" y="105"/>
                    </a:lnTo>
                    <a:lnTo>
                      <a:pt x="15" y="112"/>
                    </a:lnTo>
                    <a:lnTo>
                      <a:pt x="61" y="8"/>
                    </a:lnTo>
                    <a:lnTo>
                      <a:pt x="60" y="9"/>
                    </a:lnTo>
                    <a:lnTo>
                      <a:pt x="4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3" name="Freeform 183">
                <a:extLst>
                  <a:ext uri="{FF2B5EF4-FFF2-40B4-BE49-F238E27FC236}">
                    <a16:creationId xmlns:a16="http://schemas.microsoft.com/office/drawing/2014/main" id="{504177DB-1146-43DC-8895-19690B8766F1}"/>
                  </a:ext>
                </a:extLst>
              </p:cNvPr>
              <p:cNvSpPr>
                <a:spLocks/>
              </p:cNvSpPr>
              <p:nvPr/>
            </p:nvSpPr>
            <p:spPr bwMode="auto">
              <a:xfrm>
                <a:off x="1183" y="3243"/>
                <a:ext cx="50" cy="57"/>
              </a:xfrm>
              <a:custGeom>
                <a:avLst/>
                <a:gdLst>
                  <a:gd name="T0" fmla="*/ 57 w 72"/>
                  <a:gd name="T1" fmla="*/ 0 h 101"/>
                  <a:gd name="T2" fmla="*/ 56 w 72"/>
                  <a:gd name="T3" fmla="*/ 1 h 101"/>
                  <a:gd name="T4" fmla="*/ 0 w 72"/>
                  <a:gd name="T5" fmla="*/ 92 h 101"/>
                  <a:gd name="T6" fmla="*/ 15 w 72"/>
                  <a:gd name="T7" fmla="*/ 100 h 101"/>
                  <a:gd name="T8" fmla="*/ 71 w 72"/>
                  <a:gd name="T9" fmla="*/ 9 h 101"/>
                  <a:gd name="T10" fmla="*/ 70 w 72"/>
                  <a:gd name="T11" fmla="*/ 9 h 101"/>
                  <a:gd name="T12" fmla="*/ 57 w 72"/>
                  <a:gd name="T13" fmla="*/ 0 h 101"/>
                  <a:gd name="T14" fmla="*/ 56 w 72"/>
                  <a:gd name="T15" fmla="*/ 0 h 101"/>
                  <a:gd name="T16" fmla="*/ 56 w 72"/>
                  <a:gd name="T17" fmla="*/ 1 h 101"/>
                  <a:gd name="T18" fmla="*/ 57 w 72"/>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4" name="Freeform 184">
                <a:extLst>
                  <a:ext uri="{FF2B5EF4-FFF2-40B4-BE49-F238E27FC236}">
                    <a16:creationId xmlns:a16="http://schemas.microsoft.com/office/drawing/2014/main" id="{A304D68E-F6E6-4D16-A539-AE068E5A1150}"/>
                  </a:ext>
                </a:extLst>
              </p:cNvPr>
              <p:cNvSpPr>
                <a:spLocks/>
              </p:cNvSpPr>
              <p:nvPr/>
            </p:nvSpPr>
            <p:spPr bwMode="auto">
              <a:xfrm>
                <a:off x="1226" y="3225"/>
                <a:ext cx="22" cy="21"/>
              </a:xfrm>
              <a:custGeom>
                <a:avLst/>
                <a:gdLst>
                  <a:gd name="T0" fmla="*/ 19 w 33"/>
                  <a:gd name="T1" fmla="*/ 0 h 38"/>
                  <a:gd name="T2" fmla="*/ 19 w 33"/>
                  <a:gd name="T3" fmla="*/ 1 h 38"/>
                  <a:gd name="T4" fmla="*/ 0 w 33"/>
                  <a:gd name="T5" fmla="*/ 28 h 38"/>
                  <a:gd name="T6" fmla="*/ 12 w 33"/>
                  <a:gd name="T7" fmla="*/ 37 h 38"/>
                  <a:gd name="T8" fmla="*/ 32 w 33"/>
                  <a:gd name="T9" fmla="*/ 9 h 38"/>
                  <a:gd name="T10" fmla="*/ 32 w 33"/>
                  <a:gd name="T11" fmla="*/ 10 h 38"/>
                  <a:gd name="T12" fmla="*/ 19 w 33"/>
                  <a:gd name="T13" fmla="*/ 0 h 38"/>
                  <a:gd name="T14" fmla="*/ 19 w 33"/>
                  <a:gd name="T15" fmla="*/ 1 h 38"/>
                  <a:gd name="T16" fmla="*/ 19 w 33"/>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5" name="Freeform 185">
                <a:extLst>
                  <a:ext uri="{FF2B5EF4-FFF2-40B4-BE49-F238E27FC236}">
                    <a16:creationId xmlns:a16="http://schemas.microsoft.com/office/drawing/2014/main" id="{B4C4B7EA-3F35-46F6-9E34-F59B272ABF7E}"/>
                  </a:ext>
                </a:extLst>
              </p:cNvPr>
              <p:cNvSpPr>
                <a:spLocks/>
              </p:cNvSpPr>
              <p:nvPr/>
            </p:nvSpPr>
            <p:spPr bwMode="auto">
              <a:xfrm>
                <a:off x="1241" y="3210"/>
                <a:ext cx="23" cy="19"/>
              </a:xfrm>
              <a:custGeom>
                <a:avLst/>
                <a:gdLst>
                  <a:gd name="T0" fmla="*/ 20 w 32"/>
                  <a:gd name="T1" fmla="*/ 0 h 34"/>
                  <a:gd name="T2" fmla="*/ 19 w 32"/>
                  <a:gd name="T3" fmla="*/ 1 h 34"/>
                  <a:gd name="T4" fmla="*/ 0 w 32"/>
                  <a:gd name="T5" fmla="*/ 23 h 34"/>
                  <a:gd name="T6" fmla="*/ 13 w 32"/>
                  <a:gd name="T7" fmla="*/ 33 h 34"/>
                  <a:gd name="T8" fmla="*/ 31 w 32"/>
                  <a:gd name="T9" fmla="*/ 11 h 34"/>
                  <a:gd name="T10" fmla="*/ 31 w 32"/>
                  <a:gd name="T11" fmla="*/ 12 h 34"/>
                  <a:gd name="T12" fmla="*/ 20 w 32"/>
                  <a:gd name="T13" fmla="*/ 0 h 34"/>
                  <a:gd name="T14" fmla="*/ 19 w 32"/>
                  <a:gd name="T15" fmla="*/ 1 h 34"/>
                  <a:gd name="T16" fmla="*/ 20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6" name="Freeform 186">
                <a:extLst>
                  <a:ext uri="{FF2B5EF4-FFF2-40B4-BE49-F238E27FC236}">
                    <a16:creationId xmlns:a16="http://schemas.microsoft.com/office/drawing/2014/main" id="{B012DA6C-3608-49C8-9CA0-2013CF05AE07}"/>
                  </a:ext>
                </a:extLst>
              </p:cNvPr>
              <p:cNvSpPr>
                <a:spLocks/>
              </p:cNvSpPr>
              <p:nvPr/>
            </p:nvSpPr>
            <p:spPr bwMode="auto">
              <a:xfrm>
                <a:off x="1258" y="3196"/>
                <a:ext cx="25" cy="19"/>
              </a:xfrm>
              <a:custGeom>
                <a:avLst/>
                <a:gdLst>
                  <a:gd name="T0" fmla="*/ 23 w 35"/>
                  <a:gd name="T1" fmla="*/ 0 h 35"/>
                  <a:gd name="T2" fmla="*/ 0 w 35"/>
                  <a:gd name="T3" fmla="*/ 22 h 35"/>
                  <a:gd name="T4" fmla="*/ 11 w 35"/>
                  <a:gd name="T5" fmla="*/ 34 h 35"/>
                  <a:gd name="T6" fmla="*/ 34 w 35"/>
                  <a:gd name="T7" fmla="*/ 11 h 35"/>
                  <a:gd name="T8" fmla="*/ 33 w 35"/>
                  <a:gd name="T9" fmla="*/ 11 h 35"/>
                  <a:gd name="T10" fmla="*/ 23 w 35"/>
                  <a:gd name="T11" fmla="*/ 0 h 35"/>
                </a:gdLst>
                <a:ahLst/>
                <a:cxnLst>
                  <a:cxn ang="0">
                    <a:pos x="T0" y="T1"/>
                  </a:cxn>
                  <a:cxn ang="0">
                    <a:pos x="T2" y="T3"/>
                  </a:cxn>
                  <a:cxn ang="0">
                    <a:pos x="T4" y="T5"/>
                  </a:cxn>
                  <a:cxn ang="0">
                    <a:pos x="T6" y="T7"/>
                  </a:cxn>
                  <a:cxn ang="0">
                    <a:pos x="T8" y="T9"/>
                  </a:cxn>
                  <a:cxn ang="0">
                    <a:pos x="T10" y="T11"/>
                  </a:cxn>
                </a:cxnLst>
                <a:rect l="0" t="0" r="r" b="b"/>
                <a:pathLst>
                  <a:path w="35" h="35">
                    <a:moveTo>
                      <a:pt x="23" y="0"/>
                    </a:moveTo>
                    <a:lnTo>
                      <a:pt x="0" y="22"/>
                    </a:lnTo>
                    <a:lnTo>
                      <a:pt x="11" y="34"/>
                    </a:lnTo>
                    <a:lnTo>
                      <a:pt x="34" y="11"/>
                    </a:lnTo>
                    <a:lnTo>
                      <a:pt x="33" y="11"/>
                    </a:lnTo>
                    <a:lnTo>
                      <a:pt x="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7" name="Freeform 187">
                <a:extLst>
                  <a:ext uri="{FF2B5EF4-FFF2-40B4-BE49-F238E27FC236}">
                    <a16:creationId xmlns:a16="http://schemas.microsoft.com/office/drawing/2014/main" id="{D5B994F6-2124-4EB5-9DC5-71E438F35B7D}"/>
                  </a:ext>
                </a:extLst>
              </p:cNvPr>
              <p:cNvSpPr>
                <a:spLocks/>
              </p:cNvSpPr>
              <p:nvPr/>
            </p:nvSpPr>
            <p:spPr bwMode="auto">
              <a:xfrm>
                <a:off x="1277" y="3180"/>
                <a:ext cx="27" cy="20"/>
              </a:xfrm>
              <a:custGeom>
                <a:avLst/>
                <a:gdLst>
                  <a:gd name="T0" fmla="*/ 28 w 38"/>
                  <a:gd name="T1" fmla="*/ 0 h 37"/>
                  <a:gd name="T2" fmla="*/ 28 w 38"/>
                  <a:gd name="T3" fmla="*/ 1 h 37"/>
                  <a:gd name="T4" fmla="*/ 0 w 38"/>
                  <a:gd name="T5" fmla="*/ 25 h 37"/>
                  <a:gd name="T6" fmla="*/ 10 w 38"/>
                  <a:gd name="T7" fmla="*/ 36 h 37"/>
                  <a:gd name="T8" fmla="*/ 37 w 38"/>
                  <a:gd name="T9" fmla="*/ 12 h 37"/>
                  <a:gd name="T10" fmla="*/ 28 w 38"/>
                  <a:gd name="T11" fmla="*/ 0 h 37"/>
                  <a:gd name="T12" fmla="*/ 28 w 38"/>
                  <a:gd name="T13" fmla="*/ 1 h 37"/>
                  <a:gd name="T14" fmla="*/ 28 w 3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8" name="Freeform 188">
                <a:extLst>
                  <a:ext uri="{FF2B5EF4-FFF2-40B4-BE49-F238E27FC236}">
                    <a16:creationId xmlns:a16="http://schemas.microsoft.com/office/drawing/2014/main" id="{E01B5E14-B3ED-4F82-AC47-26ADDE2439F1}"/>
                  </a:ext>
                </a:extLst>
              </p:cNvPr>
              <p:cNvSpPr>
                <a:spLocks/>
              </p:cNvSpPr>
              <p:nvPr/>
            </p:nvSpPr>
            <p:spPr bwMode="auto">
              <a:xfrm>
                <a:off x="1299" y="3166"/>
                <a:ext cx="26" cy="19"/>
              </a:xfrm>
              <a:custGeom>
                <a:avLst/>
                <a:gdLst>
                  <a:gd name="T0" fmla="*/ 29 w 38"/>
                  <a:gd name="T1" fmla="*/ 0 h 34"/>
                  <a:gd name="T2" fmla="*/ 28 w 38"/>
                  <a:gd name="T3" fmla="*/ 1 h 34"/>
                  <a:gd name="T4" fmla="*/ 0 w 38"/>
                  <a:gd name="T5" fmla="*/ 21 h 34"/>
                  <a:gd name="T6" fmla="*/ 9 w 38"/>
                  <a:gd name="T7" fmla="*/ 33 h 34"/>
                  <a:gd name="T8" fmla="*/ 37 w 38"/>
                  <a:gd name="T9" fmla="*/ 14 h 34"/>
                  <a:gd name="T10" fmla="*/ 35 w 38"/>
                  <a:gd name="T11" fmla="*/ 14 h 34"/>
                  <a:gd name="T12" fmla="*/ 29 w 38"/>
                  <a:gd name="T13" fmla="*/ 0 h 34"/>
                  <a:gd name="T14" fmla="*/ 28 w 38"/>
                  <a:gd name="T15" fmla="*/ 1 h 34"/>
                  <a:gd name="T16" fmla="*/ 29 w 3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89" name="Freeform 189">
                <a:extLst>
                  <a:ext uri="{FF2B5EF4-FFF2-40B4-BE49-F238E27FC236}">
                    <a16:creationId xmlns:a16="http://schemas.microsoft.com/office/drawing/2014/main" id="{27055F3F-32E1-439B-BF3A-0BBEA46ACF6E}"/>
                  </a:ext>
                </a:extLst>
              </p:cNvPr>
              <p:cNvSpPr>
                <a:spLocks/>
              </p:cNvSpPr>
              <p:nvPr/>
            </p:nvSpPr>
            <p:spPr bwMode="auto">
              <a:xfrm>
                <a:off x="1322" y="3154"/>
                <a:ext cx="31" cy="18"/>
              </a:xfrm>
              <a:custGeom>
                <a:avLst/>
                <a:gdLst>
                  <a:gd name="T0" fmla="*/ 38 w 44"/>
                  <a:gd name="T1" fmla="*/ 0 h 33"/>
                  <a:gd name="T2" fmla="*/ 36 w 44"/>
                  <a:gd name="T3" fmla="*/ 1 h 33"/>
                  <a:gd name="T4" fmla="*/ 0 w 44"/>
                  <a:gd name="T5" fmla="*/ 18 h 33"/>
                  <a:gd name="T6" fmla="*/ 6 w 44"/>
                  <a:gd name="T7" fmla="*/ 32 h 33"/>
                  <a:gd name="T8" fmla="*/ 43 w 44"/>
                  <a:gd name="T9" fmla="*/ 15 h 33"/>
                  <a:gd name="T10" fmla="*/ 41 w 44"/>
                  <a:gd name="T11" fmla="*/ 16 h 33"/>
                  <a:gd name="T12" fmla="*/ 38 w 44"/>
                  <a:gd name="T13" fmla="*/ 0 h 33"/>
                  <a:gd name="T14" fmla="*/ 36 w 44"/>
                  <a:gd name="T15" fmla="*/ 1 h 33"/>
                  <a:gd name="T16" fmla="*/ 38 w 4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0" name="Freeform 190">
                <a:extLst>
                  <a:ext uri="{FF2B5EF4-FFF2-40B4-BE49-F238E27FC236}">
                    <a16:creationId xmlns:a16="http://schemas.microsoft.com/office/drawing/2014/main" id="{0376B7F1-A827-4B73-821C-1A9123A5B8FC}"/>
                  </a:ext>
                </a:extLst>
              </p:cNvPr>
              <p:cNvSpPr>
                <a:spLocks/>
              </p:cNvSpPr>
              <p:nvPr/>
            </p:nvSpPr>
            <p:spPr bwMode="auto">
              <a:xfrm>
                <a:off x="1353" y="3149"/>
                <a:ext cx="25" cy="13"/>
              </a:xfrm>
              <a:custGeom>
                <a:avLst/>
                <a:gdLst>
                  <a:gd name="T0" fmla="*/ 33 w 37"/>
                  <a:gd name="T1" fmla="*/ 0 h 23"/>
                  <a:gd name="T2" fmla="*/ 0 w 37"/>
                  <a:gd name="T3" fmla="*/ 7 h 23"/>
                  <a:gd name="T4" fmla="*/ 3 w 37"/>
                  <a:gd name="T5" fmla="*/ 22 h 23"/>
                  <a:gd name="T6" fmla="*/ 36 w 37"/>
                  <a:gd name="T7" fmla="*/ 14 h 23"/>
                  <a:gd name="T8" fmla="*/ 34 w 37"/>
                  <a:gd name="T9" fmla="*/ 14 h 23"/>
                  <a:gd name="T10" fmla="*/ 33 w 37"/>
                  <a:gd name="T11" fmla="*/ 0 h 23"/>
                </a:gdLst>
                <a:ahLst/>
                <a:cxnLst>
                  <a:cxn ang="0">
                    <a:pos x="T0" y="T1"/>
                  </a:cxn>
                  <a:cxn ang="0">
                    <a:pos x="T2" y="T3"/>
                  </a:cxn>
                  <a:cxn ang="0">
                    <a:pos x="T4" y="T5"/>
                  </a:cxn>
                  <a:cxn ang="0">
                    <a:pos x="T6" y="T7"/>
                  </a:cxn>
                  <a:cxn ang="0">
                    <a:pos x="T8" y="T9"/>
                  </a:cxn>
                  <a:cxn ang="0">
                    <a:pos x="T10" y="T11"/>
                  </a:cxn>
                </a:cxnLst>
                <a:rect l="0" t="0" r="r" b="b"/>
                <a:pathLst>
                  <a:path w="37" h="23">
                    <a:moveTo>
                      <a:pt x="33" y="0"/>
                    </a:moveTo>
                    <a:lnTo>
                      <a:pt x="0" y="7"/>
                    </a:lnTo>
                    <a:lnTo>
                      <a:pt x="3" y="22"/>
                    </a:lnTo>
                    <a:lnTo>
                      <a:pt x="36" y="14"/>
                    </a:lnTo>
                    <a:lnTo>
                      <a:pt x="34" y="14"/>
                    </a:lnTo>
                    <a:lnTo>
                      <a:pt x="3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1" name="Freeform 191">
                <a:extLst>
                  <a:ext uri="{FF2B5EF4-FFF2-40B4-BE49-F238E27FC236}">
                    <a16:creationId xmlns:a16="http://schemas.microsoft.com/office/drawing/2014/main" id="{B6FB56E1-B1D6-45EA-9083-A5B5E972D816}"/>
                  </a:ext>
                </a:extLst>
              </p:cNvPr>
              <p:cNvSpPr>
                <a:spLocks/>
              </p:cNvSpPr>
              <p:nvPr/>
            </p:nvSpPr>
            <p:spPr bwMode="auto">
              <a:xfrm>
                <a:off x="1379" y="3147"/>
                <a:ext cx="27" cy="10"/>
              </a:xfrm>
              <a:custGeom>
                <a:avLst/>
                <a:gdLst>
                  <a:gd name="T0" fmla="*/ 38 w 39"/>
                  <a:gd name="T1" fmla="*/ 0 h 17"/>
                  <a:gd name="T2" fmla="*/ 37 w 39"/>
                  <a:gd name="T3" fmla="*/ 0 h 17"/>
                  <a:gd name="T4" fmla="*/ 0 w 39"/>
                  <a:gd name="T5" fmla="*/ 2 h 17"/>
                  <a:gd name="T6" fmla="*/ 1 w 39"/>
                  <a:gd name="T7" fmla="*/ 16 h 17"/>
                  <a:gd name="T8" fmla="*/ 38 w 39"/>
                  <a:gd name="T9" fmla="*/ 14 h 17"/>
                  <a:gd name="T10" fmla="*/ 37 w 39"/>
                  <a:gd name="T11" fmla="*/ 14 h 17"/>
                  <a:gd name="T12" fmla="*/ 38 w 39"/>
                  <a:gd name="T13" fmla="*/ 0 h 17"/>
                  <a:gd name="T14" fmla="*/ 37 w 39"/>
                  <a:gd name="T15" fmla="*/ 0 h 17"/>
                  <a:gd name="T16" fmla="*/ 38 w 3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2" name="Freeform 192">
                <a:extLst>
                  <a:ext uri="{FF2B5EF4-FFF2-40B4-BE49-F238E27FC236}">
                    <a16:creationId xmlns:a16="http://schemas.microsoft.com/office/drawing/2014/main" id="{492CF486-4E42-4527-9900-B44D4DE0CE8C}"/>
                  </a:ext>
                </a:extLst>
              </p:cNvPr>
              <p:cNvSpPr>
                <a:spLocks/>
              </p:cNvSpPr>
              <p:nvPr/>
            </p:nvSpPr>
            <p:spPr bwMode="auto">
              <a:xfrm>
                <a:off x="1410" y="3147"/>
                <a:ext cx="24" cy="10"/>
              </a:xfrm>
              <a:custGeom>
                <a:avLst/>
                <a:gdLst>
                  <a:gd name="T0" fmla="*/ 35 w 36"/>
                  <a:gd name="T1" fmla="*/ 2 h 17"/>
                  <a:gd name="T2" fmla="*/ 33 w 36"/>
                  <a:gd name="T3" fmla="*/ 2 h 17"/>
                  <a:gd name="T4" fmla="*/ 1 w 36"/>
                  <a:gd name="T5" fmla="*/ 0 h 17"/>
                  <a:gd name="T6" fmla="*/ 0 w 36"/>
                  <a:gd name="T7" fmla="*/ 14 h 17"/>
                  <a:gd name="T8" fmla="*/ 32 w 36"/>
                  <a:gd name="T9" fmla="*/ 16 h 17"/>
                  <a:gd name="T10" fmla="*/ 35 w 36"/>
                  <a:gd name="T11" fmla="*/ 2 h 17"/>
                  <a:gd name="T12" fmla="*/ 34 w 36"/>
                  <a:gd name="T13" fmla="*/ 2 h 17"/>
                  <a:gd name="T14" fmla="*/ 33 w 36"/>
                  <a:gd name="T15" fmla="*/ 2 h 17"/>
                  <a:gd name="T16" fmla="*/ 35 w 3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3" name="Freeform 193">
                <a:extLst>
                  <a:ext uri="{FF2B5EF4-FFF2-40B4-BE49-F238E27FC236}">
                    <a16:creationId xmlns:a16="http://schemas.microsoft.com/office/drawing/2014/main" id="{41D1A4C1-20DD-4FD6-99AC-ACB0DDB35E14}"/>
                  </a:ext>
                </a:extLst>
              </p:cNvPr>
              <p:cNvSpPr>
                <a:spLocks/>
              </p:cNvSpPr>
              <p:nvPr/>
            </p:nvSpPr>
            <p:spPr bwMode="auto">
              <a:xfrm>
                <a:off x="1434" y="3149"/>
                <a:ext cx="22" cy="11"/>
              </a:xfrm>
              <a:custGeom>
                <a:avLst/>
                <a:gdLst>
                  <a:gd name="T0" fmla="*/ 30 w 31"/>
                  <a:gd name="T1" fmla="*/ 5 h 19"/>
                  <a:gd name="T2" fmla="*/ 3 w 31"/>
                  <a:gd name="T3" fmla="*/ 0 h 19"/>
                  <a:gd name="T4" fmla="*/ 0 w 31"/>
                  <a:gd name="T5" fmla="*/ 14 h 19"/>
                  <a:gd name="T6" fmla="*/ 27 w 31"/>
                  <a:gd name="T7" fmla="*/ 18 h 19"/>
                  <a:gd name="T8" fmla="*/ 26 w 31"/>
                  <a:gd name="T9" fmla="*/ 18 h 19"/>
                  <a:gd name="T10" fmla="*/ 30 w 31"/>
                  <a:gd name="T11" fmla="*/ 5 h 19"/>
                </a:gdLst>
                <a:ahLst/>
                <a:cxnLst>
                  <a:cxn ang="0">
                    <a:pos x="T0" y="T1"/>
                  </a:cxn>
                  <a:cxn ang="0">
                    <a:pos x="T2" y="T3"/>
                  </a:cxn>
                  <a:cxn ang="0">
                    <a:pos x="T4" y="T5"/>
                  </a:cxn>
                  <a:cxn ang="0">
                    <a:pos x="T6" y="T7"/>
                  </a:cxn>
                  <a:cxn ang="0">
                    <a:pos x="T8" y="T9"/>
                  </a:cxn>
                  <a:cxn ang="0">
                    <a:pos x="T10" y="T11"/>
                  </a:cxn>
                </a:cxnLst>
                <a:rect l="0" t="0" r="r" b="b"/>
                <a:pathLst>
                  <a:path w="31" h="19">
                    <a:moveTo>
                      <a:pt x="30" y="5"/>
                    </a:moveTo>
                    <a:lnTo>
                      <a:pt x="3" y="0"/>
                    </a:lnTo>
                    <a:lnTo>
                      <a:pt x="0" y="14"/>
                    </a:lnTo>
                    <a:lnTo>
                      <a:pt x="27" y="18"/>
                    </a:lnTo>
                    <a:lnTo>
                      <a:pt x="26" y="18"/>
                    </a:lnTo>
                    <a:lnTo>
                      <a:pt x="30" y="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4" name="Freeform 194">
                <a:extLst>
                  <a:ext uri="{FF2B5EF4-FFF2-40B4-BE49-F238E27FC236}">
                    <a16:creationId xmlns:a16="http://schemas.microsoft.com/office/drawing/2014/main" id="{19B863D5-5BE6-4AEA-B72A-E00E58C07FFE}"/>
                  </a:ext>
                </a:extLst>
              </p:cNvPr>
              <p:cNvSpPr>
                <a:spLocks/>
              </p:cNvSpPr>
              <p:nvPr/>
            </p:nvSpPr>
            <p:spPr bwMode="auto">
              <a:xfrm>
                <a:off x="1456" y="3153"/>
                <a:ext cx="22" cy="12"/>
              </a:xfrm>
              <a:custGeom>
                <a:avLst/>
                <a:gdLst>
                  <a:gd name="T0" fmla="*/ 30 w 31"/>
                  <a:gd name="T1" fmla="*/ 7 h 21"/>
                  <a:gd name="T2" fmla="*/ 29 w 31"/>
                  <a:gd name="T3" fmla="*/ 7 h 21"/>
                  <a:gd name="T4" fmla="*/ 4 w 31"/>
                  <a:gd name="T5" fmla="*/ 0 h 21"/>
                  <a:gd name="T6" fmla="*/ 0 w 31"/>
                  <a:gd name="T7" fmla="*/ 13 h 21"/>
                  <a:gd name="T8" fmla="*/ 25 w 31"/>
                  <a:gd name="T9" fmla="*/ 20 h 21"/>
                  <a:gd name="T10" fmla="*/ 23 w 31"/>
                  <a:gd name="T11" fmla="*/ 20 h 21"/>
                  <a:gd name="T12" fmla="*/ 30 w 31"/>
                  <a:gd name="T13" fmla="*/ 7 h 21"/>
                  <a:gd name="T14" fmla="*/ 29 w 31"/>
                  <a:gd name="T15" fmla="*/ 7 h 21"/>
                  <a:gd name="T16" fmla="*/ 30 w 31"/>
                  <a:gd name="T1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5" name="Freeform 195">
                <a:extLst>
                  <a:ext uri="{FF2B5EF4-FFF2-40B4-BE49-F238E27FC236}">
                    <a16:creationId xmlns:a16="http://schemas.microsoft.com/office/drawing/2014/main" id="{476DAD37-B45C-425D-ACF2-69D50FF6A93C}"/>
                  </a:ext>
                </a:extLst>
              </p:cNvPr>
              <p:cNvSpPr>
                <a:spLocks/>
              </p:cNvSpPr>
              <p:nvPr/>
            </p:nvSpPr>
            <p:spPr bwMode="auto">
              <a:xfrm>
                <a:off x="1476" y="3158"/>
                <a:ext cx="25" cy="14"/>
              </a:xfrm>
              <a:custGeom>
                <a:avLst/>
                <a:gdLst>
                  <a:gd name="T0" fmla="*/ 36 w 37"/>
                  <a:gd name="T1" fmla="*/ 12 h 26"/>
                  <a:gd name="T2" fmla="*/ 34 w 37"/>
                  <a:gd name="T3" fmla="*/ 11 h 26"/>
                  <a:gd name="T4" fmla="*/ 7 w 37"/>
                  <a:gd name="T5" fmla="*/ 0 h 26"/>
                  <a:gd name="T6" fmla="*/ 0 w 37"/>
                  <a:gd name="T7" fmla="*/ 14 h 26"/>
                  <a:gd name="T8" fmla="*/ 27 w 37"/>
                  <a:gd name="T9" fmla="*/ 25 h 26"/>
                  <a:gd name="T10" fmla="*/ 26 w 37"/>
                  <a:gd name="T11" fmla="*/ 24 h 26"/>
                  <a:gd name="T12" fmla="*/ 36 w 37"/>
                  <a:gd name="T13" fmla="*/ 12 h 26"/>
                  <a:gd name="T14" fmla="*/ 35 w 37"/>
                  <a:gd name="T15" fmla="*/ 12 h 26"/>
                  <a:gd name="T16" fmla="*/ 34 w 37"/>
                  <a:gd name="T17" fmla="*/ 11 h 26"/>
                  <a:gd name="T18" fmla="*/ 36 w 37"/>
                  <a:gd name="T1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6" name="Freeform 196">
                <a:extLst>
                  <a:ext uri="{FF2B5EF4-FFF2-40B4-BE49-F238E27FC236}">
                    <a16:creationId xmlns:a16="http://schemas.microsoft.com/office/drawing/2014/main" id="{D5C8FF82-6B30-4005-8178-97994338E437}"/>
                  </a:ext>
                </a:extLst>
              </p:cNvPr>
              <p:cNvSpPr>
                <a:spLocks/>
              </p:cNvSpPr>
              <p:nvPr/>
            </p:nvSpPr>
            <p:spPr bwMode="auto">
              <a:xfrm>
                <a:off x="1497" y="3166"/>
                <a:ext cx="25" cy="19"/>
              </a:xfrm>
              <a:custGeom>
                <a:avLst/>
                <a:gdLst>
                  <a:gd name="T0" fmla="*/ 35 w 36"/>
                  <a:gd name="T1" fmla="*/ 21 h 33"/>
                  <a:gd name="T2" fmla="*/ 35 w 36"/>
                  <a:gd name="T3" fmla="*/ 20 h 33"/>
                  <a:gd name="T4" fmla="*/ 10 w 36"/>
                  <a:gd name="T5" fmla="*/ 0 h 33"/>
                  <a:gd name="T6" fmla="*/ 0 w 36"/>
                  <a:gd name="T7" fmla="*/ 13 h 33"/>
                  <a:gd name="T8" fmla="*/ 25 w 36"/>
                  <a:gd name="T9" fmla="*/ 32 h 33"/>
                  <a:gd name="T10" fmla="*/ 24 w 36"/>
                  <a:gd name="T11" fmla="*/ 31 h 33"/>
                  <a:gd name="T12" fmla="*/ 35 w 36"/>
                  <a:gd name="T13" fmla="*/ 21 h 33"/>
                  <a:gd name="T14" fmla="*/ 35 w 36"/>
                  <a:gd name="T15" fmla="*/ 20 h 33"/>
                  <a:gd name="T16" fmla="*/ 35 w 36"/>
                  <a:gd name="T1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7" name="Freeform 197">
                <a:extLst>
                  <a:ext uri="{FF2B5EF4-FFF2-40B4-BE49-F238E27FC236}">
                    <a16:creationId xmlns:a16="http://schemas.microsoft.com/office/drawing/2014/main" id="{9F4DE108-DF7D-4EB8-A353-B2B9806ECC9F}"/>
                  </a:ext>
                </a:extLst>
              </p:cNvPr>
              <p:cNvSpPr>
                <a:spLocks/>
              </p:cNvSpPr>
              <p:nvPr/>
            </p:nvSpPr>
            <p:spPr bwMode="auto">
              <a:xfrm>
                <a:off x="1515" y="3180"/>
                <a:ext cx="25" cy="20"/>
              </a:xfrm>
              <a:custGeom>
                <a:avLst/>
                <a:gdLst>
                  <a:gd name="T0" fmla="*/ 34 w 35"/>
                  <a:gd name="T1" fmla="*/ 25 h 36"/>
                  <a:gd name="T2" fmla="*/ 11 w 35"/>
                  <a:gd name="T3" fmla="*/ 0 h 36"/>
                  <a:gd name="T4" fmla="*/ 0 w 35"/>
                  <a:gd name="T5" fmla="*/ 10 h 36"/>
                  <a:gd name="T6" fmla="*/ 23 w 35"/>
                  <a:gd name="T7" fmla="*/ 35 h 36"/>
                  <a:gd name="T8" fmla="*/ 22 w 35"/>
                  <a:gd name="T9" fmla="*/ 35 h 36"/>
                  <a:gd name="T10" fmla="*/ 34 w 35"/>
                  <a:gd name="T11" fmla="*/ 25 h 36"/>
                </a:gdLst>
                <a:ahLst/>
                <a:cxnLst>
                  <a:cxn ang="0">
                    <a:pos x="T0" y="T1"/>
                  </a:cxn>
                  <a:cxn ang="0">
                    <a:pos x="T2" y="T3"/>
                  </a:cxn>
                  <a:cxn ang="0">
                    <a:pos x="T4" y="T5"/>
                  </a:cxn>
                  <a:cxn ang="0">
                    <a:pos x="T6" y="T7"/>
                  </a:cxn>
                  <a:cxn ang="0">
                    <a:pos x="T8" y="T9"/>
                  </a:cxn>
                  <a:cxn ang="0">
                    <a:pos x="T10" y="T11"/>
                  </a:cxn>
                </a:cxnLst>
                <a:rect l="0" t="0" r="r" b="b"/>
                <a:pathLst>
                  <a:path w="35" h="36">
                    <a:moveTo>
                      <a:pt x="34" y="25"/>
                    </a:moveTo>
                    <a:lnTo>
                      <a:pt x="11" y="0"/>
                    </a:lnTo>
                    <a:lnTo>
                      <a:pt x="0" y="10"/>
                    </a:lnTo>
                    <a:lnTo>
                      <a:pt x="23" y="35"/>
                    </a:lnTo>
                    <a:lnTo>
                      <a:pt x="22" y="35"/>
                    </a:lnTo>
                    <a:lnTo>
                      <a:pt x="34"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8" name="Freeform 198">
                <a:extLst>
                  <a:ext uri="{FF2B5EF4-FFF2-40B4-BE49-F238E27FC236}">
                    <a16:creationId xmlns:a16="http://schemas.microsoft.com/office/drawing/2014/main" id="{3E7CC36F-811D-4EAC-B3EC-DB218FBEFCAF}"/>
                  </a:ext>
                </a:extLst>
              </p:cNvPr>
              <p:cNvSpPr>
                <a:spLocks/>
              </p:cNvSpPr>
              <p:nvPr/>
            </p:nvSpPr>
            <p:spPr bwMode="auto">
              <a:xfrm>
                <a:off x="1534" y="3196"/>
                <a:ext cx="28" cy="25"/>
              </a:xfrm>
              <a:custGeom>
                <a:avLst/>
                <a:gdLst>
                  <a:gd name="T0" fmla="*/ 40 w 41"/>
                  <a:gd name="T1" fmla="*/ 34 h 45"/>
                  <a:gd name="T2" fmla="*/ 40 w 41"/>
                  <a:gd name="T3" fmla="*/ 33 h 45"/>
                  <a:gd name="T4" fmla="*/ 12 w 41"/>
                  <a:gd name="T5" fmla="*/ 0 h 45"/>
                  <a:gd name="T6" fmla="*/ 0 w 41"/>
                  <a:gd name="T7" fmla="*/ 11 h 45"/>
                  <a:gd name="T8" fmla="*/ 28 w 41"/>
                  <a:gd name="T9" fmla="*/ 44 h 45"/>
                  <a:gd name="T10" fmla="*/ 28 w 41"/>
                  <a:gd name="T11" fmla="*/ 43 h 45"/>
                  <a:gd name="T12" fmla="*/ 40 w 41"/>
                  <a:gd name="T13" fmla="*/ 34 h 45"/>
                  <a:gd name="T14" fmla="*/ 40 w 41"/>
                  <a:gd name="T15" fmla="*/ 33 h 45"/>
                  <a:gd name="T16" fmla="*/ 40 w 41"/>
                  <a:gd name="T17"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99" name="Freeform 199">
                <a:extLst>
                  <a:ext uri="{FF2B5EF4-FFF2-40B4-BE49-F238E27FC236}">
                    <a16:creationId xmlns:a16="http://schemas.microsoft.com/office/drawing/2014/main" id="{6968EB6F-6F18-4C37-90C6-EB1C9925AAB2}"/>
                  </a:ext>
                </a:extLst>
              </p:cNvPr>
              <p:cNvSpPr>
                <a:spLocks/>
              </p:cNvSpPr>
              <p:nvPr/>
            </p:nvSpPr>
            <p:spPr bwMode="auto">
              <a:xfrm>
                <a:off x="1556" y="3218"/>
                <a:ext cx="566" cy="635"/>
              </a:xfrm>
              <a:custGeom>
                <a:avLst/>
                <a:gdLst>
                  <a:gd name="T0" fmla="*/ 817 w 818"/>
                  <a:gd name="T1" fmla="*/ 1132 h 1144"/>
                  <a:gd name="T2" fmla="*/ 14 w 818"/>
                  <a:gd name="T3" fmla="*/ 0 h 1144"/>
                  <a:gd name="T4" fmla="*/ 0 w 818"/>
                  <a:gd name="T5" fmla="*/ 10 h 1144"/>
                  <a:gd name="T6" fmla="*/ 803 w 818"/>
                  <a:gd name="T7" fmla="*/ 1143 h 1144"/>
                  <a:gd name="T8" fmla="*/ 817 w 818"/>
                  <a:gd name="T9" fmla="*/ 1132 h 1144"/>
                </a:gdLst>
                <a:ahLst/>
                <a:cxnLst>
                  <a:cxn ang="0">
                    <a:pos x="T0" y="T1"/>
                  </a:cxn>
                  <a:cxn ang="0">
                    <a:pos x="T2" y="T3"/>
                  </a:cxn>
                  <a:cxn ang="0">
                    <a:pos x="T4" y="T5"/>
                  </a:cxn>
                  <a:cxn ang="0">
                    <a:pos x="T6" y="T7"/>
                  </a:cxn>
                  <a:cxn ang="0">
                    <a:pos x="T8" y="T9"/>
                  </a:cxn>
                </a:cxnLst>
                <a:rect l="0" t="0" r="r" b="b"/>
                <a:pathLst>
                  <a:path w="818" h="1144">
                    <a:moveTo>
                      <a:pt x="817" y="1132"/>
                    </a:moveTo>
                    <a:lnTo>
                      <a:pt x="14" y="0"/>
                    </a:lnTo>
                    <a:lnTo>
                      <a:pt x="0" y="10"/>
                    </a:lnTo>
                    <a:lnTo>
                      <a:pt x="803" y="1143"/>
                    </a:lnTo>
                    <a:lnTo>
                      <a:pt x="817" y="113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0" name="Freeform 200">
                <a:extLst>
                  <a:ext uri="{FF2B5EF4-FFF2-40B4-BE49-F238E27FC236}">
                    <a16:creationId xmlns:a16="http://schemas.microsoft.com/office/drawing/2014/main" id="{D05915CD-44B8-407C-A1B0-8F7223C463F2}"/>
                  </a:ext>
                </a:extLst>
              </p:cNvPr>
              <p:cNvSpPr>
                <a:spLocks/>
              </p:cNvSpPr>
              <p:nvPr/>
            </p:nvSpPr>
            <p:spPr bwMode="auto">
              <a:xfrm>
                <a:off x="2116" y="3850"/>
                <a:ext cx="32" cy="31"/>
              </a:xfrm>
              <a:custGeom>
                <a:avLst/>
                <a:gdLst>
                  <a:gd name="T0" fmla="*/ 46 w 47"/>
                  <a:gd name="T1" fmla="*/ 44 h 56"/>
                  <a:gd name="T2" fmla="*/ 46 w 47"/>
                  <a:gd name="T3" fmla="*/ 45 h 56"/>
                  <a:gd name="T4" fmla="*/ 12 w 47"/>
                  <a:gd name="T5" fmla="*/ 0 h 56"/>
                  <a:gd name="T6" fmla="*/ 0 w 47"/>
                  <a:gd name="T7" fmla="*/ 10 h 56"/>
                  <a:gd name="T8" fmla="*/ 34 w 47"/>
                  <a:gd name="T9" fmla="*/ 55 h 56"/>
                  <a:gd name="T10" fmla="*/ 46 w 47"/>
                  <a:gd name="T11" fmla="*/ 44 h 56"/>
                </a:gdLst>
                <a:ahLst/>
                <a:cxnLst>
                  <a:cxn ang="0">
                    <a:pos x="T0" y="T1"/>
                  </a:cxn>
                  <a:cxn ang="0">
                    <a:pos x="T2" y="T3"/>
                  </a:cxn>
                  <a:cxn ang="0">
                    <a:pos x="T4" y="T5"/>
                  </a:cxn>
                  <a:cxn ang="0">
                    <a:pos x="T6" y="T7"/>
                  </a:cxn>
                  <a:cxn ang="0">
                    <a:pos x="T8" y="T9"/>
                  </a:cxn>
                  <a:cxn ang="0">
                    <a:pos x="T10" y="T11"/>
                  </a:cxn>
                </a:cxnLst>
                <a:rect l="0" t="0" r="r" b="b"/>
                <a:pathLst>
                  <a:path w="47" h="56">
                    <a:moveTo>
                      <a:pt x="46" y="44"/>
                    </a:moveTo>
                    <a:lnTo>
                      <a:pt x="46" y="45"/>
                    </a:lnTo>
                    <a:lnTo>
                      <a:pt x="12" y="0"/>
                    </a:lnTo>
                    <a:lnTo>
                      <a:pt x="0" y="10"/>
                    </a:lnTo>
                    <a:lnTo>
                      <a:pt x="34" y="55"/>
                    </a:lnTo>
                    <a:lnTo>
                      <a:pt x="46" y="4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1" name="Freeform 201">
                <a:extLst>
                  <a:ext uri="{FF2B5EF4-FFF2-40B4-BE49-F238E27FC236}">
                    <a16:creationId xmlns:a16="http://schemas.microsoft.com/office/drawing/2014/main" id="{0A74CD12-66E1-44A1-95B8-104AA386984E}"/>
                  </a:ext>
                </a:extLst>
              </p:cNvPr>
              <p:cNvSpPr>
                <a:spLocks/>
              </p:cNvSpPr>
              <p:nvPr/>
            </p:nvSpPr>
            <p:spPr bwMode="auto">
              <a:xfrm>
                <a:off x="2142" y="3877"/>
                <a:ext cx="28" cy="26"/>
              </a:xfrm>
              <a:custGeom>
                <a:avLst/>
                <a:gdLst>
                  <a:gd name="T0" fmla="*/ 39 w 41"/>
                  <a:gd name="T1" fmla="*/ 34 h 46"/>
                  <a:gd name="T2" fmla="*/ 40 w 41"/>
                  <a:gd name="T3" fmla="*/ 34 h 46"/>
                  <a:gd name="T4" fmla="*/ 12 w 41"/>
                  <a:gd name="T5" fmla="*/ 0 h 46"/>
                  <a:gd name="T6" fmla="*/ 0 w 41"/>
                  <a:gd name="T7" fmla="*/ 11 h 46"/>
                  <a:gd name="T8" fmla="*/ 28 w 41"/>
                  <a:gd name="T9" fmla="*/ 44 h 46"/>
                  <a:gd name="T10" fmla="*/ 28 w 41"/>
                  <a:gd name="T11" fmla="*/ 45 h 46"/>
                  <a:gd name="T12" fmla="*/ 28 w 41"/>
                  <a:gd name="T13" fmla="*/ 44 h 46"/>
                  <a:gd name="T14" fmla="*/ 28 w 41"/>
                  <a:gd name="T15" fmla="*/ 45 h 46"/>
                  <a:gd name="T16" fmla="*/ 39 w 41"/>
                  <a:gd name="T17"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2" name="Freeform 202">
                <a:extLst>
                  <a:ext uri="{FF2B5EF4-FFF2-40B4-BE49-F238E27FC236}">
                    <a16:creationId xmlns:a16="http://schemas.microsoft.com/office/drawing/2014/main" id="{133F59F4-114D-4515-936D-AFF2EA5CCAB2}"/>
                  </a:ext>
                </a:extLst>
              </p:cNvPr>
              <p:cNvSpPr>
                <a:spLocks/>
              </p:cNvSpPr>
              <p:nvPr/>
            </p:nvSpPr>
            <p:spPr bwMode="auto">
              <a:xfrm>
                <a:off x="2164" y="3898"/>
                <a:ext cx="28" cy="23"/>
              </a:xfrm>
              <a:custGeom>
                <a:avLst/>
                <a:gdLst>
                  <a:gd name="T0" fmla="*/ 39 w 40"/>
                  <a:gd name="T1" fmla="*/ 27 h 40"/>
                  <a:gd name="T2" fmla="*/ 39 w 40"/>
                  <a:gd name="T3" fmla="*/ 28 h 40"/>
                  <a:gd name="T4" fmla="*/ 11 w 40"/>
                  <a:gd name="T5" fmla="*/ 0 h 40"/>
                  <a:gd name="T6" fmla="*/ 0 w 40"/>
                  <a:gd name="T7" fmla="*/ 11 h 40"/>
                  <a:gd name="T8" fmla="*/ 28 w 40"/>
                  <a:gd name="T9" fmla="*/ 39 h 40"/>
                  <a:gd name="T10" fmla="*/ 29 w 40"/>
                  <a:gd name="T11" fmla="*/ 39 h 40"/>
                  <a:gd name="T12" fmla="*/ 28 w 40"/>
                  <a:gd name="T13" fmla="*/ 39 h 40"/>
                  <a:gd name="T14" fmla="*/ 29 w 40"/>
                  <a:gd name="T15" fmla="*/ 39 h 40"/>
                  <a:gd name="T16" fmla="*/ 39 w 40"/>
                  <a:gd name="T1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3" name="Freeform 203">
                <a:extLst>
                  <a:ext uri="{FF2B5EF4-FFF2-40B4-BE49-F238E27FC236}">
                    <a16:creationId xmlns:a16="http://schemas.microsoft.com/office/drawing/2014/main" id="{D92E629E-1FF6-4311-ACE3-C76B42DBE766}"/>
                  </a:ext>
                </a:extLst>
              </p:cNvPr>
              <p:cNvSpPr>
                <a:spLocks/>
              </p:cNvSpPr>
              <p:nvPr/>
            </p:nvSpPr>
            <p:spPr bwMode="auto">
              <a:xfrm>
                <a:off x="2187" y="3916"/>
                <a:ext cx="23" cy="17"/>
              </a:xfrm>
              <a:custGeom>
                <a:avLst/>
                <a:gdLst>
                  <a:gd name="T0" fmla="*/ 30 w 33"/>
                  <a:gd name="T1" fmla="*/ 17 h 31"/>
                  <a:gd name="T2" fmla="*/ 32 w 33"/>
                  <a:gd name="T3" fmla="*/ 17 h 31"/>
                  <a:gd name="T4" fmla="*/ 10 w 33"/>
                  <a:gd name="T5" fmla="*/ 0 h 31"/>
                  <a:gd name="T6" fmla="*/ 0 w 33"/>
                  <a:gd name="T7" fmla="*/ 12 h 31"/>
                  <a:gd name="T8" fmla="*/ 22 w 33"/>
                  <a:gd name="T9" fmla="*/ 29 h 31"/>
                  <a:gd name="T10" fmla="*/ 24 w 33"/>
                  <a:gd name="T11" fmla="*/ 29 h 31"/>
                  <a:gd name="T12" fmla="*/ 22 w 33"/>
                  <a:gd name="T13" fmla="*/ 29 h 31"/>
                  <a:gd name="T14" fmla="*/ 24 w 33"/>
                  <a:gd name="T15" fmla="*/ 29 h 31"/>
                  <a:gd name="T16" fmla="*/ 24 w 33"/>
                  <a:gd name="T17" fmla="*/ 30 h 31"/>
                  <a:gd name="T18" fmla="*/ 30 w 33"/>
                  <a:gd name="T19"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4" name="Freeform 204">
                <a:extLst>
                  <a:ext uri="{FF2B5EF4-FFF2-40B4-BE49-F238E27FC236}">
                    <a16:creationId xmlns:a16="http://schemas.microsoft.com/office/drawing/2014/main" id="{E42C2B21-D984-469B-B4DB-25BB25CE97E5}"/>
                  </a:ext>
                </a:extLst>
              </p:cNvPr>
              <p:cNvSpPr>
                <a:spLocks/>
              </p:cNvSpPr>
              <p:nvPr/>
            </p:nvSpPr>
            <p:spPr bwMode="auto">
              <a:xfrm>
                <a:off x="2207" y="3927"/>
                <a:ext cx="21" cy="14"/>
              </a:xfrm>
              <a:custGeom>
                <a:avLst/>
                <a:gdLst>
                  <a:gd name="T0" fmla="*/ 29 w 32"/>
                  <a:gd name="T1" fmla="*/ 10 h 25"/>
                  <a:gd name="T2" fmla="*/ 31 w 32"/>
                  <a:gd name="T3" fmla="*/ 11 h 25"/>
                  <a:gd name="T4" fmla="*/ 7 w 32"/>
                  <a:gd name="T5" fmla="*/ 0 h 25"/>
                  <a:gd name="T6" fmla="*/ 0 w 32"/>
                  <a:gd name="T7" fmla="*/ 12 h 25"/>
                  <a:gd name="T8" fmla="*/ 24 w 32"/>
                  <a:gd name="T9" fmla="*/ 24 h 25"/>
                  <a:gd name="T10" fmla="*/ 25 w 32"/>
                  <a:gd name="T11" fmla="*/ 24 h 25"/>
                  <a:gd name="T12" fmla="*/ 24 w 32"/>
                  <a:gd name="T13" fmla="*/ 24 h 25"/>
                  <a:gd name="T14" fmla="*/ 25 w 32"/>
                  <a:gd name="T15" fmla="*/ 24 h 25"/>
                  <a:gd name="T16" fmla="*/ 29 w 32"/>
                  <a:gd name="T1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5" name="Freeform 205">
                <a:extLst>
                  <a:ext uri="{FF2B5EF4-FFF2-40B4-BE49-F238E27FC236}">
                    <a16:creationId xmlns:a16="http://schemas.microsoft.com/office/drawing/2014/main" id="{D5B8E6E8-0C28-4748-8896-7B5DB6D12C94}"/>
                  </a:ext>
                </a:extLst>
              </p:cNvPr>
              <p:cNvSpPr>
                <a:spLocks/>
              </p:cNvSpPr>
              <p:nvPr/>
            </p:nvSpPr>
            <p:spPr bwMode="auto">
              <a:xfrm>
                <a:off x="2227" y="3934"/>
                <a:ext cx="21" cy="12"/>
              </a:xfrm>
              <a:custGeom>
                <a:avLst/>
                <a:gdLst>
                  <a:gd name="T0" fmla="*/ 28 w 30"/>
                  <a:gd name="T1" fmla="*/ 6 h 21"/>
                  <a:gd name="T2" fmla="*/ 29 w 30"/>
                  <a:gd name="T3" fmla="*/ 7 h 21"/>
                  <a:gd name="T4" fmla="*/ 4 w 30"/>
                  <a:gd name="T5" fmla="*/ 0 h 21"/>
                  <a:gd name="T6" fmla="*/ 0 w 30"/>
                  <a:gd name="T7" fmla="*/ 13 h 21"/>
                  <a:gd name="T8" fmla="*/ 25 w 30"/>
                  <a:gd name="T9" fmla="*/ 20 h 21"/>
                  <a:gd name="T10" fmla="*/ 26 w 30"/>
                  <a:gd name="T11" fmla="*/ 20 h 21"/>
                  <a:gd name="T12" fmla="*/ 25 w 30"/>
                  <a:gd name="T13" fmla="*/ 20 h 21"/>
                  <a:gd name="T14" fmla="*/ 26 w 30"/>
                  <a:gd name="T15" fmla="*/ 20 h 21"/>
                  <a:gd name="T16" fmla="*/ 28 w 30"/>
                  <a:gd name="T17"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6" name="Freeform 206">
                <a:extLst>
                  <a:ext uri="{FF2B5EF4-FFF2-40B4-BE49-F238E27FC236}">
                    <a16:creationId xmlns:a16="http://schemas.microsoft.com/office/drawing/2014/main" id="{A39326E6-2DCA-403C-A23A-ED919CEE3FA1}"/>
                  </a:ext>
                </a:extLst>
              </p:cNvPr>
              <p:cNvSpPr>
                <a:spLocks/>
              </p:cNvSpPr>
              <p:nvPr/>
            </p:nvSpPr>
            <p:spPr bwMode="auto">
              <a:xfrm>
                <a:off x="2249" y="3938"/>
                <a:ext cx="18" cy="10"/>
              </a:xfrm>
              <a:custGeom>
                <a:avLst/>
                <a:gdLst>
                  <a:gd name="T0" fmla="*/ 24 w 26"/>
                  <a:gd name="T1" fmla="*/ 2 h 17"/>
                  <a:gd name="T2" fmla="*/ 25 w 26"/>
                  <a:gd name="T3" fmla="*/ 2 h 17"/>
                  <a:gd name="T4" fmla="*/ 2 w 26"/>
                  <a:gd name="T5" fmla="*/ 0 h 17"/>
                  <a:gd name="T6" fmla="*/ 0 w 26"/>
                  <a:gd name="T7" fmla="*/ 13 h 17"/>
                  <a:gd name="T8" fmla="*/ 23 w 26"/>
                  <a:gd name="T9" fmla="*/ 16 h 17"/>
                  <a:gd name="T10" fmla="*/ 24 w 26"/>
                  <a:gd name="T11" fmla="*/ 16 h 17"/>
                  <a:gd name="T12" fmla="*/ 23 w 26"/>
                  <a:gd name="T13" fmla="*/ 16 h 17"/>
                  <a:gd name="T14" fmla="*/ 24 w 26"/>
                  <a:gd name="T15" fmla="*/ 16 h 17"/>
                  <a:gd name="T16" fmla="*/ 24 w 2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7" name="Freeform 207">
                <a:extLst>
                  <a:ext uri="{FF2B5EF4-FFF2-40B4-BE49-F238E27FC236}">
                    <a16:creationId xmlns:a16="http://schemas.microsoft.com/office/drawing/2014/main" id="{C3E63D9E-422B-415D-94F8-0F6046B86572}"/>
                  </a:ext>
                </a:extLst>
              </p:cNvPr>
              <p:cNvSpPr>
                <a:spLocks/>
              </p:cNvSpPr>
              <p:nvPr/>
            </p:nvSpPr>
            <p:spPr bwMode="auto">
              <a:xfrm>
                <a:off x="2269" y="3940"/>
                <a:ext cx="1646" cy="9"/>
              </a:xfrm>
              <a:custGeom>
                <a:avLst/>
                <a:gdLst>
                  <a:gd name="T0" fmla="*/ 2377 w 2378"/>
                  <a:gd name="T1" fmla="*/ 8 h 17"/>
                  <a:gd name="T2" fmla="*/ 2377 w 2378"/>
                  <a:gd name="T3" fmla="*/ 0 h 17"/>
                  <a:gd name="T4" fmla="*/ 0 w 2378"/>
                  <a:gd name="T5" fmla="*/ 0 h 17"/>
                  <a:gd name="T6" fmla="*/ 0 w 2378"/>
                  <a:gd name="T7" fmla="*/ 16 h 17"/>
                  <a:gd name="T8" fmla="*/ 2377 w 2378"/>
                  <a:gd name="T9" fmla="*/ 16 h 17"/>
                  <a:gd name="T10" fmla="*/ 2377 w 2378"/>
                  <a:gd name="T11" fmla="*/ 8 h 17"/>
                </a:gdLst>
                <a:ahLst/>
                <a:cxnLst>
                  <a:cxn ang="0">
                    <a:pos x="T0" y="T1"/>
                  </a:cxn>
                  <a:cxn ang="0">
                    <a:pos x="T2" y="T3"/>
                  </a:cxn>
                  <a:cxn ang="0">
                    <a:pos x="T4" y="T5"/>
                  </a:cxn>
                  <a:cxn ang="0">
                    <a:pos x="T6" y="T7"/>
                  </a:cxn>
                  <a:cxn ang="0">
                    <a:pos x="T8" y="T9"/>
                  </a:cxn>
                  <a:cxn ang="0">
                    <a:pos x="T10" y="T11"/>
                  </a:cxn>
                </a:cxnLst>
                <a:rect l="0" t="0" r="r" b="b"/>
                <a:pathLst>
                  <a:path w="2378" h="17">
                    <a:moveTo>
                      <a:pt x="2377" y="8"/>
                    </a:moveTo>
                    <a:lnTo>
                      <a:pt x="2377" y="0"/>
                    </a:lnTo>
                    <a:lnTo>
                      <a:pt x="0" y="0"/>
                    </a:lnTo>
                    <a:lnTo>
                      <a:pt x="0" y="16"/>
                    </a:lnTo>
                    <a:lnTo>
                      <a:pt x="2377" y="16"/>
                    </a:lnTo>
                    <a:lnTo>
                      <a:pt x="2377"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8" name="Freeform 208">
                <a:extLst>
                  <a:ext uri="{FF2B5EF4-FFF2-40B4-BE49-F238E27FC236}">
                    <a16:creationId xmlns:a16="http://schemas.microsoft.com/office/drawing/2014/main" id="{F488CF33-BDE3-43E2-B2D4-B4EB0BCB69D3}"/>
                  </a:ext>
                </a:extLst>
              </p:cNvPr>
              <p:cNvSpPr>
                <a:spLocks/>
              </p:cNvSpPr>
              <p:nvPr/>
            </p:nvSpPr>
            <p:spPr bwMode="auto">
              <a:xfrm>
                <a:off x="2342" y="3898"/>
                <a:ext cx="46" cy="102"/>
              </a:xfrm>
              <a:custGeom>
                <a:avLst/>
                <a:gdLst>
                  <a:gd name="T0" fmla="*/ 8 w 67"/>
                  <a:gd name="T1" fmla="*/ 180 h 184"/>
                  <a:gd name="T2" fmla="*/ 16 w 67"/>
                  <a:gd name="T3" fmla="*/ 183 h 184"/>
                  <a:gd name="T4" fmla="*/ 66 w 67"/>
                  <a:gd name="T5" fmla="*/ 6 h 184"/>
                  <a:gd name="T6" fmla="*/ 50 w 67"/>
                  <a:gd name="T7" fmla="*/ 0 h 184"/>
                  <a:gd name="T8" fmla="*/ 0 w 67"/>
                  <a:gd name="T9" fmla="*/ 178 h 184"/>
                  <a:gd name="T10" fmla="*/ 8 w 67"/>
                  <a:gd name="T11" fmla="*/ 180 h 184"/>
                </a:gdLst>
                <a:ahLst/>
                <a:cxnLst>
                  <a:cxn ang="0">
                    <a:pos x="T0" y="T1"/>
                  </a:cxn>
                  <a:cxn ang="0">
                    <a:pos x="T2" y="T3"/>
                  </a:cxn>
                  <a:cxn ang="0">
                    <a:pos x="T4" y="T5"/>
                  </a:cxn>
                  <a:cxn ang="0">
                    <a:pos x="T6" y="T7"/>
                  </a:cxn>
                  <a:cxn ang="0">
                    <a:pos x="T8" y="T9"/>
                  </a:cxn>
                  <a:cxn ang="0">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09" name="Freeform 209">
                <a:extLst>
                  <a:ext uri="{FF2B5EF4-FFF2-40B4-BE49-F238E27FC236}">
                    <a16:creationId xmlns:a16="http://schemas.microsoft.com/office/drawing/2014/main" id="{83E82AC7-C38B-46A9-A7D5-603C67B87208}"/>
                  </a:ext>
                </a:extLst>
              </p:cNvPr>
              <p:cNvSpPr>
                <a:spLocks/>
              </p:cNvSpPr>
              <p:nvPr/>
            </p:nvSpPr>
            <p:spPr bwMode="auto">
              <a:xfrm>
                <a:off x="2376" y="3898"/>
                <a:ext cx="47" cy="102"/>
              </a:xfrm>
              <a:custGeom>
                <a:avLst/>
                <a:gdLst>
                  <a:gd name="T0" fmla="*/ 8 w 67"/>
                  <a:gd name="T1" fmla="*/ 180 h 184"/>
                  <a:gd name="T2" fmla="*/ 16 w 67"/>
                  <a:gd name="T3" fmla="*/ 183 h 184"/>
                  <a:gd name="T4" fmla="*/ 66 w 67"/>
                  <a:gd name="T5" fmla="*/ 6 h 184"/>
                  <a:gd name="T6" fmla="*/ 50 w 67"/>
                  <a:gd name="T7" fmla="*/ 0 h 184"/>
                  <a:gd name="T8" fmla="*/ 0 w 67"/>
                  <a:gd name="T9" fmla="*/ 178 h 184"/>
                  <a:gd name="T10" fmla="*/ 8 w 67"/>
                  <a:gd name="T11" fmla="*/ 180 h 184"/>
                </a:gdLst>
                <a:ahLst/>
                <a:cxnLst>
                  <a:cxn ang="0">
                    <a:pos x="T0" y="T1"/>
                  </a:cxn>
                  <a:cxn ang="0">
                    <a:pos x="T2" y="T3"/>
                  </a:cxn>
                  <a:cxn ang="0">
                    <a:pos x="T4" y="T5"/>
                  </a:cxn>
                  <a:cxn ang="0">
                    <a:pos x="T6" y="T7"/>
                  </a:cxn>
                  <a:cxn ang="0">
                    <a:pos x="T8" y="T9"/>
                  </a:cxn>
                  <a:cxn ang="0">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0" name="Freeform 210">
                <a:extLst>
                  <a:ext uri="{FF2B5EF4-FFF2-40B4-BE49-F238E27FC236}">
                    <a16:creationId xmlns:a16="http://schemas.microsoft.com/office/drawing/2014/main" id="{B44E4912-5F78-4EB0-9622-671245691FE8}"/>
                  </a:ext>
                </a:extLst>
              </p:cNvPr>
              <p:cNvSpPr>
                <a:spLocks/>
              </p:cNvSpPr>
              <p:nvPr/>
            </p:nvSpPr>
            <p:spPr bwMode="auto">
              <a:xfrm>
                <a:off x="789" y="3493"/>
                <a:ext cx="153" cy="451"/>
              </a:xfrm>
              <a:custGeom>
                <a:avLst/>
                <a:gdLst>
                  <a:gd name="T0" fmla="*/ 202 w 220"/>
                  <a:gd name="T1" fmla="*/ 0 h 811"/>
                  <a:gd name="T2" fmla="*/ 201 w 220"/>
                  <a:gd name="T3" fmla="*/ 1 h 811"/>
                  <a:gd name="T4" fmla="*/ 0 w 220"/>
                  <a:gd name="T5" fmla="*/ 806 h 811"/>
                  <a:gd name="T6" fmla="*/ 18 w 220"/>
                  <a:gd name="T7" fmla="*/ 810 h 811"/>
                  <a:gd name="T8" fmla="*/ 219 w 220"/>
                  <a:gd name="T9" fmla="*/ 4 h 811"/>
                  <a:gd name="T10" fmla="*/ 219 w 220"/>
                  <a:gd name="T11" fmla="*/ 5 h 811"/>
                  <a:gd name="T12" fmla="*/ 202 w 220"/>
                  <a:gd name="T13" fmla="*/ 0 h 811"/>
                  <a:gd name="T14" fmla="*/ 201 w 220"/>
                  <a:gd name="T15" fmla="*/ 0 h 811"/>
                  <a:gd name="T16" fmla="*/ 201 w 220"/>
                  <a:gd name="T17" fmla="*/ 1 h 811"/>
                  <a:gd name="T18" fmla="*/ 202 w 220"/>
                  <a:gd name="T1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1" name="Freeform 211">
                <a:extLst>
                  <a:ext uri="{FF2B5EF4-FFF2-40B4-BE49-F238E27FC236}">
                    <a16:creationId xmlns:a16="http://schemas.microsoft.com/office/drawing/2014/main" id="{5C80159B-6146-4852-8DA7-1783669CFBB2}"/>
                  </a:ext>
                </a:extLst>
              </p:cNvPr>
              <p:cNvSpPr>
                <a:spLocks/>
              </p:cNvSpPr>
              <p:nvPr/>
            </p:nvSpPr>
            <p:spPr bwMode="auto">
              <a:xfrm>
                <a:off x="933" y="3147"/>
                <a:ext cx="128" cy="346"/>
              </a:xfrm>
              <a:custGeom>
                <a:avLst/>
                <a:gdLst>
                  <a:gd name="T0" fmla="*/ 167 w 184"/>
                  <a:gd name="T1" fmla="*/ 0 h 623"/>
                  <a:gd name="T2" fmla="*/ 167 w 184"/>
                  <a:gd name="T3" fmla="*/ 1 h 623"/>
                  <a:gd name="T4" fmla="*/ 0 w 184"/>
                  <a:gd name="T5" fmla="*/ 617 h 623"/>
                  <a:gd name="T6" fmla="*/ 16 w 184"/>
                  <a:gd name="T7" fmla="*/ 622 h 623"/>
                  <a:gd name="T8" fmla="*/ 183 w 184"/>
                  <a:gd name="T9" fmla="*/ 6 h 623"/>
                  <a:gd name="T10" fmla="*/ 183 w 184"/>
                  <a:gd name="T11" fmla="*/ 7 h 623"/>
                  <a:gd name="T12" fmla="*/ 167 w 184"/>
                  <a:gd name="T13" fmla="*/ 0 h 623"/>
                  <a:gd name="T14" fmla="*/ 167 w 184"/>
                  <a:gd name="T15" fmla="*/ 1 h 623"/>
                  <a:gd name="T16" fmla="*/ 167 w 184"/>
                  <a:gd name="T17"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2" name="Freeform 212">
                <a:extLst>
                  <a:ext uri="{FF2B5EF4-FFF2-40B4-BE49-F238E27FC236}">
                    <a16:creationId xmlns:a16="http://schemas.microsoft.com/office/drawing/2014/main" id="{9CE8EE97-0D8F-41AD-B4F5-E12395C838C9}"/>
                  </a:ext>
                </a:extLst>
              </p:cNvPr>
              <p:cNvSpPr>
                <a:spLocks/>
              </p:cNvSpPr>
              <p:nvPr/>
            </p:nvSpPr>
            <p:spPr bwMode="auto">
              <a:xfrm>
                <a:off x="1052" y="3006"/>
                <a:ext cx="76" cy="142"/>
              </a:xfrm>
              <a:custGeom>
                <a:avLst/>
                <a:gdLst>
                  <a:gd name="T0" fmla="*/ 94 w 110"/>
                  <a:gd name="T1" fmla="*/ 0 h 256"/>
                  <a:gd name="T2" fmla="*/ 93 w 110"/>
                  <a:gd name="T3" fmla="*/ 2 h 256"/>
                  <a:gd name="T4" fmla="*/ 0 w 110"/>
                  <a:gd name="T5" fmla="*/ 248 h 256"/>
                  <a:gd name="T6" fmla="*/ 16 w 110"/>
                  <a:gd name="T7" fmla="*/ 255 h 256"/>
                  <a:gd name="T8" fmla="*/ 109 w 110"/>
                  <a:gd name="T9" fmla="*/ 8 h 256"/>
                  <a:gd name="T10" fmla="*/ 109 w 110"/>
                  <a:gd name="T11" fmla="*/ 10 h 256"/>
                  <a:gd name="T12" fmla="*/ 94 w 110"/>
                  <a:gd name="T13" fmla="*/ 0 h 256"/>
                  <a:gd name="T14" fmla="*/ 93 w 110"/>
                  <a:gd name="T15" fmla="*/ 1 h 256"/>
                  <a:gd name="T16" fmla="*/ 93 w 110"/>
                  <a:gd name="T17" fmla="*/ 2 h 256"/>
                  <a:gd name="T18" fmla="*/ 94 w 110"/>
                  <a:gd name="T1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3" name="Freeform 213">
                <a:extLst>
                  <a:ext uri="{FF2B5EF4-FFF2-40B4-BE49-F238E27FC236}">
                    <a16:creationId xmlns:a16="http://schemas.microsoft.com/office/drawing/2014/main" id="{EC96E5B5-156C-46CB-A863-4AB5C4BC1F6C}"/>
                  </a:ext>
                </a:extLst>
              </p:cNvPr>
              <p:cNvSpPr>
                <a:spLocks/>
              </p:cNvSpPr>
              <p:nvPr/>
            </p:nvSpPr>
            <p:spPr bwMode="auto">
              <a:xfrm>
                <a:off x="1121" y="2979"/>
                <a:ext cx="25" cy="30"/>
              </a:xfrm>
              <a:custGeom>
                <a:avLst/>
                <a:gdLst>
                  <a:gd name="T0" fmla="*/ 23 w 37"/>
                  <a:gd name="T1" fmla="*/ 0 h 55"/>
                  <a:gd name="T2" fmla="*/ 22 w 37"/>
                  <a:gd name="T3" fmla="*/ 1 h 55"/>
                  <a:gd name="T4" fmla="*/ 0 w 37"/>
                  <a:gd name="T5" fmla="*/ 45 h 55"/>
                  <a:gd name="T6" fmla="*/ 14 w 37"/>
                  <a:gd name="T7" fmla="*/ 54 h 55"/>
                  <a:gd name="T8" fmla="*/ 36 w 37"/>
                  <a:gd name="T9" fmla="*/ 9 h 55"/>
                  <a:gd name="T10" fmla="*/ 35 w 37"/>
                  <a:gd name="T11" fmla="*/ 10 h 55"/>
                  <a:gd name="T12" fmla="*/ 23 w 37"/>
                  <a:gd name="T13" fmla="*/ 0 h 55"/>
                  <a:gd name="T14" fmla="*/ 22 w 37"/>
                  <a:gd name="T15" fmla="*/ 1 h 55"/>
                  <a:gd name="T16" fmla="*/ 23 w 3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4" name="Freeform 214">
                <a:extLst>
                  <a:ext uri="{FF2B5EF4-FFF2-40B4-BE49-F238E27FC236}">
                    <a16:creationId xmlns:a16="http://schemas.microsoft.com/office/drawing/2014/main" id="{F5174EA1-AB03-4909-BFE1-1F0DB3A84F3C}"/>
                  </a:ext>
                </a:extLst>
              </p:cNvPr>
              <p:cNvSpPr>
                <a:spLocks/>
              </p:cNvSpPr>
              <p:nvPr/>
            </p:nvSpPr>
            <p:spPr bwMode="auto">
              <a:xfrm>
                <a:off x="1139" y="2955"/>
                <a:ext cx="27" cy="27"/>
              </a:xfrm>
              <a:custGeom>
                <a:avLst/>
                <a:gdLst>
                  <a:gd name="T0" fmla="*/ 25 w 38"/>
                  <a:gd name="T1" fmla="*/ 0 h 48"/>
                  <a:gd name="T2" fmla="*/ 25 w 38"/>
                  <a:gd name="T3" fmla="*/ 2 h 48"/>
                  <a:gd name="T4" fmla="*/ 0 w 38"/>
                  <a:gd name="T5" fmla="*/ 37 h 48"/>
                  <a:gd name="T6" fmla="*/ 12 w 38"/>
                  <a:gd name="T7" fmla="*/ 47 h 48"/>
                  <a:gd name="T8" fmla="*/ 37 w 38"/>
                  <a:gd name="T9" fmla="*/ 11 h 48"/>
                  <a:gd name="T10" fmla="*/ 36 w 38"/>
                  <a:gd name="T11" fmla="*/ 12 h 48"/>
                  <a:gd name="T12" fmla="*/ 25 w 38"/>
                  <a:gd name="T13" fmla="*/ 0 h 48"/>
                  <a:gd name="T14" fmla="*/ 25 w 38"/>
                  <a:gd name="T15" fmla="*/ 1 h 48"/>
                  <a:gd name="T16" fmla="*/ 25 w 38"/>
                  <a:gd name="T17" fmla="*/ 2 h 48"/>
                  <a:gd name="T18" fmla="*/ 25 w 3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5" name="Freeform 215">
                <a:extLst>
                  <a:ext uri="{FF2B5EF4-FFF2-40B4-BE49-F238E27FC236}">
                    <a16:creationId xmlns:a16="http://schemas.microsoft.com/office/drawing/2014/main" id="{F59C7E97-351F-4EFA-936C-0C82869285D1}"/>
                  </a:ext>
                </a:extLst>
              </p:cNvPr>
              <p:cNvSpPr>
                <a:spLocks/>
              </p:cNvSpPr>
              <p:nvPr/>
            </p:nvSpPr>
            <p:spPr bwMode="auto">
              <a:xfrm>
                <a:off x="1160" y="2936"/>
                <a:ext cx="30" cy="24"/>
              </a:xfrm>
              <a:custGeom>
                <a:avLst/>
                <a:gdLst>
                  <a:gd name="T0" fmla="*/ 32 w 44"/>
                  <a:gd name="T1" fmla="*/ 0 h 43"/>
                  <a:gd name="T2" fmla="*/ 31 w 44"/>
                  <a:gd name="T3" fmla="*/ 1 h 43"/>
                  <a:gd name="T4" fmla="*/ 0 w 44"/>
                  <a:gd name="T5" fmla="*/ 31 h 43"/>
                  <a:gd name="T6" fmla="*/ 11 w 44"/>
                  <a:gd name="T7" fmla="*/ 42 h 43"/>
                  <a:gd name="T8" fmla="*/ 43 w 44"/>
                  <a:gd name="T9" fmla="*/ 12 h 43"/>
                  <a:gd name="T10" fmla="*/ 42 w 44"/>
                  <a:gd name="T11" fmla="*/ 12 h 43"/>
                  <a:gd name="T12" fmla="*/ 32 w 44"/>
                  <a:gd name="T13" fmla="*/ 0 h 43"/>
                  <a:gd name="T14" fmla="*/ 32 w 44"/>
                  <a:gd name="T15" fmla="*/ 1 h 43"/>
                  <a:gd name="T16" fmla="*/ 31 w 44"/>
                  <a:gd name="T17" fmla="*/ 1 h 43"/>
                  <a:gd name="T18" fmla="*/ 32 w 44"/>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6" name="Freeform 216">
                <a:extLst>
                  <a:ext uri="{FF2B5EF4-FFF2-40B4-BE49-F238E27FC236}">
                    <a16:creationId xmlns:a16="http://schemas.microsoft.com/office/drawing/2014/main" id="{A1ECF0EF-0898-4ACA-AF22-F4442D0AD898}"/>
                  </a:ext>
                </a:extLst>
              </p:cNvPr>
              <p:cNvSpPr>
                <a:spLocks/>
              </p:cNvSpPr>
              <p:nvPr/>
            </p:nvSpPr>
            <p:spPr bwMode="auto">
              <a:xfrm>
                <a:off x="1185" y="2915"/>
                <a:ext cx="36" cy="26"/>
              </a:xfrm>
              <a:custGeom>
                <a:avLst/>
                <a:gdLst>
                  <a:gd name="T0" fmla="*/ 43 w 53"/>
                  <a:gd name="T1" fmla="*/ 0 h 47"/>
                  <a:gd name="T2" fmla="*/ 42 w 53"/>
                  <a:gd name="T3" fmla="*/ 0 h 47"/>
                  <a:gd name="T4" fmla="*/ 0 w 53"/>
                  <a:gd name="T5" fmla="*/ 34 h 47"/>
                  <a:gd name="T6" fmla="*/ 11 w 53"/>
                  <a:gd name="T7" fmla="*/ 46 h 47"/>
                  <a:gd name="T8" fmla="*/ 52 w 53"/>
                  <a:gd name="T9" fmla="*/ 13 h 47"/>
                  <a:gd name="T10" fmla="*/ 51 w 53"/>
                  <a:gd name="T11" fmla="*/ 13 h 47"/>
                  <a:gd name="T12" fmla="*/ 43 w 53"/>
                  <a:gd name="T13" fmla="*/ 0 h 47"/>
                  <a:gd name="T14" fmla="*/ 42 w 53"/>
                  <a:gd name="T15" fmla="*/ 0 h 47"/>
                  <a:gd name="T16" fmla="*/ 43 w 5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7" name="Freeform 217">
                <a:extLst>
                  <a:ext uri="{FF2B5EF4-FFF2-40B4-BE49-F238E27FC236}">
                    <a16:creationId xmlns:a16="http://schemas.microsoft.com/office/drawing/2014/main" id="{D4C78C5D-825B-4F74-BBDD-FF7B5DEC8FB1}"/>
                  </a:ext>
                </a:extLst>
              </p:cNvPr>
              <p:cNvSpPr>
                <a:spLocks/>
              </p:cNvSpPr>
              <p:nvPr/>
            </p:nvSpPr>
            <p:spPr bwMode="auto">
              <a:xfrm>
                <a:off x="1217" y="2900"/>
                <a:ext cx="38" cy="20"/>
              </a:xfrm>
              <a:custGeom>
                <a:avLst/>
                <a:gdLst>
                  <a:gd name="T0" fmla="*/ 46 w 54"/>
                  <a:gd name="T1" fmla="*/ 0 h 37"/>
                  <a:gd name="T2" fmla="*/ 45 w 54"/>
                  <a:gd name="T3" fmla="*/ 0 h 37"/>
                  <a:gd name="T4" fmla="*/ 0 w 54"/>
                  <a:gd name="T5" fmla="*/ 23 h 37"/>
                  <a:gd name="T6" fmla="*/ 8 w 54"/>
                  <a:gd name="T7" fmla="*/ 36 h 37"/>
                  <a:gd name="T8" fmla="*/ 53 w 54"/>
                  <a:gd name="T9" fmla="*/ 14 h 37"/>
                  <a:gd name="T10" fmla="*/ 51 w 54"/>
                  <a:gd name="T11" fmla="*/ 15 h 37"/>
                  <a:gd name="T12" fmla="*/ 46 w 54"/>
                  <a:gd name="T13" fmla="*/ 0 h 37"/>
                  <a:gd name="T14" fmla="*/ 45 w 54"/>
                  <a:gd name="T15" fmla="*/ 0 h 37"/>
                  <a:gd name="T16" fmla="*/ 46 w 5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8" name="Freeform 218">
                <a:extLst>
                  <a:ext uri="{FF2B5EF4-FFF2-40B4-BE49-F238E27FC236}">
                    <a16:creationId xmlns:a16="http://schemas.microsoft.com/office/drawing/2014/main" id="{504C8FFF-0E05-4F11-A065-C71D52B06F06}"/>
                  </a:ext>
                </a:extLst>
              </p:cNvPr>
              <p:cNvSpPr>
                <a:spLocks/>
              </p:cNvSpPr>
              <p:nvPr/>
            </p:nvSpPr>
            <p:spPr bwMode="auto">
              <a:xfrm>
                <a:off x="1253" y="2886"/>
                <a:ext cx="43" cy="20"/>
              </a:xfrm>
              <a:custGeom>
                <a:avLst/>
                <a:gdLst>
                  <a:gd name="T0" fmla="*/ 56 w 62"/>
                  <a:gd name="T1" fmla="*/ 0 h 36"/>
                  <a:gd name="T2" fmla="*/ 0 w 62"/>
                  <a:gd name="T3" fmla="*/ 20 h 36"/>
                  <a:gd name="T4" fmla="*/ 5 w 62"/>
                  <a:gd name="T5" fmla="*/ 35 h 36"/>
                  <a:gd name="T6" fmla="*/ 61 w 62"/>
                  <a:gd name="T7" fmla="*/ 15 h 36"/>
                  <a:gd name="T8" fmla="*/ 60 w 62"/>
                  <a:gd name="T9" fmla="*/ 15 h 36"/>
                  <a:gd name="T10" fmla="*/ 56 w 62"/>
                  <a:gd name="T11" fmla="*/ 0 h 36"/>
                </a:gdLst>
                <a:ahLst/>
                <a:cxnLst>
                  <a:cxn ang="0">
                    <a:pos x="T0" y="T1"/>
                  </a:cxn>
                  <a:cxn ang="0">
                    <a:pos x="T2" y="T3"/>
                  </a:cxn>
                  <a:cxn ang="0">
                    <a:pos x="T4" y="T5"/>
                  </a:cxn>
                  <a:cxn ang="0">
                    <a:pos x="T6" y="T7"/>
                  </a:cxn>
                  <a:cxn ang="0">
                    <a:pos x="T8" y="T9"/>
                  </a:cxn>
                  <a:cxn ang="0">
                    <a:pos x="T10" y="T11"/>
                  </a:cxn>
                </a:cxnLst>
                <a:rect l="0" t="0" r="r" b="b"/>
                <a:pathLst>
                  <a:path w="62" h="36">
                    <a:moveTo>
                      <a:pt x="56" y="0"/>
                    </a:moveTo>
                    <a:lnTo>
                      <a:pt x="0" y="20"/>
                    </a:lnTo>
                    <a:lnTo>
                      <a:pt x="5" y="35"/>
                    </a:lnTo>
                    <a:lnTo>
                      <a:pt x="61" y="15"/>
                    </a:lnTo>
                    <a:lnTo>
                      <a:pt x="60" y="15"/>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19" name="Freeform 219">
                <a:extLst>
                  <a:ext uri="{FF2B5EF4-FFF2-40B4-BE49-F238E27FC236}">
                    <a16:creationId xmlns:a16="http://schemas.microsoft.com/office/drawing/2014/main" id="{81D7EC12-2266-40E9-9A01-A0EC37DB1183}"/>
                  </a:ext>
                </a:extLst>
              </p:cNvPr>
              <p:cNvSpPr>
                <a:spLocks/>
              </p:cNvSpPr>
              <p:nvPr/>
            </p:nvSpPr>
            <p:spPr bwMode="auto">
              <a:xfrm>
                <a:off x="1296" y="2880"/>
                <a:ext cx="41" cy="14"/>
              </a:xfrm>
              <a:custGeom>
                <a:avLst/>
                <a:gdLst>
                  <a:gd name="T0" fmla="*/ 56 w 60"/>
                  <a:gd name="T1" fmla="*/ 0 h 25"/>
                  <a:gd name="T2" fmla="*/ 55 w 60"/>
                  <a:gd name="T3" fmla="*/ 0 h 25"/>
                  <a:gd name="T4" fmla="*/ 0 w 60"/>
                  <a:gd name="T5" fmla="*/ 10 h 25"/>
                  <a:gd name="T6" fmla="*/ 4 w 60"/>
                  <a:gd name="T7" fmla="*/ 24 h 25"/>
                  <a:gd name="T8" fmla="*/ 59 w 60"/>
                  <a:gd name="T9" fmla="*/ 14 h 25"/>
                  <a:gd name="T10" fmla="*/ 56 w 60"/>
                  <a:gd name="T11" fmla="*/ 0 h 25"/>
                  <a:gd name="T12" fmla="*/ 55 w 60"/>
                  <a:gd name="T13" fmla="*/ 0 h 25"/>
                  <a:gd name="T14" fmla="*/ 56 w 60"/>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20" name="Freeform 220">
                <a:extLst>
                  <a:ext uri="{FF2B5EF4-FFF2-40B4-BE49-F238E27FC236}">
                    <a16:creationId xmlns:a16="http://schemas.microsoft.com/office/drawing/2014/main" id="{37838608-D556-4C18-ABC8-B55915A7333C}"/>
                  </a:ext>
                </a:extLst>
              </p:cNvPr>
              <p:cNvSpPr>
                <a:spLocks/>
              </p:cNvSpPr>
              <p:nvPr/>
            </p:nvSpPr>
            <p:spPr bwMode="auto">
              <a:xfrm>
                <a:off x="1339" y="2875"/>
                <a:ext cx="44" cy="12"/>
              </a:xfrm>
              <a:custGeom>
                <a:avLst/>
                <a:gdLst>
                  <a:gd name="T0" fmla="*/ 62 w 64"/>
                  <a:gd name="T1" fmla="*/ 0 h 22"/>
                  <a:gd name="T2" fmla="*/ 61 w 64"/>
                  <a:gd name="T3" fmla="*/ 0 h 22"/>
                  <a:gd name="T4" fmla="*/ 0 w 64"/>
                  <a:gd name="T5" fmla="*/ 7 h 22"/>
                  <a:gd name="T6" fmla="*/ 3 w 64"/>
                  <a:gd name="T7" fmla="*/ 21 h 22"/>
                  <a:gd name="T8" fmla="*/ 63 w 64"/>
                  <a:gd name="T9" fmla="*/ 15 h 22"/>
                  <a:gd name="T10" fmla="*/ 62 w 64"/>
                  <a:gd name="T11" fmla="*/ 15 h 22"/>
                  <a:gd name="T12" fmla="*/ 62 w 64"/>
                  <a:gd name="T13" fmla="*/ 0 h 22"/>
                  <a:gd name="T14" fmla="*/ 61 w 64"/>
                  <a:gd name="T15" fmla="*/ 0 h 22"/>
                  <a:gd name="T16" fmla="*/ 62 w 6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21" name="Freeform 221">
                <a:extLst>
                  <a:ext uri="{FF2B5EF4-FFF2-40B4-BE49-F238E27FC236}">
                    <a16:creationId xmlns:a16="http://schemas.microsoft.com/office/drawing/2014/main" id="{694B801C-9484-41B0-A4A4-D3E0F6F2B68D}"/>
                  </a:ext>
                </a:extLst>
              </p:cNvPr>
              <p:cNvSpPr>
                <a:spLocks/>
              </p:cNvSpPr>
              <p:nvPr/>
            </p:nvSpPr>
            <p:spPr bwMode="auto">
              <a:xfrm>
                <a:off x="1385" y="2875"/>
                <a:ext cx="2532" cy="9"/>
              </a:xfrm>
              <a:custGeom>
                <a:avLst/>
                <a:gdLst>
                  <a:gd name="T0" fmla="*/ 3657 w 3658"/>
                  <a:gd name="T1" fmla="*/ 8 h 17"/>
                  <a:gd name="T2" fmla="*/ 3657 w 3658"/>
                  <a:gd name="T3" fmla="*/ 0 h 17"/>
                  <a:gd name="T4" fmla="*/ 0 w 3658"/>
                  <a:gd name="T5" fmla="*/ 0 h 17"/>
                  <a:gd name="T6" fmla="*/ 0 w 3658"/>
                  <a:gd name="T7" fmla="*/ 16 h 17"/>
                  <a:gd name="T8" fmla="*/ 3657 w 3658"/>
                  <a:gd name="T9" fmla="*/ 16 h 17"/>
                  <a:gd name="T10" fmla="*/ 3657 w 3658"/>
                  <a:gd name="T11" fmla="*/ 8 h 17"/>
                </a:gdLst>
                <a:ahLst/>
                <a:cxnLst>
                  <a:cxn ang="0">
                    <a:pos x="T0" y="T1"/>
                  </a:cxn>
                  <a:cxn ang="0">
                    <a:pos x="T2" y="T3"/>
                  </a:cxn>
                  <a:cxn ang="0">
                    <a:pos x="T4" y="T5"/>
                  </a:cxn>
                  <a:cxn ang="0">
                    <a:pos x="T6" y="T7"/>
                  </a:cxn>
                  <a:cxn ang="0">
                    <a:pos x="T8" y="T9"/>
                  </a:cxn>
                  <a:cxn ang="0">
                    <a:pos x="T10" y="T11"/>
                  </a:cxn>
                </a:cxnLst>
                <a:rect l="0" t="0" r="r" b="b"/>
                <a:pathLst>
                  <a:path w="3658" h="17">
                    <a:moveTo>
                      <a:pt x="3657" y="8"/>
                    </a:moveTo>
                    <a:lnTo>
                      <a:pt x="3657" y="0"/>
                    </a:lnTo>
                    <a:lnTo>
                      <a:pt x="0" y="0"/>
                    </a:lnTo>
                    <a:lnTo>
                      <a:pt x="0" y="16"/>
                    </a:lnTo>
                    <a:lnTo>
                      <a:pt x="3657" y="16"/>
                    </a:lnTo>
                    <a:lnTo>
                      <a:pt x="3657" y="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22" name="Freeform 222">
                <a:extLst>
                  <a:ext uri="{FF2B5EF4-FFF2-40B4-BE49-F238E27FC236}">
                    <a16:creationId xmlns:a16="http://schemas.microsoft.com/office/drawing/2014/main" id="{3F118420-3418-436D-B4C0-4C7C0B2AD8F3}"/>
                  </a:ext>
                </a:extLst>
              </p:cNvPr>
              <p:cNvSpPr>
                <a:spLocks/>
              </p:cNvSpPr>
              <p:nvPr/>
            </p:nvSpPr>
            <p:spPr bwMode="auto">
              <a:xfrm>
                <a:off x="2680" y="3898"/>
                <a:ext cx="47" cy="102"/>
              </a:xfrm>
              <a:custGeom>
                <a:avLst/>
                <a:gdLst>
                  <a:gd name="T0" fmla="*/ 7 w 67"/>
                  <a:gd name="T1" fmla="*/ 180 h 184"/>
                  <a:gd name="T2" fmla="*/ 16 w 67"/>
                  <a:gd name="T3" fmla="*/ 183 h 184"/>
                  <a:gd name="T4" fmla="*/ 66 w 67"/>
                  <a:gd name="T5" fmla="*/ 6 h 184"/>
                  <a:gd name="T6" fmla="*/ 50 w 67"/>
                  <a:gd name="T7" fmla="*/ 0 h 184"/>
                  <a:gd name="T8" fmla="*/ 0 w 67"/>
                  <a:gd name="T9" fmla="*/ 178 h 184"/>
                  <a:gd name="T10" fmla="*/ 7 w 67"/>
                  <a:gd name="T11" fmla="*/ 180 h 184"/>
                </a:gdLst>
                <a:ahLst/>
                <a:cxnLst>
                  <a:cxn ang="0">
                    <a:pos x="T0" y="T1"/>
                  </a:cxn>
                  <a:cxn ang="0">
                    <a:pos x="T2" y="T3"/>
                  </a:cxn>
                  <a:cxn ang="0">
                    <a:pos x="T4" y="T5"/>
                  </a:cxn>
                  <a:cxn ang="0">
                    <a:pos x="T6" y="T7"/>
                  </a:cxn>
                  <a:cxn ang="0">
                    <a:pos x="T8" y="T9"/>
                  </a:cxn>
                  <a:cxn ang="0">
                    <a:pos x="T10" y="T11"/>
                  </a:cxn>
                </a:cxnLst>
                <a:rect l="0" t="0" r="r" b="b"/>
                <a:pathLst>
                  <a:path w="67" h="184">
                    <a:moveTo>
                      <a:pt x="7" y="180"/>
                    </a:moveTo>
                    <a:lnTo>
                      <a:pt x="16" y="183"/>
                    </a:lnTo>
                    <a:lnTo>
                      <a:pt x="66" y="6"/>
                    </a:lnTo>
                    <a:lnTo>
                      <a:pt x="50" y="0"/>
                    </a:lnTo>
                    <a:lnTo>
                      <a:pt x="0" y="178"/>
                    </a:lnTo>
                    <a:lnTo>
                      <a:pt x="7"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23" name="Freeform 223">
                <a:extLst>
                  <a:ext uri="{FF2B5EF4-FFF2-40B4-BE49-F238E27FC236}">
                    <a16:creationId xmlns:a16="http://schemas.microsoft.com/office/drawing/2014/main" id="{1C3B64B8-EA04-4066-B4D2-DD399043184E}"/>
                  </a:ext>
                </a:extLst>
              </p:cNvPr>
              <p:cNvSpPr>
                <a:spLocks/>
              </p:cNvSpPr>
              <p:nvPr/>
            </p:nvSpPr>
            <p:spPr bwMode="auto">
              <a:xfrm>
                <a:off x="2714" y="3898"/>
                <a:ext cx="47" cy="102"/>
              </a:xfrm>
              <a:custGeom>
                <a:avLst/>
                <a:gdLst>
                  <a:gd name="T0" fmla="*/ 8 w 68"/>
                  <a:gd name="T1" fmla="*/ 180 h 184"/>
                  <a:gd name="T2" fmla="*/ 16 w 68"/>
                  <a:gd name="T3" fmla="*/ 183 h 184"/>
                  <a:gd name="T4" fmla="*/ 67 w 68"/>
                  <a:gd name="T5" fmla="*/ 6 h 184"/>
                  <a:gd name="T6" fmla="*/ 51 w 68"/>
                  <a:gd name="T7" fmla="*/ 0 h 184"/>
                  <a:gd name="T8" fmla="*/ 0 w 68"/>
                  <a:gd name="T9" fmla="*/ 178 h 184"/>
                  <a:gd name="T10" fmla="*/ 8 w 68"/>
                  <a:gd name="T11" fmla="*/ 180 h 184"/>
                </a:gdLst>
                <a:ahLst/>
                <a:cxnLst>
                  <a:cxn ang="0">
                    <a:pos x="T0" y="T1"/>
                  </a:cxn>
                  <a:cxn ang="0">
                    <a:pos x="T2" y="T3"/>
                  </a:cxn>
                  <a:cxn ang="0">
                    <a:pos x="T4" y="T5"/>
                  </a:cxn>
                  <a:cxn ang="0">
                    <a:pos x="T6" y="T7"/>
                  </a:cxn>
                  <a:cxn ang="0">
                    <a:pos x="T8" y="T9"/>
                  </a:cxn>
                  <a:cxn ang="0">
                    <a:pos x="T10" y="T11"/>
                  </a:cxn>
                </a:cxnLst>
                <a:rect l="0" t="0" r="r" b="b"/>
                <a:pathLst>
                  <a:path w="68" h="184">
                    <a:moveTo>
                      <a:pt x="8" y="180"/>
                    </a:moveTo>
                    <a:lnTo>
                      <a:pt x="16" y="183"/>
                    </a:lnTo>
                    <a:lnTo>
                      <a:pt x="67" y="6"/>
                    </a:lnTo>
                    <a:lnTo>
                      <a:pt x="51"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24" name="Rectangle 224">
                <a:extLst>
                  <a:ext uri="{FF2B5EF4-FFF2-40B4-BE49-F238E27FC236}">
                    <a16:creationId xmlns:a16="http://schemas.microsoft.com/office/drawing/2014/main" id="{5074BDC1-A426-4082-A4A0-CCC1461694E3}"/>
                  </a:ext>
                </a:extLst>
              </p:cNvPr>
              <p:cNvSpPr>
                <a:spLocks noChangeArrowheads="1"/>
              </p:cNvSpPr>
              <p:nvPr/>
            </p:nvSpPr>
            <p:spPr bwMode="auto">
              <a:xfrm>
                <a:off x="2789" y="2976"/>
                <a:ext cx="10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GB" altLang="en-US" sz="1200" b="1"/>
                  <a:t>Total anti-HBc</a:t>
                </a:r>
              </a:p>
            </p:txBody>
          </p:sp>
          <p:sp>
            <p:nvSpPr>
              <p:cNvPr id="205025" name="Rectangle 225">
                <a:extLst>
                  <a:ext uri="{FF2B5EF4-FFF2-40B4-BE49-F238E27FC236}">
                    <a16:creationId xmlns:a16="http://schemas.microsoft.com/office/drawing/2014/main" id="{CCD9AD1C-C1ED-492C-954F-A6306E36A9D8}"/>
                  </a:ext>
                </a:extLst>
              </p:cNvPr>
              <p:cNvSpPr>
                <a:spLocks noChangeArrowheads="1"/>
              </p:cNvSpPr>
              <p:nvPr/>
            </p:nvSpPr>
            <p:spPr bwMode="auto">
              <a:xfrm>
                <a:off x="907" y="2296"/>
                <a:ext cx="77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Acute</a:t>
                </a:r>
              </a:p>
              <a:p>
                <a:pPr algn="ctr" eaLnBrk="0" hangingPunct="0"/>
                <a:r>
                  <a:rPr lang="en-GB" altLang="en-US" sz="1200" b="1"/>
                  <a:t>(6 months)</a:t>
                </a:r>
              </a:p>
            </p:txBody>
          </p:sp>
          <p:sp>
            <p:nvSpPr>
              <p:cNvPr id="205026" name="Rectangle 226">
                <a:extLst>
                  <a:ext uri="{FF2B5EF4-FFF2-40B4-BE49-F238E27FC236}">
                    <a16:creationId xmlns:a16="http://schemas.microsoft.com/office/drawing/2014/main" id="{A7E3C0CF-CDE4-4EEC-BE61-0C8211E8437D}"/>
                  </a:ext>
                </a:extLst>
              </p:cNvPr>
              <p:cNvSpPr>
                <a:spLocks noChangeArrowheads="1"/>
              </p:cNvSpPr>
              <p:nvPr/>
            </p:nvSpPr>
            <p:spPr bwMode="auto">
              <a:xfrm>
                <a:off x="1929" y="2523"/>
                <a:ext cx="5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GB" altLang="en-US" sz="1200" b="1"/>
                  <a:t>HBeAg</a:t>
                </a:r>
              </a:p>
            </p:txBody>
          </p:sp>
          <p:sp>
            <p:nvSpPr>
              <p:cNvPr id="205027" name="Rectangle 227">
                <a:extLst>
                  <a:ext uri="{FF2B5EF4-FFF2-40B4-BE49-F238E27FC236}">
                    <a16:creationId xmlns:a16="http://schemas.microsoft.com/office/drawing/2014/main" id="{9842BA3E-497A-4BE5-8AEB-DBDEE543E62C}"/>
                  </a:ext>
                </a:extLst>
              </p:cNvPr>
              <p:cNvSpPr>
                <a:spLocks noChangeArrowheads="1"/>
              </p:cNvSpPr>
              <p:nvPr/>
            </p:nvSpPr>
            <p:spPr bwMode="auto">
              <a:xfrm>
                <a:off x="2393" y="2296"/>
                <a:ext cx="77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Chronic</a:t>
                </a:r>
              </a:p>
              <a:p>
                <a:pPr algn="ctr" eaLnBrk="0" hangingPunct="0"/>
                <a:r>
                  <a:rPr lang="en-GB" altLang="en-US" sz="1200" b="1"/>
                  <a:t>(Years)</a:t>
                </a:r>
              </a:p>
            </p:txBody>
          </p:sp>
          <p:sp>
            <p:nvSpPr>
              <p:cNvPr id="205028" name="Rectangle 228">
                <a:extLst>
                  <a:ext uri="{FF2B5EF4-FFF2-40B4-BE49-F238E27FC236}">
                    <a16:creationId xmlns:a16="http://schemas.microsoft.com/office/drawing/2014/main" id="{8F985031-59F4-49AC-AD1D-20E14D0556D6}"/>
                  </a:ext>
                </a:extLst>
              </p:cNvPr>
              <p:cNvSpPr>
                <a:spLocks noChangeArrowheads="1"/>
              </p:cNvSpPr>
              <p:nvPr/>
            </p:nvSpPr>
            <p:spPr bwMode="auto">
              <a:xfrm>
                <a:off x="3216" y="2526"/>
                <a:ext cx="7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anti-HBe</a:t>
                </a:r>
              </a:p>
            </p:txBody>
          </p:sp>
          <p:sp>
            <p:nvSpPr>
              <p:cNvPr id="205029" name="Rectangle 229">
                <a:extLst>
                  <a:ext uri="{FF2B5EF4-FFF2-40B4-BE49-F238E27FC236}">
                    <a16:creationId xmlns:a16="http://schemas.microsoft.com/office/drawing/2014/main" id="{107100C6-5731-4D9E-8721-DE8A7AD77259}"/>
                  </a:ext>
                </a:extLst>
              </p:cNvPr>
              <p:cNvSpPr>
                <a:spLocks noChangeArrowheads="1"/>
              </p:cNvSpPr>
              <p:nvPr/>
            </p:nvSpPr>
            <p:spPr bwMode="auto">
              <a:xfrm>
                <a:off x="597"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0</a:t>
                </a:r>
              </a:p>
            </p:txBody>
          </p:sp>
          <p:sp>
            <p:nvSpPr>
              <p:cNvPr id="205030" name="Rectangle 230">
                <a:extLst>
                  <a:ext uri="{FF2B5EF4-FFF2-40B4-BE49-F238E27FC236}">
                    <a16:creationId xmlns:a16="http://schemas.microsoft.com/office/drawing/2014/main" id="{D65FFD41-8933-4AC5-997B-B9210129A80B}"/>
                  </a:ext>
                </a:extLst>
              </p:cNvPr>
              <p:cNvSpPr>
                <a:spLocks noChangeArrowheads="1"/>
              </p:cNvSpPr>
              <p:nvPr/>
            </p:nvSpPr>
            <p:spPr bwMode="auto">
              <a:xfrm>
                <a:off x="763"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4</a:t>
                </a:r>
              </a:p>
            </p:txBody>
          </p:sp>
          <p:sp>
            <p:nvSpPr>
              <p:cNvPr id="205031" name="Rectangle 231">
                <a:extLst>
                  <a:ext uri="{FF2B5EF4-FFF2-40B4-BE49-F238E27FC236}">
                    <a16:creationId xmlns:a16="http://schemas.microsoft.com/office/drawing/2014/main" id="{7D5BFB7D-574C-495A-BC89-98875D360BEF}"/>
                  </a:ext>
                </a:extLst>
              </p:cNvPr>
              <p:cNvSpPr>
                <a:spLocks noChangeArrowheads="1"/>
              </p:cNvSpPr>
              <p:nvPr/>
            </p:nvSpPr>
            <p:spPr bwMode="auto">
              <a:xfrm>
                <a:off x="926"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8</a:t>
                </a:r>
              </a:p>
            </p:txBody>
          </p:sp>
          <p:sp>
            <p:nvSpPr>
              <p:cNvPr id="205032" name="Rectangle 232">
                <a:extLst>
                  <a:ext uri="{FF2B5EF4-FFF2-40B4-BE49-F238E27FC236}">
                    <a16:creationId xmlns:a16="http://schemas.microsoft.com/office/drawing/2014/main" id="{10F1319A-F54C-48A9-A7F3-B1BCB5587E45}"/>
                  </a:ext>
                </a:extLst>
              </p:cNvPr>
              <p:cNvSpPr>
                <a:spLocks noChangeArrowheads="1"/>
              </p:cNvSpPr>
              <p:nvPr/>
            </p:nvSpPr>
            <p:spPr bwMode="auto">
              <a:xfrm>
                <a:off x="1095" y="3983"/>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12</a:t>
                </a:r>
              </a:p>
            </p:txBody>
          </p:sp>
          <p:sp>
            <p:nvSpPr>
              <p:cNvPr id="205033" name="Rectangle 233">
                <a:extLst>
                  <a:ext uri="{FF2B5EF4-FFF2-40B4-BE49-F238E27FC236}">
                    <a16:creationId xmlns:a16="http://schemas.microsoft.com/office/drawing/2014/main" id="{10410BAB-2603-48B5-961B-EADF7B65489F}"/>
                  </a:ext>
                </a:extLst>
              </p:cNvPr>
              <p:cNvSpPr>
                <a:spLocks noChangeArrowheads="1"/>
              </p:cNvSpPr>
              <p:nvPr/>
            </p:nvSpPr>
            <p:spPr bwMode="auto">
              <a:xfrm>
                <a:off x="1261"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16</a:t>
                </a:r>
              </a:p>
            </p:txBody>
          </p:sp>
          <p:sp>
            <p:nvSpPr>
              <p:cNvPr id="205034" name="Rectangle 234">
                <a:extLst>
                  <a:ext uri="{FF2B5EF4-FFF2-40B4-BE49-F238E27FC236}">
                    <a16:creationId xmlns:a16="http://schemas.microsoft.com/office/drawing/2014/main" id="{1811B4DE-7959-44F9-9160-DB39FDE9B350}"/>
                  </a:ext>
                </a:extLst>
              </p:cNvPr>
              <p:cNvSpPr>
                <a:spLocks noChangeArrowheads="1"/>
              </p:cNvSpPr>
              <p:nvPr/>
            </p:nvSpPr>
            <p:spPr bwMode="auto">
              <a:xfrm>
                <a:off x="1424" y="3982"/>
                <a:ext cx="2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20</a:t>
                </a:r>
              </a:p>
            </p:txBody>
          </p:sp>
          <p:sp>
            <p:nvSpPr>
              <p:cNvPr id="205035" name="Rectangle 235">
                <a:extLst>
                  <a:ext uri="{FF2B5EF4-FFF2-40B4-BE49-F238E27FC236}">
                    <a16:creationId xmlns:a16="http://schemas.microsoft.com/office/drawing/2014/main" id="{2C5EC575-631A-4624-9FAA-1338C4832CA6}"/>
                  </a:ext>
                </a:extLst>
              </p:cNvPr>
              <p:cNvSpPr>
                <a:spLocks noChangeArrowheads="1"/>
              </p:cNvSpPr>
              <p:nvPr/>
            </p:nvSpPr>
            <p:spPr bwMode="auto">
              <a:xfrm>
                <a:off x="1587"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24</a:t>
                </a:r>
              </a:p>
            </p:txBody>
          </p:sp>
          <p:sp>
            <p:nvSpPr>
              <p:cNvPr id="205036" name="Rectangle 236">
                <a:extLst>
                  <a:ext uri="{FF2B5EF4-FFF2-40B4-BE49-F238E27FC236}">
                    <a16:creationId xmlns:a16="http://schemas.microsoft.com/office/drawing/2014/main" id="{C865960C-DB1E-4D44-9AC4-8288CC9409E1}"/>
                  </a:ext>
                </a:extLst>
              </p:cNvPr>
              <p:cNvSpPr>
                <a:spLocks noChangeArrowheads="1"/>
              </p:cNvSpPr>
              <p:nvPr/>
            </p:nvSpPr>
            <p:spPr bwMode="auto">
              <a:xfrm>
                <a:off x="1755"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28</a:t>
                </a:r>
              </a:p>
            </p:txBody>
          </p:sp>
          <p:sp>
            <p:nvSpPr>
              <p:cNvPr id="205037" name="Rectangle 237">
                <a:extLst>
                  <a:ext uri="{FF2B5EF4-FFF2-40B4-BE49-F238E27FC236}">
                    <a16:creationId xmlns:a16="http://schemas.microsoft.com/office/drawing/2014/main" id="{1E8CDFAE-A59E-4F42-822C-447C4E742F26}"/>
                  </a:ext>
                </a:extLst>
              </p:cNvPr>
              <p:cNvSpPr>
                <a:spLocks noChangeArrowheads="1"/>
              </p:cNvSpPr>
              <p:nvPr/>
            </p:nvSpPr>
            <p:spPr bwMode="auto">
              <a:xfrm>
                <a:off x="1917" y="3983"/>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32</a:t>
                </a:r>
              </a:p>
            </p:txBody>
          </p:sp>
          <p:sp>
            <p:nvSpPr>
              <p:cNvPr id="205038" name="Rectangle 238">
                <a:extLst>
                  <a:ext uri="{FF2B5EF4-FFF2-40B4-BE49-F238E27FC236}">
                    <a16:creationId xmlns:a16="http://schemas.microsoft.com/office/drawing/2014/main" id="{439733FE-E5BE-4306-9F5F-0AC882CDE2B5}"/>
                  </a:ext>
                </a:extLst>
              </p:cNvPr>
              <p:cNvSpPr>
                <a:spLocks noChangeArrowheads="1"/>
              </p:cNvSpPr>
              <p:nvPr/>
            </p:nvSpPr>
            <p:spPr bwMode="auto">
              <a:xfrm>
                <a:off x="2081" y="3982"/>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36</a:t>
                </a:r>
              </a:p>
            </p:txBody>
          </p:sp>
          <p:sp>
            <p:nvSpPr>
              <p:cNvPr id="205039" name="Rectangle 239">
                <a:extLst>
                  <a:ext uri="{FF2B5EF4-FFF2-40B4-BE49-F238E27FC236}">
                    <a16:creationId xmlns:a16="http://schemas.microsoft.com/office/drawing/2014/main" id="{E0632B76-0D30-4E53-BE90-23BEE25B1A02}"/>
                  </a:ext>
                </a:extLst>
              </p:cNvPr>
              <p:cNvSpPr>
                <a:spLocks noChangeArrowheads="1"/>
              </p:cNvSpPr>
              <p:nvPr/>
            </p:nvSpPr>
            <p:spPr bwMode="auto">
              <a:xfrm>
                <a:off x="2411" y="3985"/>
                <a:ext cx="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52</a:t>
                </a:r>
              </a:p>
            </p:txBody>
          </p:sp>
          <p:sp>
            <p:nvSpPr>
              <p:cNvPr id="205040" name="Rectangle 240">
                <a:extLst>
                  <a:ext uri="{FF2B5EF4-FFF2-40B4-BE49-F238E27FC236}">
                    <a16:creationId xmlns:a16="http://schemas.microsoft.com/office/drawing/2014/main" id="{49500A69-E555-4DD7-B207-312377CD51CB}"/>
                  </a:ext>
                </a:extLst>
              </p:cNvPr>
              <p:cNvSpPr>
                <a:spLocks noChangeArrowheads="1"/>
              </p:cNvSpPr>
              <p:nvPr/>
            </p:nvSpPr>
            <p:spPr bwMode="auto">
              <a:xfrm>
                <a:off x="3170" y="3975"/>
                <a:ext cx="4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1200" b="1"/>
                  <a:t>Years</a:t>
                </a:r>
              </a:p>
            </p:txBody>
          </p:sp>
          <p:sp>
            <p:nvSpPr>
              <p:cNvPr id="205041" name="Text Box 241">
                <a:extLst>
                  <a:ext uri="{FF2B5EF4-FFF2-40B4-BE49-F238E27FC236}">
                    <a16:creationId xmlns:a16="http://schemas.microsoft.com/office/drawing/2014/main" id="{D12D10B4-27D1-4D9F-AFFD-E8DDC3ADE5DD}"/>
                  </a:ext>
                </a:extLst>
              </p:cNvPr>
              <p:cNvSpPr txBox="1">
                <a:spLocks noChangeArrowheads="1"/>
              </p:cNvSpPr>
              <p:nvPr/>
            </p:nvSpPr>
            <p:spPr bwMode="auto">
              <a:xfrm>
                <a:off x="839" y="2714"/>
                <a:ext cx="2380" cy="17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r>
                  <a:rPr lang="en-IE" altLang="en-US" sz="1200">
                    <a:latin typeface="Times New Roman" panose="02020603050405020304" pitchFamily="18" charset="0"/>
                  </a:rPr>
                  <a:t>HBV DNA</a:t>
                </a:r>
              </a:p>
            </p:txBody>
          </p:sp>
          <p:sp>
            <p:nvSpPr>
              <p:cNvPr id="205042" name="Freeform 242">
                <a:extLst>
                  <a:ext uri="{FF2B5EF4-FFF2-40B4-BE49-F238E27FC236}">
                    <a16:creationId xmlns:a16="http://schemas.microsoft.com/office/drawing/2014/main" id="{6EA44D04-CC31-448A-9AA5-EB7570A9CFEA}"/>
                  </a:ext>
                </a:extLst>
              </p:cNvPr>
              <p:cNvSpPr>
                <a:spLocks/>
              </p:cNvSpPr>
              <p:nvPr/>
            </p:nvSpPr>
            <p:spPr bwMode="auto">
              <a:xfrm>
                <a:off x="748" y="2713"/>
                <a:ext cx="2450" cy="127"/>
              </a:xfrm>
              <a:custGeom>
                <a:avLst/>
                <a:gdLst>
                  <a:gd name="T0" fmla="*/ 0 w 3158"/>
                  <a:gd name="T1" fmla="*/ 160 h 161"/>
                  <a:gd name="T2" fmla="*/ 3157 w 3158"/>
                  <a:gd name="T3" fmla="*/ 160 h 161"/>
                  <a:gd name="T4" fmla="*/ 3157 w 3158"/>
                  <a:gd name="T5" fmla="*/ 0 h 161"/>
                  <a:gd name="T6" fmla="*/ 0 w 3158"/>
                  <a:gd name="T7" fmla="*/ 0 h 161"/>
                  <a:gd name="T8" fmla="*/ 0 w 3158"/>
                  <a:gd name="T9" fmla="*/ 160 h 161"/>
                </a:gdLst>
                <a:ahLst/>
                <a:cxnLst>
                  <a:cxn ang="0">
                    <a:pos x="T0" y="T1"/>
                  </a:cxn>
                  <a:cxn ang="0">
                    <a:pos x="T2" y="T3"/>
                  </a:cxn>
                  <a:cxn ang="0">
                    <a:pos x="T4" y="T5"/>
                  </a:cxn>
                  <a:cxn ang="0">
                    <a:pos x="T6" y="T7"/>
                  </a:cxn>
                  <a:cxn ang="0">
                    <a:pos x="T8" y="T9"/>
                  </a:cxn>
                </a:cxnLst>
                <a:rect l="0" t="0" r="r" b="b"/>
                <a:pathLst>
                  <a:path w="3158" h="161">
                    <a:moveTo>
                      <a:pt x="0" y="160"/>
                    </a:moveTo>
                    <a:lnTo>
                      <a:pt x="3157" y="160"/>
                    </a:lnTo>
                    <a:lnTo>
                      <a:pt x="3157" y="0"/>
                    </a:lnTo>
                    <a:lnTo>
                      <a:pt x="0" y="0"/>
                    </a:lnTo>
                    <a:lnTo>
                      <a:pt x="0" y="160"/>
                    </a:lnTo>
                  </a:path>
                </a:pathLst>
              </a:custGeom>
              <a:solidFill>
                <a:srgbClr val="008000"/>
              </a:solidFill>
              <a:ln w="12700" cap="rnd" cmpd="sng">
                <a:solidFill>
                  <a:srgbClr val="33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043" name="Text Box 243">
                <a:extLst>
                  <a:ext uri="{FF2B5EF4-FFF2-40B4-BE49-F238E27FC236}">
                    <a16:creationId xmlns:a16="http://schemas.microsoft.com/office/drawing/2014/main" id="{C68CAEC0-9530-4446-B1C3-0D161B072C75}"/>
                  </a:ext>
                </a:extLst>
              </p:cNvPr>
              <p:cNvSpPr txBox="1">
                <a:spLocks noChangeArrowheads="1"/>
              </p:cNvSpPr>
              <p:nvPr/>
            </p:nvSpPr>
            <p:spPr bwMode="auto">
              <a:xfrm>
                <a:off x="748" y="2677"/>
                <a:ext cx="1520" cy="17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r>
                  <a:rPr lang="en-IE" altLang="en-US" sz="1200"/>
                  <a:t>HBV DNA</a:t>
                </a:r>
              </a:p>
            </p:txBody>
          </p:sp>
          <p:sp>
            <p:nvSpPr>
              <p:cNvPr id="205044" name="Rectangle 244">
                <a:extLst>
                  <a:ext uri="{FF2B5EF4-FFF2-40B4-BE49-F238E27FC236}">
                    <a16:creationId xmlns:a16="http://schemas.microsoft.com/office/drawing/2014/main" id="{06CD596C-194D-44F1-A787-9AD2F1EE9D8A}"/>
                  </a:ext>
                </a:extLst>
              </p:cNvPr>
              <p:cNvSpPr>
                <a:spLocks noChangeArrowheads="1"/>
              </p:cNvSpPr>
              <p:nvPr/>
            </p:nvSpPr>
            <p:spPr bwMode="auto">
              <a:xfrm>
                <a:off x="3923" y="2704"/>
                <a:ext cx="7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GB" altLang="en-US" sz="1200" b="1"/>
                  <a:t>HBsAg</a:t>
                </a:r>
              </a:p>
            </p:txBody>
          </p:sp>
          <p:sp>
            <p:nvSpPr>
              <p:cNvPr id="205047" name="Text Box 247">
                <a:extLst>
                  <a:ext uri="{FF2B5EF4-FFF2-40B4-BE49-F238E27FC236}">
                    <a16:creationId xmlns:a16="http://schemas.microsoft.com/office/drawing/2014/main" id="{6BEB492E-9A5B-45BB-BE7D-C44B9BD6404C}"/>
                  </a:ext>
                </a:extLst>
              </p:cNvPr>
              <p:cNvSpPr txBox="1">
                <a:spLocks noChangeArrowheads="1"/>
              </p:cNvSpPr>
              <p:nvPr/>
            </p:nvSpPr>
            <p:spPr bwMode="auto">
              <a:xfrm rot="16200000">
                <a:off x="339" y="2980"/>
                <a:ext cx="3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latin typeface="Times New Roman" panose="02020603050405020304" pitchFamily="18" charset="0"/>
                  </a:rPr>
                  <a:t>Titre</a:t>
                </a:r>
                <a:endParaRPr lang="en-IE" altLang="en-US" sz="1200" b="1">
                  <a:latin typeface="Times New Roman" panose="02020603050405020304" pitchFamily="18" charset="0"/>
                </a:endParaRPr>
              </a:p>
            </p:txBody>
          </p:sp>
        </p:grpSp>
        <p:sp>
          <p:nvSpPr>
            <p:cNvPr id="205048" name="Rectangle 248">
              <a:extLst>
                <a:ext uri="{FF2B5EF4-FFF2-40B4-BE49-F238E27FC236}">
                  <a16:creationId xmlns:a16="http://schemas.microsoft.com/office/drawing/2014/main" id="{74483B08-C5D1-4CCB-854F-4E16E507915C}"/>
                </a:ext>
              </a:extLst>
            </p:cNvPr>
            <p:cNvSpPr>
              <a:spLocks noChangeArrowheads="1"/>
            </p:cNvSpPr>
            <p:nvPr/>
          </p:nvSpPr>
          <p:spPr bwMode="auto">
            <a:xfrm>
              <a:off x="-295" y="1842"/>
              <a:ext cx="489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1800" b="1">
                  <a:solidFill>
                    <a:schemeClr val="tx1"/>
                  </a:solidFill>
                  <a:effectLst>
                    <a:outerShdw blurRad="38100" dist="38100" dir="2700000" algn="tl">
                      <a:srgbClr val="FFFFFF"/>
                    </a:outerShdw>
                  </a:effectLst>
                </a:rPr>
                <a:t>Hepatitis B Becomes Chronic</a:t>
              </a:r>
              <a:endParaRPr lang="en-IE" altLang="en-US" sz="1800">
                <a:solidFill>
                  <a:schemeClr val="tx1"/>
                </a:solidFil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66" name="Rectangle 46">
            <a:extLst>
              <a:ext uri="{FF2B5EF4-FFF2-40B4-BE49-F238E27FC236}">
                <a16:creationId xmlns:a16="http://schemas.microsoft.com/office/drawing/2014/main" id="{83200FDE-805C-4E32-8F34-D4FC369386A5}"/>
              </a:ext>
            </a:extLst>
          </p:cNvPr>
          <p:cNvSpPr>
            <a:spLocks noChangeArrowheads="1"/>
          </p:cNvSpPr>
          <p:nvPr/>
        </p:nvSpPr>
        <p:spPr bwMode="auto">
          <a:xfrm>
            <a:off x="323850" y="3386138"/>
            <a:ext cx="3024188" cy="254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	Normal</a:t>
            </a:r>
          </a:p>
        </p:txBody>
      </p:sp>
      <p:sp>
        <p:nvSpPr>
          <p:cNvPr id="158728" name="Freeform 8">
            <a:extLst>
              <a:ext uri="{FF2B5EF4-FFF2-40B4-BE49-F238E27FC236}">
                <a16:creationId xmlns:a16="http://schemas.microsoft.com/office/drawing/2014/main" id="{A9E7C6E6-2CC5-4F52-8D90-C9073A6EE7F1}"/>
              </a:ext>
            </a:extLst>
          </p:cNvPr>
          <p:cNvSpPr>
            <a:spLocks/>
          </p:cNvSpPr>
          <p:nvPr/>
        </p:nvSpPr>
        <p:spPr bwMode="auto">
          <a:xfrm>
            <a:off x="1509713" y="3700463"/>
            <a:ext cx="6350" cy="61912"/>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9" name="Freeform 9">
            <a:extLst>
              <a:ext uri="{FF2B5EF4-FFF2-40B4-BE49-F238E27FC236}">
                <a16:creationId xmlns:a16="http://schemas.microsoft.com/office/drawing/2014/main" id="{0532E55C-2C62-4753-BB0E-6E1712C8637C}"/>
              </a:ext>
            </a:extLst>
          </p:cNvPr>
          <p:cNvSpPr>
            <a:spLocks/>
          </p:cNvSpPr>
          <p:nvPr/>
        </p:nvSpPr>
        <p:spPr bwMode="auto">
          <a:xfrm>
            <a:off x="1808163" y="3700463"/>
            <a:ext cx="6350" cy="61912"/>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2" name="Freeform 12">
            <a:extLst>
              <a:ext uri="{FF2B5EF4-FFF2-40B4-BE49-F238E27FC236}">
                <a16:creationId xmlns:a16="http://schemas.microsoft.com/office/drawing/2014/main" id="{E5BA614C-30E9-4546-8482-56AB4A1F5E1F}"/>
              </a:ext>
            </a:extLst>
          </p:cNvPr>
          <p:cNvSpPr>
            <a:spLocks/>
          </p:cNvSpPr>
          <p:nvPr/>
        </p:nvSpPr>
        <p:spPr bwMode="auto">
          <a:xfrm>
            <a:off x="330200" y="3694113"/>
            <a:ext cx="3190875" cy="7937"/>
          </a:xfrm>
          <a:custGeom>
            <a:avLst/>
            <a:gdLst>
              <a:gd name="T0" fmla="*/ 3939 w 3940"/>
              <a:gd name="T1" fmla="*/ 4 h 8"/>
              <a:gd name="T2" fmla="*/ 3939 w 3940"/>
              <a:gd name="T3" fmla="*/ 0 h 8"/>
              <a:gd name="T4" fmla="*/ 0 w 3940"/>
              <a:gd name="T5" fmla="*/ 0 h 8"/>
              <a:gd name="T6" fmla="*/ 0 w 3940"/>
              <a:gd name="T7" fmla="*/ 7 h 8"/>
              <a:gd name="T8" fmla="*/ 3939 w 3940"/>
              <a:gd name="T9" fmla="*/ 7 h 8"/>
              <a:gd name="T10" fmla="*/ 3939 w 3940"/>
              <a:gd name="T11" fmla="*/ 4 h 8"/>
            </a:gdLst>
            <a:ahLst/>
            <a:cxnLst>
              <a:cxn ang="0">
                <a:pos x="T0" y="T1"/>
              </a:cxn>
              <a:cxn ang="0">
                <a:pos x="T2" y="T3"/>
              </a:cxn>
              <a:cxn ang="0">
                <a:pos x="T4" y="T5"/>
              </a:cxn>
              <a:cxn ang="0">
                <a:pos x="T6" y="T7"/>
              </a:cxn>
              <a:cxn ang="0">
                <a:pos x="T8" y="T9"/>
              </a:cxn>
              <a:cxn ang="0">
                <a:pos x="T10" y="T11"/>
              </a:cxn>
            </a:cxnLst>
            <a:rect l="0" t="0" r="r" b="b"/>
            <a:pathLst>
              <a:path w="3940" h="8">
                <a:moveTo>
                  <a:pt x="3939" y="4"/>
                </a:moveTo>
                <a:lnTo>
                  <a:pt x="3939" y="0"/>
                </a:lnTo>
                <a:lnTo>
                  <a:pt x="0" y="0"/>
                </a:lnTo>
                <a:lnTo>
                  <a:pt x="0" y="7"/>
                </a:lnTo>
                <a:lnTo>
                  <a:pt x="3939" y="7"/>
                </a:lnTo>
                <a:lnTo>
                  <a:pt x="3939" y="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4" name="Freeform 14">
            <a:extLst>
              <a:ext uri="{FF2B5EF4-FFF2-40B4-BE49-F238E27FC236}">
                <a16:creationId xmlns:a16="http://schemas.microsoft.com/office/drawing/2014/main" id="{E9332156-CB83-45EC-B9BB-FD880B819BF2}"/>
              </a:ext>
            </a:extLst>
          </p:cNvPr>
          <p:cNvSpPr>
            <a:spLocks/>
          </p:cNvSpPr>
          <p:nvPr/>
        </p:nvSpPr>
        <p:spPr bwMode="auto">
          <a:xfrm>
            <a:off x="2409825" y="3697288"/>
            <a:ext cx="4763" cy="60325"/>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Lst>
            <a:ahLst/>
            <a:cxnLst>
              <a:cxn ang="0">
                <a:pos x="T0" y="T1"/>
              </a:cxn>
              <a:cxn ang="0">
                <a:pos x="T2" y="T3"/>
              </a:cxn>
              <a:cxn ang="0">
                <a:pos x="T4" y="T5"/>
              </a:cxn>
              <a:cxn ang="0">
                <a:pos x="T6" y="T7"/>
              </a:cxn>
              <a:cxn ang="0">
                <a:pos x="T8" y="T9"/>
              </a:cxn>
              <a:cxn ang="0">
                <a:pos x="T10" y="T11"/>
              </a:cxn>
            </a:cxnLst>
            <a:rect l="0" t="0" r="r" b="b"/>
            <a:pathLst>
              <a:path w="7" h="63">
                <a:moveTo>
                  <a:pt x="3" y="0"/>
                </a:moveTo>
                <a:lnTo>
                  <a:pt x="0" y="0"/>
                </a:lnTo>
                <a:lnTo>
                  <a:pt x="0" y="62"/>
                </a:lnTo>
                <a:lnTo>
                  <a:pt x="6" y="62"/>
                </a:lnTo>
                <a:lnTo>
                  <a:pt x="6"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5" name="Freeform 15">
            <a:extLst>
              <a:ext uri="{FF2B5EF4-FFF2-40B4-BE49-F238E27FC236}">
                <a16:creationId xmlns:a16="http://schemas.microsoft.com/office/drawing/2014/main" id="{AAC01BC8-FDEF-45ED-8A59-1E40595A846B}"/>
              </a:ext>
            </a:extLst>
          </p:cNvPr>
          <p:cNvSpPr>
            <a:spLocks/>
          </p:cNvSpPr>
          <p:nvPr/>
        </p:nvSpPr>
        <p:spPr bwMode="auto">
          <a:xfrm>
            <a:off x="2692400" y="3697288"/>
            <a:ext cx="6350" cy="60325"/>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Lst>
            <a:ahLst/>
            <a:cxnLst>
              <a:cxn ang="0">
                <a:pos x="T0" y="T1"/>
              </a:cxn>
              <a:cxn ang="0">
                <a:pos x="T2" y="T3"/>
              </a:cxn>
              <a:cxn ang="0">
                <a:pos x="T4" y="T5"/>
              </a:cxn>
              <a:cxn ang="0">
                <a:pos x="T6" y="T7"/>
              </a:cxn>
              <a:cxn ang="0">
                <a:pos x="T8" y="T9"/>
              </a:cxn>
              <a:cxn ang="0">
                <a:pos x="T10" y="T11"/>
              </a:cxn>
            </a:cxnLst>
            <a:rect l="0" t="0" r="r" b="b"/>
            <a:pathLst>
              <a:path w="7" h="63">
                <a:moveTo>
                  <a:pt x="3" y="0"/>
                </a:moveTo>
                <a:lnTo>
                  <a:pt x="0" y="0"/>
                </a:lnTo>
                <a:lnTo>
                  <a:pt x="0" y="62"/>
                </a:lnTo>
                <a:lnTo>
                  <a:pt x="6" y="62"/>
                </a:lnTo>
                <a:lnTo>
                  <a:pt x="6"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7" name="Freeform 17">
            <a:extLst>
              <a:ext uri="{FF2B5EF4-FFF2-40B4-BE49-F238E27FC236}">
                <a16:creationId xmlns:a16="http://schemas.microsoft.com/office/drawing/2014/main" id="{FBB0B65A-7E60-4E73-B000-37868628B897}"/>
              </a:ext>
            </a:extLst>
          </p:cNvPr>
          <p:cNvSpPr>
            <a:spLocks/>
          </p:cNvSpPr>
          <p:nvPr/>
        </p:nvSpPr>
        <p:spPr bwMode="auto">
          <a:xfrm>
            <a:off x="3292475" y="3697288"/>
            <a:ext cx="6350" cy="60325"/>
          </a:xfrm>
          <a:custGeom>
            <a:avLst/>
            <a:gdLst>
              <a:gd name="T0" fmla="*/ 4 w 8"/>
              <a:gd name="T1" fmla="*/ 0 h 63"/>
              <a:gd name="T2" fmla="*/ 0 w 8"/>
              <a:gd name="T3" fmla="*/ 0 h 63"/>
              <a:gd name="T4" fmla="*/ 0 w 8"/>
              <a:gd name="T5" fmla="*/ 62 h 63"/>
              <a:gd name="T6" fmla="*/ 7 w 8"/>
              <a:gd name="T7" fmla="*/ 62 h 63"/>
              <a:gd name="T8" fmla="*/ 7 w 8"/>
              <a:gd name="T9" fmla="*/ 0 h 63"/>
              <a:gd name="T10" fmla="*/ 4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4" y="0"/>
                </a:moveTo>
                <a:lnTo>
                  <a:pt x="0" y="0"/>
                </a:lnTo>
                <a:lnTo>
                  <a:pt x="0" y="62"/>
                </a:lnTo>
                <a:lnTo>
                  <a:pt x="7" y="62"/>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77" name="Rectangle 57">
            <a:extLst>
              <a:ext uri="{FF2B5EF4-FFF2-40B4-BE49-F238E27FC236}">
                <a16:creationId xmlns:a16="http://schemas.microsoft.com/office/drawing/2014/main" id="{ABED5749-4F22-42A0-A8E3-1FB31A66EC5B}"/>
              </a:ext>
            </a:extLst>
          </p:cNvPr>
          <p:cNvSpPr>
            <a:spLocks noChangeArrowheads="1"/>
          </p:cNvSpPr>
          <p:nvPr/>
        </p:nvSpPr>
        <p:spPr bwMode="auto">
          <a:xfrm>
            <a:off x="3197225" y="3760788"/>
            <a:ext cx="1968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4</a:t>
            </a:r>
          </a:p>
        </p:txBody>
      </p:sp>
      <p:sp>
        <p:nvSpPr>
          <p:cNvPr id="158782" name="Line 62">
            <a:extLst>
              <a:ext uri="{FF2B5EF4-FFF2-40B4-BE49-F238E27FC236}">
                <a16:creationId xmlns:a16="http://schemas.microsoft.com/office/drawing/2014/main" id="{ADC89054-C70B-4110-820F-8FE0AC97A680}"/>
              </a:ext>
            </a:extLst>
          </p:cNvPr>
          <p:cNvSpPr>
            <a:spLocks noChangeShapeType="1"/>
          </p:cNvSpPr>
          <p:nvPr/>
        </p:nvSpPr>
        <p:spPr bwMode="auto">
          <a:xfrm>
            <a:off x="2095500" y="3541713"/>
            <a:ext cx="1243013"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786" name="Line 66">
            <a:extLst>
              <a:ext uri="{FF2B5EF4-FFF2-40B4-BE49-F238E27FC236}">
                <a16:creationId xmlns:a16="http://schemas.microsoft.com/office/drawing/2014/main" id="{212FF63C-D78E-4982-B6E1-2275CCF459FE}"/>
              </a:ext>
            </a:extLst>
          </p:cNvPr>
          <p:cNvSpPr>
            <a:spLocks noChangeShapeType="1"/>
          </p:cNvSpPr>
          <p:nvPr/>
        </p:nvSpPr>
        <p:spPr bwMode="auto">
          <a:xfrm>
            <a:off x="323850" y="3644900"/>
            <a:ext cx="302418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58787" name="Group 67">
            <a:extLst>
              <a:ext uri="{FF2B5EF4-FFF2-40B4-BE49-F238E27FC236}">
                <a16:creationId xmlns:a16="http://schemas.microsoft.com/office/drawing/2014/main" id="{DBFF6C0A-C7FA-47E6-8CBD-1FC54CA3F05C}"/>
              </a:ext>
            </a:extLst>
          </p:cNvPr>
          <p:cNvGrpSpPr>
            <a:grpSpLocks/>
          </p:cNvGrpSpPr>
          <p:nvPr/>
        </p:nvGrpSpPr>
        <p:grpSpPr bwMode="auto">
          <a:xfrm>
            <a:off x="34925" y="0"/>
            <a:ext cx="4070350" cy="4402138"/>
            <a:chOff x="22" y="0"/>
            <a:chExt cx="2564" cy="2773"/>
          </a:xfrm>
        </p:grpSpPr>
        <p:sp>
          <p:nvSpPr>
            <p:cNvPr id="158742" name="Freeform 22">
              <a:extLst>
                <a:ext uri="{FF2B5EF4-FFF2-40B4-BE49-F238E27FC236}">
                  <a16:creationId xmlns:a16="http://schemas.microsoft.com/office/drawing/2014/main" id="{90C608D1-9228-4FAC-BA28-6369926AD4ED}"/>
                </a:ext>
              </a:extLst>
            </p:cNvPr>
            <p:cNvSpPr>
              <a:spLocks/>
            </p:cNvSpPr>
            <p:nvPr/>
          </p:nvSpPr>
          <p:spPr bwMode="auto">
            <a:xfrm>
              <a:off x="597" y="1364"/>
              <a:ext cx="34" cy="138"/>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5" name="Freeform 25">
              <a:extLst>
                <a:ext uri="{FF2B5EF4-FFF2-40B4-BE49-F238E27FC236}">
                  <a16:creationId xmlns:a16="http://schemas.microsoft.com/office/drawing/2014/main" id="{BF90F99B-472D-4945-AC20-081CF36225C5}"/>
                </a:ext>
              </a:extLst>
            </p:cNvPr>
            <p:cNvSpPr>
              <a:spLocks/>
            </p:cNvSpPr>
            <p:nvPr/>
          </p:nvSpPr>
          <p:spPr bwMode="auto">
            <a:xfrm>
              <a:off x="891" y="1373"/>
              <a:ext cx="113" cy="237"/>
            </a:xfrm>
            <a:custGeom>
              <a:avLst/>
              <a:gdLst>
                <a:gd name="T0" fmla="*/ 210 w 211"/>
                <a:gd name="T1" fmla="*/ 369 h 379"/>
                <a:gd name="T2" fmla="*/ 210 w 211"/>
                <a:gd name="T3" fmla="*/ 369 h 379"/>
                <a:gd name="T4" fmla="*/ 18 w 211"/>
                <a:gd name="T5" fmla="*/ 0 h 379"/>
                <a:gd name="T6" fmla="*/ 0 w 211"/>
                <a:gd name="T7" fmla="*/ 9 h 379"/>
                <a:gd name="T8" fmla="*/ 193 w 211"/>
                <a:gd name="T9" fmla="*/ 378 h 379"/>
                <a:gd name="T10" fmla="*/ 193 w 211"/>
                <a:gd name="T11" fmla="*/ 377 h 379"/>
                <a:gd name="T12" fmla="*/ 210 w 211"/>
                <a:gd name="T13" fmla="*/ 369 h 379"/>
              </a:gdLst>
              <a:ahLst/>
              <a:cxnLst>
                <a:cxn ang="0">
                  <a:pos x="T0" y="T1"/>
                </a:cxn>
                <a:cxn ang="0">
                  <a:pos x="T2" y="T3"/>
                </a:cxn>
                <a:cxn ang="0">
                  <a:pos x="T4" y="T5"/>
                </a:cxn>
                <a:cxn ang="0">
                  <a:pos x="T6" y="T7"/>
                </a:cxn>
                <a:cxn ang="0">
                  <a:pos x="T8" y="T9"/>
                </a:cxn>
                <a:cxn ang="0">
                  <a:pos x="T10" y="T11"/>
                </a:cxn>
                <a:cxn ang="0">
                  <a:pos x="T12" y="T13"/>
                </a:cxn>
              </a:cxnLst>
              <a:rect l="0" t="0" r="r" b="b"/>
              <a:pathLst>
                <a:path w="211" h="379">
                  <a:moveTo>
                    <a:pt x="210" y="369"/>
                  </a:moveTo>
                  <a:lnTo>
                    <a:pt x="210" y="369"/>
                  </a:lnTo>
                  <a:lnTo>
                    <a:pt x="18" y="0"/>
                  </a:lnTo>
                  <a:lnTo>
                    <a:pt x="0" y="9"/>
                  </a:lnTo>
                  <a:lnTo>
                    <a:pt x="193" y="378"/>
                  </a:lnTo>
                  <a:lnTo>
                    <a:pt x="193" y="377"/>
                  </a:lnTo>
                  <a:lnTo>
                    <a:pt x="210" y="369"/>
                  </a:lnTo>
                </a:path>
              </a:pathLst>
            </a:custGeom>
            <a:solidFill>
              <a:schemeClr val="tx2"/>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2" name="Rectangle 2">
              <a:extLst>
                <a:ext uri="{FF2B5EF4-FFF2-40B4-BE49-F238E27FC236}">
                  <a16:creationId xmlns:a16="http://schemas.microsoft.com/office/drawing/2014/main" id="{B55F4B21-E806-46E0-BD44-4C2E27F6B136}"/>
                </a:ext>
              </a:extLst>
            </p:cNvPr>
            <p:cNvSpPr>
              <a:spLocks noChangeArrowheads="1"/>
            </p:cNvSpPr>
            <p:nvPr/>
          </p:nvSpPr>
          <p:spPr bwMode="auto">
            <a:xfrm>
              <a:off x="340" y="1269"/>
              <a:ext cx="956" cy="16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723" name="Rectangle 3">
              <a:extLst>
                <a:ext uri="{FF2B5EF4-FFF2-40B4-BE49-F238E27FC236}">
                  <a16:creationId xmlns:a16="http://schemas.microsoft.com/office/drawing/2014/main" id="{5A17964B-DF5D-4BC2-98B5-524688DB0E67}"/>
                </a:ext>
              </a:extLst>
            </p:cNvPr>
            <p:cNvSpPr>
              <a:spLocks noChangeArrowheads="1"/>
            </p:cNvSpPr>
            <p:nvPr/>
          </p:nvSpPr>
          <p:spPr bwMode="auto">
            <a:xfrm>
              <a:off x="197" y="0"/>
              <a:ext cx="1685"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nchor="ctr"/>
            <a:lstStyle/>
            <a:p>
              <a:pPr eaLnBrk="0" hangingPunct="0">
                <a:lnSpc>
                  <a:spcPct val="90000"/>
                </a:lnSpc>
              </a:pPr>
              <a:r>
                <a:rPr lang="en-US" altLang="en-US" b="1">
                  <a:solidFill>
                    <a:srgbClr val="66FFCC"/>
                  </a:solidFill>
                  <a:effectLst>
                    <a:outerShdw blurRad="38100" dist="38100" dir="2700000" algn="tl">
                      <a:srgbClr val="FFFFFF"/>
                    </a:outerShdw>
                  </a:effectLst>
                </a:rPr>
                <a:t>Acute HCV Infection</a:t>
              </a:r>
              <a:r>
                <a:rPr lang="en-US" altLang="en-US" b="1">
                  <a:solidFill>
                    <a:srgbClr val="FAFD00"/>
                  </a:solidFill>
                  <a:latin typeface="Times New Roman" panose="02020603050405020304" pitchFamily="18" charset="0"/>
                </a:rPr>
                <a:t> </a:t>
              </a:r>
            </a:p>
          </p:txBody>
        </p:sp>
        <p:sp>
          <p:nvSpPr>
            <p:cNvPr id="158724" name="Freeform 4">
              <a:extLst>
                <a:ext uri="{FF2B5EF4-FFF2-40B4-BE49-F238E27FC236}">
                  <a16:creationId xmlns:a16="http://schemas.microsoft.com/office/drawing/2014/main" id="{21564BCD-E806-4631-89E6-B19BACBCEBA0}"/>
                </a:ext>
              </a:extLst>
            </p:cNvPr>
            <p:cNvSpPr>
              <a:spLocks/>
            </p:cNvSpPr>
            <p:nvPr/>
          </p:nvSpPr>
          <p:spPr bwMode="auto">
            <a:xfrm>
              <a:off x="208" y="2331"/>
              <a:ext cx="4" cy="39"/>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5" name="Freeform 5">
              <a:extLst>
                <a:ext uri="{FF2B5EF4-FFF2-40B4-BE49-F238E27FC236}">
                  <a16:creationId xmlns:a16="http://schemas.microsoft.com/office/drawing/2014/main" id="{ED312F42-3993-4B25-A415-5B121D3BAC1D}"/>
                </a:ext>
              </a:extLst>
            </p:cNvPr>
            <p:cNvSpPr>
              <a:spLocks/>
            </p:cNvSpPr>
            <p:nvPr/>
          </p:nvSpPr>
          <p:spPr bwMode="auto">
            <a:xfrm>
              <a:off x="381" y="2331"/>
              <a:ext cx="4" cy="39"/>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4" y="0"/>
                  </a:moveTo>
                  <a:lnTo>
                    <a:pt x="0" y="0"/>
                  </a:lnTo>
                  <a:lnTo>
                    <a:pt x="0" y="63"/>
                  </a:lnTo>
                  <a:lnTo>
                    <a:pt x="7" y="63"/>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6" name="Freeform 6">
              <a:extLst>
                <a:ext uri="{FF2B5EF4-FFF2-40B4-BE49-F238E27FC236}">
                  <a16:creationId xmlns:a16="http://schemas.microsoft.com/office/drawing/2014/main" id="{AD63BAC6-025D-488A-A62B-E87C9F1AF147}"/>
                </a:ext>
              </a:extLst>
            </p:cNvPr>
            <p:cNvSpPr>
              <a:spLocks/>
            </p:cNvSpPr>
            <p:nvPr/>
          </p:nvSpPr>
          <p:spPr bwMode="auto">
            <a:xfrm>
              <a:off x="573" y="2331"/>
              <a:ext cx="4" cy="39"/>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7" name="Freeform 7">
              <a:extLst>
                <a:ext uri="{FF2B5EF4-FFF2-40B4-BE49-F238E27FC236}">
                  <a16:creationId xmlns:a16="http://schemas.microsoft.com/office/drawing/2014/main" id="{37FF107F-A108-4DBB-9E98-B36A8489278A}"/>
                </a:ext>
              </a:extLst>
            </p:cNvPr>
            <p:cNvSpPr>
              <a:spLocks/>
            </p:cNvSpPr>
            <p:nvPr/>
          </p:nvSpPr>
          <p:spPr bwMode="auto">
            <a:xfrm>
              <a:off x="760" y="2331"/>
              <a:ext cx="4" cy="39"/>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4" y="0"/>
                  </a:moveTo>
                  <a:lnTo>
                    <a:pt x="0" y="0"/>
                  </a:lnTo>
                  <a:lnTo>
                    <a:pt x="0" y="63"/>
                  </a:lnTo>
                  <a:lnTo>
                    <a:pt x="7" y="63"/>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1" name="Freeform 11">
              <a:extLst>
                <a:ext uri="{FF2B5EF4-FFF2-40B4-BE49-F238E27FC236}">
                  <a16:creationId xmlns:a16="http://schemas.microsoft.com/office/drawing/2014/main" id="{FC831C85-5ADA-4665-853A-ABC7190D2E6A}"/>
                </a:ext>
              </a:extLst>
            </p:cNvPr>
            <p:cNvSpPr>
              <a:spLocks/>
            </p:cNvSpPr>
            <p:nvPr/>
          </p:nvSpPr>
          <p:spPr bwMode="auto">
            <a:xfrm>
              <a:off x="206" y="634"/>
              <a:ext cx="4" cy="1698"/>
            </a:xfrm>
            <a:custGeom>
              <a:avLst/>
              <a:gdLst>
                <a:gd name="T0" fmla="*/ 3 w 8"/>
                <a:gd name="T1" fmla="*/ 2782 h 2796"/>
                <a:gd name="T2" fmla="*/ 7 w 8"/>
                <a:gd name="T3" fmla="*/ 2789 h 2796"/>
                <a:gd name="T4" fmla="*/ 7 w 8"/>
                <a:gd name="T5" fmla="*/ 0 h 2796"/>
                <a:gd name="T6" fmla="*/ 0 w 8"/>
                <a:gd name="T7" fmla="*/ 0 h 2796"/>
                <a:gd name="T8" fmla="*/ 0 w 8"/>
                <a:gd name="T9" fmla="*/ 2789 h 2796"/>
                <a:gd name="T10" fmla="*/ 3 w 8"/>
                <a:gd name="T11" fmla="*/ 2795 h 2796"/>
                <a:gd name="T12" fmla="*/ 0 w 8"/>
                <a:gd name="T13" fmla="*/ 2789 h 2796"/>
                <a:gd name="T14" fmla="*/ 0 w 8"/>
                <a:gd name="T15" fmla="*/ 2795 h 2796"/>
                <a:gd name="T16" fmla="*/ 3 w 8"/>
                <a:gd name="T17" fmla="*/ 2795 h 2796"/>
                <a:gd name="T18" fmla="*/ 3 w 8"/>
                <a:gd name="T19" fmla="*/ 2782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3" name="Freeform 13">
              <a:extLst>
                <a:ext uri="{FF2B5EF4-FFF2-40B4-BE49-F238E27FC236}">
                  <a16:creationId xmlns:a16="http://schemas.microsoft.com/office/drawing/2014/main" id="{8C61F625-51E0-45CE-9BCB-A251030C9BAD}"/>
                </a:ext>
              </a:extLst>
            </p:cNvPr>
            <p:cNvSpPr>
              <a:spLocks/>
            </p:cNvSpPr>
            <p:nvPr/>
          </p:nvSpPr>
          <p:spPr bwMode="auto">
            <a:xfrm>
              <a:off x="1328" y="2329"/>
              <a:ext cx="4" cy="38"/>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3" y="0"/>
                  </a:moveTo>
                  <a:lnTo>
                    <a:pt x="0" y="0"/>
                  </a:lnTo>
                  <a:lnTo>
                    <a:pt x="0" y="62"/>
                  </a:lnTo>
                  <a:lnTo>
                    <a:pt x="7" y="62"/>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6" name="Freeform 16">
              <a:extLst>
                <a:ext uri="{FF2B5EF4-FFF2-40B4-BE49-F238E27FC236}">
                  <a16:creationId xmlns:a16="http://schemas.microsoft.com/office/drawing/2014/main" id="{919650BC-1F72-4DDC-A121-E7F483E18A00}"/>
                </a:ext>
              </a:extLst>
            </p:cNvPr>
            <p:cNvSpPr>
              <a:spLocks/>
            </p:cNvSpPr>
            <p:nvPr/>
          </p:nvSpPr>
          <p:spPr bwMode="auto">
            <a:xfrm>
              <a:off x="1885" y="2329"/>
              <a:ext cx="4" cy="38"/>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3" y="0"/>
                  </a:moveTo>
                  <a:lnTo>
                    <a:pt x="0" y="0"/>
                  </a:lnTo>
                  <a:lnTo>
                    <a:pt x="0" y="62"/>
                  </a:lnTo>
                  <a:lnTo>
                    <a:pt x="7" y="62"/>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8" name="Freeform 18">
              <a:extLst>
                <a:ext uri="{FF2B5EF4-FFF2-40B4-BE49-F238E27FC236}">
                  <a16:creationId xmlns:a16="http://schemas.microsoft.com/office/drawing/2014/main" id="{A8532814-1CD5-4FE8-B3B4-D56EDA7A0749}"/>
                </a:ext>
              </a:extLst>
            </p:cNvPr>
            <p:cNvSpPr>
              <a:spLocks/>
            </p:cNvSpPr>
            <p:nvPr/>
          </p:nvSpPr>
          <p:spPr bwMode="auto">
            <a:xfrm>
              <a:off x="221" y="2153"/>
              <a:ext cx="105" cy="84"/>
            </a:xfrm>
            <a:custGeom>
              <a:avLst/>
              <a:gdLst>
                <a:gd name="T0" fmla="*/ 195 w 206"/>
                <a:gd name="T1" fmla="*/ 0 h 138"/>
                <a:gd name="T2" fmla="*/ 195 w 206"/>
                <a:gd name="T3" fmla="*/ 1 h 138"/>
                <a:gd name="T4" fmla="*/ 0 w 206"/>
                <a:gd name="T5" fmla="*/ 122 h 138"/>
                <a:gd name="T6" fmla="*/ 10 w 206"/>
                <a:gd name="T7" fmla="*/ 137 h 138"/>
                <a:gd name="T8" fmla="*/ 205 w 206"/>
                <a:gd name="T9" fmla="*/ 16 h 138"/>
                <a:gd name="T10" fmla="*/ 205 w 206"/>
                <a:gd name="T11" fmla="*/ 17 h 138"/>
                <a:gd name="T12" fmla="*/ 195 w 206"/>
                <a:gd name="T13" fmla="*/ 0 h 138"/>
                <a:gd name="T14" fmla="*/ 195 w 206"/>
                <a:gd name="T15" fmla="*/ 1 h 138"/>
                <a:gd name="T16" fmla="*/ 195 w 206"/>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39" name="Freeform 19">
              <a:extLst>
                <a:ext uri="{FF2B5EF4-FFF2-40B4-BE49-F238E27FC236}">
                  <a16:creationId xmlns:a16="http://schemas.microsoft.com/office/drawing/2014/main" id="{85136FCB-07AE-414A-AEF5-78A3B02FD57C}"/>
                </a:ext>
              </a:extLst>
            </p:cNvPr>
            <p:cNvSpPr>
              <a:spLocks/>
            </p:cNvSpPr>
            <p:nvPr/>
          </p:nvSpPr>
          <p:spPr bwMode="auto">
            <a:xfrm>
              <a:off x="323" y="2091"/>
              <a:ext cx="106" cy="70"/>
            </a:xfrm>
            <a:custGeom>
              <a:avLst/>
              <a:gdLst>
                <a:gd name="T0" fmla="*/ 189 w 208"/>
                <a:gd name="T1" fmla="*/ 6 h 116"/>
                <a:gd name="T2" fmla="*/ 193 w 208"/>
                <a:gd name="T3" fmla="*/ 0 h 116"/>
                <a:gd name="T4" fmla="*/ 0 w 208"/>
                <a:gd name="T5" fmla="*/ 98 h 116"/>
                <a:gd name="T6" fmla="*/ 10 w 208"/>
                <a:gd name="T7" fmla="*/ 115 h 116"/>
                <a:gd name="T8" fmla="*/ 202 w 208"/>
                <a:gd name="T9" fmla="*/ 16 h 116"/>
                <a:gd name="T10" fmla="*/ 207 w 208"/>
                <a:gd name="T11" fmla="*/ 10 h 116"/>
                <a:gd name="T12" fmla="*/ 202 w 208"/>
                <a:gd name="T13" fmla="*/ 16 h 116"/>
                <a:gd name="T14" fmla="*/ 205 w 208"/>
                <a:gd name="T15" fmla="*/ 15 h 116"/>
                <a:gd name="T16" fmla="*/ 207 w 208"/>
                <a:gd name="T17" fmla="*/ 10 h 116"/>
                <a:gd name="T18" fmla="*/ 189 w 208"/>
                <a:gd name="T19" fmla="*/ 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0" name="Freeform 20">
              <a:extLst>
                <a:ext uri="{FF2B5EF4-FFF2-40B4-BE49-F238E27FC236}">
                  <a16:creationId xmlns:a16="http://schemas.microsoft.com/office/drawing/2014/main" id="{EB79A98E-C738-43BB-B9B6-D915EC79B2B8}"/>
                </a:ext>
              </a:extLst>
            </p:cNvPr>
            <p:cNvSpPr>
              <a:spLocks/>
            </p:cNvSpPr>
            <p:nvPr/>
          </p:nvSpPr>
          <p:spPr bwMode="auto">
            <a:xfrm>
              <a:off x="422" y="1759"/>
              <a:ext cx="96" cy="335"/>
            </a:xfrm>
            <a:custGeom>
              <a:avLst/>
              <a:gdLst>
                <a:gd name="T0" fmla="*/ 169 w 187"/>
                <a:gd name="T1" fmla="*/ 0 h 552"/>
                <a:gd name="T2" fmla="*/ 168 w 187"/>
                <a:gd name="T3" fmla="*/ 1 h 552"/>
                <a:gd name="T4" fmla="*/ 0 w 187"/>
                <a:gd name="T5" fmla="*/ 546 h 552"/>
                <a:gd name="T6" fmla="*/ 18 w 187"/>
                <a:gd name="T7" fmla="*/ 551 h 552"/>
                <a:gd name="T8" fmla="*/ 186 w 187"/>
                <a:gd name="T9" fmla="*/ 7 h 552"/>
                <a:gd name="T10" fmla="*/ 185 w 187"/>
                <a:gd name="T11" fmla="*/ 8 h 552"/>
                <a:gd name="T12" fmla="*/ 169 w 187"/>
                <a:gd name="T13" fmla="*/ 0 h 552"/>
                <a:gd name="T14" fmla="*/ 168 w 187"/>
                <a:gd name="T15" fmla="*/ 1 h 552"/>
                <a:gd name="T16" fmla="*/ 169 w 187"/>
                <a:gd name="T17"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2"/>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3" name="Freeform 23">
              <a:extLst>
                <a:ext uri="{FF2B5EF4-FFF2-40B4-BE49-F238E27FC236}">
                  <a16:creationId xmlns:a16="http://schemas.microsoft.com/office/drawing/2014/main" id="{3335B5FD-46E3-4F08-B9C2-B8EFA66CAA82}"/>
                </a:ext>
              </a:extLst>
            </p:cNvPr>
            <p:cNvSpPr>
              <a:spLocks/>
            </p:cNvSpPr>
            <p:nvPr/>
          </p:nvSpPr>
          <p:spPr bwMode="auto">
            <a:xfrm>
              <a:off x="694" y="1140"/>
              <a:ext cx="113" cy="62"/>
            </a:xfrm>
            <a:custGeom>
              <a:avLst/>
              <a:gdLst>
                <a:gd name="T0" fmla="*/ 220 w 221"/>
                <a:gd name="T1" fmla="*/ 87 h 101"/>
                <a:gd name="T2" fmla="*/ 215 w 221"/>
                <a:gd name="T3" fmla="*/ 83 h 101"/>
                <a:gd name="T4" fmla="*/ 7 w 221"/>
                <a:gd name="T5" fmla="*/ 0 h 101"/>
                <a:gd name="T6" fmla="*/ 0 w 221"/>
                <a:gd name="T7" fmla="*/ 17 h 101"/>
                <a:gd name="T8" fmla="*/ 208 w 221"/>
                <a:gd name="T9" fmla="*/ 100 h 101"/>
                <a:gd name="T10" fmla="*/ 203 w 221"/>
                <a:gd name="T11" fmla="*/ 96 h 101"/>
                <a:gd name="T12" fmla="*/ 220 w 221"/>
                <a:gd name="T13" fmla="*/ 87 h 101"/>
                <a:gd name="T14" fmla="*/ 218 w 221"/>
                <a:gd name="T15" fmla="*/ 84 h 101"/>
                <a:gd name="T16" fmla="*/ 215 w 221"/>
                <a:gd name="T17" fmla="*/ 83 h 101"/>
                <a:gd name="T18" fmla="*/ 220 w 221"/>
                <a:gd name="T19"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2"/>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6" name="Freeform 26">
              <a:extLst>
                <a:ext uri="{FF2B5EF4-FFF2-40B4-BE49-F238E27FC236}">
                  <a16:creationId xmlns:a16="http://schemas.microsoft.com/office/drawing/2014/main" id="{C434A900-1790-4244-B04E-7D08B4E27667}"/>
                </a:ext>
              </a:extLst>
            </p:cNvPr>
            <p:cNvSpPr>
              <a:spLocks/>
            </p:cNvSpPr>
            <p:nvPr/>
          </p:nvSpPr>
          <p:spPr bwMode="auto">
            <a:xfrm>
              <a:off x="998" y="1608"/>
              <a:ext cx="85" cy="218"/>
            </a:xfrm>
            <a:custGeom>
              <a:avLst/>
              <a:gdLst>
                <a:gd name="T0" fmla="*/ 165 w 167"/>
                <a:gd name="T1" fmla="*/ 347 h 360"/>
                <a:gd name="T2" fmla="*/ 166 w 167"/>
                <a:gd name="T3" fmla="*/ 350 h 360"/>
                <a:gd name="T4" fmla="*/ 17 w 167"/>
                <a:gd name="T5" fmla="*/ 0 h 360"/>
                <a:gd name="T6" fmla="*/ 0 w 167"/>
                <a:gd name="T7" fmla="*/ 8 h 360"/>
                <a:gd name="T8" fmla="*/ 150 w 167"/>
                <a:gd name="T9" fmla="*/ 357 h 360"/>
                <a:gd name="T10" fmla="*/ 151 w 167"/>
                <a:gd name="T11" fmla="*/ 359 h 360"/>
                <a:gd name="T12" fmla="*/ 150 w 167"/>
                <a:gd name="T13" fmla="*/ 357 h 360"/>
                <a:gd name="T14" fmla="*/ 150 w 167"/>
                <a:gd name="T15" fmla="*/ 358 h 360"/>
                <a:gd name="T16" fmla="*/ 151 w 167"/>
                <a:gd name="T17" fmla="*/ 359 h 360"/>
                <a:gd name="T18" fmla="*/ 165 w 167"/>
                <a:gd name="T19" fmla="*/ 3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2"/>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7" name="Freeform 27">
              <a:extLst>
                <a:ext uri="{FF2B5EF4-FFF2-40B4-BE49-F238E27FC236}">
                  <a16:creationId xmlns:a16="http://schemas.microsoft.com/office/drawing/2014/main" id="{A8CC39CF-3E3D-483F-9621-FBAB39C1E040}"/>
                </a:ext>
              </a:extLst>
            </p:cNvPr>
            <p:cNvSpPr>
              <a:spLocks/>
            </p:cNvSpPr>
            <p:nvPr/>
          </p:nvSpPr>
          <p:spPr bwMode="auto">
            <a:xfrm>
              <a:off x="1078" y="1822"/>
              <a:ext cx="99" cy="149"/>
            </a:xfrm>
            <a:custGeom>
              <a:avLst/>
              <a:gdLst>
                <a:gd name="T0" fmla="*/ 181 w 195"/>
                <a:gd name="T1" fmla="*/ 223 h 245"/>
                <a:gd name="T2" fmla="*/ 194 w 195"/>
                <a:gd name="T3" fmla="*/ 224 h 245"/>
                <a:gd name="T4" fmla="*/ 15 w 195"/>
                <a:gd name="T5" fmla="*/ 0 h 245"/>
                <a:gd name="T6" fmla="*/ 0 w 195"/>
                <a:gd name="T7" fmla="*/ 12 h 245"/>
                <a:gd name="T8" fmla="*/ 180 w 195"/>
                <a:gd name="T9" fmla="*/ 236 h 245"/>
                <a:gd name="T10" fmla="*/ 193 w 195"/>
                <a:gd name="T11" fmla="*/ 238 h 245"/>
                <a:gd name="T12" fmla="*/ 180 w 195"/>
                <a:gd name="T13" fmla="*/ 236 h 245"/>
                <a:gd name="T14" fmla="*/ 185 w 195"/>
                <a:gd name="T15" fmla="*/ 244 h 245"/>
                <a:gd name="T16" fmla="*/ 193 w 195"/>
                <a:gd name="T17" fmla="*/ 238 h 245"/>
                <a:gd name="T18" fmla="*/ 181 w 195"/>
                <a:gd name="T19"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58748" name="Group 28">
              <a:extLst>
                <a:ext uri="{FF2B5EF4-FFF2-40B4-BE49-F238E27FC236}">
                  <a16:creationId xmlns:a16="http://schemas.microsoft.com/office/drawing/2014/main" id="{7A78C2BA-E617-4777-AB97-CEA051B2939C}"/>
                </a:ext>
              </a:extLst>
            </p:cNvPr>
            <p:cNvGrpSpPr>
              <a:grpSpLocks/>
            </p:cNvGrpSpPr>
            <p:nvPr/>
          </p:nvGrpSpPr>
          <p:grpSpPr bwMode="auto">
            <a:xfrm>
              <a:off x="222" y="811"/>
              <a:ext cx="1789" cy="1497"/>
              <a:chOff x="1206" y="926"/>
              <a:chExt cx="3508" cy="2465"/>
            </a:xfrm>
          </p:grpSpPr>
          <p:sp>
            <p:nvSpPr>
              <p:cNvPr id="158749" name="Freeform 29">
                <a:extLst>
                  <a:ext uri="{FF2B5EF4-FFF2-40B4-BE49-F238E27FC236}">
                    <a16:creationId xmlns:a16="http://schemas.microsoft.com/office/drawing/2014/main" id="{46944CC1-05C7-45BB-8891-3A9D7294A6AE}"/>
                  </a:ext>
                </a:extLst>
              </p:cNvPr>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0" name="Freeform 30">
                <a:extLst>
                  <a:ext uri="{FF2B5EF4-FFF2-40B4-BE49-F238E27FC236}">
                    <a16:creationId xmlns:a16="http://schemas.microsoft.com/office/drawing/2014/main" id="{7B0D461D-118E-42BC-8075-7B6FEFF58219}"/>
                  </a:ext>
                </a:extLst>
              </p:cNvPr>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1" name="Freeform 31">
                <a:extLst>
                  <a:ext uri="{FF2B5EF4-FFF2-40B4-BE49-F238E27FC236}">
                    <a16:creationId xmlns:a16="http://schemas.microsoft.com/office/drawing/2014/main" id="{1B7720FE-B03E-4FA4-BF33-D38CAE959F64}"/>
                  </a:ext>
                </a:extLst>
              </p:cNvPr>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2" name="Freeform 32">
                <a:extLst>
                  <a:ext uri="{FF2B5EF4-FFF2-40B4-BE49-F238E27FC236}">
                    <a16:creationId xmlns:a16="http://schemas.microsoft.com/office/drawing/2014/main" id="{992E35C3-B5A4-456A-BD2D-A08995E1B167}"/>
                  </a:ext>
                </a:extLst>
              </p:cNvPr>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Lst>
                <a:ahLst/>
                <a:cxnLst>
                  <a:cxn ang="0">
                    <a:pos x="T0" y="T1"/>
                  </a:cxn>
                  <a:cxn ang="0">
                    <a:pos x="T2" y="T3"/>
                  </a:cxn>
                  <a:cxn ang="0">
                    <a:pos x="T4" y="T5"/>
                  </a:cxn>
                  <a:cxn ang="0">
                    <a:pos x="T6" y="T7"/>
                  </a:cxn>
                  <a:cxn ang="0">
                    <a:pos x="T8" y="T9"/>
                  </a:cxn>
                  <a:cxn ang="0">
                    <a:pos x="T10" y="T11"/>
                  </a:cxn>
                </a:cxnLst>
                <a:rect l="0" t="0" r="r" b="b"/>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3" name="Freeform 33">
                <a:extLst>
                  <a:ext uri="{FF2B5EF4-FFF2-40B4-BE49-F238E27FC236}">
                    <a16:creationId xmlns:a16="http://schemas.microsoft.com/office/drawing/2014/main" id="{335A34D7-6927-4955-A0F7-196CD7E8B346}"/>
                  </a:ext>
                </a:extLst>
              </p:cNvPr>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4" name="Freeform 34">
                <a:extLst>
                  <a:ext uri="{FF2B5EF4-FFF2-40B4-BE49-F238E27FC236}">
                    <a16:creationId xmlns:a16="http://schemas.microsoft.com/office/drawing/2014/main" id="{FD7ABC10-6E05-481F-9A58-9CBFB0B43934}"/>
                  </a:ext>
                </a:extLst>
              </p:cNvPr>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Lst>
                <a:ahLst/>
                <a:cxnLst>
                  <a:cxn ang="0">
                    <a:pos x="T0" y="T1"/>
                  </a:cxn>
                  <a:cxn ang="0">
                    <a:pos x="T2" y="T3"/>
                  </a:cxn>
                  <a:cxn ang="0">
                    <a:pos x="T4" y="T5"/>
                  </a:cxn>
                  <a:cxn ang="0">
                    <a:pos x="T6" y="T7"/>
                  </a:cxn>
                  <a:cxn ang="0">
                    <a:pos x="T8" y="T9"/>
                  </a:cxn>
                  <a:cxn ang="0">
                    <a:pos x="T10" y="T11"/>
                  </a:cxn>
                </a:cxnLst>
                <a:rect l="0" t="0" r="r" b="b"/>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5" name="Freeform 35">
                <a:extLst>
                  <a:ext uri="{FF2B5EF4-FFF2-40B4-BE49-F238E27FC236}">
                    <a16:creationId xmlns:a16="http://schemas.microsoft.com/office/drawing/2014/main" id="{DD75288C-EC0D-4A4C-8DE9-71608067454D}"/>
                  </a:ext>
                </a:extLst>
              </p:cNvPr>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6" name="Freeform 36">
                <a:extLst>
                  <a:ext uri="{FF2B5EF4-FFF2-40B4-BE49-F238E27FC236}">
                    <a16:creationId xmlns:a16="http://schemas.microsoft.com/office/drawing/2014/main" id="{C50E3BE6-82A2-4BF6-AFE8-CD0F61AA2055}"/>
                  </a:ext>
                </a:extLst>
              </p:cNvPr>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7" name="Freeform 37">
                <a:extLst>
                  <a:ext uri="{FF2B5EF4-FFF2-40B4-BE49-F238E27FC236}">
                    <a16:creationId xmlns:a16="http://schemas.microsoft.com/office/drawing/2014/main" id="{1195150A-CD38-461E-A96B-D8BFD67C2D9A}"/>
                  </a:ext>
                </a:extLst>
              </p:cNvPr>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Lst>
                <a:ahLst/>
                <a:cxnLst>
                  <a:cxn ang="0">
                    <a:pos x="T0" y="T1"/>
                  </a:cxn>
                  <a:cxn ang="0">
                    <a:pos x="T2" y="T3"/>
                  </a:cxn>
                  <a:cxn ang="0">
                    <a:pos x="T4" y="T5"/>
                  </a:cxn>
                  <a:cxn ang="0">
                    <a:pos x="T6" y="T7"/>
                  </a:cxn>
                  <a:cxn ang="0">
                    <a:pos x="T8" y="T9"/>
                  </a:cxn>
                  <a:cxn ang="0">
                    <a:pos x="T10" y="T11"/>
                  </a:cxn>
                </a:cxnLst>
                <a:rect l="0" t="0" r="r" b="b"/>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58758" name="Freeform 38">
              <a:extLst>
                <a:ext uri="{FF2B5EF4-FFF2-40B4-BE49-F238E27FC236}">
                  <a16:creationId xmlns:a16="http://schemas.microsoft.com/office/drawing/2014/main" id="{C320304F-97EE-410F-BA1F-A8782207B621}"/>
                </a:ext>
              </a:extLst>
            </p:cNvPr>
            <p:cNvSpPr>
              <a:spLocks/>
            </p:cNvSpPr>
            <p:nvPr/>
          </p:nvSpPr>
          <p:spPr bwMode="auto">
            <a:xfrm>
              <a:off x="1393" y="2283"/>
              <a:ext cx="42" cy="92"/>
            </a:xfrm>
            <a:custGeom>
              <a:avLst/>
              <a:gdLst>
                <a:gd name="T0" fmla="*/ 75 w 82"/>
                <a:gd name="T1" fmla="*/ 3 h 152"/>
                <a:gd name="T2" fmla="*/ 70 w 82"/>
                <a:gd name="T3" fmla="*/ 0 h 152"/>
                <a:gd name="T4" fmla="*/ 0 w 82"/>
                <a:gd name="T5" fmla="*/ 145 h 152"/>
                <a:gd name="T6" fmla="*/ 11 w 82"/>
                <a:gd name="T7" fmla="*/ 151 h 152"/>
                <a:gd name="T8" fmla="*/ 81 w 82"/>
                <a:gd name="T9" fmla="*/ 5 h 152"/>
                <a:gd name="T10" fmla="*/ 75 w 82"/>
                <a:gd name="T11" fmla="*/ 3 h 152"/>
              </a:gdLst>
              <a:ahLst/>
              <a:cxnLst>
                <a:cxn ang="0">
                  <a:pos x="T0" y="T1"/>
                </a:cxn>
                <a:cxn ang="0">
                  <a:pos x="T2" y="T3"/>
                </a:cxn>
                <a:cxn ang="0">
                  <a:pos x="T4" y="T5"/>
                </a:cxn>
                <a:cxn ang="0">
                  <a:pos x="T6" y="T7"/>
                </a:cxn>
                <a:cxn ang="0">
                  <a:pos x="T8" y="T9"/>
                </a:cxn>
                <a:cxn ang="0">
                  <a:pos x="T10" y="T11"/>
                </a:cxn>
              </a:cxnLst>
              <a:rect l="0" t="0" r="r" b="b"/>
              <a:pathLst>
                <a:path w="82" h="152">
                  <a:moveTo>
                    <a:pt x="75" y="3"/>
                  </a:moveTo>
                  <a:lnTo>
                    <a:pt x="70" y="0"/>
                  </a:lnTo>
                  <a:lnTo>
                    <a:pt x="0" y="145"/>
                  </a:lnTo>
                  <a:lnTo>
                    <a:pt x="11" y="151"/>
                  </a:lnTo>
                  <a:lnTo>
                    <a:pt x="81" y="5"/>
                  </a:lnTo>
                  <a:lnTo>
                    <a:pt x="75"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59" name="Freeform 39">
              <a:extLst>
                <a:ext uri="{FF2B5EF4-FFF2-40B4-BE49-F238E27FC236}">
                  <a16:creationId xmlns:a16="http://schemas.microsoft.com/office/drawing/2014/main" id="{12E37E02-79A6-4651-A289-05A995BE3D2B}"/>
                </a:ext>
              </a:extLst>
            </p:cNvPr>
            <p:cNvSpPr>
              <a:spLocks/>
            </p:cNvSpPr>
            <p:nvPr/>
          </p:nvSpPr>
          <p:spPr bwMode="auto">
            <a:xfrm>
              <a:off x="1422" y="2287"/>
              <a:ext cx="41" cy="88"/>
            </a:xfrm>
            <a:custGeom>
              <a:avLst/>
              <a:gdLst>
                <a:gd name="T0" fmla="*/ 75 w 82"/>
                <a:gd name="T1" fmla="*/ 3 h 146"/>
                <a:gd name="T2" fmla="*/ 71 w 82"/>
                <a:gd name="T3" fmla="*/ 0 h 146"/>
                <a:gd name="T4" fmla="*/ 0 w 82"/>
                <a:gd name="T5" fmla="*/ 139 h 146"/>
                <a:gd name="T6" fmla="*/ 10 w 82"/>
                <a:gd name="T7" fmla="*/ 145 h 146"/>
                <a:gd name="T8" fmla="*/ 81 w 82"/>
                <a:gd name="T9" fmla="*/ 6 h 146"/>
                <a:gd name="T10" fmla="*/ 75 w 82"/>
                <a:gd name="T11" fmla="*/ 3 h 146"/>
              </a:gdLst>
              <a:ahLst/>
              <a:cxnLst>
                <a:cxn ang="0">
                  <a:pos x="T0" y="T1"/>
                </a:cxn>
                <a:cxn ang="0">
                  <a:pos x="T2" y="T3"/>
                </a:cxn>
                <a:cxn ang="0">
                  <a:pos x="T4" y="T5"/>
                </a:cxn>
                <a:cxn ang="0">
                  <a:pos x="T6" y="T7"/>
                </a:cxn>
                <a:cxn ang="0">
                  <a:pos x="T8" y="T9"/>
                </a:cxn>
                <a:cxn ang="0">
                  <a:pos x="T10" y="T11"/>
                </a:cxn>
              </a:cxnLst>
              <a:rect l="0" t="0" r="r" b="b"/>
              <a:pathLst>
                <a:path w="82" h="146">
                  <a:moveTo>
                    <a:pt x="75" y="3"/>
                  </a:moveTo>
                  <a:lnTo>
                    <a:pt x="71" y="0"/>
                  </a:lnTo>
                  <a:lnTo>
                    <a:pt x="0" y="139"/>
                  </a:lnTo>
                  <a:lnTo>
                    <a:pt x="10" y="145"/>
                  </a:lnTo>
                  <a:lnTo>
                    <a:pt x="81" y="6"/>
                  </a:lnTo>
                  <a:lnTo>
                    <a:pt x="75"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60" name="Freeform 40">
              <a:extLst>
                <a:ext uri="{FF2B5EF4-FFF2-40B4-BE49-F238E27FC236}">
                  <a16:creationId xmlns:a16="http://schemas.microsoft.com/office/drawing/2014/main" id="{DC1EB36B-5950-4CDB-A519-4213DA7A3F7B}"/>
                </a:ext>
              </a:extLst>
            </p:cNvPr>
            <p:cNvSpPr>
              <a:spLocks/>
            </p:cNvSpPr>
            <p:nvPr/>
          </p:nvSpPr>
          <p:spPr bwMode="auto">
            <a:xfrm>
              <a:off x="385" y="917"/>
              <a:ext cx="799" cy="181"/>
            </a:xfrm>
            <a:custGeom>
              <a:avLst/>
              <a:gdLst>
                <a:gd name="T0" fmla="*/ 0 w 1408"/>
                <a:gd name="T1" fmla="*/ 167 h 168"/>
                <a:gd name="T2" fmla="*/ 1276 w 1408"/>
                <a:gd name="T3" fmla="*/ 167 h 168"/>
                <a:gd name="T4" fmla="*/ 1297 w 1408"/>
                <a:gd name="T5" fmla="*/ 115 h 168"/>
                <a:gd name="T6" fmla="*/ 1341 w 1408"/>
                <a:gd name="T7" fmla="*/ 95 h 168"/>
                <a:gd name="T8" fmla="*/ 1357 w 1408"/>
                <a:gd name="T9" fmla="*/ 42 h 168"/>
                <a:gd name="T10" fmla="*/ 1407 w 1408"/>
                <a:gd name="T11" fmla="*/ 0 h 168"/>
                <a:gd name="T12" fmla="*/ 0 w 1408"/>
                <a:gd name="T13" fmla="*/ 0 h 168"/>
                <a:gd name="T14" fmla="*/ 0 w 1408"/>
                <a:gd name="T15" fmla="*/ 167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61" name="Rectangle 41">
              <a:extLst>
                <a:ext uri="{FF2B5EF4-FFF2-40B4-BE49-F238E27FC236}">
                  <a16:creationId xmlns:a16="http://schemas.microsoft.com/office/drawing/2014/main" id="{A7A9B44A-6884-423D-9EB4-525B0A510454}"/>
                </a:ext>
              </a:extLst>
            </p:cNvPr>
            <p:cNvSpPr>
              <a:spLocks noChangeArrowheads="1"/>
            </p:cNvSpPr>
            <p:nvPr/>
          </p:nvSpPr>
          <p:spPr bwMode="auto">
            <a:xfrm>
              <a:off x="385" y="936"/>
              <a:ext cx="72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Symptoms +/-</a:t>
              </a:r>
            </a:p>
          </p:txBody>
        </p:sp>
        <p:sp>
          <p:nvSpPr>
            <p:cNvPr id="158762" name="Rectangle 42">
              <a:extLst>
                <a:ext uri="{FF2B5EF4-FFF2-40B4-BE49-F238E27FC236}">
                  <a16:creationId xmlns:a16="http://schemas.microsoft.com/office/drawing/2014/main" id="{AE57E714-1F29-495B-93BA-D7F140DB7794}"/>
                </a:ext>
              </a:extLst>
            </p:cNvPr>
            <p:cNvSpPr>
              <a:spLocks noChangeArrowheads="1"/>
            </p:cNvSpPr>
            <p:nvPr/>
          </p:nvSpPr>
          <p:spPr bwMode="auto">
            <a:xfrm>
              <a:off x="743" y="2613"/>
              <a:ext cx="129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AFD00"/>
                  </a:solidFill>
                  <a:latin typeface="Times New Roman" panose="02020603050405020304" pitchFamily="18" charset="0"/>
                </a:rPr>
                <a:t>Time after Exposure</a:t>
              </a:r>
            </a:p>
          </p:txBody>
        </p:sp>
        <p:sp>
          <p:nvSpPr>
            <p:cNvPr id="158763" name="Rectangle 43">
              <a:extLst>
                <a:ext uri="{FF2B5EF4-FFF2-40B4-BE49-F238E27FC236}">
                  <a16:creationId xmlns:a16="http://schemas.microsoft.com/office/drawing/2014/main" id="{8115F52B-347F-4925-B082-4A9D9C9E8488}"/>
                </a:ext>
              </a:extLst>
            </p:cNvPr>
            <p:cNvSpPr>
              <a:spLocks noChangeArrowheads="1"/>
            </p:cNvSpPr>
            <p:nvPr/>
          </p:nvSpPr>
          <p:spPr bwMode="auto">
            <a:xfrm rot="16200000">
              <a:off x="-111" y="1394"/>
              <a:ext cx="42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AFD00"/>
                  </a:solidFill>
                  <a:latin typeface="Times New Roman" panose="02020603050405020304" pitchFamily="18" charset="0"/>
                </a:rPr>
                <a:t>Titer</a:t>
              </a:r>
            </a:p>
          </p:txBody>
        </p:sp>
        <p:sp>
          <p:nvSpPr>
            <p:cNvPr id="158764" name="Rectangle 44">
              <a:extLst>
                <a:ext uri="{FF2B5EF4-FFF2-40B4-BE49-F238E27FC236}">
                  <a16:creationId xmlns:a16="http://schemas.microsoft.com/office/drawing/2014/main" id="{67565482-73F6-47C7-8540-B480BB612ADA}"/>
                </a:ext>
              </a:extLst>
            </p:cNvPr>
            <p:cNvSpPr>
              <a:spLocks noChangeArrowheads="1"/>
            </p:cNvSpPr>
            <p:nvPr/>
          </p:nvSpPr>
          <p:spPr bwMode="auto">
            <a:xfrm>
              <a:off x="2019" y="747"/>
              <a:ext cx="56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CC66"/>
                  </a:solidFill>
                  <a:latin typeface="Times New Roman" panose="02020603050405020304" pitchFamily="18" charset="0"/>
                </a:rPr>
                <a:t>anti-HCV</a:t>
              </a:r>
            </a:p>
            <a:p>
              <a:pPr eaLnBrk="0" hangingPunct="0">
                <a:lnSpc>
                  <a:spcPct val="90000"/>
                </a:lnSpc>
              </a:pPr>
              <a:endParaRPr lang="en-US" altLang="en-US" sz="1200" b="1">
                <a:solidFill>
                  <a:srgbClr val="FFCC66"/>
                </a:solidFill>
                <a:latin typeface="Times New Roman" panose="02020603050405020304" pitchFamily="18" charset="0"/>
              </a:endParaRPr>
            </a:p>
            <a:p>
              <a:pPr eaLnBrk="0" hangingPunct="0">
                <a:lnSpc>
                  <a:spcPct val="90000"/>
                </a:lnSpc>
              </a:pPr>
              <a:endParaRPr lang="en-US" altLang="en-US" sz="1200" b="1">
                <a:solidFill>
                  <a:srgbClr val="FFCC66"/>
                </a:solidFill>
                <a:latin typeface="Times New Roman" panose="02020603050405020304" pitchFamily="18" charset="0"/>
              </a:endParaRPr>
            </a:p>
          </p:txBody>
        </p:sp>
        <p:sp>
          <p:nvSpPr>
            <p:cNvPr id="158765" name="Rectangle 45">
              <a:extLst>
                <a:ext uri="{FF2B5EF4-FFF2-40B4-BE49-F238E27FC236}">
                  <a16:creationId xmlns:a16="http://schemas.microsoft.com/office/drawing/2014/main" id="{E3ACA6F1-D5FF-477A-AAAE-9C2021350DC2}"/>
                </a:ext>
              </a:extLst>
            </p:cNvPr>
            <p:cNvSpPr>
              <a:spLocks noChangeArrowheads="1"/>
            </p:cNvSpPr>
            <p:nvPr/>
          </p:nvSpPr>
          <p:spPr bwMode="auto">
            <a:xfrm>
              <a:off x="1197" y="1823"/>
              <a:ext cx="42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00FF00"/>
                  </a:solidFill>
                  <a:latin typeface="Times New Roman" panose="02020603050405020304" pitchFamily="18" charset="0"/>
                </a:rPr>
                <a:t>ALT</a:t>
              </a:r>
            </a:p>
          </p:txBody>
        </p:sp>
        <p:sp>
          <p:nvSpPr>
            <p:cNvPr id="158767" name="Rectangle 47">
              <a:extLst>
                <a:ext uri="{FF2B5EF4-FFF2-40B4-BE49-F238E27FC236}">
                  <a16:creationId xmlns:a16="http://schemas.microsoft.com/office/drawing/2014/main" id="{D8A5043A-739B-40FE-8F4D-A62318B522DB}"/>
                </a:ext>
              </a:extLst>
            </p:cNvPr>
            <p:cNvSpPr>
              <a:spLocks noChangeArrowheads="1"/>
            </p:cNvSpPr>
            <p:nvPr/>
          </p:nvSpPr>
          <p:spPr bwMode="auto">
            <a:xfrm>
              <a:off x="148" y="2372"/>
              <a:ext cx="1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0</a:t>
              </a:r>
            </a:p>
          </p:txBody>
        </p:sp>
        <p:sp>
          <p:nvSpPr>
            <p:cNvPr id="158768" name="Rectangle 48">
              <a:extLst>
                <a:ext uri="{FF2B5EF4-FFF2-40B4-BE49-F238E27FC236}">
                  <a16:creationId xmlns:a16="http://schemas.microsoft.com/office/drawing/2014/main" id="{856BB831-B007-45E2-AC74-37C0106EDF2E}"/>
                </a:ext>
              </a:extLst>
            </p:cNvPr>
            <p:cNvSpPr>
              <a:spLocks noChangeArrowheads="1"/>
            </p:cNvSpPr>
            <p:nvPr/>
          </p:nvSpPr>
          <p:spPr bwMode="auto">
            <a:xfrm>
              <a:off x="320" y="2372"/>
              <a:ext cx="1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1</a:t>
              </a:r>
            </a:p>
          </p:txBody>
        </p:sp>
        <p:sp>
          <p:nvSpPr>
            <p:cNvPr id="158769" name="Rectangle 49">
              <a:extLst>
                <a:ext uri="{FF2B5EF4-FFF2-40B4-BE49-F238E27FC236}">
                  <a16:creationId xmlns:a16="http://schemas.microsoft.com/office/drawing/2014/main" id="{65E015D0-7221-40CF-91A1-8DAE53C741F6}"/>
                </a:ext>
              </a:extLst>
            </p:cNvPr>
            <p:cNvSpPr>
              <a:spLocks noChangeArrowheads="1"/>
            </p:cNvSpPr>
            <p:nvPr/>
          </p:nvSpPr>
          <p:spPr bwMode="auto">
            <a:xfrm>
              <a:off x="513" y="2372"/>
              <a:ext cx="12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2</a:t>
              </a:r>
            </a:p>
          </p:txBody>
        </p:sp>
        <p:sp>
          <p:nvSpPr>
            <p:cNvPr id="158770" name="Rectangle 50">
              <a:extLst>
                <a:ext uri="{FF2B5EF4-FFF2-40B4-BE49-F238E27FC236}">
                  <a16:creationId xmlns:a16="http://schemas.microsoft.com/office/drawing/2014/main" id="{3F18B4E4-0135-4421-9A88-FEC3136E94C9}"/>
                </a:ext>
              </a:extLst>
            </p:cNvPr>
            <p:cNvSpPr>
              <a:spLocks noChangeArrowheads="1"/>
            </p:cNvSpPr>
            <p:nvPr/>
          </p:nvSpPr>
          <p:spPr bwMode="auto">
            <a:xfrm>
              <a:off x="699" y="2372"/>
              <a:ext cx="1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3</a:t>
              </a:r>
            </a:p>
          </p:txBody>
        </p:sp>
        <p:sp>
          <p:nvSpPr>
            <p:cNvPr id="158771" name="Rectangle 51">
              <a:extLst>
                <a:ext uri="{FF2B5EF4-FFF2-40B4-BE49-F238E27FC236}">
                  <a16:creationId xmlns:a16="http://schemas.microsoft.com/office/drawing/2014/main" id="{80C506C4-0EA8-4530-A822-2F2DD7AF45A1}"/>
                </a:ext>
              </a:extLst>
            </p:cNvPr>
            <p:cNvSpPr>
              <a:spLocks noChangeArrowheads="1"/>
            </p:cNvSpPr>
            <p:nvPr/>
          </p:nvSpPr>
          <p:spPr bwMode="auto">
            <a:xfrm>
              <a:off x="891" y="2372"/>
              <a:ext cx="1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4</a:t>
              </a:r>
            </a:p>
          </p:txBody>
        </p:sp>
        <p:sp>
          <p:nvSpPr>
            <p:cNvPr id="158772" name="Rectangle 52">
              <a:extLst>
                <a:ext uri="{FF2B5EF4-FFF2-40B4-BE49-F238E27FC236}">
                  <a16:creationId xmlns:a16="http://schemas.microsoft.com/office/drawing/2014/main" id="{7A2F2175-355B-4543-9F18-753BDEDC9F87}"/>
                </a:ext>
              </a:extLst>
            </p:cNvPr>
            <p:cNvSpPr>
              <a:spLocks noChangeArrowheads="1"/>
            </p:cNvSpPr>
            <p:nvPr/>
          </p:nvSpPr>
          <p:spPr bwMode="auto">
            <a:xfrm>
              <a:off x="1078" y="2372"/>
              <a:ext cx="124"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5</a:t>
              </a:r>
            </a:p>
          </p:txBody>
        </p:sp>
        <p:sp>
          <p:nvSpPr>
            <p:cNvPr id="158773" name="Rectangle 53">
              <a:extLst>
                <a:ext uri="{FF2B5EF4-FFF2-40B4-BE49-F238E27FC236}">
                  <a16:creationId xmlns:a16="http://schemas.microsoft.com/office/drawing/2014/main" id="{98AF0A28-7002-4EA3-89C7-07BE2C6DC1CC}"/>
                </a:ext>
              </a:extLst>
            </p:cNvPr>
            <p:cNvSpPr>
              <a:spLocks noChangeArrowheads="1"/>
            </p:cNvSpPr>
            <p:nvPr/>
          </p:nvSpPr>
          <p:spPr bwMode="auto">
            <a:xfrm>
              <a:off x="1268" y="2369"/>
              <a:ext cx="12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6</a:t>
              </a:r>
            </a:p>
          </p:txBody>
        </p:sp>
        <p:sp>
          <p:nvSpPr>
            <p:cNvPr id="158774" name="Rectangle 54">
              <a:extLst>
                <a:ext uri="{FF2B5EF4-FFF2-40B4-BE49-F238E27FC236}">
                  <a16:creationId xmlns:a16="http://schemas.microsoft.com/office/drawing/2014/main" id="{BC421C99-644A-46F9-87F4-73C583B6C85D}"/>
                </a:ext>
              </a:extLst>
            </p:cNvPr>
            <p:cNvSpPr>
              <a:spLocks noChangeArrowheads="1"/>
            </p:cNvSpPr>
            <p:nvPr/>
          </p:nvSpPr>
          <p:spPr bwMode="auto">
            <a:xfrm>
              <a:off x="1459" y="2369"/>
              <a:ext cx="1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1</a:t>
              </a:r>
            </a:p>
          </p:txBody>
        </p:sp>
        <p:sp>
          <p:nvSpPr>
            <p:cNvPr id="158775" name="Rectangle 55">
              <a:extLst>
                <a:ext uri="{FF2B5EF4-FFF2-40B4-BE49-F238E27FC236}">
                  <a16:creationId xmlns:a16="http://schemas.microsoft.com/office/drawing/2014/main" id="{83F4467F-F6F1-4E06-96E9-0E9CFCFAB817}"/>
                </a:ext>
              </a:extLst>
            </p:cNvPr>
            <p:cNvSpPr>
              <a:spLocks noChangeArrowheads="1"/>
            </p:cNvSpPr>
            <p:nvPr/>
          </p:nvSpPr>
          <p:spPr bwMode="auto">
            <a:xfrm>
              <a:off x="1635" y="2369"/>
              <a:ext cx="12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2</a:t>
              </a:r>
            </a:p>
          </p:txBody>
        </p:sp>
        <p:sp>
          <p:nvSpPr>
            <p:cNvPr id="158776" name="Rectangle 56">
              <a:extLst>
                <a:ext uri="{FF2B5EF4-FFF2-40B4-BE49-F238E27FC236}">
                  <a16:creationId xmlns:a16="http://schemas.microsoft.com/office/drawing/2014/main" id="{25573B22-6A1E-4B05-8058-816DE54E939B}"/>
                </a:ext>
              </a:extLst>
            </p:cNvPr>
            <p:cNvSpPr>
              <a:spLocks noChangeArrowheads="1"/>
            </p:cNvSpPr>
            <p:nvPr/>
          </p:nvSpPr>
          <p:spPr bwMode="auto">
            <a:xfrm>
              <a:off x="1825" y="2369"/>
              <a:ext cx="12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3</a:t>
              </a:r>
            </a:p>
          </p:txBody>
        </p:sp>
        <p:sp>
          <p:nvSpPr>
            <p:cNvPr id="158778" name="Rectangle 58">
              <a:extLst>
                <a:ext uri="{FF2B5EF4-FFF2-40B4-BE49-F238E27FC236}">
                  <a16:creationId xmlns:a16="http://schemas.microsoft.com/office/drawing/2014/main" id="{E1DE2AFF-572D-400A-9151-3D1DB82F5D7B}"/>
                </a:ext>
              </a:extLst>
            </p:cNvPr>
            <p:cNvSpPr>
              <a:spLocks noChangeArrowheads="1"/>
            </p:cNvSpPr>
            <p:nvPr/>
          </p:nvSpPr>
          <p:spPr bwMode="auto">
            <a:xfrm>
              <a:off x="1663" y="2483"/>
              <a:ext cx="36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E9B03"/>
                  </a:solidFill>
                  <a:latin typeface="Times New Roman" panose="02020603050405020304" pitchFamily="18" charset="0"/>
                </a:rPr>
                <a:t>Years</a:t>
              </a:r>
            </a:p>
          </p:txBody>
        </p:sp>
        <p:sp>
          <p:nvSpPr>
            <p:cNvPr id="158779" name="Rectangle 59">
              <a:extLst>
                <a:ext uri="{FF2B5EF4-FFF2-40B4-BE49-F238E27FC236}">
                  <a16:creationId xmlns:a16="http://schemas.microsoft.com/office/drawing/2014/main" id="{A9A0F773-6B8C-493A-8927-24F4645F55AC}"/>
                </a:ext>
              </a:extLst>
            </p:cNvPr>
            <p:cNvSpPr>
              <a:spLocks noChangeArrowheads="1"/>
            </p:cNvSpPr>
            <p:nvPr/>
          </p:nvSpPr>
          <p:spPr bwMode="auto">
            <a:xfrm>
              <a:off x="594" y="2487"/>
              <a:ext cx="44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E9B03"/>
                  </a:solidFill>
                  <a:latin typeface="Times New Roman" panose="02020603050405020304" pitchFamily="18" charset="0"/>
                </a:rPr>
                <a:t>Months</a:t>
              </a:r>
            </a:p>
          </p:txBody>
        </p:sp>
        <p:sp>
          <p:nvSpPr>
            <p:cNvPr id="158780" name="Text Box 60">
              <a:extLst>
                <a:ext uri="{FF2B5EF4-FFF2-40B4-BE49-F238E27FC236}">
                  <a16:creationId xmlns:a16="http://schemas.microsoft.com/office/drawing/2014/main" id="{F18FCEA6-F225-4CC2-8B9B-D29FC33361CE}"/>
                </a:ext>
              </a:extLst>
            </p:cNvPr>
            <p:cNvSpPr txBox="1">
              <a:spLocks noChangeArrowheads="1"/>
            </p:cNvSpPr>
            <p:nvPr/>
          </p:nvSpPr>
          <p:spPr bwMode="auto">
            <a:xfrm>
              <a:off x="491" y="1272"/>
              <a:ext cx="5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b="1">
                  <a:solidFill>
                    <a:srgbClr val="FFFFFF"/>
                  </a:solidFill>
                  <a:latin typeface="Times New Roman" panose="02020603050405020304" pitchFamily="18" charset="0"/>
                </a:rPr>
                <a:t>HCV RNA</a:t>
              </a:r>
              <a:r>
                <a:rPr lang="en-US" altLang="en-US" sz="1200" b="1">
                  <a:latin typeface="Times New Roman" panose="02020603050405020304" pitchFamily="18" charset="0"/>
                </a:rPr>
                <a:t> </a:t>
              </a:r>
            </a:p>
          </p:txBody>
        </p:sp>
        <p:sp>
          <p:nvSpPr>
            <p:cNvPr id="158781" name="Line 61">
              <a:extLst>
                <a:ext uri="{FF2B5EF4-FFF2-40B4-BE49-F238E27FC236}">
                  <a16:creationId xmlns:a16="http://schemas.microsoft.com/office/drawing/2014/main" id="{F6F887EF-637B-4367-AB88-D129FC1427B9}"/>
                </a:ext>
              </a:extLst>
            </p:cNvPr>
            <p:cNvSpPr>
              <a:spLocks noChangeShapeType="1"/>
            </p:cNvSpPr>
            <p:nvPr/>
          </p:nvSpPr>
          <p:spPr bwMode="auto">
            <a:xfrm>
              <a:off x="1161" y="1939"/>
              <a:ext cx="165" cy="29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783" name="Line 63">
              <a:extLst>
                <a:ext uri="{FF2B5EF4-FFF2-40B4-BE49-F238E27FC236}">
                  <a16:creationId xmlns:a16="http://schemas.microsoft.com/office/drawing/2014/main" id="{054BC065-5B16-4F18-9812-170BCC1F0055}"/>
                </a:ext>
              </a:extLst>
            </p:cNvPr>
            <p:cNvSpPr>
              <a:spLocks noChangeShapeType="1"/>
            </p:cNvSpPr>
            <p:nvPr/>
          </p:nvSpPr>
          <p:spPr bwMode="auto">
            <a:xfrm flipV="1">
              <a:off x="206" y="766"/>
              <a:ext cx="0" cy="158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741" name="Freeform 21">
              <a:extLst>
                <a:ext uri="{FF2B5EF4-FFF2-40B4-BE49-F238E27FC236}">
                  <a16:creationId xmlns:a16="http://schemas.microsoft.com/office/drawing/2014/main" id="{738FD31C-27C6-4E51-A8DF-4F65D2443394}"/>
                </a:ext>
              </a:extLst>
            </p:cNvPr>
            <p:cNvSpPr>
              <a:spLocks/>
            </p:cNvSpPr>
            <p:nvPr/>
          </p:nvSpPr>
          <p:spPr bwMode="auto">
            <a:xfrm>
              <a:off x="511" y="1501"/>
              <a:ext cx="93" cy="260"/>
            </a:xfrm>
            <a:custGeom>
              <a:avLst/>
              <a:gdLst>
                <a:gd name="T0" fmla="*/ 164 w 182"/>
                <a:gd name="T1" fmla="*/ 1 h 428"/>
                <a:gd name="T2" fmla="*/ 164 w 182"/>
                <a:gd name="T3" fmla="*/ 0 h 428"/>
                <a:gd name="T4" fmla="*/ 0 w 182"/>
                <a:gd name="T5" fmla="*/ 419 h 428"/>
                <a:gd name="T6" fmla="*/ 16 w 182"/>
                <a:gd name="T7" fmla="*/ 427 h 428"/>
                <a:gd name="T8" fmla="*/ 181 w 182"/>
                <a:gd name="T9" fmla="*/ 7 h 428"/>
                <a:gd name="T10" fmla="*/ 181 w 182"/>
                <a:gd name="T11" fmla="*/ 6 h 428"/>
                <a:gd name="T12" fmla="*/ 181 w 182"/>
                <a:gd name="T13" fmla="*/ 7 h 428"/>
                <a:gd name="T14" fmla="*/ 181 w 182"/>
                <a:gd name="T15" fmla="*/ 6 h 428"/>
                <a:gd name="T16" fmla="*/ 164 w 182"/>
                <a:gd name="T17"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4" name="Freeform 24">
              <a:extLst>
                <a:ext uri="{FF2B5EF4-FFF2-40B4-BE49-F238E27FC236}">
                  <a16:creationId xmlns:a16="http://schemas.microsoft.com/office/drawing/2014/main" id="{4E5ED59F-E1A7-469E-9B0D-71417776C0F8}"/>
                </a:ext>
              </a:extLst>
            </p:cNvPr>
            <p:cNvSpPr>
              <a:spLocks/>
            </p:cNvSpPr>
            <p:nvPr/>
          </p:nvSpPr>
          <p:spPr bwMode="auto">
            <a:xfrm>
              <a:off x="801" y="1196"/>
              <a:ext cx="41" cy="71"/>
            </a:xfrm>
            <a:custGeom>
              <a:avLst/>
              <a:gdLst>
                <a:gd name="T0" fmla="*/ 200 w 201"/>
                <a:gd name="T1" fmla="*/ 297 h 308"/>
                <a:gd name="T2" fmla="*/ 199 w 201"/>
                <a:gd name="T3" fmla="*/ 296 h 308"/>
                <a:gd name="T4" fmla="*/ 17 w 201"/>
                <a:gd name="T5" fmla="*/ 0 h 308"/>
                <a:gd name="T6" fmla="*/ 0 w 201"/>
                <a:gd name="T7" fmla="*/ 10 h 308"/>
                <a:gd name="T8" fmla="*/ 183 w 201"/>
                <a:gd name="T9" fmla="*/ 307 h 308"/>
                <a:gd name="T10" fmla="*/ 183 w 201"/>
                <a:gd name="T11" fmla="*/ 306 h 308"/>
                <a:gd name="T12" fmla="*/ 200 w 201"/>
                <a:gd name="T13" fmla="*/ 297 h 308"/>
                <a:gd name="T14" fmla="*/ 199 w 201"/>
                <a:gd name="T15" fmla="*/ 297 h 308"/>
                <a:gd name="T16" fmla="*/ 199 w 201"/>
                <a:gd name="T17" fmla="*/ 296 h 308"/>
                <a:gd name="T18" fmla="*/ 200 w 201"/>
                <a:gd name="T19" fmla="*/ 29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84" name="Freeform 64">
              <a:extLst>
                <a:ext uri="{FF2B5EF4-FFF2-40B4-BE49-F238E27FC236}">
                  <a16:creationId xmlns:a16="http://schemas.microsoft.com/office/drawing/2014/main" id="{04EC06DE-B1E2-4F79-A45D-38FB1424D57E}"/>
                </a:ext>
              </a:extLst>
            </p:cNvPr>
            <p:cNvSpPr>
              <a:spLocks/>
            </p:cNvSpPr>
            <p:nvPr/>
          </p:nvSpPr>
          <p:spPr bwMode="auto">
            <a:xfrm>
              <a:off x="652" y="1138"/>
              <a:ext cx="46" cy="138"/>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381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58868" name="Freeform 148">
            <a:extLst>
              <a:ext uri="{FF2B5EF4-FFF2-40B4-BE49-F238E27FC236}">
                <a16:creationId xmlns:a16="http://schemas.microsoft.com/office/drawing/2014/main" id="{EAA027E0-0308-4F4F-81F0-C2488F98EFD2}"/>
              </a:ext>
            </a:extLst>
          </p:cNvPr>
          <p:cNvSpPr>
            <a:spLocks/>
          </p:cNvSpPr>
          <p:nvPr/>
        </p:nvSpPr>
        <p:spPr bwMode="auto">
          <a:xfrm>
            <a:off x="6169025" y="5461000"/>
            <a:ext cx="6350" cy="65088"/>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58928" name="Group 208">
            <a:extLst>
              <a:ext uri="{FF2B5EF4-FFF2-40B4-BE49-F238E27FC236}">
                <a16:creationId xmlns:a16="http://schemas.microsoft.com/office/drawing/2014/main" id="{2DCB616F-B0A2-4A57-B1B6-B0F49B2CB6E2}"/>
              </a:ext>
            </a:extLst>
          </p:cNvPr>
          <p:cNvGrpSpPr>
            <a:grpSpLocks/>
          </p:cNvGrpSpPr>
          <p:nvPr/>
        </p:nvGrpSpPr>
        <p:grpSpPr bwMode="auto">
          <a:xfrm>
            <a:off x="4572000" y="1989138"/>
            <a:ext cx="4248150" cy="4194175"/>
            <a:chOff x="2653" y="1253"/>
            <a:chExt cx="2676" cy="2642"/>
          </a:xfrm>
        </p:grpSpPr>
        <p:sp>
          <p:nvSpPr>
            <p:cNvPr id="158855" name="Freeform 135">
              <a:extLst>
                <a:ext uri="{FF2B5EF4-FFF2-40B4-BE49-F238E27FC236}">
                  <a16:creationId xmlns:a16="http://schemas.microsoft.com/office/drawing/2014/main" id="{499A3EF1-4818-4562-B9BE-2FCEAD188F14}"/>
                </a:ext>
              </a:extLst>
            </p:cNvPr>
            <p:cNvSpPr>
              <a:spLocks/>
            </p:cNvSpPr>
            <p:nvPr/>
          </p:nvSpPr>
          <p:spPr bwMode="auto">
            <a:xfrm>
              <a:off x="2862" y="3271"/>
              <a:ext cx="2216" cy="161"/>
            </a:xfrm>
            <a:custGeom>
              <a:avLst/>
              <a:gdLst>
                <a:gd name="T0" fmla="*/ 0 w 3937"/>
                <a:gd name="T1" fmla="*/ 252 h 253"/>
                <a:gd name="T2" fmla="*/ 3936 w 3937"/>
                <a:gd name="T3" fmla="*/ 252 h 253"/>
                <a:gd name="T4" fmla="*/ 3936 w 3937"/>
                <a:gd name="T5" fmla="*/ 0 h 253"/>
                <a:gd name="T6" fmla="*/ 0 w 3937"/>
                <a:gd name="T7" fmla="*/ 0 h 253"/>
                <a:gd name="T8" fmla="*/ 0 w 3937"/>
                <a:gd name="T9" fmla="*/ 252 h 253"/>
              </a:gdLst>
              <a:ahLst/>
              <a:cxnLst>
                <a:cxn ang="0">
                  <a:pos x="T0" y="T1"/>
                </a:cxn>
                <a:cxn ang="0">
                  <a:pos x="T2" y="T3"/>
                </a:cxn>
                <a:cxn ang="0">
                  <a:pos x="T4" y="T5"/>
                </a:cxn>
                <a:cxn ang="0">
                  <a:pos x="T6" y="T7"/>
                </a:cxn>
                <a:cxn ang="0">
                  <a:pos x="T8" y="T9"/>
                </a:cxn>
              </a:cxnLst>
              <a:rect l="0" t="0" r="r" b="b"/>
              <a:pathLst>
                <a:path w="3937" h="253">
                  <a:moveTo>
                    <a:pt x="0" y="252"/>
                  </a:moveTo>
                  <a:lnTo>
                    <a:pt x="3936" y="252"/>
                  </a:lnTo>
                  <a:lnTo>
                    <a:pt x="3936" y="0"/>
                  </a:lnTo>
                  <a:lnTo>
                    <a:pt x="0" y="0"/>
                  </a:lnTo>
                  <a:lnTo>
                    <a:pt x="0" y="252"/>
                  </a:lnTo>
                </a:path>
              </a:pathLst>
            </a:custGeom>
            <a:solidFill>
              <a:srgbClr val="7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56" name="Freeform 136">
              <a:extLst>
                <a:ext uri="{FF2B5EF4-FFF2-40B4-BE49-F238E27FC236}">
                  <a16:creationId xmlns:a16="http://schemas.microsoft.com/office/drawing/2014/main" id="{E6123BB4-9445-4B7C-A832-FF45A37864DE}"/>
                </a:ext>
              </a:extLst>
            </p:cNvPr>
            <p:cNvSpPr>
              <a:spLocks/>
            </p:cNvSpPr>
            <p:nvPr/>
          </p:nvSpPr>
          <p:spPr bwMode="auto">
            <a:xfrm>
              <a:off x="2859" y="3435"/>
              <a:ext cx="2217" cy="6"/>
            </a:xfrm>
            <a:custGeom>
              <a:avLst/>
              <a:gdLst>
                <a:gd name="T0" fmla="*/ 3939 w 3940"/>
                <a:gd name="T1" fmla="*/ 4 h 8"/>
                <a:gd name="T2" fmla="*/ 3939 w 3940"/>
                <a:gd name="T3" fmla="*/ 0 h 8"/>
                <a:gd name="T4" fmla="*/ 0 w 3940"/>
                <a:gd name="T5" fmla="*/ 0 h 8"/>
                <a:gd name="T6" fmla="*/ 0 w 3940"/>
                <a:gd name="T7" fmla="*/ 7 h 8"/>
                <a:gd name="T8" fmla="*/ 3939 w 3940"/>
                <a:gd name="T9" fmla="*/ 7 h 8"/>
                <a:gd name="T10" fmla="*/ 3939 w 3940"/>
                <a:gd name="T11" fmla="*/ 4 h 8"/>
              </a:gdLst>
              <a:ahLst/>
              <a:cxnLst>
                <a:cxn ang="0">
                  <a:pos x="T0" y="T1"/>
                </a:cxn>
                <a:cxn ang="0">
                  <a:pos x="T2" y="T3"/>
                </a:cxn>
                <a:cxn ang="0">
                  <a:pos x="T4" y="T5"/>
                </a:cxn>
                <a:cxn ang="0">
                  <a:pos x="T6" y="T7"/>
                </a:cxn>
                <a:cxn ang="0">
                  <a:pos x="T8" y="T9"/>
                </a:cxn>
                <a:cxn ang="0">
                  <a:pos x="T10" y="T11"/>
                </a:cxn>
              </a:cxnLst>
              <a:rect l="0" t="0" r="r" b="b"/>
              <a:pathLst>
                <a:path w="3940" h="8">
                  <a:moveTo>
                    <a:pt x="3939" y="4"/>
                  </a:moveTo>
                  <a:lnTo>
                    <a:pt x="3939" y="0"/>
                  </a:lnTo>
                  <a:lnTo>
                    <a:pt x="0" y="0"/>
                  </a:lnTo>
                  <a:lnTo>
                    <a:pt x="0" y="7"/>
                  </a:lnTo>
                  <a:lnTo>
                    <a:pt x="3939" y="7"/>
                  </a:lnTo>
                  <a:lnTo>
                    <a:pt x="3939" y="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57" name="Freeform 137">
              <a:extLst>
                <a:ext uri="{FF2B5EF4-FFF2-40B4-BE49-F238E27FC236}">
                  <a16:creationId xmlns:a16="http://schemas.microsoft.com/office/drawing/2014/main" id="{2C778651-8BDA-41BD-91C6-BA23628FF890}"/>
                </a:ext>
              </a:extLst>
            </p:cNvPr>
            <p:cNvSpPr>
              <a:spLocks/>
            </p:cNvSpPr>
            <p:nvPr/>
          </p:nvSpPr>
          <p:spPr bwMode="auto">
            <a:xfrm>
              <a:off x="4917" y="3438"/>
              <a:ext cx="5" cy="40"/>
            </a:xfrm>
            <a:custGeom>
              <a:avLst/>
              <a:gdLst>
                <a:gd name="T0" fmla="*/ 4 w 8"/>
                <a:gd name="T1" fmla="*/ 0 h 63"/>
                <a:gd name="T2" fmla="*/ 0 w 8"/>
                <a:gd name="T3" fmla="*/ 0 h 63"/>
                <a:gd name="T4" fmla="*/ 0 w 8"/>
                <a:gd name="T5" fmla="*/ 62 h 63"/>
                <a:gd name="T6" fmla="*/ 7 w 8"/>
                <a:gd name="T7" fmla="*/ 62 h 63"/>
                <a:gd name="T8" fmla="*/ 7 w 8"/>
                <a:gd name="T9" fmla="*/ 0 h 63"/>
                <a:gd name="T10" fmla="*/ 4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4" y="0"/>
                  </a:moveTo>
                  <a:lnTo>
                    <a:pt x="0" y="0"/>
                  </a:lnTo>
                  <a:lnTo>
                    <a:pt x="0" y="62"/>
                  </a:lnTo>
                  <a:lnTo>
                    <a:pt x="7" y="62"/>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58" name="Rectangle 138">
              <a:extLst>
                <a:ext uri="{FF2B5EF4-FFF2-40B4-BE49-F238E27FC236}">
                  <a16:creationId xmlns:a16="http://schemas.microsoft.com/office/drawing/2014/main" id="{289AA598-EEC5-465A-ADCD-F035E3D66104}"/>
                </a:ext>
              </a:extLst>
            </p:cNvPr>
            <p:cNvSpPr>
              <a:spLocks noChangeArrowheads="1"/>
            </p:cNvSpPr>
            <p:nvPr/>
          </p:nvSpPr>
          <p:spPr bwMode="auto">
            <a:xfrm>
              <a:off x="3448" y="3735"/>
              <a:ext cx="131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AFD00"/>
                  </a:solidFill>
                  <a:latin typeface="Times New Roman" panose="02020603050405020304" pitchFamily="18" charset="0"/>
                </a:rPr>
                <a:t>Time after Exposure</a:t>
              </a:r>
            </a:p>
          </p:txBody>
        </p:sp>
        <p:sp>
          <p:nvSpPr>
            <p:cNvPr id="158859" name="Rectangle 139">
              <a:extLst>
                <a:ext uri="{FF2B5EF4-FFF2-40B4-BE49-F238E27FC236}">
                  <a16:creationId xmlns:a16="http://schemas.microsoft.com/office/drawing/2014/main" id="{19647EDA-7A0E-406A-AA4C-05C289019D71}"/>
                </a:ext>
              </a:extLst>
            </p:cNvPr>
            <p:cNvSpPr>
              <a:spLocks noChangeArrowheads="1"/>
            </p:cNvSpPr>
            <p:nvPr/>
          </p:nvSpPr>
          <p:spPr bwMode="auto">
            <a:xfrm>
              <a:off x="4852" y="3480"/>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4</a:t>
              </a:r>
            </a:p>
          </p:txBody>
        </p:sp>
        <p:sp>
          <p:nvSpPr>
            <p:cNvPr id="158860" name="Rectangle 140">
              <a:extLst>
                <a:ext uri="{FF2B5EF4-FFF2-40B4-BE49-F238E27FC236}">
                  <a16:creationId xmlns:a16="http://schemas.microsoft.com/office/drawing/2014/main" id="{D74EE021-B40E-4988-BAA2-FAB7CD156B64}"/>
                </a:ext>
              </a:extLst>
            </p:cNvPr>
            <p:cNvSpPr>
              <a:spLocks noChangeArrowheads="1"/>
            </p:cNvSpPr>
            <p:nvPr/>
          </p:nvSpPr>
          <p:spPr bwMode="auto">
            <a:xfrm>
              <a:off x="4903" y="2314"/>
              <a:ext cx="176" cy="12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862" name="Rectangle 142">
              <a:extLst>
                <a:ext uri="{FF2B5EF4-FFF2-40B4-BE49-F238E27FC236}">
                  <a16:creationId xmlns:a16="http://schemas.microsoft.com/office/drawing/2014/main" id="{14F313C2-BE40-410C-B99F-81A9DEC72A86}"/>
                </a:ext>
              </a:extLst>
            </p:cNvPr>
            <p:cNvSpPr>
              <a:spLocks noChangeArrowheads="1"/>
            </p:cNvSpPr>
            <p:nvPr/>
          </p:nvSpPr>
          <p:spPr bwMode="auto">
            <a:xfrm>
              <a:off x="2951" y="2314"/>
              <a:ext cx="1500" cy="12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863" name="Freeform 143">
              <a:extLst>
                <a:ext uri="{FF2B5EF4-FFF2-40B4-BE49-F238E27FC236}">
                  <a16:creationId xmlns:a16="http://schemas.microsoft.com/office/drawing/2014/main" id="{8E402BC9-7404-4C23-81D6-043441FD437A}"/>
                </a:ext>
              </a:extLst>
            </p:cNvPr>
            <p:cNvSpPr>
              <a:spLocks/>
            </p:cNvSpPr>
            <p:nvPr/>
          </p:nvSpPr>
          <p:spPr bwMode="auto">
            <a:xfrm>
              <a:off x="2859" y="3440"/>
              <a:ext cx="4" cy="41"/>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64" name="Freeform 144">
              <a:extLst>
                <a:ext uri="{FF2B5EF4-FFF2-40B4-BE49-F238E27FC236}">
                  <a16:creationId xmlns:a16="http://schemas.microsoft.com/office/drawing/2014/main" id="{DDF0C897-2276-4033-B4F5-EBFBD6F12D50}"/>
                </a:ext>
              </a:extLst>
            </p:cNvPr>
            <p:cNvSpPr>
              <a:spLocks/>
            </p:cNvSpPr>
            <p:nvPr/>
          </p:nvSpPr>
          <p:spPr bwMode="auto">
            <a:xfrm>
              <a:off x="3049" y="3440"/>
              <a:ext cx="5" cy="41"/>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4" y="0"/>
                  </a:moveTo>
                  <a:lnTo>
                    <a:pt x="0" y="0"/>
                  </a:lnTo>
                  <a:lnTo>
                    <a:pt x="0" y="63"/>
                  </a:lnTo>
                  <a:lnTo>
                    <a:pt x="7" y="63"/>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65" name="Freeform 145">
              <a:extLst>
                <a:ext uri="{FF2B5EF4-FFF2-40B4-BE49-F238E27FC236}">
                  <a16:creationId xmlns:a16="http://schemas.microsoft.com/office/drawing/2014/main" id="{DC81A51C-C36F-4607-861C-A1E5958C72AD}"/>
                </a:ext>
              </a:extLst>
            </p:cNvPr>
            <p:cNvSpPr>
              <a:spLocks/>
            </p:cNvSpPr>
            <p:nvPr/>
          </p:nvSpPr>
          <p:spPr bwMode="auto">
            <a:xfrm>
              <a:off x="3261" y="3440"/>
              <a:ext cx="5" cy="41"/>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66" name="Freeform 146">
              <a:extLst>
                <a:ext uri="{FF2B5EF4-FFF2-40B4-BE49-F238E27FC236}">
                  <a16:creationId xmlns:a16="http://schemas.microsoft.com/office/drawing/2014/main" id="{F06F872D-A511-422C-9C4A-FA548704A6A8}"/>
                </a:ext>
              </a:extLst>
            </p:cNvPr>
            <p:cNvSpPr>
              <a:spLocks/>
            </p:cNvSpPr>
            <p:nvPr/>
          </p:nvSpPr>
          <p:spPr bwMode="auto">
            <a:xfrm>
              <a:off x="3468" y="3440"/>
              <a:ext cx="4" cy="41"/>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4" y="0"/>
                  </a:moveTo>
                  <a:lnTo>
                    <a:pt x="0" y="0"/>
                  </a:lnTo>
                  <a:lnTo>
                    <a:pt x="0" y="63"/>
                  </a:lnTo>
                  <a:lnTo>
                    <a:pt x="7" y="63"/>
                  </a:lnTo>
                  <a:lnTo>
                    <a:pt x="7" y="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67" name="Freeform 147">
              <a:extLst>
                <a:ext uri="{FF2B5EF4-FFF2-40B4-BE49-F238E27FC236}">
                  <a16:creationId xmlns:a16="http://schemas.microsoft.com/office/drawing/2014/main" id="{5D31A8C2-26E0-4725-97C4-D14299EBDF59}"/>
                </a:ext>
              </a:extLst>
            </p:cNvPr>
            <p:cNvSpPr>
              <a:spLocks/>
            </p:cNvSpPr>
            <p:nvPr/>
          </p:nvSpPr>
          <p:spPr bwMode="auto">
            <a:xfrm>
              <a:off x="3679" y="3440"/>
              <a:ext cx="4" cy="41"/>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Lst>
              <a:ahLst/>
              <a:cxnLst>
                <a:cxn ang="0">
                  <a:pos x="T0" y="T1"/>
                </a:cxn>
                <a:cxn ang="0">
                  <a:pos x="T2" y="T3"/>
                </a:cxn>
                <a:cxn ang="0">
                  <a:pos x="T4" y="T5"/>
                </a:cxn>
                <a:cxn ang="0">
                  <a:pos x="T6" y="T7"/>
                </a:cxn>
                <a:cxn ang="0">
                  <a:pos x="T8" y="T9"/>
                </a:cxn>
                <a:cxn ang="0">
                  <a:pos x="T10" y="T11"/>
                </a:cxn>
              </a:cxnLst>
              <a:rect l="0" t="0" r="r" b="b"/>
              <a:pathLst>
                <a:path w="8" h="64">
                  <a:moveTo>
                    <a:pt x="3" y="0"/>
                  </a:moveTo>
                  <a:lnTo>
                    <a:pt x="0" y="0"/>
                  </a:lnTo>
                  <a:lnTo>
                    <a:pt x="0" y="63"/>
                  </a:lnTo>
                  <a:lnTo>
                    <a:pt x="7" y="63"/>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69" name="Freeform 149">
              <a:extLst>
                <a:ext uri="{FF2B5EF4-FFF2-40B4-BE49-F238E27FC236}">
                  <a16:creationId xmlns:a16="http://schemas.microsoft.com/office/drawing/2014/main" id="{FF7252E9-1ED8-43A0-9F67-3961CB9ABF3B}"/>
                </a:ext>
              </a:extLst>
            </p:cNvPr>
            <p:cNvSpPr>
              <a:spLocks/>
            </p:cNvSpPr>
            <p:nvPr/>
          </p:nvSpPr>
          <p:spPr bwMode="auto">
            <a:xfrm>
              <a:off x="2856" y="1661"/>
              <a:ext cx="4" cy="1780"/>
            </a:xfrm>
            <a:custGeom>
              <a:avLst/>
              <a:gdLst>
                <a:gd name="T0" fmla="*/ 3 w 8"/>
                <a:gd name="T1" fmla="*/ 2782 h 2796"/>
                <a:gd name="T2" fmla="*/ 7 w 8"/>
                <a:gd name="T3" fmla="*/ 2789 h 2796"/>
                <a:gd name="T4" fmla="*/ 7 w 8"/>
                <a:gd name="T5" fmla="*/ 0 h 2796"/>
                <a:gd name="T6" fmla="*/ 0 w 8"/>
                <a:gd name="T7" fmla="*/ 0 h 2796"/>
                <a:gd name="T8" fmla="*/ 0 w 8"/>
                <a:gd name="T9" fmla="*/ 2789 h 2796"/>
                <a:gd name="T10" fmla="*/ 3 w 8"/>
                <a:gd name="T11" fmla="*/ 2795 h 2796"/>
                <a:gd name="T12" fmla="*/ 0 w 8"/>
                <a:gd name="T13" fmla="*/ 2789 h 2796"/>
                <a:gd name="T14" fmla="*/ 0 w 8"/>
                <a:gd name="T15" fmla="*/ 2795 h 2796"/>
                <a:gd name="T16" fmla="*/ 3 w 8"/>
                <a:gd name="T17" fmla="*/ 2795 h 2796"/>
                <a:gd name="T18" fmla="*/ 3 w 8"/>
                <a:gd name="T19" fmla="*/ 2782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0" name="Freeform 150">
              <a:extLst>
                <a:ext uri="{FF2B5EF4-FFF2-40B4-BE49-F238E27FC236}">
                  <a16:creationId xmlns:a16="http://schemas.microsoft.com/office/drawing/2014/main" id="{F2FC4CEA-0691-4955-B88D-59F801EA2F86}"/>
                </a:ext>
              </a:extLst>
            </p:cNvPr>
            <p:cNvSpPr>
              <a:spLocks/>
            </p:cNvSpPr>
            <p:nvPr/>
          </p:nvSpPr>
          <p:spPr bwMode="auto">
            <a:xfrm>
              <a:off x="4095" y="3438"/>
              <a:ext cx="4" cy="40"/>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3" y="0"/>
                  </a:moveTo>
                  <a:lnTo>
                    <a:pt x="0" y="0"/>
                  </a:lnTo>
                  <a:lnTo>
                    <a:pt x="0" y="62"/>
                  </a:lnTo>
                  <a:lnTo>
                    <a:pt x="7" y="62"/>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1" name="Freeform 151">
              <a:extLst>
                <a:ext uri="{FF2B5EF4-FFF2-40B4-BE49-F238E27FC236}">
                  <a16:creationId xmlns:a16="http://schemas.microsoft.com/office/drawing/2014/main" id="{D4047857-73B1-42E9-9012-EA7658FC8B0E}"/>
                </a:ext>
              </a:extLst>
            </p:cNvPr>
            <p:cNvSpPr>
              <a:spLocks/>
            </p:cNvSpPr>
            <p:nvPr/>
          </p:nvSpPr>
          <p:spPr bwMode="auto">
            <a:xfrm>
              <a:off x="4304" y="3438"/>
              <a:ext cx="4" cy="40"/>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Lst>
              <a:ahLst/>
              <a:cxnLst>
                <a:cxn ang="0">
                  <a:pos x="T0" y="T1"/>
                </a:cxn>
                <a:cxn ang="0">
                  <a:pos x="T2" y="T3"/>
                </a:cxn>
                <a:cxn ang="0">
                  <a:pos x="T4" y="T5"/>
                </a:cxn>
                <a:cxn ang="0">
                  <a:pos x="T6" y="T7"/>
                </a:cxn>
                <a:cxn ang="0">
                  <a:pos x="T8" y="T9"/>
                </a:cxn>
                <a:cxn ang="0">
                  <a:pos x="T10" y="T11"/>
                </a:cxn>
              </a:cxnLst>
              <a:rect l="0" t="0" r="r" b="b"/>
              <a:pathLst>
                <a:path w="7" h="63">
                  <a:moveTo>
                    <a:pt x="3" y="0"/>
                  </a:moveTo>
                  <a:lnTo>
                    <a:pt x="0" y="0"/>
                  </a:lnTo>
                  <a:lnTo>
                    <a:pt x="0" y="62"/>
                  </a:lnTo>
                  <a:lnTo>
                    <a:pt x="6" y="62"/>
                  </a:lnTo>
                  <a:lnTo>
                    <a:pt x="6"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2" name="Freeform 152">
              <a:extLst>
                <a:ext uri="{FF2B5EF4-FFF2-40B4-BE49-F238E27FC236}">
                  <a16:creationId xmlns:a16="http://schemas.microsoft.com/office/drawing/2014/main" id="{999FC91C-9FA5-43AD-A119-52C17033F535}"/>
                </a:ext>
              </a:extLst>
            </p:cNvPr>
            <p:cNvSpPr>
              <a:spLocks/>
            </p:cNvSpPr>
            <p:nvPr/>
          </p:nvSpPr>
          <p:spPr bwMode="auto">
            <a:xfrm>
              <a:off x="4501" y="3438"/>
              <a:ext cx="4" cy="40"/>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Lst>
              <a:ahLst/>
              <a:cxnLst>
                <a:cxn ang="0">
                  <a:pos x="T0" y="T1"/>
                </a:cxn>
                <a:cxn ang="0">
                  <a:pos x="T2" y="T3"/>
                </a:cxn>
                <a:cxn ang="0">
                  <a:pos x="T4" y="T5"/>
                </a:cxn>
                <a:cxn ang="0">
                  <a:pos x="T6" y="T7"/>
                </a:cxn>
                <a:cxn ang="0">
                  <a:pos x="T8" y="T9"/>
                </a:cxn>
                <a:cxn ang="0">
                  <a:pos x="T10" y="T11"/>
                </a:cxn>
              </a:cxnLst>
              <a:rect l="0" t="0" r="r" b="b"/>
              <a:pathLst>
                <a:path w="7" h="63">
                  <a:moveTo>
                    <a:pt x="3" y="0"/>
                  </a:moveTo>
                  <a:lnTo>
                    <a:pt x="0" y="0"/>
                  </a:lnTo>
                  <a:lnTo>
                    <a:pt x="0" y="62"/>
                  </a:lnTo>
                  <a:lnTo>
                    <a:pt x="6" y="62"/>
                  </a:lnTo>
                  <a:lnTo>
                    <a:pt x="6"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3" name="Freeform 153">
              <a:extLst>
                <a:ext uri="{FF2B5EF4-FFF2-40B4-BE49-F238E27FC236}">
                  <a16:creationId xmlns:a16="http://schemas.microsoft.com/office/drawing/2014/main" id="{6DF8C43E-21D7-44D0-8107-361D161EA784}"/>
                </a:ext>
              </a:extLst>
            </p:cNvPr>
            <p:cNvSpPr>
              <a:spLocks/>
            </p:cNvSpPr>
            <p:nvPr/>
          </p:nvSpPr>
          <p:spPr bwMode="auto">
            <a:xfrm>
              <a:off x="4710" y="3438"/>
              <a:ext cx="4" cy="40"/>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Lst>
              <a:ahLst/>
              <a:cxnLst>
                <a:cxn ang="0">
                  <a:pos x="T0" y="T1"/>
                </a:cxn>
                <a:cxn ang="0">
                  <a:pos x="T2" y="T3"/>
                </a:cxn>
                <a:cxn ang="0">
                  <a:pos x="T4" y="T5"/>
                </a:cxn>
                <a:cxn ang="0">
                  <a:pos x="T6" y="T7"/>
                </a:cxn>
                <a:cxn ang="0">
                  <a:pos x="T8" y="T9"/>
                </a:cxn>
                <a:cxn ang="0">
                  <a:pos x="T10" y="T11"/>
                </a:cxn>
              </a:cxnLst>
              <a:rect l="0" t="0" r="r" b="b"/>
              <a:pathLst>
                <a:path w="8" h="63">
                  <a:moveTo>
                    <a:pt x="3" y="0"/>
                  </a:moveTo>
                  <a:lnTo>
                    <a:pt x="0" y="0"/>
                  </a:lnTo>
                  <a:lnTo>
                    <a:pt x="0" y="62"/>
                  </a:lnTo>
                  <a:lnTo>
                    <a:pt x="7" y="62"/>
                  </a:lnTo>
                  <a:lnTo>
                    <a:pt x="7" y="0"/>
                  </a:lnTo>
                  <a:lnTo>
                    <a:pt x="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58874" name="Group 154">
              <a:extLst>
                <a:ext uri="{FF2B5EF4-FFF2-40B4-BE49-F238E27FC236}">
                  <a16:creationId xmlns:a16="http://schemas.microsoft.com/office/drawing/2014/main" id="{D57C686E-FC55-401B-BF08-26CB51BFD133}"/>
                </a:ext>
              </a:extLst>
            </p:cNvPr>
            <p:cNvGrpSpPr>
              <a:grpSpLocks/>
            </p:cNvGrpSpPr>
            <p:nvPr/>
          </p:nvGrpSpPr>
          <p:grpSpPr bwMode="auto">
            <a:xfrm>
              <a:off x="2873" y="1847"/>
              <a:ext cx="1975" cy="1569"/>
              <a:chOff x="1206" y="926"/>
              <a:chExt cx="3508" cy="2465"/>
            </a:xfrm>
          </p:grpSpPr>
          <p:sp>
            <p:nvSpPr>
              <p:cNvPr id="158875" name="Freeform 155">
                <a:extLst>
                  <a:ext uri="{FF2B5EF4-FFF2-40B4-BE49-F238E27FC236}">
                    <a16:creationId xmlns:a16="http://schemas.microsoft.com/office/drawing/2014/main" id="{B25FBA4A-85FE-4256-8E8A-807CB52F22C9}"/>
                  </a:ext>
                </a:extLst>
              </p:cNvPr>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6" name="Freeform 156">
                <a:extLst>
                  <a:ext uri="{FF2B5EF4-FFF2-40B4-BE49-F238E27FC236}">
                    <a16:creationId xmlns:a16="http://schemas.microsoft.com/office/drawing/2014/main" id="{1CF293C7-D432-474C-A3C2-25F64F9309B3}"/>
                  </a:ext>
                </a:extLst>
              </p:cNvPr>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7" name="Freeform 157">
                <a:extLst>
                  <a:ext uri="{FF2B5EF4-FFF2-40B4-BE49-F238E27FC236}">
                    <a16:creationId xmlns:a16="http://schemas.microsoft.com/office/drawing/2014/main" id="{96EA6EC4-38C8-46B9-B029-AEE280D4047F}"/>
                  </a:ext>
                </a:extLst>
              </p:cNvPr>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8" name="Freeform 158">
                <a:extLst>
                  <a:ext uri="{FF2B5EF4-FFF2-40B4-BE49-F238E27FC236}">
                    <a16:creationId xmlns:a16="http://schemas.microsoft.com/office/drawing/2014/main" id="{E619D1BE-E883-4534-8252-4B86E5149439}"/>
                  </a:ext>
                </a:extLst>
              </p:cNvPr>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Lst>
                <a:ahLst/>
                <a:cxnLst>
                  <a:cxn ang="0">
                    <a:pos x="T0" y="T1"/>
                  </a:cxn>
                  <a:cxn ang="0">
                    <a:pos x="T2" y="T3"/>
                  </a:cxn>
                  <a:cxn ang="0">
                    <a:pos x="T4" y="T5"/>
                  </a:cxn>
                  <a:cxn ang="0">
                    <a:pos x="T6" y="T7"/>
                  </a:cxn>
                  <a:cxn ang="0">
                    <a:pos x="T8" y="T9"/>
                  </a:cxn>
                  <a:cxn ang="0">
                    <a:pos x="T10" y="T11"/>
                  </a:cxn>
                </a:cxnLst>
                <a:rect l="0" t="0" r="r" b="b"/>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79" name="Freeform 159">
                <a:extLst>
                  <a:ext uri="{FF2B5EF4-FFF2-40B4-BE49-F238E27FC236}">
                    <a16:creationId xmlns:a16="http://schemas.microsoft.com/office/drawing/2014/main" id="{608ABBC8-571A-42DD-84AC-0E333C922BD6}"/>
                  </a:ext>
                </a:extLst>
              </p:cNvPr>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0" name="Freeform 160">
                <a:extLst>
                  <a:ext uri="{FF2B5EF4-FFF2-40B4-BE49-F238E27FC236}">
                    <a16:creationId xmlns:a16="http://schemas.microsoft.com/office/drawing/2014/main" id="{3B6B6D0C-A4ED-4E4D-BCFD-6A3A558F5CD3}"/>
                  </a:ext>
                </a:extLst>
              </p:cNvPr>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Lst>
                <a:ahLst/>
                <a:cxnLst>
                  <a:cxn ang="0">
                    <a:pos x="T0" y="T1"/>
                  </a:cxn>
                  <a:cxn ang="0">
                    <a:pos x="T2" y="T3"/>
                  </a:cxn>
                  <a:cxn ang="0">
                    <a:pos x="T4" y="T5"/>
                  </a:cxn>
                  <a:cxn ang="0">
                    <a:pos x="T6" y="T7"/>
                  </a:cxn>
                  <a:cxn ang="0">
                    <a:pos x="T8" y="T9"/>
                  </a:cxn>
                  <a:cxn ang="0">
                    <a:pos x="T10" y="T11"/>
                  </a:cxn>
                </a:cxnLst>
                <a:rect l="0" t="0" r="r" b="b"/>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1" name="Freeform 161">
                <a:extLst>
                  <a:ext uri="{FF2B5EF4-FFF2-40B4-BE49-F238E27FC236}">
                    <a16:creationId xmlns:a16="http://schemas.microsoft.com/office/drawing/2014/main" id="{5A8977CC-6FFE-47C0-9DFA-9BD7B2B9A424}"/>
                  </a:ext>
                </a:extLst>
              </p:cNvPr>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2" name="Freeform 162">
                <a:extLst>
                  <a:ext uri="{FF2B5EF4-FFF2-40B4-BE49-F238E27FC236}">
                    <a16:creationId xmlns:a16="http://schemas.microsoft.com/office/drawing/2014/main" id="{029432C9-898A-4F4E-9C2C-B6CD62047291}"/>
                  </a:ext>
                </a:extLst>
              </p:cNvPr>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3" name="Freeform 163">
                <a:extLst>
                  <a:ext uri="{FF2B5EF4-FFF2-40B4-BE49-F238E27FC236}">
                    <a16:creationId xmlns:a16="http://schemas.microsoft.com/office/drawing/2014/main" id="{7DACEB5A-B363-4409-93A4-0C5ABF8265E7}"/>
                  </a:ext>
                </a:extLst>
              </p:cNvPr>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Lst>
                <a:ahLst/>
                <a:cxnLst>
                  <a:cxn ang="0">
                    <a:pos x="T0" y="T1"/>
                  </a:cxn>
                  <a:cxn ang="0">
                    <a:pos x="T2" y="T3"/>
                  </a:cxn>
                  <a:cxn ang="0">
                    <a:pos x="T4" y="T5"/>
                  </a:cxn>
                  <a:cxn ang="0">
                    <a:pos x="T6" y="T7"/>
                  </a:cxn>
                  <a:cxn ang="0">
                    <a:pos x="T8" y="T9"/>
                  </a:cxn>
                  <a:cxn ang="0">
                    <a:pos x="T10" y="T11"/>
                  </a:cxn>
                </a:cxnLst>
                <a:rect l="0" t="0" r="r" b="b"/>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58884" name="Freeform 164">
              <a:extLst>
                <a:ext uri="{FF2B5EF4-FFF2-40B4-BE49-F238E27FC236}">
                  <a16:creationId xmlns:a16="http://schemas.microsoft.com/office/drawing/2014/main" id="{291E25D7-5736-43BE-9E33-6B23B3674C3A}"/>
                </a:ext>
              </a:extLst>
            </p:cNvPr>
            <p:cNvSpPr>
              <a:spLocks/>
            </p:cNvSpPr>
            <p:nvPr/>
          </p:nvSpPr>
          <p:spPr bwMode="auto">
            <a:xfrm>
              <a:off x="4166" y="3390"/>
              <a:ext cx="47" cy="97"/>
            </a:xfrm>
            <a:custGeom>
              <a:avLst/>
              <a:gdLst>
                <a:gd name="T0" fmla="*/ 75 w 82"/>
                <a:gd name="T1" fmla="*/ 3 h 152"/>
                <a:gd name="T2" fmla="*/ 70 w 82"/>
                <a:gd name="T3" fmla="*/ 0 h 152"/>
                <a:gd name="T4" fmla="*/ 0 w 82"/>
                <a:gd name="T5" fmla="*/ 145 h 152"/>
                <a:gd name="T6" fmla="*/ 11 w 82"/>
                <a:gd name="T7" fmla="*/ 151 h 152"/>
                <a:gd name="T8" fmla="*/ 81 w 82"/>
                <a:gd name="T9" fmla="*/ 5 h 152"/>
                <a:gd name="T10" fmla="*/ 75 w 82"/>
                <a:gd name="T11" fmla="*/ 3 h 152"/>
              </a:gdLst>
              <a:ahLst/>
              <a:cxnLst>
                <a:cxn ang="0">
                  <a:pos x="T0" y="T1"/>
                </a:cxn>
                <a:cxn ang="0">
                  <a:pos x="T2" y="T3"/>
                </a:cxn>
                <a:cxn ang="0">
                  <a:pos x="T4" y="T5"/>
                </a:cxn>
                <a:cxn ang="0">
                  <a:pos x="T6" y="T7"/>
                </a:cxn>
                <a:cxn ang="0">
                  <a:pos x="T8" y="T9"/>
                </a:cxn>
                <a:cxn ang="0">
                  <a:pos x="T10" y="T11"/>
                </a:cxn>
              </a:cxnLst>
              <a:rect l="0" t="0" r="r" b="b"/>
              <a:pathLst>
                <a:path w="82" h="152">
                  <a:moveTo>
                    <a:pt x="75" y="3"/>
                  </a:moveTo>
                  <a:lnTo>
                    <a:pt x="70" y="0"/>
                  </a:lnTo>
                  <a:lnTo>
                    <a:pt x="0" y="145"/>
                  </a:lnTo>
                  <a:lnTo>
                    <a:pt x="11" y="151"/>
                  </a:lnTo>
                  <a:lnTo>
                    <a:pt x="81" y="5"/>
                  </a:lnTo>
                  <a:lnTo>
                    <a:pt x="75"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5" name="Freeform 165">
              <a:extLst>
                <a:ext uri="{FF2B5EF4-FFF2-40B4-BE49-F238E27FC236}">
                  <a16:creationId xmlns:a16="http://schemas.microsoft.com/office/drawing/2014/main" id="{D1CB8B87-8D74-4C0A-ADC6-18B33E73EE67}"/>
                </a:ext>
              </a:extLst>
            </p:cNvPr>
            <p:cNvSpPr>
              <a:spLocks/>
            </p:cNvSpPr>
            <p:nvPr/>
          </p:nvSpPr>
          <p:spPr bwMode="auto">
            <a:xfrm>
              <a:off x="4198" y="3394"/>
              <a:ext cx="46" cy="93"/>
            </a:xfrm>
            <a:custGeom>
              <a:avLst/>
              <a:gdLst>
                <a:gd name="T0" fmla="*/ 75 w 82"/>
                <a:gd name="T1" fmla="*/ 3 h 146"/>
                <a:gd name="T2" fmla="*/ 71 w 82"/>
                <a:gd name="T3" fmla="*/ 0 h 146"/>
                <a:gd name="T4" fmla="*/ 0 w 82"/>
                <a:gd name="T5" fmla="*/ 139 h 146"/>
                <a:gd name="T6" fmla="*/ 10 w 82"/>
                <a:gd name="T7" fmla="*/ 145 h 146"/>
                <a:gd name="T8" fmla="*/ 81 w 82"/>
                <a:gd name="T9" fmla="*/ 6 h 146"/>
                <a:gd name="T10" fmla="*/ 75 w 82"/>
                <a:gd name="T11" fmla="*/ 3 h 146"/>
              </a:gdLst>
              <a:ahLst/>
              <a:cxnLst>
                <a:cxn ang="0">
                  <a:pos x="T0" y="T1"/>
                </a:cxn>
                <a:cxn ang="0">
                  <a:pos x="T2" y="T3"/>
                </a:cxn>
                <a:cxn ang="0">
                  <a:pos x="T4" y="T5"/>
                </a:cxn>
                <a:cxn ang="0">
                  <a:pos x="T6" y="T7"/>
                </a:cxn>
                <a:cxn ang="0">
                  <a:pos x="T8" y="T9"/>
                </a:cxn>
                <a:cxn ang="0">
                  <a:pos x="T10" y="T11"/>
                </a:cxn>
              </a:cxnLst>
              <a:rect l="0" t="0" r="r" b="b"/>
              <a:pathLst>
                <a:path w="82" h="146">
                  <a:moveTo>
                    <a:pt x="75" y="3"/>
                  </a:moveTo>
                  <a:lnTo>
                    <a:pt x="71" y="0"/>
                  </a:lnTo>
                  <a:lnTo>
                    <a:pt x="0" y="139"/>
                  </a:lnTo>
                  <a:lnTo>
                    <a:pt x="10" y="145"/>
                  </a:lnTo>
                  <a:lnTo>
                    <a:pt x="81" y="6"/>
                  </a:lnTo>
                  <a:lnTo>
                    <a:pt x="75"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6" name="Freeform 166">
              <a:extLst>
                <a:ext uri="{FF2B5EF4-FFF2-40B4-BE49-F238E27FC236}">
                  <a16:creationId xmlns:a16="http://schemas.microsoft.com/office/drawing/2014/main" id="{5BF783E0-99B7-4B04-9704-9A5D5F3A9EDA}"/>
                </a:ext>
              </a:extLst>
            </p:cNvPr>
            <p:cNvSpPr>
              <a:spLocks/>
            </p:cNvSpPr>
            <p:nvPr/>
          </p:nvSpPr>
          <p:spPr bwMode="auto">
            <a:xfrm>
              <a:off x="3144" y="1995"/>
              <a:ext cx="825" cy="165"/>
            </a:xfrm>
            <a:custGeom>
              <a:avLst/>
              <a:gdLst>
                <a:gd name="T0" fmla="*/ 0 w 1408"/>
                <a:gd name="T1" fmla="*/ 167 h 168"/>
                <a:gd name="T2" fmla="*/ 1276 w 1408"/>
                <a:gd name="T3" fmla="*/ 167 h 168"/>
                <a:gd name="T4" fmla="*/ 1297 w 1408"/>
                <a:gd name="T5" fmla="*/ 115 h 168"/>
                <a:gd name="T6" fmla="*/ 1341 w 1408"/>
                <a:gd name="T7" fmla="*/ 95 h 168"/>
                <a:gd name="T8" fmla="*/ 1357 w 1408"/>
                <a:gd name="T9" fmla="*/ 42 h 168"/>
                <a:gd name="T10" fmla="*/ 1407 w 1408"/>
                <a:gd name="T11" fmla="*/ 0 h 168"/>
                <a:gd name="T12" fmla="*/ 0 w 1408"/>
                <a:gd name="T13" fmla="*/ 0 h 168"/>
                <a:gd name="T14" fmla="*/ 0 w 1408"/>
                <a:gd name="T15" fmla="*/ 167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887" name="Rectangle 167">
              <a:extLst>
                <a:ext uri="{FF2B5EF4-FFF2-40B4-BE49-F238E27FC236}">
                  <a16:creationId xmlns:a16="http://schemas.microsoft.com/office/drawing/2014/main" id="{65CE3FFB-8AAD-49C9-B453-ECE0A3A70E4E}"/>
                </a:ext>
              </a:extLst>
            </p:cNvPr>
            <p:cNvSpPr>
              <a:spLocks noChangeArrowheads="1"/>
            </p:cNvSpPr>
            <p:nvPr/>
          </p:nvSpPr>
          <p:spPr bwMode="auto">
            <a:xfrm>
              <a:off x="3214" y="1978"/>
              <a:ext cx="75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Symptoms +/-</a:t>
              </a:r>
            </a:p>
          </p:txBody>
        </p:sp>
        <p:sp>
          <p:nvSpPr>
            <p:cNvPr id="158888" name="Rectangle 168">
              <a:extLst>
                <a:ext uri="{FF2B5EF4-FFF2-40B4-BE49-F238E27FC236}">
                  <a16:creationId xmlns:a16="http://schemas.microsoft.com/office/drawing/2014/main" id="{E05BD535-985F-4A0F-BEC8-1EBB34997F2E}"/>
                </a:ext>
              </a:extLst>
            </p:cNvPr>
            <p:cNvSpPr>
              <a:spLocks noChangeArrowheads="1"/>
            </p:cNvSpPr>
            <p:nvPr/>
          </p:nvSpPr>
          <p:spPr bwMode="auto">
            <a:xfrm rot="16200000">
              <a:off x="2510" y="2462"/>
              <a:ext cx="44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AFD00"/>
                  </a:solidFill>
                  <a:latin typeface="Times New Roman" panose="02020603050405020304" pitchFamily="18" charset="0"/>
                </a:rPr>
                <a:t>Titer</a:t>
              </a:r>
            </a:p>
          </p:txBody>
        </p:sp>
        <p:sp>
          <p:nvSpPr>
            <p:cNvPr id="158889" name="Rectangle 169">
              <a:extLst>
                <a:ext uri="{FF2B5EF4-FFF2-40B4-BE49-F238E27FC236}">
                  <a16:creationId xmlns:a16="http://schemas.microsoft.com/office/drawing/2014/main" id="{D48DA794-BABF-4E5C-93A0-55E60C301708}"/>
                </a:ext>
              </a:extLst>
            </p:cNvPr>
            <p:cNvSpPr>
              <a:spLocks noChangeArrowheads="1"/>
            </p:cNvSpPr>
            <p:nvPr/>
          </p:nvSpPr>
          <p:spPr bwMode="auto">
            <a:xfrm>
              <a:off x="4857" y="1779"/>
              <a:ext cx="471"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CC66"/>
                  </a:solidFill>
                  <a:latin typeface="Times New Roman" panose="02020603050405020304" pitchFamily="18" charset="0"/>
                </a:rPr>
                <a:t>anti-HCV</a:t>
              </a:r>
            </a:p>
          </p:txBody>
        </p:sp>
        <p:sp>
          <p:nvSpPr>
            <p:cNvPr id="158890" name="Rectangle 170">
              <a:extLst>
                <a:ext uri="{FF2B5EF4-FFF2-40B4-BE49-F238E27FC236}">
                  <a16:creationId xmlns:a16="http://schemas.microsoft.com/office/drawing/2014/main" id="{EFF39245-86DD-409B-BBB6-126D09529DFA}"/>
                </a:ext>
              </a:extLst>
            </p:cNvPr>
            <p:cNvSpPr>
              <a:spLocks noChangeArrowheads="1"/>
            </p:cNvSpPr>
            <p:nvPr/>
          </p:nvSpPr>
          <p:spPr bwMode="auto">
            <a:xfrm>
              <a:off x="4859" y="2874"/>
              <a:ext cx="47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00FF00"/>
                  </a:solidFill>
                  <a:latin typeface="Times New Roman" panose="02020603050405020304" pitchFamily="18" charset="0"/>
                </a:rPr>
                <a:t>ALT</a:t>
              </a:r>
            </a:p>
          </p:txBody>
        </p:sp>
        <p:sp>
          <p:nvSpPr>
            <p:cNvPr id="158891" name="Rectangle 171">
              <a:extLst>
                <a:ext uri="{FF2B5EF4-FFF2-40B4-BE49-F238E27FC236}">
                  <a16:creationId xmlns:a16="http://schemas.microsoft.com/office/drawing/2014/main" id="{5FB0EF36-43A9-4A9F-998B-2A3FB271B5F7}"/>
                </a:ext>
              </a:extLst>
            </p:cNvPr>
            <p:cNvSpPr>
              <a:spLocks noChangeArrowheads="1"/>
            </p:cNvSpPr>
            <p:nvPr/>
          </p:nvSpPr>
          <p:spPr bwMode="auto">
            <a:xfrm>
              <a:off x="3817" y="3285"/>
              <a:ext cx="47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Normal</a:t>
              </a:r>
            </a:p>
          </p:txBody>
        </p:sp>
        <p:sp>
          <p:nvSpPr>
            <p:cNvPr id="158892" name="Rectangle 172">
              <a:extLst>
                <a:ext uri="{FF2B5EF4-FFF2-40B4-BE49-F238E27FC236}">
                  <a16:creationId xmlns:a16="http://schemas.microsoft.com/office/drawing/2014/main" id="{4071FEAD-B96B-4FCB-9E62-9BD92730BEFA}"/>
                </a:ext>
              </a:extLst>
            </p:cNvPr>
            <p:cNvSpPr>
              <a:spLocks noChangeArrowheads="1"/>
            </p:cNvSpPr>
            <p:nvPr/>
          </p:nvSpPr>
          <p:spPr bwMode="auto">
            <a:xfrm>
              <a:off x="2792" y="3483"/>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0</a:t>
              </a:r>
            </a:p>
          </p:txBody>
        </p:sp>
        <p:sp>
          <p:nvSpPr>
            <p:cNvPr id="158893" name="Rectangle 173">
              <a:extLst>
                <a:ext uri="{FF2B5EF4-FFF2-40B4-BE49-F238E27FC236}">
                  <a16:creationId xmlns:a16="http://schemas.microsoft.com/office/drawing/2014/main" id="{F6F39AF2-2052-40FA-87D2-46F2D2434082}"/>
                </a:ext>
              </a:extLst>
            </p:cNvPr>
            <p:cNvSpPr>
              <a:spLocks noChangeArrowheads="1"/>
            </p:cNvSpPr>
            <p:nvPr/>
          </p:nvSpPr>
          <p:spPr bwMode="auto">
            <a:xfrm>
              <a:off x="2982" y="3483"/>
              <a:ext cx="13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1</a:t>
              </a:r>
            </a:p>
          </p:txBody>
        </p:sp>
        <p:sp>
          <p:nvSpPr>
            <p:cNvPr id="158894" name="Rectangle 174">
              <a:extLst>
                <a:ext uri="{FF2B5EF4-FFF2-40B4-BE49-F238E27FC236}">
                  <a16:creationId xmlns:a16="http://schemas.microsoft.com/office/drawing/2014/main" id="{B9A79924-CCE0-487C-AEFB-51A014DABDC9}"/>
                </a:ext>
              </a:extLst>
            </p:cNvPr>
            <p:cNvSpPr>
              <a:spLocks noChangeArrowheads="1"/>
            </p:cNvSpPr>
            <p:nvPr/>
          </p:nvSpPr>
          <p:spPr bwMode="auto">
            <a:xfrm>
              <a:off x="3195" y="3483"/>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2</a:t>
              </a:r>
            </a:p>
          </p:txBody>
        </p:sp>
        <p:sp>
          <p:nvSpPr>
            <p:cNvPr id="158895" name="Rectangle 175">
              <a:extLst>
                <a:ext uri="{FF2B5EF4-FFF2-40B4-BE49-F238E27FC236}">
                  <a16:creationId xmlns:a16="http://schemas.microsoft.com/office/drawing/2014/main" id="{92C76DD8-2173-4E42-A94B-820CBD646E3B}"/>
                </a:ext>
              </a:extLst>
            </p:cNvPr>
            <p:cNvSpPr>
              <a:spLocks noChangeArrowheads="1"/>
            </p:cNvSpPr>
            <p:nvPr/>
          </p:nvSpPr>
          <p:spPr bwMode="auto">
            <a:xfrm>
              <a:off x="3400" y="3483"/>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3</a:t>
              </a:r>
            </a:p>
          </p:txBody>
        </p:sp>
        <p:sp>
          <p:nvSpPr>
            <p:cNvPr id="158896" name="Rectangle 176">
              <a:extLst>
                <a:ext uri="{FF2B5EF4-FFF2-40B4-BE49-F238E27FC236}">
                  <a16:creationId xmlns:a16="http://schemas.microsoft.com/office/drawing/2014/main" id="{B8D27657-1B25-4BEB-84D1-167B1E9C5BBB}"/>
                </a:ext>
              </a:extLst>
            </p:cNvPr>
            <p:cNvSpPr>
              <a:spLocks noChangeArrowheads="1"/>
            </p:cNvSpPr>
            <p:nvPr/>
          </p:nvSpPr>
          <p:spPr bwMode="auto">
            <a:xfrm>
              <a:off x="3612" y="3483"/>
              <a:ext cx="13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4</a:t>
              </a:r>
            </a:p>
          </p:txBody>
        </p:sp>
        <p:sp>
          <p:nvSpPr>
            <p:cNvPr id="158897" name="Rectangle 177">
              <a:extLst>
                <a:ext uri="{FF2B5EF4-FFF2-40B4-BE49-F238E27FC236}">
                  <a16:creationId xmlns:a16="http://schemas.microsoft.com/office/drawing/2014/main" id="{4ADAAFF7-8BED-4C7B-86C1-D3A969EA4C83}"/>
                </a:ext>
              </a:extLst>
            </p:cNvPr>
            <p:cNvSpPr>
              <a:spLocks noChangeArrowheads="1"/>
            </p:cNvSpPr>
            <p:nvPr/>
          </p:nvSpPr>
          <p:spPr bwMode="auto">
            <a:xfrm>
              <a:off x="3819" y="3483"/>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5</a:t>
              </a:r>
            </a:p>
          </p:txBody>
        </p:sp>
        <p:sp>
          <p:nvSpPr>
            <p:cNvPr id="158898" name="Rectangle 178">
              <a:extLst>
                <a:ext uri="{FF2B5EF4-FFF2-40B4-BE49-F238E27FC236}">
                  <a16:creationId xmlns:a16="http://schemas.microsoft.com/office/drawing/2014/main" id="{23E4434A-99F3-473C-88A1-4EDE97E6B2DC}"/>
                </a:ext>
              </a:extLst>
            </p:cNvPr>
            <p:cNvSpPr>
              <a:spLocks noChangeArrowheads="1"/>
            </p:cNvSpPr>
            <p:nvPr/>
          </p:nvSpPr>
          <p:spPr bwMode="auto">
            <a:xfrm>
              <a:off x="4028" y="3481"/>
              <a:ext cx="13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6</a:t>
              </a:r>
            </a:p>
          </p:txBody>
        </p:sp>
        <p:sp>
          <p:nvSpPr>
            <p:cNvPr id="158899" name="Rectangle 179">
              <a:extLst>
                <a:ext uri="{FF2B5EF4-FFF2-40B4-BE49-F238E27FC236}">
                  <a16:creationId xmlns:a16="http://schemas.microsoft.com/office/drawing/2014/main" id="{91F0D17F-4CA2-43D0-8A8C-1619C54FE12B}"/>
                </a:ext>
              </a:extLst>
            </p:cNvPr>
            <p:cNvSpPr>
              <a:spLocks noChangeArrowheads="1"/>
            </p:cNvSpPr>
            <p:nvPr/>
          </p:nvSpPr>
          <p:spPr bwMode="auto">
            <a:xfrm>
              <a:off x="4237" y="3481"/>
              <a:ext cx="13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1</a:t>
              </a:r>
            </a:p>
          </p:txBody>
        </p:sp>
        <p:sp>
          <p:nvSpPr>
            <p:cNvPr id="158900" name="Rectangle 180">
              <a:extLst>
                <a:ext uri="{FF2B5EF4-FFF2-40B4-BE49-F238E27FC236}">
                  <a16:creationId xmlns:a16="http://schemas.microsoft.com/office/drawing/2014/main" id="{A61D4E70-529B-400C-8379-D3A7A957E004}"/>
                </a:ext>
              </a:extLst>
            </p:cNvPr>
            <p:cNvSpPr>
              <a:spLocks noChangeArrowheads="1"/>
            </p:cNvSpPr>
            <p:nvPr/>
          </p:nvSpPr>
          <p:spPr bwMode="auto">
            <a:xfrm>
              <a:off x="4434" y="3481"/>
              <a:ext cx="13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2</a:t>
              </a:r>
            </a:p>
          </p:txBody>
        </p:sp>
        <p:sp>
          <p:nvSpPr>
            <p:cNvPr id="158901" name="Rectangle 181">
              <a:extLst>
                <a:ext uri="{FF2B5EF4-FFF2-40B4-BE49-F238E27FC236}">
                  <a16:creationId xmlns:a16="http://schemas.microsoft.com/office/drawing/2014/main" id="{549204FD-18D0-4BA7-AC59-CF7858E283E2}"/>
                </a:ext>
              </a:extLst>
            </p:cNvPr>
            <p:cNvSpPr>
              <a:spLocks noChangeArrowheads="1"/>
            </p:cNvSpPr>
            <p:nvPr/>
          </p:nvSpPr>
          <p:spPr bwMode="auto">
            <a:xfrm>
              <a:off x="4643" y="3481"/>
              <a:ext cx="13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pPr>
              <a:r>
                <a:rPr lang="en-US" altLang="en-US" sz="1200" b="1">
                  <a:solidFill>
                    <a:srgbClr val="FFFFFF"/>
                  </a:solidFill>
                  <a:latin typeface="Times New Roman" panose="02020603050405020304" pitchFamily="18" charset="0"/>
                </a:rPr>
                <a:t>3</a:t>
              </a:r>
            </a:p>
          </p:txBody>
        </p:sp>
        <p:sp>
          <p:nvSpPr>
            <p:cNvPr id="158902" name="Rectangle 182">
              <a:extLst>
                <a:ext uri="{FF2B5EF4-FFF2-40B4-BE49-F238E27FC236}">
                  <a16:creationId xmlns:a16="http://schemas.microsoft.com/office/drawing/2014/main" id="{E3F36F95-3B8B-4AD4-A5DA-D12C7C6B84D2}"/>
                </a:ext>
              </a:extLst>
            </p:cNvPr>
            <p:cNvSpPr>
              <a:spLocks noChangeArrowheads="1"/>
            </p:cNvSpPr>
            <p:nvPr/>
          </p:nvSpPr>
          <p:spPr bwMode="auto">
            <a:xfrm>
              <a:off x="4463" y="3599"/>
              <a:ext cx="398"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E9B03"/>
                  </a:solidFill>
                  <a:latin typeface="Times New Roman" panose="02020603050405020304" pitchFamily="18" charset="0"/>
                </a:rPr>
                <a:t>Years</a:t>
              </a:r>
            </a:p>
          </p:txBody>
        </p:sp>
        <p:sp>
          <p:nvSpPr>
            <p:cNvPr id="158903" name="Rectangle 183">
              <a:extLst>
                <a:ext uri="{FF2B5EF4-FFF2-40B4-BE49-F238E27FC236}">
                  <a16:creationId xmlns:a16="http://schemas.microsoft.com/office/drawing/2014/main" id="{A412F850-F381-4A5A-846A-32B17BFFF07A}"/>
                </a:ext>
              </a:extLst>
            </p:cNvPr>
            <p:cNvSpPr>
              <a:spLocks noChangeArrowheads="1"/>
            </p:cNvSpPr>
            <p:nvPr/>
          </p:nvSpPr>
          <p:spPr bwMode="auto">
            <a:xfrm>
              <a:off x="3284" y="3603"/>
              <a:ext cx="48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spAutoFit/>
            </a:bodyPr>
            <a:lstStyle/>
            <a:p>
              <a:pPr eaLnBrk="0" hangingPunct="0">
                <a:lnSpc>
                  <a:spcPct val="90000"/>
                </a:lnSpc>
              </a:pPr>
              <a:r>
                <a:rPr lang="en-US" altLang="en-US" sz="1200" b="1">
                  <a:solidFill>
                    <a:srgbClr val="FE9B03"/>
                  </a:solidFill>
                  <a:latin typeface="Times New Roman" panose="02020603050405020304" pitchFamily="18" charset="0"/>
                </a:rPr>
                <a:t>Months</a:t>
              </a:r>
            </a:p>
          </p:txBody>
        </p:sp>
        <p:sp>
          <p:nvSpPr>
            <p:cNvPr id="158904" name="Line 184">
              <a:extLst>
                <a:ext uri="{FF2B5EF4-FFF2-40B4-BE49-F238E27FC236}">
                  <a16:creationId xmlns:a16="http://schemas.microsoft.com/office/drawing/2014/main" id="{B128BB2E-2E04-4840-8C81-ECA7D31722E9}"/>
                </a:ext>
              </a:extLst>
            </p:cNvPr>
            <p:cNvSpPr>
              <a:spLocks noChangeShapeType="1"/>
            </p:cNvSpPr>
            <p:nvPr/>
          </p:nvSpPr>
          <p:spPr bwMode="auto">
            <a:xfrm flipV="1">
              <a:off x="2856" y="1792"/>
              <a:ext cx="0" cy="1665"/>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8905" name="Rectangle 185">
              <a:extLst>
                <a:ext uri="{FF2B5EF4-FFF2-40B4-BE49-F238E27FC236}">
                  <a16:creationId xmlns:a16="http://schemas.microsoft.com/office/drawing/2014/main" id="{2DDC5E7E-D8DE-4BB1-BC43-62EFC3A65E8D}"/>
                </a:ext>
              </a:extLst>
            </p:cNvPr>
            <p:cNvSpPr>
              <a:spLocks noChangeArrowheads="1"/>
            </p:cNvSpPr>
            <p:nvPr/>
          </p:nvSpPr>
          <p:spPr bwMode="auto">
            <a:xfrm>
              <a:off x="4498" y="2314"/>
              <a:ext cx="358" cy="12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58906" name="Group 186">
              <a:extLst>
                <a:ext uri="{FF2B5EF4-FFF2-40B4-BE49-F238E27FC236}">
                  <a16:creationId xmlns:a16="http://schemas.microsoft.com/office/drawing/2014/main" id="{234B2206-58AF-4C1B-B113-4F4155D88829}"/>
                </a:ext>
              </a:extLst>
            </p:cNvPr>
            <p:cNvGrpSpPr>
              <a:grpSpLocks/>
            </p:cNvGrpSpPr>
            <p:nvPr/>
          </p:nvGrpSpPr>
          <p:grpSpPr bwMode="auto">
            <a:xfrm>
              <a:off x="2872" y="2189"/>
              <a:ext cx="1988" cy="1153"/>
              <a:chOff x="1204" y="1464"/>
              <a:chExt cx="3532" cy="1810"/>
            </a:xfrm>
          </p:grpSpPr>
          <p:sp>
            <p:nvSpPr>
              <p:cNvPr id="158907" name="Freeform 187">
                <a:extLst>
                  <a:ext uri="{FF2B5EF4-FFF2-40B4-BE49-F238E27FC236}">
                    <a16:creationId xmlns:a16="http://schemas.microsoft.com/office/drawing/2014/main" id="{6F7163D8-6E6D-4D85-8CC4-1225A305F85F}"/>
                  </a:ext>
                </a:extLst>
              </p:cNvPr>
              <p:cNvSpPr>
                <a:spLocks/>
              </p:cNvSpPr>
              <p:nvPr/>
            </p:nvSpPr>
            <p:spPr bwMode="auto">
              <a:xfrm>
                <a:off x="1204" y="3136"/>
                <a:ext cx="206" cy="138"/>
              </a:xfrm>
              <a:custGeom>
                <a:avLst/>
                <a:gdLst>
                  <a:gd name="T0" fmla="*/ 195 w 206"/>
                  <a:gd name="T1" fmla="*/ 0 h 138"/>
                  <a:gd name="T2" fmla="*/ 195 w 206"/>
                  <a:gd name="T3" fmla="*/ 1 h 138"/>
                  <a:gd name="T4" fmla="*/ 0 w 206"/>
                  <a:gd name="T5" fmla="*/ 122 h 138"/>
                  <a:gd name="T6" fmla="*/ 10 w 206"/>
                  <a:gd name="T7" fmla="*/ 137 h 138"/>
                  <a:gd name="T8" fmla="*/ 205 w 206"/>
                  <a:gd name="T9" fmla="*/ 16 h 138"/>
                  <a:gd name="T10" fmla="*/ 205 w 206"/>
                  <a:gd name="T11" fmla="*/ 17 h 138"/>
                  <a:gd name="T12" fmla="*/ 195 w 206"/>
                  <a:gd name="T13" fmla="*/ 0 h 138"/>
                  <a:gd name="T14" fmla="*/ 195 w 206"/>
                  <a:gd name="T15" fmla="*/ 1 h 138"/>
                  <a:gd name="T16" fmla="*/ 195 w 206"/>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08" name="Freeform 188">
                <a:extLst>
                  <a:ext uri="{FF2B5EF4-FFF2-40B4-BE49-F238E27FC236}">
                    <a16:creationId xmlns:a16="http://schemas.microsoft.com/office/drawing/2014/main" id="{CB0D77EE-BFDA-4CE3-BDA2-2C242F203306}"/>
                  </a:ext>
                </a:extLst>
              </p:cNvPr>
              <p:cNvSpPr>
                <a:spLocks/>
              </p:cNvSpPr>
              <p:nvPr/>
            </p:nvSpPr>
            <p:spPr bwMode="auto">
              <a:xfrm>
                <a:off x="1405" y="3033"/>
                <a:ext cx="208" cy="116"/>
              </a:xfrm>
              <a:custGeom>
                <a:avLst/>
                <a:gdLst>
                  <a:gd name="T0" fmla="*/ 189 w 208"/>
                  <a:gd name="T1" fmla="*/ 6 h 116"/>
                  <a:gd name="T2" fmla="*/ 193 w 208"/>
                  <a:gd name="T3" fmla="*/ 0 h 116"/>
                  <a:gd name="T4" fmla="*/ 0 w 208"/>
                  <a:gd name="T5" fmla="*/ 98 h 116"/>
                  <a:gd name="T6" fmla="*/ 10 w 208"/>
                  <a:gd name="T7" fmla="*/ 115 h 116"/>
                  <a:gd name="T8" fmla="*/ 202 w 208"/>
                  <a:gd name="T9" fmla="*/ 16 h 116"/>
                  <a:gd name="T10" fmla="*/ 207 w 208"/>
                  <a:gd name="T11" fmla="*/ 10 h 116"/>
                  <a:gd name="T12" fmla="*/ 202 w 208"/>
                  <a:gd name="T13" fmla="*/ 16 h 116"/>
                  <a:gd name="T14" fmla="*/ 205 w 208"/>
                  <a:gd name="T15" fmla="*/ 15 h 116"/>
                  <a:gd name="T16" fmla="*/ 207 w 208"/>
                  <a:gd name="T17" fmla="*/ 10 h 116"/>
                  <a:gd name="T18" fmla="*/ 189 w 208"/>
                  <a:gd name="T19" fmla="*/ 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09" name="Freeform 189">
                <a:extLst>
                  <a:ext uri="{FF2B5EF4-FFF2-40B4-BE49-F238E27FC236}">
                    <a16:creationId xmlns:a16="http://schemas.microsoft.com/office/drawing/2014/main" id="{A8C7CAD2-7998-497C-BA30-9F81F7D94EDB}"/>
                  </a:ext>
                </a:extLst>
              </p:cNvPr>
              <p:cNvSpPr>
                <a:spLocks/>
              </p:cNvSpPr>
              <p:nvPr/>
            </p:nvSpPr>
            <p:spPr bwMode="auto">
              <a:xfrm>
                <a:off x="1599" y="2487"/>
                <a:ext cx="187" cy="552"/>
              </a:xfrm>
              <a:custGeom>
                <a:avLst/>
                <a:gdLst>
                  <a:gd name="T0" fmla="*/ 169 w 187"/>
                  <a:gd name="T1" fmla="*/ 0 h 552"/>
                  <a:gd name="T2" fmla="*/ 168 w 187"/>
                  <a:gd name="T3" fmla="*/ 1 h 552"/>
                  <a:gd name="T4" fmla="*/ 0 w 187"/>
                  <a:gd name="T5" fmla="*/ 546 h 552"/>
                  <a:gd name="T6" fmla="*/ 18 w 187"/>
                  <a:gd name="T7" fmla="*/ 551 h 552"/>
                  <a:gd name="T8" fmla="*/ 186 w 187"/>
                  <a:gd name="T9" fmla="*/ 7 h 552"/>
                  <a:gd name="T10" fmla="*/ 185 w 187"/>
                  <a:gd name="T11" fmla="*/ 8 h 552"/>
                  <a:gd name="T12" fmla="*/ 169 w 187"/>
                  <a:gd name="T13" fmla="*/ 0 h 552"/>
                  <a:gd name="T14" fmla="*/ 168 w 187"/>
                  <a:gd name="T15" fmla="*/ 1 h 552"/>
                  <a:gd name="T16" fmla="*/ 169 w 187"/>
                  <a:gd name="T17"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0" name="Freeform 190">
                <a:extLst>
                  <a:ext uri="{FF2B5EF4-FFF2-40B4-BE49-F238E27FC236}">
                    <a16:creationId xmlns:a16="http://schemas.microsoft.com/office/drawing/2014/main" id="{8FCE0BF8-5BB5-4BDD-B553-C9DD114362F5}"/>
                  </a:ext>
                </a:extLst>
              </p:cNvPr>
              <p:cNvSpPr>
                <a:spLocks/>
              </p:cNvSpPr>
              <p:nvPr/>
            </p:nvSpPr>
            <p:spPr bwMode="auto">
              <a:xfrm>
                <a:off x="1773" y="2062"/>
                <a:ext cx="182" cy="428"/>
              </a:xfrm>
              <a:custGeom>
                <a:avLst/>
                <a:gdLst>
                  <a:gd name="T0" fmla="*/ 164 w 182"/>
                  <a:gd name="T1" fmla="*/ 1 h 428"/>
                  <a:gd name="T2" fmla="*/ 164 w 182"/>
                  <a:gd name="T3" fmla="*/ 0 h 428"/>
                  <a:gd name="T4" fmla="*/ 0 w 182"/>
                  <a:gd name="T5" fmla="*/ 419 h 428"/>
                  <a:gd name="T6" fmla="*/ 16 w 182"/>
                  <a:gd name="T7" fmla="*/ 427 h 428"/>
                  <a:gd name="T8" fmla="*/ 181 w 182"/>
                  <a:gd name="T9" fmla="*/ 7 h 428"/>
                  <a:gd name="T10" fmla="*/ 181 w 182"/>
                  <a:gd name="T11" fmla="*/ 6 h 428"/>
                  <a:gd name="T12" fmla="*/ 181 w 182"/>
                  <a:gd name="T13" fmla="*/ 7 h 428"/>
                  <a:gd name="T14" fmla="*/ 181 w 182"/>
                  <a:gd name="T15" fmla="*/ 6 h 428"/>
                  <a:gd name="T16" fmla="*/ 164 w 182"/>
                  <a:gd name="T17"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1" name="Freeform 191">
                <a:extLst>
                  <a:ext uri="{FF2B5EF4-FFF2-40B4-BE49-F238E27FC236}">
                    <a16:creationId xmlns:a16="http://schemas.microsoft.com/office/drawing/2014/main" id="{489D0615-BFDD-458F-B101-B9859148D303}"/>
                  </a:ext>
                </a:extLst>
              </p:cNvPr>
              <p:cNvSpPr>
                <a:spLocks/>
              </p:cNvSpPr>
              <p:nvPr/>
            </p:nvSpPr>
            <p:spPr bwMode="auto">
              <a:xfrm>
                <a:off x="1942" y="1464"/>
                <a:ext cx="199" cy="599"/>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2" name="Freeform 192">
                <a:extLst>
                  <a:ext uri="{FF2B5EF4-FFF2-40B4-BE49-F238E27FC236}">
                    <a16:creationId xmlns:a16="http://schemas.microsoft.com/office/drawing/2014/main" id="{9EEEAA00-3726-44A9-BCE0-E4BB98735287}"/>
                  </a:ext>
                </a:extLst>
              </p:cNvPr>
              <p:cNvSpPr>
                <a:spLocks/>
              </p:cNvSpPr>
              <p:nvPr/>
            </p:nvSpPr>
            <p:spPr bwMode="auto">
              <a:xfrm>
                <a:off x="2133" y="1468"/>
                <a:ext cx="221" cy="101"/>
              </a:xfrm>
              <a:custGeom>
                <a:avLst/>
                <a:gdLst>
                  <a:gd name="T0" fmla="*/ 220 w 221"/>
                  <a:gd name="T1" fmla="*/ 87 h 101"/>
                  <a:gd name="T2" fmla="*/ 215 w 221"/>
                  <a:gd name="T3" fmla="*/ 83 h 101"/>
                  <a:gd name="T4" fmla="*/ 7 w 221"/>
                  <a:gd name="T5" fmla="*/ 0 h 101"/>
                  <a:gd name="T6" fmla="*/ 0 w 221"/>
                  <a:gd name="T7" fmla="*/ 17 h 101"/>
                  <a:gd name="T8" fmla="*/ 208 w 221"/>
                  <a:gd name="T9" fmla="*/ 100 h 101"/>
                  <a:gd name="T10" fmla="*/ 203 w 221"/>
                  <a:gd name="T11" fmla="*/ 96 h 101"/>
                  <a:gd name="T12" fmla="*/ 220 w 221"/>
                  <a:gd name="T13" fmla="*/ 87 h 101"/>
                  <a:gd name="T14" fmla="*/ 218 w 221"/>
                  <a:gd name="T15" fmla="*/ 84 h 101"/>
                  <a:gd name="T16" fmla="*/ 215 w 221"/>
                  <a:gd name="T17" fmla="*/ 83 h 101"/>
                  <a:gd name="T18" fmla="*/ 220 w 221"/>
                  <a:gd name="T19"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3" name="Freeform 193">
                <a:extLst>
                  <a:ext uri="{FF2B5EF4-FFF2-40B4-BE49-F238E27FC236}">
                    <a16:creationId xmlns:a16="http://schemas.microsoft.com/office/drawing/2014/main" id="{7EB91969-805D-4585-8E3D-4BC5036AE6A9}"/>
                  </a:ext>
                </a:extLst>
              </p:cNvPr>
              <p:cNvSpPr>
                <a:spLocks/>
              </p:cNvSpPr>
              <p:nvPr/>
            </p:nvSpPr>
            <p:spPr bwMode="auto">
              <a:xfrm>
                <a:off x="2342" y="1560"/>
                <a:ext cx="201" cy="308"/>
              </a:xfrm>
              <a:custGeom>
                <a:avLst/>
                <a:gdLst>
                  <a:gd name="T0" fmla="*/ 200 w 201"/>
                  <a:gd name="T1" fmla="*/ 297 h 308"/>
                  <a:gd name="T2" fmla="*/ 199 w 201"/>
                  <a:gd name="T3" fmla="*/ 296 h 308"/>
                  <a:gd name="T4" fmla="*/ 17 w 201"/>
                  <a:gd name="T5" fmla="*/ 0 h 308"/>
                  <a:gd name="T6" fmla="*/ 0 w 201"/>
                  <a:gd name="T7" fmla="*/ 10 h 308"/>
                  <a:gd name="T8" fmla="*/ 183 w 201"/>
                  <a:gd name="T9" fmla="*/ 307 h 308"/>
                  <a:gd name="T10" fmla="*/ 183 w 201"/>
                  <a:gd name="T11" fmla="*/ 306 h 308"/>
                  <a:gd name="T12" fmla="*/ 200 w 201"/>
                  <a:gd name="T13" fmla="*/ 297 h 308"/>
                  <a:gd name="T14" fmla="*/ 199 w 201"/>
                  <a:gd name="T15" fmla="*/ 297 h 308"/>
                  <a:gd name="T16" fmla="*/ 199 w 201"/>
                  <a:gd name="T17" fmla="*/ 296 h 308"/>
                  <a:gd name="T18" fmla="*/ 200 w 201"/>
                  <a:gd name="T19" fmla="*/ 29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4" name="Freeform 194">
                <a:extLst>
                  <a:ext uri="{FF2B5EF4-FFF2-40B4-BE49-F238E27FC236}">
                    <a16:creationId xmlns:a16="http://schemas.microsoft.com/office/drawing/2014/main" id="{92D67712-E3CA-49B7-A344-17A4482D2C2B}"/>
                  </a:ext>
                </a:extLst>
              </p:cNvPr>
              <p:cNvSpPr>
                <a:spLocks/>
              </p:cNvSpPr>
              <p:nvPr/>
            </p:nvSpPr>
            <p:spPr bwMode="auto">
              <a:xfrm>
                <a:off x="2530" y="1863"/>
                <a:ext cx="211" cy="379"/>
              </a:xfrm>
              <a:custGeom>
                <a:avLst/>
                <a:gdLst>
                  <a:gd name="T0" fmla="*/ 210 w 211"/>
                  <a:gd name="T1" fmla="*/ 369 h 379"/>
                  <a:gd name="T2" fmla="*/ 210 w 211"/>
                  <a:gd name="T3" fmla="*/ 369 h 379"/>
                  <a:gd name="T4" fmla="*/ 18 w 211"/>
                  <a:gd name="T5" fmla="*/ 0 h 379"/>
                  <a:gd name="T6" fmla="*/ 0 w 211"/>
                  <a:gd name="T7" fmla="*/ 9 h 379"/>
                  <a:gd name="T8" fmla="*/ 193 w 211"/>
                  <a:gd name="T9" fmla="*/ 378 h 379"/>
                  <a:gd name="T10" fmla="*/ 193 w 211"/>
                  <a:gd name="T11" fmla="*/ 377 h 379"/>
                  <a:gd name="T12" fmla="*/ 210 w 211"/>
                  <a:gd name="T13" fmla="*/ 369 h 379"/>
                </a:gdLst>
                <a:ahLst/>
                <a:cxnLst>
                  <a:cxn ang="0">
                    <a:pos x="T0" y="T1"/>
                  </a:cxn>
                  <a:cxn ang="0">
                    <a:pos x="T2" y="T3"/>
                  </a:cxn>
                  <a:cxn ang="0">
                    <a:pos x="T4" y="T5"/>
                  </a:cxn>
                  <a:cxn ang="0">
                    <a:pos x="T6" y="T7"/>
                  </a:cxn>
                  <a:cxn ang="0">
                    <a:pos x="T8" y="T9"/>
                  </a:cxn>
                  <a:cxn ang="0">
                    <a:pos x="T10" y="T11"/>
                  </a:cxn>
                  <a:cxn ang="0">
                    <a:pos x="T12" y="T13"/>
                  </a:cxn>
                </a:cxnLst>
                <a:rect l="0" t="0" r="r" b="b"/>
                <a:pathLst>
                  <a:path w="211" h="379">
                    <a:moveTo>
                      <a:pt x="210" y="369"/>
                    </a:moveTo>
                    <a:lnTo>
                      <a:pt x="210" y="369"/>
                    </a:lnTo>
                    <a:lnTo>
                      <a:pt x="18" y="0"/>
                    </a:lnTo>
                    <a:lnTo>
                      <a:pt x="0" y="9"/>
                    </a:lnTo>
                    <a:lnTo>
                      <a:pt x="193" y="378"/>
                    </a:lnTo>
                    <a:lnTo>
                      <a:pt x="193" y="377"/>
                    </a:lnTo>
                    <a:lnTo>
                      <a:pt x="210" y="369"/>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5" name="Freeform 195">
                <a:extLst>
                  <a:ext uri="{FF2B5EF4-FFF2-40B4-BE49-F238E27FC236}">
                    <a16:creationId xmlns:a16="http://schemas.microsoft.com/office/drawing/2014/main" id="{E6382E13-E372-448E-A04B-8E8DCFBE24DF}"/>
                  </a:ext>
                </a:extLst>
              </p:cNvPr>
              <p:cNvSpPr>
                <a:spLocks/>
              </p:cNvSpPr>
              <p:nvPr/>
            </p:nvSpPr>
            <p:spPr bwMode="auto">
              <a:xfrm>
                <a:off x="2728" y="2238"/>
                <a:ext cx="167" cy="360"/>
              </a:xfrm>
              <a:custGeom>
                <a:avLst/>
                <a:gdLst>
                  <a:gd name="T0" fmla="*/ 165 w 167"/>
                  <a:gd name="T1" fmla="*/ 347 h 360"/>
                  <a:gd name="T2" fmla="*/ 166 w 167"/>
                  <a:gd name="T3" fmla="*/ 350 h 360"/>
                  <a:gd name="T4" fmla="*/ 17 w 167"/>
                  <a:gd name="T5" fmla="*/ 0 h 360"/>
                  <a:gd name="T6" fmla="*/ 0 w 167"/>
                  <a:gd name="T7" fmla="*/ 8 h 360"/>
                  <a:gd name="T8" fmla="*/ 150 w 167"/>
                  <a:gd name="T9" fmla="*/ 357 h 360"/>
                  <a:gd name="T10" fmla="*/ 151 w 167"/>
                  <a:gd name="T11" fmla="*/ 359 h 360"/>
                  <a:gd name="T12" fmla="*/ 150 w 167"/>
                  <a:gd name="T13" fmla="*/ 357 h 360"/>
                  <a:gd name="T14" fmla="*/ 150 w 167"/>
                  <a:gd name="T15" fmla="*/ 358 h 360"/>
                  <a:gd name="T16" fmla="*/ 151 w 167"/>
                  <a:gd name="T17" fmla="*/ 359 h 360"/>
                  <a:gd name="T18" fmla="*/ 165 w 167"/>
                  <a:gd name="T19" fmla="*/ 3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6" name="Freeform 196">
                <a:extLst>
                  <a:ext uri="{FF2B5EF4-FFF2-40B4-BE49-F238E27FC236}">
                    <a16:creationId xmlns:a16="http://schemas.microsoft.com/office/drawing/2014/main" id="{A8C0C8A7-1A38-4239-8842-7096AB894B7C}"/>
                  </a:ext>
                </a:extLst>
              </p:cNvPr>
              <p:cNvSpPr>
                <a:spLocks/>
              </p:cNvSpPr>
              <p:nvPr/>
            </p:nvSpPr>
            <p:spPr bwMode="auto">
              <a:xfrm>
                <a:off x="2884" y="2591"/>
                <a:ext cx="195" cy="245"/>
              </a:xfrm>
              <a:custGeom>
                <a:avLst/>
                <a:gdLst>
                  <a:gd name="T0" fmla="*/ 181 w 195"/>
                  <a:gd name="T1" fmla="*/ 223 h 245"/>
                  <a:gd name="T2" fmla="*/ 194 w 195"/>
                  <a:gd name="T3" fmla="*/ 224 h 245"/>
                  <a:gd name="T4" fmla="*/ 15 w 195"/>
                  <a:gd name="T5" fmla="*/ 0 h 245"/>
                  <a:gd name="T6" fmla="*/ 0 w 195"/>
                  <a:gd name="T7" fmla="*/ 12 h 245"/>
                  <a:gd name="T8" fmla="*/ 180 w 195"/>
                  <a:gd name="T9" fmla="*/ 236 h 245"/>
                  <a:gd name="T10" fmla="*/ 193 w 195"/>
                  <a:gd name="T11" fmla="*/ 238 h 245"/>
                  <a:gd name="T12" fmla="*/ 180 w 195"/>
                  <a:gd name="T13" fmla="*/ 236 h 245"/>
                  <a:gd name="T14" fmla="*/ 185 w 195"/>
                  <a:gd name="T15" fmla="*/ 244 h 245"/>
                  <a:gd name="T16" fmla="*/ 193 w 195"/>
                  <a:gd name="T17" fmla="*/ 238 h 245"/>
                  <a:gd name="T18" fmla="*/ 181 w 195"/>
                  <a:gd name="T19"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7" name="Freeform 197">
                <a:extLst>
                  <a:ext uri="{FF2B5EF4-FFF2-40B4-BE49-F238E27FC236}">
                    <a16:creationId xmlns:a16="http://schemas.microsoft.com/office/drawing/2014/main" id="{2C67503C-E9EF-492A-AE60-3B8D2A49F155}"/>
                  </a:ext>
                </a:extLst>
              </p:cNvPr>
              <p:cNvSpPr>
                <a:spLocks/>
              </p:cNvSpPr>
              <p:nvPr/>
            </p:nvSpPr>
            <p:spPr bwMode="auto">
              <a:xfrm>
                <a:off x="3071" y="2596"/>
                <a:ext cx="294" cy="234"/>
              </a:xfrm>
              <a:custGeom>
                <a:avLst/>
                <a:gdLst>
                  <a:gd name="T0" fmla="*/ 293 w 294"/>
                  <a:gd name="T1" fmla="*/ 15 h 234"/>
                  <a:gd name="T2" fmla="*/ 278 w 294"/>
                  <a:gd name="T3" fmla="*/ 9 h 234"/>
                  <a:gd name="T4" fmla="*/ 0 w 294"/>
                  <a:gd name="T5" fmla="*/ 217 h 234"/>
                  <a:gd name="T6" fmla="*/ 12 w 294"/>
                  <a:gd name="T7" fmla="*/ 233 h 234"/>
                  <a:gd name="T8" fmla="*/ 290 w 294"/>
                  <a:gd name="T9" fmla="*/ 24 h 234"/>
                  <a:gd name="T10" fmla="*/ 274 w 294"/>
                  <a:gd name="T11" fmla="*/ 19 h 234"/>
                  <a:gd name="T12" fmla="*/ 293 w 294"/>
                  <a:gd name="T13" fmla="*/ 15 h 234"/>
                  <a:gd name="T14" fmla="*/ 290 w 294"/>
                  <a:gd name="T15" fmla="*/ 0 h 234"/>
                  <a:gd name="T16" fmla="*/ 278 w 294"/>
                  <a:gd name="T17" fmla="*/ 9 h 234"/>
                  <a:gd name="T18" fmla="*/ 293 w 294"/>
                  <a:gd name="T19" fmla="*/ 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34">
                    <a:moveTo>
                      <a:pt x="293" y="15"/>
                    </a:moveTo>
                    <a:lnTo>
                      <a:pt x="278" y="9"/>
                    </a:lnTo>
                    <a:lnTo>
                      <a:pt x="0" y="217"/>
                    </a:lnTo>
                    <a:lnTo>
                      <a:pt x="12" y="233"/>
                    </a:lnTo>
                    <a:lnTo>
                      <a:pt x="290" y="24"/>
                    </a:lnTo>
                    <a:lnTo>
                      <a:pt x="274" y="19"/>
                    </a:lnTo>
                    <a:lnTo>
                      <a:pt x="293" y="15"/>
                    </a:lnTo>
                    <a:lnTo>
                      <a:pt x="290" y="0"/>
                    </a:lnTo>
                    <a:lnTo>
                      <a:pt x="278" y="9"/>
                    </a:lnTo>
                    <a:lnTo>
                      <a:pt x="293" y="15"/>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8" name="Freeform 198">
                <a:extLst>
                  <a:ext uri="{FF2B5EF4-FFF2-40B4-BE49-F238E27FC236}">
                    <a16:creationId xmlns:a16="http://schemas.microsoft.com/office/drawing/2014/main" id="{6254E18E-D286-4DFA-A500-D809129DB89F}"/>
                  </a:ext>
                </a:extLst>
              </p:cNvPr>
              <p:cNvSpPr>
                <a:spLocks/>
              </p:cNvSpPr>
              <p:nvPr/>
            </p:nvSpPr>
            <p:spPr bwMode="auto">
              <a:xfrm>
                <a:off x="3351" y="2611"/>
                <a:ext cx="105" cy="470"/>
              </a:xfrm>
              <a:custGeom>
                <a:avLst/>
                <a:gdLst>
                  <a:gd name="T0" fmla="*/ 86 w 105"/>
                  <a:gd name="T1" fmla="*/ 424 h 470"/>
                  <a:gd name="T2" fmla="*/ 104 w 105"/>
                  <a:gd name="T3" fmla="*/ 424 h 470"/>
                  <a:gd name="T4" fmla="*/ 18 w 105"/>
                  <a:gd name="T5" fmla="*/ 0 h 470"/>
                  <a:gd name="T6" fmla="*/ 0 w 105"/>
                  <a:gd name="T7" fmla="*/ 4 h 470"/>
                  <a:gd name="T8" fmla="*/ 86 w 105"/>
                  <a:gd name="T9" fmla="*/ 428 h 470"/>
                  <a:gd name="T10" fmla="*/ 104 w 105"/>
                  <a:gd name="T11" fmla="*/ 428 h 470"/>
                  <a:gd name="T12" fmla="*/ 86 w 105"/>
                  <a:gd name="T13" fmla="*/ 428 h 470"/>
                  <a:gd name="T14" fmla="*/ 95 w 105"/>
                  <a:gd name="T15" fmla="*/ 469 h 470"/>
                  <a:gd name="T16" fmla="*/ 104 w 105"/>
                  <a:gd name="T17" fmla="*/ 428 h 470"/>
                  <a:gd name="T18" fmla="*/ 86 w 105"/>
                  <a:gd name="T19" fmla="*/ 42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470">
                    <a:moveTo>
                      <a:pt x="86" y="424"/>
                    </a:moveTo>
                    <a:lnTo>
                      <a:pt x="104" y="424"/>
                    </a:lnTo>
                    <a:lnTo>
                      <a:pt x="18" y="0"/>
                    </a:lnTo>
                    <a:lnTo>
                      <a:pt x="0" y="4"/>
                    </a:lnTo>
                    <a:lnTo>
                      <a:pt x="86" y="428"/>
                    </a:lnTo>
                    <a:lnTo>
                      <a:pt x="104" y="428"/>
                    </a:lnTo>
                    <a:lnTo>
                      <a:pt x="86" y="428"/>
                    </a:lnTo>
                    <a:lnTo>
                      <a:pt x="95" y="469"/>
                    </a:lnTo>
                    <a:lnTo>
                      <a:pt x="104" y="428"/>
                    </a:lnTo>
                    <a:lnTo>
                      <a:pt x="86" y="424"/>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19" name="Freeform 199">
                <a:extLst>
                  <a:ext uri="{FF2B5EF4-FFF2-40B4-BE49-F238E27FC236}">
                    <a16:creationId xmlns:a16="http://schemas.microsoft.com/office/drawing/2014/main" id="{1BDD3E8E-92FB-4825-BEC2-81E9BCC75054}"/>
                  </a:ext>
                </a:extLst>
              </p:cNvPr>
              <p:cNvSpPr>
                <a:spLocks/>
              </p:cNvSpPr>
              <p:nvPr/>
            </p:nvSpPr>
            <p:spPr bwMode="auto">
              <a:xfrm>
                <a:off x="3442" y="2072"/>
                <a:ext cx="200" cy="967"/>
              </a:xfrm>
              <a:custGeom>
                <a:avLst/>
                <a:gdLst>
                  <a:gd name="T0" fmla="*/ 199 w 200"/>
                  <a:gd name="T1" fmla="*/ 45 h 967"/>
                  <a:gd name="T2" fmla="*/ 181 w 200"/>
                  <a:gd name="T3" fmla="*/ 45 h 967"/>
                  <a:gd name="T4" fmla="*/ 0 w 200"/>
                  <a:gd name="T5" fmla="*/ 962 h 967"/>
                  <a:gd name="T6" fmla="*/ 18 w 200"/>
                  <a:gd name="T7" fmla="*/ 966 h 967"/>
                  <a:gd name="T8" fmla="*/ 199 w 200"/>
                  <a:gd name="T9" fmla="*/ 49 h 967"/>
                  <a:gd name="T10" fmla="*/ 181 w 200"/>
                  <a:gd name="T11" fmla="*/ 49 h 967"/>
                  <a:gd name="T12" fmla="*/ 199 w 200"/>
                  <a:gd name="T13" fmla="*/ 45 h 967"/>
                  <a:gd name="T14" fmla="*/ 190 w 200"/>
                  <a:gd name="T15" fmla="*/ 0 h 967"/>
                  <a:gd name="T16" fmla="*/ 181 w 200"/>
                  <a:gd name="T17" fmla="*/ 45 h 967"/>
                  <a:gd name="T18" fmla="*/ 199 w 200"/>
                  <a:gd name="T19" fmla="*/ 4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967">
                    <a:moveTo>
                      <a:pt x="199" y="45"/>
                    </a:moveTo>
                    <a:lnTo>
                      <a:pt x="181" y="45"/>
                    </a:lnTo>
                    <a:lnTo>
                      <a:pt x="0" y="962"/>
                    </a:lnTo>
                    <a:lnTo>
                      <a:pt x="18" y="966"/>
                    </a:lnTo>
                    <a:lnTo>
                      <a:pt x="199" y="49"/>
                    </a:lnTo>
                    <a:lnTo>
                      <a:pt x="181" y="49"/>
                    </a:lnTo>
                    <a:lnTo>
                      <a:pt x="199" y="45"/>
                    </a:lnTo>
                    <a:lnTo>
                      <a:pt x="190" y="0"/>
                    </a:lnTo>
                    <a:lnTo>
                      <a:pt x="181" y="45"/>
                    </a:lnTo>
                    <a:lnTo>
                      <a:pt x="199" y="45"/>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0" name="Freeform 200">
                <a:extLst>
                  <a:ext uri="{FF2B5EF4-FFF2-40B4-BE49-F238E27FC236}">
                    <a16:creationId xmlns:a16="http://schemas.microsoft.com/office/drawing/2014/main" id="{0122C810-8F95-4C9E-9B30-DD8654DD9032}"/>
                  </a:ext>
                </a:extLst>
              </p:cNvPr>
              <p:cNvSpPr>
                <a:spLocks/>
              </p:cNvSpPr>
              <p:nvPr/>
            </p:nvSpPr>
            <p:spPr bwMode="auto">
              <a:xfrm>
                <a:off x="3628" y="2117"/>
                <a:ext cx="184" cy="941"/>
              </a:xfrm>
              <a:custGeom>
                <a:avLst/>
                <a:gdLst>
                  <a:gd name="T0" fmla="*/ 167 w 184"/>
                  <a:gd name="T1" fmla="*/ 912 h 941"/>
                  <a:gd name="T2" fmla="*/ 183 w 184"/>
                  <a:gd name="T3" fmla="*/ 917 h 941"/>
                  <a:gd name="T4" fmla="*/ 18 w 184"/>
                  <a:gd name="T5" fmla="*/ 0 h 941"/>
                  <a:gd name="T6" fmla="*/ 0 w 184"/>
                  <a:gd name="T7" fmla="*/ 4 h 941"/>
                  <a:gd name="T8" fmla="*/ 165 w 184"/>
                  <a:gd name="T9" fmla="*/ 921 h 941"/>
                  <a:gd name="T10" fmla="*/ 181 w 184"/>
                  <a:gd name="T11" fmla="*/ 925 h 941"/>
                  <a:gd name="T12" fmla="*/ 165 w 184"/>
                  <a:gd name="T13" fmla="*/ 921 h 941"/>
                  <a:gd name="T14" fmla="*/ 168 w 184"/>
                  <a:gd name="T15" fmla="*/ 940 h 941"/>
                  <a:gd name="T16" fmla="*/ 181 w 184"/>
                  <a:gd name="T17" fmla="*/ 925 h 941"/>
                  <a:gd name="T18" fmla="*/ 167 w 184"/>
                  <a:gd name="T19" fmla="*/ 91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941">
                    <a:moveTo>
                      <a:pt x="167" y="912"/>
                    </a:moveTo>
                    <a:lnTo>
                      <a:pt x="183" y="917"/>
                    </a:lnTo>
                    <a:lnTo>
                      <a:pt x="18" y="0"/>
                    </a:lnTo>
                    <a:lnTo>
                      <a:pt x="0" y="4"/>
                    </a:lnTo>
                    <a:lnTo>
                      <a:pt x="165" y="921"/>
                    </a:lnTo>
                    <a:lnTo>
                      <a:pt x="181" y="925"/>
                    </a:lnTo>
                    <a:lnTo>
                      <a:pt x="165" y="921"/>
                    </a:lnTo>
                    <a:lnTo>
                      <a:pt x="168" y="940"/>
                    </a:lnTo>
                    <a:lnTo>
                      <a:pt x="181" y="925"/>
                    </a:lnTo>
                    <a:lnTo>
                      <a:pt x="167" y="912"/>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1" name="Freeform 201">
                <a:extLst>
                  <a:ext uri="{FF2B5EF4-FFF2-40B4-BE49-F238E27FC236}">
                    <a16:creationId xmlns:a16="http://schemas.microsoft.com/office/drawing/2014/main" id="{B58167C1-D7AA-43BE-A8CF-ED8856D39CD7}"/>
                  </a:ext>
                </a:extLst>
              </p:cNvPr>
              <p:cNvSpPr>
                <a:spLocks/>
              </p:cNvSpPr>
              <p:nvPr/>
            </p:nvSpPr>
            <p:spPr bwMode="auto">
              <a:xfrm>
                <a:off x="3800" y="2761"/>
                <a:ext cx="243" cy="282"/>
              </a:xfrm>
              <a:custGeom>
                <a:avLst/>
                <a:gdLst>
                  <a:gd name="T0" fmla="*/ 242 w 243"/>
                  <a:gd name="T1" fmla="*/ 11 h 282"/>
                  <a:gd name="T2" fmla="*/ 226 w 243"/>
                  <a:gd name="T3" fmla="*/ 9 h 282"/>
                  <a:gd name="T4" fmla="*/ 0 w 243"/>
                  <a:gd name="T5" fmla="*/ 268 h 282"/>
                  <a:gd name="T6" fmla="*/ 15 w 243"/>
                  <a:gd name="T7" fmla="*/ 281 h 282"/>
                  <a:gd name="T8" fmla="*/ 241 w 243"/>
                  <a:gd name="T9" fmla="*/ 22 h 282"/>
                  <a:gd name="T10" fmla="*/ 225 w 243"/>
                  <a:gd name="T11" fmla="*/ 21 h 282"/>
                  <a:gd name="T12" fmla="*/ 242 w 243"/>
                  <a:gd name="T13" fmla="*/ 11 h 282"/>
                  <a:gd name="T14" fmla="*/ 235 w 243"/>
                  <a:gd name="T15" fmla="*/ 0 h 282"/>
                  <a:gd name="T16" fmla="*/ 226 w 243"/>
                  <a:gd name="T17" fmla="*/ 9 h 282"/>
                  <a:gd name="T18" fmla="*/ 242 w 243"/>
                  <a:gd name="T19" fmla="*/ 1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82">
                    <a:moveTo>
                      <a:pt x="242" y="11"/>
                    </a:moveTo>
                    <a:lnTo>
                      <a:pt x="226" y="9"/>
                    </a:lnTo>
                    <a:lnTo>
                      <a:pt x="0" y="268"/>
                    </a:lnTo>
                    <a:lnTo>
                      <a:pt x="15" y="281"/>
                    </a:lnTo>
                    <a:lnTo>
                      <a:pt x="241" y="22"/>
                    </a:lnTo>
                    <a:lnTo>
                      <a:pt x="225" y="21"/>
                    </a:lnTo>
                    <a:lnTo>
                      <a:pt x="242" y="11"/>
                    </a:lnTo>
                    <a:lnTo>
                      <a:pt x="235" y="0"/>
                    </a:lnTo>
                    <a:lnTo>
                      <a:pt x="226" y="9"/>
                    </a:lnTo>
                    <a:lnTo>
                      <a:pt x="242" y="11"/>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2" name="Freeform 202">
                <a:extLst>
                  <a:ext uri="{FF2B5EF4-FFF2-40B4-BE49-F238E27FC236}">
                    <a16:creationId xmlns:a16="http://schemas.microsoft.com/office/drawing/2014/main" id="{F20FA8FB-9AD1-44B7-ABBB-60717EDF310C}"/>
                  </a:ext>
                </a:extLst>
              </p:cNvPr>
              <p:cNvSpPr>
                <a:spLocks/>
              </p:cNvSpPr>
              <p:nvPr/>
            </p:nvSpPr>
            <p:spPr bwMode="auto">
              <a:xfrm>
                <a:off x="4031" y="2772"/>
                <a:ext cx="135" cy="210"/>
              </a:xfrm>
              <a:custGeom>
                <a:avLst/>
                <a:gdLst>
                  <a:gd name="T0" fmla="*/ 119 w 135"/>
                  <a:gd name="T1" fmla="*/ 187 h 210"/>
                  <a:gd name="T2" fmla="*/ 134 w 135"/>
                  <a:gd name="T3" fmla="*/ 187 h 210"/>
                  <a:gd name="T4" fmla="*/ 16 w 135"/>
                  <a:gd name="T5" fmla="*/ 0 h 210"/>
                  <a:gd name="T6" fmla="*/ 0 w 135"/>
                  <a:gd name="T7" fmla="*/ 10 h 210"/>
                  <a:gd name="T8" fmla="*/ 118 w 135"/>
                  <a:gd name="T9" fmla="*/ 196 h 210"/>
                  <a:gd name="T10" fmla="*/ 133 w 135"/>
                  <a:gd name="T11" fmla="*/ 197 h 210"/>
                  <a:gd name="T12" fmla="*/ 118 w 135"/>
                  <a:gd name="T13" fmla="*/ 196 h 210"/>
                  <a:gd name="T14" fmla="*/ 125 w 135"/>
                  <a:gd name="T15" fmla="*/ 209 h 210"/>
                  <a:gd name="T16" fmla="*/ 133 w 135"/>
                  <a:gd name="T17" fmla="*/ 197 h 210"/>
                  <a:gd name="T18" fmla="*/ 119 w 135"/>
                  <a:gd name="T19" fmla="*/ 18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210">
                    <a:moveTo>
                      <a:pt x="119" y="187"/>
                    </a:moveTo>
                    <a:lnTo>
                      <a:pt x="134" y="187"/>
                    </a:lnTo>
                    <a:lnTo>
                      <a:pt x="16" y="0"/>
                    </a:lnTo>
                    <a:lnTo>
                      <a:pt x="0" y="10"/>
                    </a:lnTo>
                    <a:lnTo>
                      <a:pt x="118" y="196"/>
                    </a:lnTo>
                    <a:lnTo>
                      <a:pt x="133" y="197"/>
                    </a:lnTo>
                    <a:lnTo>
                      <a:pt x="118" y="196"/>
                    </a:lnTo>
                    <a:lnTo>
                      <a:pt x="125" y="209"/>
                    </a:lnTo>
                    <a:lnTo>
                      <a:pt x="133" y="197"/>
                    </a:lnTo>
                    <a:lnTo>
                      <a:pt x="119" y="187"/>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3" name="Freeform 203">
                <a:extLst>
                  <a:ext uri="{FF2B5EF4-FFF2-40B4-BE49-F238E27FC236}">
                    <a16:creationId xmlns:a16="http://schemas.microsoft.com/office/drawing/2014/main" id="{8642A2A8-F370-42D0-A164-C871B7140EA5}"/>
                  </a:ext>
                </a:extLst>
              </p:cNvPr>
              <p:cNvSpPr>
                <a:spLocks/>
              </p:cNvSpPr>
              <p:nvPr/>
            </p:nvSpPr>
            <p:spPr bwMode="auto">
              <a:xfrm>
                <a:off x="4155" y="2575"/>
                <a:ext cx="257" cy="395"/>
              </a:xfrm>
              <a:custGeom>
                <a:avLst/>
                <a:gdLst>
                  <a:gd name="T0" fmla="*/ 256 w 257"/>
                  <a:gd name="T1" fmla="*/ 20 h 395"/>
                  <a:gd name="T2" fmla="*/ 239 w 257"/>
                  <a:gd name="T3" fmla="*/ 17 h 395"/>
                  <a:gd name="T4" fmla="*/ 0 w 257"/>
                  <a:gd name="T5" fmla="*/ 383 h 395"/>
                  <a:gd name="T6" fmla="*/ 15 w 257"/>
                  <a:gd name="T7" fmla="*/ 394 h 395"/>
                  <a:gd name="T8" fmla="*/ 255 w 257"/>
                  <a:gd name="T9" fmla="*/ 28 h 395"/>
                  <a:gd name="T10" fmla="*/ 238 w 257"/>
                  <a:gd name="T11" fmla="*/ 25 h 395"/>
                  <a:gd name="T12" fmla="*/ 256 w 257"/>
                  <a:gd name="T13" fmla="*/ 20 h 395"/>
                  <a:gd name="T14" fmla="*/ 250 w 257"/>
                  <a:gd name="T15" fmla="*/ 0 h 395"/>
                  <a:gd name="T16" fmla="*/ 239 w 257"/>
                  <a:gd name="T17" fmla="*/ 17 h 395"/>
                  <a:gd name="T18" fmla="*/ 256 w 257"/>
                  <a:gd name="T19" fmla="*/ 2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95">
                    <a:moveTo>
                      <a:pt x="256" y="20"/>
                    </a:moveTo>
                    <a:lnTo>
                      <a:pt x="239" y="17"/>
                    </a:lnTo>
                    <a:lnTo>
                      <a:pt x="0" y="383"/>
                    </a:lnTo>
                    <a:lnTo>
                      <a:pt x="15" y="394"/>
                    </a:lnTo>
                    <a:lnTo>
                      <a:pt x="255" y="28"/>
                    </a:lnTo>
                    <a:lnTo>
                      <a:pt x="238" y="25"/>
                    </a:lnTo>
                    <a:lnTo>
                      <a:pt x="256" y="20"/>
                    </a:lnTo>
                    <a:lnTo>
                      <a:pt x="250" y="0"/>
                    </a:lnTo>
                    <a:lnTo>
                      <a:pt x="239" y="17"/>
                    </a:lnTo>
                    <a:lnTo>
                      <a:pt x="256" y="20"/>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4" name="Freeform 204">
                <a:extLst>
                  <a:ext uri="{FF2B5EF4-FFF2-40B4-BE49-F238E27FC236}">
                    <a16:creationId xmlns:a16="http://schemas.microsoft.com/office/drawing/2014/main" id="{9ACCD70A-15DD-4B34-BC60-E6884EE5F9F2}"/>
                  </a:ext>
                </a:extLst>
              </p:cNvPr>
              <p:cNvSpPr>
                <a:spLocks/>
              </p:cNvSpPr>
              <p:nvPr/>
            </p:nvSpPr>
            <p:spPr bwMode="auto">
              <a:xfrm>
                <a:off x="4399" y="2595"/>
                <a:ext cx="198" cy="617"/>
              </a:xfrm>
              <a:custGeom>
                <a:avLst/>
                <a:gdLst>
                  <a:gd name="T0" fmla="*/ 180 w 198"/>
                  <a:gd name="T1" fmla="*/ 580 h 617"/>
                  <a:gd name="T2" fmla="*/ 197 w 198"/>
                  <a:gd name="T3" fmla="*/ 580 h 617"/>
                  <a:gd name="T4" fmla="*/ 17 w 198"/>
                  <a:gd name="T5" fmla="*/ 0 h 617"/>
                  <a:gd name="T6" fmla="*/ 0 w 198"/>
                  <a:gd name="T7" fmla="*/ 5 h 617"/>
                  <a:gd name="T8" fmla="*/ 180 w 198"/>
                  <a:gd name="T9" fmla="*/ 585 h 617"/>
                  <a:gd name="T10" fmla="*/ 197 w 198"/>
                  <a:gd name="T11" fmla="*/ 585 h 617"/>
                  <a:gd name="T12" fmla="*/ 180 w 198"/>
                  <a:gd name="T13" fmla="*/ 585 h 617"/>
                  <a:gd name="T14" fmla="*/ 189 w 198"/>
                  <a:gd name="T15" fmla="*/ 616 h 617"/>
                  <a:gd name="T16" fmla="*/ 197 w 198"/>
                  <a:gd name="T17" fmla="*/ 585 h 617"/>
                  <a:gd name="T18" fmla="*/ 180 w 198"/>
                  <a:gd name="T19" fmla="*/ 58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617">
                    <a:moveTo>
                      <a:pt x="180" y="580"/>
                    </a:moveTo>
                    <a:lnTo>
                      <a:pt x="197" y="580"/>
                    </a:lnTo>
                    <a:lnTo>
                      <a:pt x="17" y="0"/>
                    </a:lnTo>
                    <a:lnTo>
                      <a:pt x="0" y="5"/>
                    </a:lnTo>
                    <a:lnTo>
                      <a:pt x="180" y="585"/>
                    </a:lnTo>
                    <a:lnTo>
                      <a:pt x="197" y="585"/>
                    </a:lnTo>
                    <a:lnTo>
                      <a:pt x="180" y="585"/>
                    </a:lnTo>
                    <a:lnTo>
                      <a:pt x="189" y="616"/>
                    </a:lnTo>
                    <a:lnTo>
                      <a:pt x="197" y="585"/>
                    </a:lnTo>
                    <a:lnTo>
                      <a:pt x="180" y="580"/>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925" name="Freeform 205">
                <a:extLst>
                  <a:ext uri="{FF2B5EF4-FFF2-40B4-BE49-F238E27FC236}">
                    <a16:creationId xmlns:a16="http://schemas.microsoft.com/office/drawing/2014/main" id="{C86605DC-85DA-4426-A381-658F02E1E030}"/>
                  </a:ext>
                </a:extLst>
              </p:cNvPr>
              <p:cNvSpPr>
                <a:spLocks/>
              </p:cNvSpPr>
              <p:nvPr/>
            </p:nvSpPr>
            <p:spPr bwMode="auto">
              <a:xfrm>
                <a:off x="4584" y="2664"/>
                <a:ext cx="152" cy="517"/>
              </a:xfrm>
              <a:custGeom>
                <a:avLst/>
                <a:gdLst>
                  <a:gd name="T0" fmla="*/ 142 w 152"/>
                  <a:gd name="T1" fmla="*/ 3 h 517"/>
                  <a:gd name="T2" fmla="*/ 134 w 152"/>
                  <a:gd name="T3" fmla="*/ 0 h 517"/>
                  <a:gd name="T4" fmla="*/ 0 w 152"/>
                  <a:gd name="T5" fmla="*/ 511 h 517"/>
                  <a:gd name="T6" fmla="*/ 17 w 152"/>
                  <a:gd name="T7" fmla="*/ 516 h 517"/>
                  <a:gd name="T8" fmla="*/ 151 w 152"/>
                  <a:gd name="T9" fmla="*/ 5 h 517"/>
                  <a:gd name="T10" fmla="*/ 142 w 152"/>
                  <a:gd name="T11" fmla="*/ 3 h 517"/>
                </a:gdLst>
                <a:ahLst/>
                <a:cxnLst>
                  <a:cxn ang="0">
                    <a:pos x="T0" y="T1"/>
                  </a:cxn>
                  <a:cxn ang="0">
                    <a:pos x="T2" y="T3"/>
                  </a:cxn>
                  <a:cxn ang="0">
                    <a:pos x="T4" y="T5"/>
                  </a:cxn>
                  <a:cxn ang="0">
                    <a:pos x="T6" y="T7"/>
                  </a:cxn>
                  <a:cxn ang="0">
                    <a:pos x="T8" y="T9"/>
                  </a:cxn>
                  <a:cxn ang="0">
                    <a:pos x="T10" y="T11"/>
                  </a:cxn>
                </a:cxnLst>
                <a:rect l="0" t="0" r="r" b="b"/>
                <a:pathLst>
                  <a:path w="152" h="517">
                    <a:moveTo>
                      <a:pt x="142" y="3"/>
                    </a:moveTo>
                    <a:lnTo>
                      <a:pt x="134" y="0"/>
                    </a:lnTo>
                    <a:lnTo>
                      <a:pt x="0" y="511"/>
                    </a:lnTo>
                    <a:lnTo>
                      <a:pt x="17" y="516"/>
                    </a:lnTo>
                    <a:lnTo>
                      <a:pt x="151" y="5"/>
                    </a:lnTo>
                    <a:lnTo>
                      <a:pt x="142" y="3"/>
                    </a:lnTo>
                  </a:path>
                </a:pathLst>
              </a:custGeom>
              <a:solidFill>
                <a:schemeClr val="tx1"/>
              </a:solidFill>
              <a:ln w="28575"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58926" name="Text Box 206">
              <a:extLst>
                <a:ext uri="{FF2B5EF4-FFF2-40B4-BE49-F238E27FC236}">
                  <a16:creationId xmlns:a16="http://schemas.microsoft.com/office/drawing/2014/main" id="{584ECC45-63FD-44AB-B7A1-8DF92F837D22}"/>
                </a:ext>
              </a:extLst>
            </p:cNvPr>
            <p:cNvSpPr txBox="1">
              <a:spLocks noChangeArrowheads="1"/>
            </p:cNvSpPr>
            <p:nvPr/>
          </p:nvSpPr>
          <p:spPr bwMode="auto">
            <a:xfrm>
              <a:off x="3500" y="2296"/>
              <a:ext cx="5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b="1">
                  <a:solidFill>
                    <a:srgbClr val="FFFFFF"/>
                  </a:solidFill>
                  <a:latin typeface="Times New Roman" panose="02020603050405020304" pitchFamily="18" charset="0"/>
                </a:rPr>
                <a:t>HCV RNA</a:t>
              </a:r>
              <a:r>
                <a:rPr lang="en-US" altLang="en-US" sz="1200" b="1">
                  <a:latin typeface="Times New Roman" panose="02020603050405020304" pitchFamily="18" charset="0"/>
                </a:rPr>
                <a:t> </a:t>
              </a:r>
            </a:p>
          </p:txBody>
        </p:sp>
        <p:sp>
          <p:nvSpPr>
            <p:cNvPr id="158927" name="Rectangle 207">
              <a:extLst>
                <a:ext uri="{FF2B5EF4-FFF2-40B4-BE49-F238E27FC236}">
                  <a16:creationId xmlns:a16="http://schemas.microsoft.com/office/drawing/2014/main" id="{55389768-FC56-43AE-BD92-A50B5CE18842}"/>
                </a:ext>
              </a:extLst>
            </p:cNvPr>
            <p:cNvSpPr>
              <a:spLocks noChangeArrowheads="1"/>
            </p:cNvSpPr>
            <p:nvPr/>
          </p:nvSpPr>
          <p:spPr bwMode="auto">
            <a:xfrm>
              <a:off x="2880" y="1253"/>
              <a:ext cx="1803"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nchor="ctr"/>
            <a:lstStyle/>
            <a:p>
              <a:pPr eaLnBrk="0" hangingPunct="0">
                <a:lnSpc>
                  <a:spcPct val="90000"/>
                </a:lnSpc>
              </a:pPr>
              <a:r>
                <a:rPr lang="en-US" altLang="en-US" b="1">
                  <a:solidFill>
                    <a:srgbClr val="00FF00"/>
                  </a:solidFill>
                  <a:effectLst>
                    <a:outerShdw blurRad="38100" dist="38100" dir="2700000" algn="tl">
                      <a:srgbClr val="FFFFFF"/>
                    </a:outerShdw>
                  </a:effectLst>
                </a:rPr>
                <a:t>HCV Persists</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915816" y="2564904"/>
            <a:ext cx="2773164" cy="1843433"/>
          </a:xfrm>
          <a:prstGeom prst="rect">
            <a:avLst/>
          </a:prstGeom>
          <a:noFill/>
          <a:ln w="9525">
            <a:noFill/>
            <a:miter lim="800000"/>
            <a:headEnd/>
            <a:tailEnd/>
          </a:ln>
        </p:spPr>
      </p:pic>
      <p:sp>
        <p:nvSpPr>
          <p:cNvPr id="11" name="CasellaDiTesto 10"/>
          <p:cNvSpPr txBox="1"/>
          <p:nvPr/>
        </p:nvSpPr>
        <p:spPr>
          <a:xfrm>
            <a:off x="3707904" y="5733256"/>
            <a:ext cx="1781257" cy="523220"/>
          </a:xfrm>
          <a:prstGeom prst="rect">
            <a:avLst/>
          </a:prstGeom>
          <a:noFill/>
        </p:spPr>
        <p:txBody>
          <a:bodyPr wrap="none" rtlCol="0">
            <a:spAutoFit/>
          </a:bodyPr>
          <a:lstStyle/>
          <a:p>
            <a:r>
              <a:rPr lang="it-IT" sz="2800" b="1" dirty="0">
                <a:solidFill>
                  <a:srgbClr val="C00000"/>
                </a:solidFill>
              </a:rPr>
              <a:t>Immunità</a:t>
            </a:r>
          </a:p>
        </p:txBody>
      </p:sp>
      <p:sp>
        <p:nvSpPr>
          <p:cNvPr id="12" name="CasellaDiTesto 11"/>
          <p:cNvSpPr txBox="1"/>
          <p:nvPr/>
        </p:nvSpPr>
        <p:spPr>
          <a:xfrm>
            <a:off x="3707904" y="6290156"/>
            <a:ext cx="1704313" cy="523220"/>
          </a:xfrm>
          <a:prstGeom prst="rect">
            <a:avLst/>
          </a:prstGeom>
          <a:noFill/>
        </p:spPr>
        <p:txBody>
          <a:bodyPr wrap="none" rtlCol="0">
            <a:spAutoFit/>
          </a:bodyPr>
          <a:lstStyle/>
          <a:p>
            <a:r>
              <a:rPr lang="it-IT" sz="2800" b="1" dirty="0">
                <a:solidFill>
                  <a:srgbClr val="C00000"/>
                </a:solidFill>
              </a:rPr>
              <a:t>Genetica</a:t>
            </a:r>
          </a:p>
        </p:txBody>
      </p:sp>
      <p:sp>
        <p:nvSpPr>
          <p:cNvPr id="13" name="Figura a mano libera 12"/>
          <p:cNvSpPr/>
          <p:nvPr/>
        </p:nvSpPr>
        <p:spPr>
          <a:xfrm>
            <a:off x="323850" y="2324366"/>
            <a:ext cx="8640638" cy="1027178"/>
          </a:xfrm>
          <a:custGeom>
            <a:avLst/>
            <a:gdLst>
              <a:gd name="connsiteX0" fmla="*/ 0 w 9169400"/>
              <a:gd name="connsiteY0" fmla="*/ 1709420 h 1935480"/>
              <a:gd name="connsiteX1" fmla="*/ 2682240 w 9169400"/>
              <a:gd name="connsiteY1" fmla="*/ 1709420 h 1935480"/>
              <a:gd name="connsiteX2" fmla="*/ 3230880 w 9169400"/>
              <a:gd name="connsiteY2" fmla="*/ 353060 h 1935480"/>
              <a:gd name="connsiteX3" fmla="*/ 5288280 w 9169400"/>
              <a:gd name="connsiteY3" fmla="*/ 200660 h 1935480"/>
              <a:gd name="connsiteX4" fmla="*/ 5715000 w 9169400"/>
              <a:gd name="connsiteY4" fmla="*/ 1557020 h 1935480"/>
              <a:gd name="connsiteX5" fmla="*/ 8610600 w 9169400"/>
              <a:gd name="connsiteY5" fmla="*/ 1800860 h 1935480"/>
              <a:gd name="connsiteX6" fmla="*/ 9067800 w 9169400"/>
              <a:gd name="connsiteY6" fmla="*/ 1816100 h 1935480"/>
              <a:gd name="connsiteX0" fmla="*/ 0 w 9118600"/>
              <a:gd name="connsiteY0" fmla="*/ 1739692 h 2035626"/>
              <a:gd name="connsiteX1" fmla="*/ 2682240 w 9118600"/>
              <a:gd name="connsiteY1" fmla="*/ 1739692 h 2035626"/>
              <a:gd name="connsiteX2" fmla="*/ 3230880 w 9118600"/>
              <a:gd name="connsiteY2" fmla="*/ 383332 h 2035626"/>
              <a:gd name="connsiteX3" fmla="*/ 5288280 w 9118600"/>
              <a:gd name="connsiteY3" fmla="*/ 230932 h 2035626"/>
              <a:gd name="connsiteX4" fmla="*/ 6289090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2682240 w 9118600"/>
              <a:gd name="connsiteY1" fmla="*/ 1739692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2023953 w 9118600"/>
              <a:gd name="connsiteY1" fmla="*/ 1768926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739692 h 2035626"/>
              <a:gd name="connsiteX1" fmla="*/ 1724645 w 9118600"/>
              <a:gd name="connsiteY1" fmla="*/ 1551594 h 2035626"/>
              <a:gd name="connsiteX2" fmla="*/ 3230880 w 9118600"/>
              <a:gd name="connsiteY2" fmla="*/ 383332 h 2035626"/>
              <a:gd name="connsiteX3" fmla="*/ 5288280 w 9118600"/>
              <a:gd name="connsiteY3" fmla="*/ 230932 h 2035626"/>
              <a:gd name="connsiteX4" fmla="*/ 6588397 w 9118600"/>
              <a:gd name="connsiteY4" fmla="*/ 1768926 h 2035626"/>
              <a:gd name="connsiteX5" fmla="*/ 8610600 w 9118600"/>
              <a:gd name="connsiteY5" fmla="*/ 1831132 h 2035626"/>
              <a:gd name="connsiteX6" fmla="*/ 9067800 w 9118600"/>
              <a:gd name="connsiteY6" fmla="*/ 1846372 h 2035626"/>
              <a:gd name="connsiteX0" fmla="*/ 0 w 9118600"/>
              <a:gd name="connsiteY0" fmla="*/ 1519359 h 1758180"/>
              <a:gd name="connsiteX1" fmla="*/ 1724645 w 9118600"/>
              <a:gd name="connsiteY1" fmla="*/ 1331261 h 1758180"/>
              <a:gd name="connsiteX2" fmla="*/ 3230880 w 9118600"/>
              <a:gd name="connsiteY2" fmla="*/ 162999 h 1758180"/>
              <a:gd name="connsiteX3" fmla="*/ 5316339 w 9118600"/>
              <a:gd name="connsiteY3" fmla="*/ 353269 h 1758180"/>
              <a:gd name="connsiteX4" fmla="*/ 6588397 w 9118600"/>
              <a:gd name="connsiteY4" fmla="*/ 1548593 h 1758180"/>
              <a:gd name="connsiteX5" fmla="*/ 8610600 w 9118600"/>
              <a:gd name="connsiteY5" fmla="*/ 1610799 h 1758180"/>
              <a:gd name="connsiteX6" fmla="*/ 9067800 w 9118600"/>
              <a:gd name="connsiteY6" fmla="*/ 1626039 h 1758180"/>
              <a:gd name="connsiteX0" fmla="*/ 0 w 9118600"/>
              <a:gd name="connsiteY0" fmla="*/ 1577581 h 1816403"/>
              <a:gd name="connsiteX1" fmla="*/ 1724645 w 9118600"/>
              <a:gd name="connsiteY1" fmla="*/ 1389483 h 1816403"/>
              <a:gd name="connsiteX2" fmla="*/ 3230880 w 9118600"/>
              <a:gd name="connsiteY2" fmla="*/ 221221 h 1816403"/>
              <a:gd name="connsiteX3" fmla="*/ 5316339 w 9118600"/>
              <a:gd name="connsiteY3" fmla="*/ 411491 h 1816403"/>
              <a:gd name="connsiteX4" fmla="*/ 6588397 w 9118600"/>
              <a:gd name="connsiteY4" fmla="*/ 1606815 h 1816403"/>
              <a:gd name="connsiteX5" fmla="*/ 8610600 w 9118600"/>
              <a:gd name="connsiteY5" fmla="*/ 1669021 h 1816403"/>
              <a:gd name="connsiteX6" fmla="*/ 9067800 w 9118600"/>
              <a:gd name="connsiteY6" fmla="*/ 1684261 h 1816403"/>
              <a:gd name="connsiteX0" fmla="*/ 0 w 9118600"/>
              <a:gd name="connsiteY0" fmla="*/ 1577581 h 1816403"/>
              <a:gd name="connsiteX1" fmla="*/ 1724645 w 9118600"/>
              <a:gd name="connsiteY1" fmla="*/ 1389483 h 1816403"/>
              <a:gd name="connsiteX2" fmla="*/ 3230880 w 9118600"/>
              <a:gd name="connsiteY2" fmla="*/ 221221 h 1816403"/>
              <a:gd name="connsiteX3" fmla="*/ 5316339 w 9118600"/>
              <a:gd name="connsiteY3" fmla="*/ 411491 h 1816403"/>
              <a:gd name="connsiteX4" fmla="*/ 6588397 w 9118600"/>
              <a:gd name="connsiteY4" fmla="*/ 1606815 h 1816403"/>
              <a:gd name="connsiteX5" fmla="*/ 8610600 w 9118600"/>
              <a:gd name="connsiteY5" fmla="*/ 1669021 h 1816403"/>
              <a:gd name="connsiteX6" fmla="*/ 9067800 w 9118600"/>
              <a:gd name="connsiteY6" fmla="*/ 1684261 h 1816403"/>
              <a:gd name="connsiteX0" fmla="*/ 0 w 9118600"/>
              <a:gd name="connsiteY0" fmla="*/ 1577581 h 1707737"/>
              <a:gd name="connsiteX1" fmla="*/ 1724645 w 9118600"/>
              <a:gd name="connsiteY1" fmla="*/ 1389483 h 1707737"/>
              <a:gd name="connsiteX2" fmla="*/ 3230880 w 9118600"/>
              <a:gd name="connsiteY2" fmla="*/ 221221 h 1707737"/>
              <a:gd name="connsiteX3" fmla="*/ 5316339 w 9118600"/>
              <a:gd name="connsiteY3" fmla="*/ 411491 h 1707737"/>
              <a:gd name="connsiteX4" fmla="*/ 6663224 w 9118600"/>
              <a:gd name="connsiteY4" fmla="*/ 1498149 h 1707737"/>
              <a:gd name="connsiteX5" fmla="*/ 8610600 w 9118600"/>
              <a:gd name="connsiteY5" fmla="*/ 1669021 h 1707737"/>
              <a:gd name="connsiteX6" fmla="*/ 9067800 w 9118600"/>
              <a:gd name="connsiteY6" fmla="*/ 1684261 h 1707737"/>
              <a:gd name="connsiteX0" fmla="*/ 0 w 9118600"/>
              <a:gd name="connsiteY0" fmla="*/ 1577581 h 1700041"/>
              <a:gd name="connsiteX1" fmla="*/ 1724645 w 9118600"/>
              <a:gd name="connsiteY1" fmla="*/ 1389483 h 1700041"/>
              <a:gd name="connsiteX2" fmla="*/ 3230880 w 9118600"/>
              <a:gd name="connsiteY2" fmla="*/ 221221 h 1700041"/>
              <a:gd name="connsiteX3" fmla="*/ 5316339 w 9118600"/>
              <a:gd name="connsiteY3" fmla="*/ 411491 h 1700041"/>
              <a:gd name="connsiteX4" fmla="*/ 6663224 w 9118600"/>
              <a:gd name="connsiteY4" fmla="*/ 1498149 h 1700041"/>
              <a:gd name="connsiteX5" fmla="*/ 8610600 w 9118600"/>
              <a:gd name="connsiteY5" fmla="*/ 1669021 h 1700041"/>
              <a:gd name="connsiteX6" fmla="*/ 9067800 w 9118600"/>
              <a:gd name="connsiteY6" fmla="*/ 1684261 h 1700041"/>
              <a:gd name="connsiteX0" fmla="*/ 0 w 9118600"/>
              <a:gd name="connsiteY0" fmla="*/ 1577581 h 1698232"/>
              <a:gd name="connsiteX1" fmla="*/ 1724645 w 9118600"/>
              <a:gd name="connsiteY1" fmla="*/ 1389483 h 1698232"/>
              <a:gd name="connsiteX2" fmla="*/ 3230880 w 9118600"/>
              <a:gd name="connsiteY2" fmla="*/ 221221 h 1698232"/>
              <a:gd name="connsiteX3" fmla="*/ 5316339 w 9118600"/>
              <a:gd name="connsiteY3" fmla="*/ 411491 h 1698232"/>
              <a:gd name="connsiteX4" fmla="*/ 6663224 w 9118600"/>
              <a:gd name="connsiteY4" fmla="*/ 1498149 h 1698232"/>
              <a:gd name="connsiteX5" fmla="*/ 8608725 w 9118600"/>
              <a:gd name="connsiteY5" fmla="*/ 1389483 h 1698232"/>
              <a:gd name="connsiteX6" fmla="*/ 9067800 w 9118600"/>
              <a:gd name="connsiteY6" fmla="*/ 1684261 h 1698232"/>
              <a:gd name="connsiteX0" fmla="*/ 0 w 9220200"/>
              <a:gd name="connsiteY0" fmla="*/ 1577581 h 1690611"/>
              <a:gd name="connsiteX1" fmla="*/ 1724645 w 9220200"/>
              <a:gd name="connsiteY1" fmla="*/ 1389483 h 1690611"/>
              <a:gd name="connsiteX2" fmla="*/ 3230880 w 9220200"/>
              <a:gd name="connsiteY2" fmla="*/ 221221 h 1690611"/>
              <a:gd name="connsiteX3" fmla="*/ 5316339 w 9220200"/>
              <a:gd name="connsiteY3" fmla="*/ 411491 h 1690611"/>
              <a:gd name="connsiteX4" fmla="*/ 6663224 w 9220200"/>
              <a:gd name="connsiteY4" fmla="*/ 1498149 h 1690611"/>
              <a:gd name="connsiteX5" fmla="*/ 8608725 w 9220200"/>
              <a:gd name="connsiteY5" fmla="*/ 1389483 h 1690611"/>
              <a:gd name="connsiteX6" fmla="*/ 9169400 w 9220200"/>
              <a:gd name="connsiteY6" fmla="*/ 1172151 h 1690611"/>
              <a:gd name="connsiteX0" fmla="*/ 0 w 9220200"/>
              <a:gd name="connsiteY0" fmla="*/ 1577581 h 1690611"/>
              <a:gd name="connsiteX1" fmla="*/ 1500164 w 9220200"/>
              <a:gd name="connsiteY1" fmla="*/ 1063485 h 1690611"/>
              <a:gd name="connsiteX2" fmla="*/ 3230880 w 9220200"/>
              <a:gd name="connsiteY2" fmla="*/ 221221 h 1690611"/>
              <a:gd name="connsiteX3" fmla="*/ 5316339 w 9220200"/>
              <a:gd name="connsiteY3" fmla="*/ 411491 h 1690611"/>
              <a:gd name="connsiteX4" fmla="*/ 6663224 w 9220200"/>
              <a:gd name="connsiteY4" fmla="*/ 1498149 h 1690611"/>
              <a:gd name="connsiteX5" fmla="*/ 8608725 w 9220200"/>
              <a:gd name="connsiteY5" fmla="*/ 1389483 h 1690611"/>
              <a:gd name="connsiteX6" fmla="*/ 9169400 w 9220200"/>
              <a:gd name="connsiteY6" fmla="*/ 1172151 h 1690611"/>
              <a:gd name="connsiteX0" fmla="*/ 0 w 9220200"/>
              <a:gd name="connsiteY0" fmla="*/ 1577581 h 1577581"/>
              <a:gd name="connsiteX1" fmla="*/ 452586 w 9220200"/>
              <a:gd name="connsiteY1" fmla="*/ 1172151 h 1577581"/>
              <a:gd name="connsiteX2" fmla="*/ 1500164 w 9220200"/>
              <a:gd name="connsiteY2" fmla="*/ 1063485 h 1577581"/>
              <a:gd name="connsiteX3" fmla="*/ 3230880 w 9220200"/>
              <a:gd name="connsiteY3" fmla="*/ 221221 h 1577581"/>
              <a:gd name="connsiteX4" fmla="*/ 5316339 w 9220200"/>
              <a:gd name="connsiteY4" fmla="*/ 411491 h 1577581"/>
              <a:gd name="connsiteX5" fmla="*/ 6663224 w 9220200"/>
              <a:gd name="connsiteY5" fmla="*/ 1498149 h 1577581"/>
              <a:gd name="connsiteX6" fmla="*/ 8608725 w 9220200"/>
              <a:gd name="connsiteY6" fmla="*/ 1389483 h 1577581"/>
              <a:gd name="connsiteX7" fmla="*/ 9169400 w 9220200"/>
              <a:gd name="connsiteY7" fmla="*/ 1172151 h 1577581"/>
              <a:gd name="connsiteX0" fmla="*/ 71472 w 9291672"/>
              <a:gd name="connsiteY0" fmla="*/ 1577581 h 1577581"/>
              <a:gd name="connsiteX1" fmla="*/ 75431 w 9291672"/>
              <a:gd name="connsiteY1" fmla="*/ 954820 h 1577581"/>
              <a:gd name="connsiteX2" fmla="*/ 524058 w 9291672"/>
              <a:gd name="connsiteY2" fmla="*/ 1172151 h 1577581"/>
              <a:gd name="connsiteX3" fmla="*/ 1571636 w 9291672"/>
              <a:gd name="connsiteY3" fmla="*/ 1063485 h 1577581"/>
              <a:gd name="connsiteX4" fmla="*/ 3302352 w 9291672"/>
              <a:gd name="connsiteY4" fmla="*/ 221221 h 1577581"/>
              <a:gd name="connsiteX5" fmla="*/ 5387811 w 9291672"/>
              <a:gd name="connsiteY5" fmla="*/ 411491 h 1577581"/>
              <a:gd name="connsiteX6" fmla="*/ 6734696 w 9291672"/>
              <a:gd name="connsiteY6" fmla="*/ 1498149 h 1577581"/>
              <a:gd name="connsiteX7" fmla="*/ 8680197 w 9291672"/>
              <a:gd name="connsiteY7" fmla="*/ 1389483 h 1577581"/>
              <a:gd name="connsiteX8" fmla="*/ 9240872 w 9291672"/>
              <a:gd name="connsiteY8" fmla="*/ 1172151 h 1577581"/>
              <a:gd name="connsiteX0" fmla="*/ 70812 w 9291012"/>
              <a:gd name="connsiteY0" fmla="*/ 1577581 h 1577581"/>
              <a:gd name="connsiteX1" fmla="*/ 74772 w 9291012"/>
              <a:gd name="connsiteY1" fmla="*/ 411490 h 1577581"/>
              <a:gd name="connsiteX2" fmla="*/ 74771 w 9291012"/>
              <a:gd name="connsiteY2" fmla="*/ 954820 h 1577581"/>
              <a:gd name="connsiteX3" fmla="*/ 523398 w 9291012"/>
              <a:gd name="connsiteY3" fmla="*/ 1172151 h 1577581"/>
              <a:gd name="connsiteX4" fmla="*/ 1570976 w 9291012"/>
              <a:gd name="connsiteY4" fmla="*/ 1063485 h 1577581"/>
              <a:gd name="connsiteX5" fmla="*/ 3301692 w 9291012"/>
              <a:gd name="connsiteY5" fmla="*/ 221221 h 1577581"/>
              <a:gd name="connsiteX6" fmla="*/ 5387151 w 9291012"/>
              <a:gd name="connsiteY6" fmla="*/ 411491 h 1577581"/>
              <a:gd name="connsiteX7" fmla="*/ 6734036 w 9291012"/>
              <a:gd name="connsiteY7" fmla="*/ 1498149 h 1577581"/>
              <a:gd name="connsiteX8" fmla="*/ 8679537 w 9291012"/>
              <a:gd name="connsiteY8" fmla="*/ 1389483 h 1577581"/>
              <a:gd name="connsiteX9" fmla="*/ 9240212 w 9291012"/>
              <a:gd name="connsiteY9" fmla="*/ 1172151 h 1577581"/>
              <a:gd name="connsiteX0" fmla="*/ 785292 w 9328425"/>
              <a:gd name="connsiteY0" fmla="*/ 411490 h 1569747"/>
              <a:gd name="connsiteX1" fmla="*/ 112185 w 9328425"/>
              <a:gd name="connsiteY1" fmla="*/ 411490 h 1569747"/>
              <a:gd name="connsiteX2" fmla="*/ 112184 w 9328425"/>
              <a:gd name="connsiteY2" fmla="*/ 954820 h 1569747"/>
              <a:gd name="connsiteX3" fmla="*/ 560811 w 9328425"/>
              <a:gd name="connsiteY3" fmla="*/ 1172151 h 1569747"/>
              <a:gd name="connsiteX4" fmla="*/ 1608389 w 9328425"/>
              <a:gd name="connsiteY4" fmla="*/ 1063485 h 1569747"/>
              <a:gd name="connsiteX5" fmla="*/ 3339105 w 9328425"/>
              <a:gd name="connsiteY5" fmla="*/ 221221 h 1569747"/>
              <a:gd name="connsiteX6" fmla="*/ 5424564 w 9328425"/>
              <a:gd name="connsiteY6" fmla="*/ 411491 h 1569747"/>
              <a:gd name="connsiteX7" fmla="*/ 6771449 w 9328425"/>
              <a:gd name="connsiteY7" fmla="*/ 1498149 h 1569747"/>
              <a:gd name="connsiteX8" fmla="*/ 8716950 w 9328425"/>
              <a:gd name="connsiteY8" fmla="*/ 1389483 h 1569747"/>
              <a:gd name="connsiteX9" fmla="*/ 9277625 w 9328425"/>
              <a:gd name="connsiteY9" fmla="*/ 1172151 h 1569747"/>
              <a:gd name="connsiteX0" fmla="*/ 112185 w 9328425"/>
              <a:gd name="connsiteY0" fmla="*/ 411490 h 1569747"/>
              <a:gd name="connsiteX1" fmla="*/ 112184 w 9328425"/>
              <a:gd name="connsiteY1" fmla="*/ 954820 h 1569747"/>
              <a:gd name="connsiteX2" fmla="*/ 560811 w 9328425"/>
              <a:gd name="connsiteY2" fmla="*/ 1172151 h 1569747"/>
              <a:gd name="connsiteX3" fmla="*/ 1608389 w 9328425"/>
              <a:gd name="connsiteY3" fmla="*/ 1063485 h 1569747"/>
              <a:gd name="connsiteX4" fmla="*/ 3339105 w 9328425"/>
              <a:gd name="connsiteY4" fmla="*/ 221221 h 1569747"/>
              <a:gd name="connsiteX5" fmla="*/ 5424564 w 9328425"/>
              <a:gd name="connsiteY5" fmla="*/ 411491 h 1569747"/>
              <a:gd name="connsiteX6" fmla="*/ 6771449 w 9328425"/>
              <a:gd name="connsiteY6" fmla="*/ 1498149 h 1569747"/>
              <a:gd name="connsiteX7" fmla="*/ 8716950 w 9328425"/>
              <a:gd name="connsiteY7" fmla="*/ 1389483 h 1569747"/>
              <a:gd name="connsiteX8" fmla="*/ 9277625 w 9328425"/>
              <a:gd name="connsiteY8" fmla="*/ 1172151 h 1569747"/>
              <a:gd name="connsiteX0" fmla="*/ 623223 w 9241183"/>
              <a:gd name="connsiteY0" fmla="*/ 194160 h 1569747"/>
              <a:gd name="connsiteX1" fmla="*/ 24942 w 9241183"/>
              <a:gd name="connsiteY1" fmla="*/ 954820 h 1569747"/>
              <a:gd name="connsiteX2" fmla="*/ 473569 w 9241183"/>
              <a:gd name="connsiteY2" fmla="*/ 1172151 h 1569747"/>
              <a:gd name="connsiteX3" fmla="*/ 1521147 w 9241183"/>
              <a:gd name="connsiteY3" fmla="*/ 1063485 h 1569747"/>
              <a:gd name="connsiteX4" fmla="*/ 3251863 w 9241183"/>
              <a:gd name="connsiteY4" fmla="*/ 221221 h 1569747"/>
              <a:gd name="connsiteX5" fmla="*/ 5337322 w 9241183"/>
              <a:gd name="connsiteY5" fmla="*/ 411491 h 1569747"/>
              <a:gd name="connsiteX6" fmla="*/ 6684207 w 9241183"/>
              <a:gd name="connsiteY6" fmla="*/ 1498149 h 1569747"/>
              <a:gd name="connsiteX7" fmla="*/ 8629708 w 9241183"/>
              <a:gd name="connsiteY7" fmla="*/ 1389483 h 1569747"/>
              <a:gd name="connsiteX8" fmla="*/ 9190383 w 9241183"/>
              <a:gd name="connsiteY8" fmla="*/ 1172151 h 1569747"/>
              <a:gd name="connsiteX0" fmla="*/ 24942 w 9241183"/>
              <a:gd name="connsiteY0" fmla="*/ 954820 h 1569747"/>
              <a:gd name="connsiteX1" fmla="*/ 473569 w 9241183"/>
              <a:gd name="connsiteY1" fmla="*/ 1172151 h 1569747"/>
              <a:gd name="connsiteX2" fmla="*/ 1521147 w 9241183"/>
              <a:gd name="connsiteY2" fmla="*/ 1063485 h 1569747"/>
              <a:gd name="connsiteX3" fmla="*/ 3251863 w 9241183"/>
              <a:gd name="connsiteY3" fmla="*/ 221221 h 1569747"/>
              <a:gd name="connsiteX4" fmla="*/ 5337322 w 9241183"/>
              <a:gd name="connsiteY4" fmla="*/ 411491 h 1569747"/>
              <a:gd name="connsiteX5" fmla="*/ 6684207 w 9241183"/>
              <a:gd name="connsiteY5" fmla="*/ 1498149 h 1569747"/>
              <a:gd name="connsiteX6" fmla="*/ 8629708 w 9241183"/>
              <a:gd name="connsiteY6" fmla="*/ 1389483 h 1569747"/>
              <a:gd name="connsiteX7" fmla="*/ 9190383 w 9241183"/>
              <a:gd name="connsiteY7" fmla="*/ 1172151 h 1569747"/>
              <a:gd name="connsiteX0" fmla="*/ 0 w 8767614"/>
              <a:gd name="connsiteY0" fmla="*/ 1172151 h 1569747"/>
              <a:gd name="connsiteX1" fmla="*/ 1047578 w 8767614"/>
              <a:gd name="connsiteY1" fmla="*/ 1063485 h 1569747"/>
              <a:gd name="connsiteX2" fmla="*/ 2778294 w 8767614"/>
              <a:gd name="connsiteY2" fmla="*/ 221221 h 1569747"/>
              <a:gd name="connsiteX3" fmla="*/ 4863753 w 8767614"/>
              <a:gd name="connsiteY3" fmla="*/ 411491 h 1569747"/>
              <a:gd name="connsiteX4" fmla="*/ 6210638 w 8767614"/>
              <a:gd name="connsiteY4" fmla="*/ 1498149 h 1569747"/>
              <a:gd name="connsiteX5" fmla="*/ 8156139 w 8767614"/>
              <a:gd name="connsiteY5" fmla="*/ 1389483 h 1569747"/>
              <a:gd name="connsiteX6" fmla="*/ 8716814 w 8767614"/>
              <a:gd name="connsiteY6" fmla="*/ 1172151 h 1569747"/>
              <a:gd name="connsiteX0" fmla="*/ 0 w 9216240"/>
              <a:gd name="connsiteY0" fmla="*/ 1172153 h 1569747"/>
              <a:gd name="connsiteX1" fmla="*/ 1496204 w 9216240"/>
              <a:gd name="connsiteY1" fmla="*/ 1063485 h 1569747"/>
              <a:gd name="connsiteX2" fmla="*/ 3226920 w 9216240"/>
              <a:gd name="connsiteY2" fmla="*/ 221221 h 1569747"/>
              <a:gd name="connsiteX3" fmla="*/ 5312379 w 9216240"/>
              <a:gd name="connsiteY3" fmla="*/ 411491 h 1569747"/>
              <a:gd name="connsiteX4" fmla="*/ 6659264 w 9216240"/>
              <a:gd name="connsiteY4" fmla="*/ 1498149 h 1569747"/>
              <a:gd name="connsiteX5" fmla="*/ 8604765 w 9216240"/>
              <a:gd name="connsiteY5" fmla="*/ 1389483 h 1569747"/>
              <a:gd name="connsiteX6" fmla="*/ 9165440 w 9216240"/>
              <a:gd name="connsiteY6" fmla="*/ 1172151 h 1569747"/>
              <a:gd name="connsiteX0" fmla="*/ 0 w 9216240"/>
              <a:gd name="connsiteY0" fmla="*/ 1063487 h 1461081"/>
              <a:gd name="connsiteX1" fmla="*/ 1496204 w 9216240"/>
              <a:gd name="connsiteY1" fmla="*/ 954819 h 1461081"/>
              <a:gd name="connsiteX2" fmla="*/ 3226920 w 9216240"/>
              <a:gd name="connsiteY2" fmla="*/ 112555 h 1461081"/>
              <a:gd name="connsiteX3" fmla="*/ 5536861 w 9216240"/>
              <a:gd name="connsiteY3" fmla="*/ 411491 h 1461081"/>
              <a:gd name="connsiteX4" fmla="*/ 6659264 w 9216240"/>
              <a:gd name="connsiteY4" fmla="*/ 1389483 h 1461081"/>
              <a:gd name="connsiteX5" fmla="*/ 8604765 w 9216240"/>
              <a:gd name="connsiteY5" fmla="*/ 1280817 h 1461081"/>
              <a:gd name="connsiteX6" fmla="*/ 9165440 w 9216240"/>
              <a:gd name="connsiteY6" fmla="*/ 1063485 h 1461081"/>
              <a:gd name="connsiteX0" fmla="*/ 0 w 9216240"/>
              <a:gd name="connsiteY0" fmla="*/ 1063487 h 1461081"/>
              <a:gd name="connsiteX1" fmla="*/ 1496204 w 9216240"/>
              <a:gd name="connsiteY1" fmla="*/ 954819 h 1461081"/>
              <a:gd name="connsiteX2" fmla="*/ 3226920 w 9216240"/>
              <a:gd name="connsiteY2" fmla="*/ 112555 h 1461081"/>
              <a:gd name="connsiteX3" fmla="*/ 5536861 w 9216240"/>
              <a:gd name="connsiteY3" fmla="*/ 411491 h 1461081"/>
              <a:gd name="connsiteX4" fmla="*/ 6659264 w 9216240"/>
              <a:gd name="connsiteY4" fmla="*/ 1389483 h 1461081"/>
              <a:gd name="connsiteX5" fmla="*/ 8604765 w 9216240"/>
              <a:gd name="connsiteY5" fmla="*/ 1280817 h 1461081"/>
              <a:gd name="connsiteX6" fmla="*/ 9165440 w 9216240"/>
              <a:gd name="connsiteY6" fmla="*/ 1063485 h 1461081"/>
              <a:gd name="connsiteX0" fmla="*/ 0 w 9216240"/>
              <a:gd name="connsiteY0" fmla="*/ 1063487 h 1352417"/>
              <a:gd name="connsiteX1" fmla="*/ 1496204 w 9216240"/>
              <a:gd name="connsiteY1" fmla="*/ 954819 h 1352417"/>
              <a:gd name="connsiteX2" fmla="*/ 3226920 w 9216240"/>
              <a:gd name="connsiteY2" fmla="*/ 112555 h 1352417"/>
              <a:gd name="connsiteX3" fmla="*/ 5536861 w 9216240"/>
              <a:gd name="connsiteY3" fmla="*/ 411491 h 1352417"/>
              <a:gd name="connsiteX4" fmla="*/ 6808919 w 9216240"/>
              <a:gd name="connsiteY4" fmla="*/ 1280818 h 1352417"/>
              <a:gd name="connsiteX5" fmla="*/ 8604765 w 9216240"/>
              <a:gd name="connsiteY5" fmla="*/ 1280817 h 1352417"/>
              <a:gd name="connsiteX6" fmla="*/ 9165440 w 9216240"/>
              <a:gd name="connsiteY6" fmla="*/ 1063485 h 1352417"/>
              <a:gd name="connsiteX0" fmla="*/ 0 w 9216240"/>
              <a:gd name="connsiteY0" fmla="*/ 1063487 h 1352415"/>
              <a:gd name="connsiteX1" fmla="*/ 1496204 w 9216240"/>
              <a:gd name="connsiteY1" fmla="*/ 954819 h 1352415"/>
              <a:gd name="connsiteX2" fmla="*/ 3226920 w 9216240"/>
              <a:gd name="connsiteY2" fmla="*/ 112555 h 1352415"/>
              <a:gd name="connsiteX3" fmla="*/ 5536861 w 9216240"/>
              <a:gd name="connsiteY3" fmla="*/ 411491 h 1352415"/>
              <a:gd name="connsiteX4" fmla="*/ 6808919 w 9216240"/>
              <a:gd name="connsiteY4" fmla="*/ 1280818 h 1352415"/>
              <a:gd name="connsiteX5" fmla="*/ 8604765 w 9216240"/>
              <a:gd name="connsiteY5" fmla="*/ 1280817 h 1352415"/>
              <a:gd name="connsiteX6" fmla="*/ 9165440 w 9216240"/>
              <a:gd name="connsiteY6" fmla="*/ 1063485 h 1352415"/>
              <a:gd name="connsiteX0" fmla="*/ 0 w 9216240"/>
              <a:gd name="connsiteY0" fmla="*/ 1063487 h 1523751"/>
              <a:gd name="connsiteX1" fmla="*/ 1496204 w 9216240"/>
              <a:gd name="connsiteY1" fmla="*/ 954819 h 1523751"/>
              <a:gd name="connsiteX2" fmla="*/ 3226920 w 9216240"/>
              <a:gd name="connsiteY2" fmla="*/ 112555 h 1523751"/>
              <a:gd name="connsiteX3" fmla="*/ 5536861 w 9216240"/>
              <a:gd name="connsiteY3" fmla="*/ 411491 h 1523751"/>
              <a:gd name="connsiteX4" fmla="*/ 6808919 w 9216240"/>
              <a:gd name="connsiteY4" fmla="*/ 1280818 h 1523751"/>
              <a:gd name="connsiteX5" fmla="*/ 8604765 w 9216240"/>
              <a:gd name="connsiteY5" fmla="*/ 1280817 h 1523751"/>
              <a:gd name="connsiteX6" fmla="*/ 9165440 w 9216240"/>
              <a:gd name="connsiteY6" fmla="*/ 1063485 h 1523751"/>
              <a:gd name="connsiteX0" fmla="*/ 0 w 9216240"/>
              <a:gd name="connsiteY0" fmla="*/ 1172151 h 1632415"/>
              <a:gd name="connsiteX1" fmla="*/ 1496204 w 9216240"/>
              <a:gd name="connsiteY1" fmla="*/ 1063483 h 1632415"/>
              <a:gd name="connsiteX2" fmla="*/ 3226920 w 9216240"/>
              <a:gd name="connsiteY2" fmla="*/ 221219 h 1632415"/>
              <a:gd name="connsiteX3" fmla="*/ 5462034 w 9216240"/>
              <a:gd name="connsiteY3" fmla="*/ 411490 h 1632415"/>
              <a:gd name="connsiteX4" fmla="*/ 6808919 w 9216240"/>
              <a:gd name="connsiteY4" fmla="*/ 1389482 h 1632415"/>
              <a:gd name="connsiteX5" fmla="*/ 8604765 w 9216240"/>
              <a:gd name="connsiteY5" fmla="*/ 1389481 h 1632415"/>
              <a:gd name="connsiteX6" fmla="*/ 9165440 w 9216240"/>
              <a:gd name="connsiteY6" fmla="*/ 1172149 h 1632415"/>
              <a:gd name="connsiteX0" fmla="*/ 0 w 9216240"/>
              <a:gd name="connsiteY0" fmla="*/ 1267043 h 1727307"/>
              <a:gd name="connsiteX1" fmla="*/ 1496204 w 9216240"/>
              <a:gd name="connsiteY1" fmla="*/ 1158375 h 1727307"/>
              <a:gd name="connsiteX2" fmla="*/ 3226920 w 9216240"/>
              <a:gd name="connsiteY2" fmla="*/ 316111 h 1727307"/>
              <a:gd name="connsiteX3" fmla="*/ 5462034 w 9216240"/>
              <a:gd name="connsiteY3" fmla="*/ 506382 h 1727307"/>
              <a:gd name="connsiteX4" fmla="*/ 6808919 w 9216240"/>
              <a:gd name="connsiteY4" fmla="*/ 1484374 h 1727307"/>
              <a:gd name="connsiteX5" fmla="*/ 8604765 w 9216240"/>
              <a:gd name="connsiteY5" fmla="*/ 1484373 h 1727307"/>
              <a:gd name="connsiteX6" fmla="*/ 9165440 w 9216240"/>
              <a:gd name="connsiteY6" fmla="*/ 1267041 h 1727307"/>
              <a:gd name="connsiteX0" fmla="*/ 0 w 8604765"/>
              <a:gd name="connsiteY0" fmla="*/ 1267043 h 1727307"/>
              <a:gd name="connsiteX1" fmla="*/ 1496204 w 8604765"/>
              <a:gd name="connsiteY1" fmla="*/ 1158375 h 1727307"/>
              <a:gd name="connsiteX2" fmla="*/ 3226920 w 8604765"/>
              <a:gd name="connsiteY2" fmla="*/ 316111 h 1727307"/>
              <a:gd name="connsiteX3" fmla="*/ 5462034 w 8604765"/>
              <a:gd name="connsiteY3" fmla="*/ 506382 h 1727307"/>
              <a:gd name="connsiteX4" fmla="*/ 6808919 w 8604765"/>
              <a:gd name="connsiteY4" fmla="*/ 1484374 h 1727307"/>
              <a:gd name="connsiteX5" fmla="*/ 8604765 w 8604765"/>
              <a:gd name="connsiteY5" fmla="*/ 1484373 h 1727307"/>
              <a:gd name="connsiteX0" fmla="*/ 0 w 9061340"/>
              <a:gd name="connsiteY0" fmla="*/ 1267043 h 1727307"/>
              <a:gd name="connsiteX1" fmla="*/ 1496204 w 9061340"/>
              <a:gd name="connsiteY1" fmla="*/ 1158375 h 1727307"/>
              <a:gd name="connsiteX2" fmla="*/ 3226920 w 9061340"/>
              <a:gd name="connsiteY2" fmla="*/ 316111 h 1727307"/>
              <a:gd name="connsiteX3" fmla="*/ 5462034 w 9061340"/>
              <a:gd name="connsiteY3" fmla="*/ 506382 h 1727307"/>
              <a:gd name="connsiteX4" fmla="*/ 6808919 w 9061340"/>
              <a:gd name="connsiteY4" fmla="*/ 1484374 h 1727307"/>
              <a:gd name="connsiteX5" fmla="*/ 9061340 w 9061340"/>
              <a:gd name="connsiteY5" fmla="*/ 1484375 h 1727307"/>
              <a:gd name="connsiteX0" fmla="*/ 0 w 9293691"/>
              <a:gd name="connsiteY0" fmla="*/ 1267043 h 1727307"/>
              <a:gd name="connsiteX1" fmla="*/ 1496204 w 9293691"/>
              <a:gd name="connsiteY1" fmla="*/ 1158375 h 1727307"/>
              <a:gd name="connsiteX2" fmla="*/ 3226920 w 9293691"/>
              <a:gd name="connsiteY2" fmla="*/ 316111 h 1727307"/>
              <a:gd name="connsiteX3" fmla="*/ 5462034 w 9293691"/>
              <a:gd name="connsiteY3" fmla="*/ 506382 h 1727307"/>
              <a:gd name="connsiteX4" fmla="*/ 6808919 w 9293691"/>
              <a:gd name="connsiteY4" fmla="*/ 1484374 h 1727307"/>
              <a:gd name="connsiteX5" fmla="*/ 9293691 w 9293691"/>
              <a:gd name="connsiteY5" fmla="*/ 1484375 h 1727307"/>
              <a:gd name="connsiteX0" fmla="*/ 0 w 9293691"/>
              <a:gd name="connsiteY0" fmla="*/ 1267043 h 1727307"/>
              <a:gd name="connsiteX1" fmla="*/ 1496204 w 9293691"/>
              <a:gd name="connsiteY1" fmla="*/ 1158375 h 1727307"/>
              <a:gd name="connsiteX2" fmla="*/ 3330017 w 9293691"/>
              <a:gd name="connsiteY2" fmla="*/ 289052 h 1727307"/>
              <a:gd name="connsiteX3" fmla="*/ 5462034 w 9293691"/>
              <a:gd name="connsiteY3" fmla="*/ 506382 h 1727307"/>
              <a:gd name="connsiteX4" fmla="*/ 6808919 w 9293691"/>
              <a:gd name="connsiteY4" fmla="*/ 1484374 h 1727307"/>
              <a:gd name="connsiteX5" fmla="*/ 9293691 w 9293691"/>
              <a:gd name="connsiteY5" fmla="*/ 1484375 h 1727307"/>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756802"/>
              <a:gd name="connsiteX1" fmla="*/ 1496204 w 9293691"/>
              <a:gd name="connsiteY1" fmla="*/ 1187870 h 1756802"/>
              <a:gd name="connsiteX2" fmla="*/ 3330017 w 9293691"/>
              <a:gd name="connsiteY2" fmla="*/ 318547 h 1756802"/>
              <a:gd name="connsiteX3" fmla="*/ 5462034 w 9293691"/>
              <a:gd name="connsiteY3" fmla="*/ 535877 h 1756802"/>
              <a:gd name="connsiteX4" fmla="*/ 6808919 w 9293691"/>
              <a:gd name="connsiteY4" fmla="*/ 1513869 h 1756802"/>
              <a:gd name="connsiteX5" fmla="*/ 9293691 w 9293691"/>
              <a:gd name="connsiteY5" fmla="*/ 1513870 h 1756802"/>
              <a:gd name="connsiteX0" fmla="*/ 0 w 9293691"/>
              <a:gd name="connsiteY0" fmla="*/ 1296538 h 1648139"/>
              <a:gd name="connsiteX1" fmla="*/ 1496204 w 9293691"/>
              <a:gd name="connsiteY1" fmla="*/ 1187870 h 1648139"/>
              <a:gd name="connsiteX2" fmla="*/ 3330017 w 9293691"/>
              <a:gd name="connsiteY2" fmla="*/ 318547 h 1648139"/>
              <a:gd name="connsiteX3" fmla="*/ 5462034 w 9293691"/>
              <a:gd name="connsiteY3" fmla="*/ 535877 h 1648139"/>
              <a:gd name="connsiteX4" fmla="*/ 6892731 w 9293691"/>
              <a:gd name="connsiteY4" fmla="*/ 1405206 h 1648139"/>
              <a:gd name="connsiteX5" fmla="*/ 9293691 w 9293691"/>
              <a:gd name="connsiteY5" fmla="*/ 1513870 h 1648139"/>
              <a:gd name="connsiteX0" fmla="*/ 0 w 9293691"/>
              <a:gd name="connsiteY0" fmla="*/ 1296538 h 1550093"/>
              <a:gd name="connsiteX1" fmla="*/ 1496204 w 9293691"/>
              <a:gd name="connsiteY1" fmla="*/ 1187870 h 1550093"/>
              <a:gd name="connsiteX2" fmla="*/ 3330017 w 9293691"/>
              <a:gd name="connsiteY2" fmla="*/ 318547 h 1550093"/>
              <a:gd name="connsiteX3" fmla="*/ 5462034 w 9293691"/>
              <a:gd name="connsiteY3" fmla="*/ 535877 h 1550093"/>
              <a:gd name="connsiteX4" fmla="*/ 7047632 w 9293691"/>
              <a:gd name="connsiteY4" fmla="*/ 1296540 h 1550093"/>
              <a:gd name="connsiteX5" fmla="*/ 9293691 w 9293691"/>
              <a:gd name="connsiteY5" fmla="*/ 1513870 h 15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3691" h="1550093">
                <a:moveTo>
                  <a:pt x="0" y="1296538"/>
                </a:moveTo>
                <a:cubicBezTo>
                  <a:pt x="249367" y="1314649"/>
                  <a:pt x="941201" y="1350868"/>
                  <a:pt x="1496204" y="1187870"/>
                </a:cubicBezTo>
                <a:cubicBezTo>
                  <a:pt x="2051207" y="1024872"/>
                  <a:pt x="2478875" y="735946"/>
                  <a:pt x="3330017" y="318547"/>
                </a:cubicBezTo>
                <a:cubicBezTo>
                  <a:pt x="4090562" y="0"/>
                  <a:pt x="4681144" y="29495"/>
                  <a:pt x="5462034" y="535877"/>
                </a:cubicBezTo>
                <a:cubicBezTo>
                  <a:pt x="6270693" y="1018607"/>
                  <a:pt x="6164067" y="1032323"/>
                  <a:pt x="7047632" y="1296540"/>
                </a:cubicBezTo>
                <a:cubicBezTo>
                  <a:pt x="8031472" y="1539473"/>
                  <a:pt x="8900938" y="1550092"/>
                  <a:pt x="9293691" y="151387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16" name="CasellaDiTesto 15"/>
          <p:cNvSpPr txBox="1"/>
          <p:nvPr/>
        </p:nvSpPr>
        <p:spPr>
          <a:xfrm>
            <a:off x="1644800" y="1249596"/>
            <a:ext cx="3719288" cy="523220"/>
          </a:xfrm>
          <a:prstGeom prst="rect">
            <a:avLst/>
          </a:prstGeom>
          <a:noFill/>
        </p:spPr>
        <p:txBody>
          <a:bodyPr wrap="none" rtlCol="0">
            <a:spAutoFit/>
          </a:bodyPr>
          <a:lstStyle/>
          <a:p>
            <a:r>
              <a:rPr lang="it-IT" sz="2800" b="1" dirty="0" err="1">
                <a:solidFill>
                  <a:srgbClr val="C00000"/>
                </a:solidFill>
              </a:rPr>
              <a:t>Microbiota</a:t>
            </a:r>
            <a:r>
              <a:rPr lang="it-IT" sz="2800" b="1" dirty="0">
                <a:solidFill>
                  <a:srgbClr val="C00000"/>
                </a:solidFill>
              </a:rPr>
              <a:t> - </a:t>
            </a:r>
            <a:r>
              <a:rPr lang="it-IT" sz="2800" b="1" dirty="0" err="1">
                <a:solidFill>
                  <a:srgbClr val="C00000"/>
                </a:solidFill>
              </a:rPr>
              <a:t>Disbiosi</a:t>
            </a:r>
            <a:endParaRPr lang="it-IT" sz="2800" b="1" dirty="0">
              <a:solidFill>
                <a:srgbClr val="C00000"/>
              </a:solidFill>
            </a:endParaRPr>
          </a:p>
        </p:txBody>
      </p:sp>
      <p:cxnSp>
        <p:nvCxnSpPr>
          <p:cNvPr id="20" name="Connettore 2 19"/>
          <p:cNvCxnSpPr/>
          <p:nvPr/>
        </p:nvCxnSpPr>
        <p:spPr>
          <a:xfrm>
            <a:off x="4572000" y="1825660"/>
            <a:ext cx="0" cy="388843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6156176" y="2473732"/>
            <a:ext cx="0" cy="20162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5364088" y="1681644"/>
            <a:ext cx="1880900" cy="707886"/>
          </a:xfrm>
          <a:prstGeom prst="rect">
            <a:avLst/>
          </a:prstGeom>
          <a:noFill/>
        </p:spPr>
        <p:txBody>
          <a:bodyPr wrap="none" rtlCol="0">
            <a:spAutoFit/>
          </a:bodyPr>
          <a:lstStyle/>
          <a:p>
            <a:r>
              <a:rPr lang="it-IT" sz="2000" b="1" dirty="0" err="1">
                <a:solidFill>
                  <a:prstClr val="black"/>
                </a:solidFill>
              </a:rPr>
              <a:t>Traslocazione</a:t>
            </a:r>
            <a:endParaRPr lang="it-IT" sz="2000" b="1" dirty="0">
              <a:solidFill>
                <a:prstClr val="black"/>
              </a:solidFill>
            </a:endParaRPr>
          </a:p>
          <a:p>
            <a:r>
              <a:rPr lang="it-IT" sz="2000" b="1" dirty="0">
                <a:solidFill>
                  <a:prstClr val="black"/>
                </a:solidFill>
              </a:rPr>
              <a:t>batterica</a:t>
            </a:r>
          </a:p>
        </p:txBody>
      </p:sp>
      <p:cxnSp>
        <p:nvCxnSpPr>
          <p:cNvPr id="29" name="Connettore 2 28"/>
          <p:cNvCxnSpPr/>
          <p:nvPr/>
        </p:nvCxnSpPr>
        <p:spPr>
          <a:xfrm flipV="1">
            <a:off x="7740352" y="2833772"/>
            <a:ext cx="0" cy="1728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5436096" y="4561964"/>
            <a:ext cx="1393330" cy="1015663"/>
          </a:xfrm>
          <a:prstGeom prst="rect">
            <a:avLst/>
          </a:prstGeom>
          <a:noFill/>
        </p:spPr>
        <p:txBody>
          <a:bodyPr wrap="none" rtlCol="0">
            <a:spAutoFit/>
          </a:bodyPr>
          <a:lstStyle/>
          <a:p>
            <a:r>
              <a:rPr lang="it-IT" sz="2000" b="1" dirty="0">
                <a:solidFill>
                  <a:prstClr val="black"/>
                </a:solidFill>
              </a:rPr>
              <a:t>Stimolo</a:t>
            </a:r>
          </a:p>
          <a:p>
            <a:r>
              <a:rPr lang="it-IT" sz="2000" b="1" dirty="0">
                <a:solidFill>
                  <a:prstClr val="black"/>
                </a:solidFill>
              </a:rPr>
              <a:t>Immunità </a:t>
            </a:r>
          </a:p>
          <a:p>
            <a:r>
              <a:rPr lang="it-IT" sz="2000" b="1" dirty="0">
                <a:solidFill>
                  <a:prstClr val="black"/>
                </a:solidFill>
              </a:rPr>
              <a:t>naturale</a:t>
            </a:r>
          </a:p>
        </p:txBody>
      </p:sp>
      <p:sp>
        <p:nvSpPr>
          <p:cNvPr id="31" name="CasellaDiTesto 30"/>
          <p:cNvSpPr txBox="1"/>
          <p:nvPr/>
        </p:nvSpPr>
        <p:spPr>
          <a:xfrm>
            <a:off x="6795556" y="2125886"/>
            <a:ext cx="2307042" cy="707886"/>
          </a:xfrm>
          <a:prstGeom prst="rect">
            <a:avLst/>
          </a:prstGeom>
          <a:noFill/>
        </p:spPr>
        <p:txBody>
          <a:bodyPr wrap="none" rtlCol="0">
            <a:spAutoFit/>
          </a:bodyPr>
          <a:lstStyle/>
          <a:p>
            <a:r>
              <a:rPr lang="it-IT" sz="2000" b="1" dirty="0">
                <a:solidFill>
                  <a:prstClr val="black"/>
                </a:solidFill>
              </a:rPr>
              <a:t>“</a:t>
            </a:r>
            <a:r>
              <a:rPr lang="it-IT" sz="2000" b="1" dirty="0" err="1">
                <a:solidFill>
                  <a:prstClr val="black"/>
                </a:solidFill>
              </a:rPr>
              <a:t>Shaping</a:t>
            </a:r>
            <a:r>
              <a:rPr lang="it-IT" sz="2000" b="1" dirty="0">
                <a:solidFill>
                  <a:prstClr val="black"/>
                </a:solidFill>
              </a:rPr>
              <a:t>”</a:t>
            </a:r>
          </a:p>
          <a:p>
            <a:r>
              <a:rPr lang="it-IT" sz="2000" b="1" dirty="0">
                <a:solidFill>
                  <a:prstClr val="black"/>
                </a:solidFill>
              </a:rPr>
              <a:t>Specie batteriche</a:t>
            </a:r>
          </a:p>
        </p:txBody>
      </p:sp>
      <p:sp>
        <p:nvSpPr>
          <p:cNvPr id="33" name="Arco 32"/>
          <p:cNvSpPr/>
          <p:nvPr/>
        </p:nvSpPr>
        <p:spPr>
          <a:xfrm rot="8060680">
            <a:off x="5964511" y="4047463"/>
            <a:ext cx="2016224" cy="198884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34" name="CasellaDiTesto 33"/>
          <p:cNvSpPr txBox="1"/>
          <p:nvPr/>
        </p:nvSpPr>
        <p:spPr>
          <a:xfrm>
            <a:off x="7092280" y="4633972"/>
            <a:ext cx="1821332" cy="1015663"/>
          </a:xfrm>
          <a:prstGeom prst="rect">
            <a:avLst/>
          </a:prstGeom>
          <a:noFill/>
        </p:spPr>
        <p:txBody>
          <a:bodyPr wrap="none" rtlCol="0">
            <a:spAutoFit/>
          </a:bodyPr>
          <a:lstStyle/>
          <a:p>
            <a:r>
              <a:rPr lang="it-IT" sz="2000" b="1" dirty="0">
                <a:solidFill>
                  <a:prstClr val="black"/>
                </a:solidFill>
              </a:rPr>
              <a:t>Peptidi</a:t>
            </a:r>
          </a:p>
          <a:p>
            <a:r>
              <a:rPr lang="it-IT" sz="2000" b="1" dirty="0">
                <a:solidFill>
                  <a:prstClr val="black"/>
                </a:solidFill>
              </a:rPr>
              <a:t>Antimicrobici</a:t>
            </a:r>
          </a:p>
          <a:p>
            <a:r>
              <a:rPr lang="it-IT" sz="2000" b="1" dirty="0">
                <a:solidFill>
                  <a:prstClr val="black"/>
                </a:solidFill>
              </a:rPr>
              <a:t>anticorpi</a:t>
            </a:r>
          </a:p>
        </p:txBody>
      </p:sp>
      <p:sp>
        <p:nvSpPr>
          <p:cNvPr id="22" name="CasellaDiTesto 21"/>
          <p:cNvSpPr txBox="1"/>
          <p:nvPr/>
        </p:nvSpPr>
        <p:spPr>
          <a:xfrm>
            <a:off x="3660533" y="188640"/>
            <a:ext cx="1822935" cy="523220"/>
          </a:xfrm>
          <a:prstGeom prst="rect">
            <a:avLst/>
          </a:prstGeom>
          <a:noFill/>
        </p:spPr>
        <p:txBody>
          <a:bodyPr wrap="none" rtlCol="0">
            <a:spAutoFit/>
          </a:bodyPr>
          <a:lstStyle/>
          <a:p>
            <a:pPr algn="ctr"/>
            <a:r>
              <a:rPr lang="it-IT" sz="2800" b="1" dirty="0">
                <a:solidFill>
                  <a:srgbClr val="C00000"/>
                </a:solidFill>
              </a:rPr>
              <a:t>Ambiente</a:t>
            </a:r>
          </a:p>
        </p:txBody>
      </p:sp>
      <p:cxnSp>
        <p:nvCxnSpPr>
          <p:cNvPr id="23" name="Connettore 2 22"/>
          <p:cNvCxnSpPr/>
          <p:nvPr/>
        </p:nvCxnSpPr>
        <p:spPr>
          <a:xfrm flipH="1">
            <a:off x="4572000" y="620688"/>
            <a:ext cx="1"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animBg="1"/>
      <p:bldP spid="3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814E759-97F6-422C-B373-4547CDC61753}"/>
              </a:ext>
            </a:extLst>
          </p:cNvPr>
          <p:cNvSpPr>
            <a:spLocks noGrp="1" noChangeArrowheads="1"/>
          </p:cNvSpPr>
          <p:nvPr>
            <p:ph type="body" sz="half" idx="1"/>
          </p:nvPr>
        </p:nvSpPr>
        <p:spPr>
          <a:xfrm>
            <a:off x="323850" y="76200"/>
            <a:ext cx="8820150" cy="6665168"/>
          </a:xfrm>
        </p:spPr>
        <p:txBody>
          <a:bodyPr>
            <a:normAutofit lnSpcReduction="10000"/>
          </a:bodyPr>
          <a:lstStyle/>
          <a:p>
            <a:pPr>
              <a:lnSpc>
                <a:spcPct val="80000"/>
              </a:lnSpc>
              <a:buFontTx/>
              <a:buNone/>
            </a:pPr>
            <a:r>
              <a:rPr lang="it-IT" altLang="en-US" sz="2400" b="1" dirty="0">
                <a:solidFill>
                  <a:srgbClr val="66FFCC"/>
                </a:solidFill>
                <a:effectLst>
                  <a:outerShdw blurRad="38100" dist="38100" dir="2700000" algn="tl">
                    <a:srgbClr val="FFFFFF"/>
                  </a:outerShdw>
                </a:effectLst>
              </a:rPr>
              <a:t>4. INDICATORI DI INFEZIONE VIRALE</a:t>
            </a:r>
          </a:p>
          <a:p>
            <a:pPr>
              <a:lnSpc>
                <a:spcPct val="80000"/>
              </a:lnSpc>
              <a:spcBef>
                <a:spcPct val="0"/>
              </a:spcBef>
              <a:buFontTx/>
              <a:buNone/>
            </a:pPr>
            <a:endParaRPr lang="it-IT" altLang="en-US" sz="2400" b="1" dirty="0">
              <a:solidFill>
                <a:srgbClr val="66FFCC"/>
              </a:solidFill>
              <a:effectLst>
                <a:outerShdw blurRad="38100" dist="38100" dir="2700000" algn="tl">
                  <a:srgbClr val="FFFFFF"/>
                </a:outerShdw>
              </a:effectLst>
            </a:endParaRPr>
          </a:p>
          <a:p>
            <a:pPr>
              <a:lnSpc>
                <a:spcPct val="80000"/>
              </a:lnSpc>
              <a:spcBef>
                <a:spcPct val="0"/>
              </a:spcBef>
              <a:buFontTx/>
              <a:buNone/>
            </a:pPr>
            <a:endParaRPr lang="it-IT" altLang="en-US" sz="2400" b="1" dirty="0"/>
          </a:p>
          <a:p>
            <a:pPr>
              <a:lnSpc>
                <a:spcPct val="80000"/>
              </a:lnSpc>
              <a:spcBef>
                <a:spcPct val="0"/>
              </a:spcBef>
            </a:pPr>
            <a:r>
              <a:rPr lang="it-IT" altLang="en-US" sz="2400" dirty="0"/>
              <a:t>anti-HAV		</a:t>
            </a:r>
          </a:p>
          <a:p>
            <a:pPr>
              <a:lnSpc>
                <a:spcPct val="80000"/>
              </a:lnSpc>
              <a:spcBef>
                <a:spcPct val="0"/>
              </a:spcBef>
              <a:buFontTx/>
              <a:buNone/>
            </a:pPr>
            <a:r>
              <a:rPr lang="it-IT" altLang="en-US" sz="2400" b="1" dirty="0"/>
              <a:t> </a:t>
            </a:r>
          </a:p>
          <a:p>
            <a:pPr>
              <a:lnSpc>
                <a:spcPct val="80000"/>
              </a:lnSpc>
              <a:spcBef>
                <a:spcPct val="0"/>
              </a:spcBef>
            </a:pPr>
            <a:r>
              <a:rPr lang="it-IT" altLang="en-US" sz="2400" dirty="0" err="1"/>
              <a:t>HBsAg</a:t>
            </a:r>
            <a:r>
              <a:rPr lang="it-IT" altLang="en-US" sz="2400" dirty="0"/>
              <a:t> 		 </a:t>
            </a:r>
          </a:p>
          <a:p>
            <a:pPr>
              <a:lnSpc>
                <a:spcPct val="80000"/>
              </a:lnSpc>
              <a:spcBef>
                <a:spcPct val="0"/>
              </a:spcBef>
            </a:pPr>
            <a:r>
              <a:rPr lang="it-IT" altLang="en-US" sz="2400" dirty="0" err="1"/>
              <a:t>HBeAg</a:t>
            </a:r>
            <a:r>
              <a:rPr lang="it-IT" altLang="en-US" sz="2400" dirty="0"/>
              <a:t> 		carica virale; fase replicativa della malattia.</a:t>
            </a:r>
          </a:p>
          <a:p>
            <a:pPr>
              <a:lnSpc>
                <a:spcPct val="80000"/>
              </a:lnSpc>
              <a:spcBef>
                <a:spcPct val="0"/>
              </a:spcBef>
              <a:buFontTx/>
              <a:buNone/>
            </a:pPr>
            <a:endParaRPr lang="it-IT" altLang="en-US" sz="2400" dirty="0"/>
          </a:p>
          <a:p>
            <a:pPr>
              <a:lnSpc>
                <a:spcPct val="80000"/>
              </a:lnSpc>
              <a:spcBef>
                <a:spcPct val="0"/>
              </a:spcBef>
            </a:pPr>
            <a:r>
              <a:rPr lang="it-IT" altLang="en-US" sz="2400" dirty="0" err="1"/>
              <a:t>HBsAb</a:t>
            </a:r>
            <a:r>
              <a:rPr lang="it-IT" altLang="en-US" sz="2400" dirty="0"/>
              <a:t> o anti-</a:t>
            </a:r>
            <a:r>
              <a:rPr lang="it-IT" altLang="en-US" sz="2400" dirty="0" err="1"/>
              <a:t>HBs</a:t>
            </a:r>
            <a:r>
              <a:rPr lang="it-IT" altLang="en-US" sz="2400" dirty="0"/>
              <a:t> 	 sieroconversione con immunità permanente. </a:t>
            </a:r>
          </a:p>
          <a:p>
            <a:pPr>
              <a:lnSpc>
                <a:spcPct val="80000"/>
              </a:lnSpc>
              <a:spcBef>
                <a:spcPct val="0"/>
              </a:spcBef>
            </a:pPr>
            <a:endParaRPr lang="it-IT" altLang="en-US" sz="2400" dirty="0"/>
          </a:p>
          <a:p>
            <a:pPr>
              <a:lnSpc>
                <a:spcPct val="80000"/>
              </a:lnSpc>
              <a:spcBef>
                <a:spcPct val="0"/>
              </a:spcBef>
            </a:pPr>
            <a:r>
              <a:rPr lang="it-IT" altLang="en-US" sz="2400" dirty="0"/>
              <a:t>anti-</a:t>
            </a:r>
            <a:r>
              <a:rPr lang="it-IT" altLang="en-US" sz="2400" dirty="0" err="1"/>
              <a:t>HBc</a:t>
            </a:r>
            <a:r>
              <a:rPr lang="it-IT" altLang="en-US" sz="2400" dirty="0"/>
              <a:t> IgM	indica epatite B in fase acuta</a:t>
            </a:r>
          </a:p>
          <a:p>
            <a:pPr>
              <a:lnSpc>
                <a:spcPct val="80000"/>
              </a:lnSpc>
              <a:spcBef>
                <a:spcPct val="0"/>
              </a:spcBef>
            </a:pPr>
            <a:endParaRPr lang="it-IT" altLang="en-US" sz="2400" dirty="0"/>
          </a:p>
          <a:p>
            <a:pPr>
              <a:lnSpc>
                <a:spcPct val="80000"/>
              </a:lnSpc>
              <a:spcBef>
                <a:spcPct val="0"/>
              </a:spcBef>
            </a:pPr>
            <a:r>
              <a:rPr lang="it-IT" altLang="en-US" sz="2400" dirty="0"/>
              <a:t>anti-</a:t>
            </a:r>
            <a:r>
              <a:rPr lang="it-IT" altLang="en-US" sz="2400" dirty="0" err="1"/>
              <a:t>HBc</a:t>
            </a:r>
            <a:r>
              <a:rPr lang="it-IT" altLang="en-US" sz="2400" dirty="0"/>
              <a:t> (</a:t>
            </a:r>
            <a:r>
              <a:rPr lang="it-IT" altLang="en-US" sz="2400" dirty="0" err="1"/>
              <a:t>total</a:t>
            </a:r>
            <a:r>
              <a:rPr lang="it-IT" altLang="en-US" sz="2400" dirty="0"/>
              <a:t> IgM +IgG)	fase finestra </a:t>
            </a:r>
          </a:p>
          <a:p>
            <a:pPr>
              <a:lnSpc>
                <a:spcPct val="80000"/>
              </a:lnSpc>
              <a:spcBef>
                <a:spcPct val="0"/>
              </a:spcBef>
            </a:pPr>
            <a:endParaRPr lang="it-IT" altLang="en-US" sz="2400" dirty="0"/>
          </a:p>
          <a:p>
            <a:pPr>
              <a:lnSpc>
                <a:spcPct val="80000"/>
              </a:lnSpc>
              <a:spcBef>
                <a:spcPct val="0"/>
              </a:spcBef>
            </a:pPr>
            <a:r>
              <a:rPr lang="it-IT" altLang="en-US" sz="2400" dirty="0"/>
              <a:t>anti-HCV 		infezione da HCV </a:t>
            </a:r>
          </a:p>
          <a:p>
            <a:pPr>
              <a:lnSpc>
                <a:spcPct val="80000"/>
              </a:lnSpc>
              <a:spcBef>
                <a:spcPct val="0"/>
              </a:spcBef>
            </a:pPr>
            <a:endParaRPr lang="it-IT" altLang="en-US" sz="2400" dirty="0"/>
          </a:p>
          <a:p>
            <a:pPr>
              <a:lnSpc>
                <a:spcPct val="80000"/>
              </a:lnSpc>
              <a:spcBef>
                <a:spcPct val="0"/>
              </a:spcBef>
            </a:pPr>
            <a:r>
              <a:rPr lang="it-IT" altLang="en-US" sz="2400" dirty="0"/>
              <a:t>anti-HDV 		infezione con HDV </a:t>
            </a:r>
          </a:p>
          <a:p>
            <a:pPr>
              <a:lnSpc>
                <a:spcPct val="80000"/>
              </a:lnSpc>
              <a:spcBef>
                <a:spcPct val="0"/>
              </a:spcBef>
            </a:pPr>
            <a:endParaRPr lang="it-IT" altLang="en-US" sz="2400" dirty="0"/>
          </a:p>
          <a:p>
            <a:pPr>
              <a:lnSpc>
                <a:spcPct val="80000"/>
              </a:lnSpc>
              <a:spcBef>
                <a:spcPct val="0"/>
              </a:spcBef>
            </a:pPr>
            <a:r>
              <a:rPr lang="it-IT" altLang="en-US" sz="2400" dirty="0"/>
              <a:t>anti-HEV 		esposizione al virus HEV</a:t>
            </a:r>
          </a:p>
          <a:p>
            <a:pPr>
              <a:lnSpc>
                <a:spcPct val="80000"/>
              </a:lnSpc>
              <a:spcBef>
                <a:spcPct val="0"/>
              </a:spcBef>
            </a:pPr>
            <a:endParaRPr lang="it-IT" altLang="en-US" sz="2400" dirty="0"/>
          </a:p>
          <a:p>
            <a:pPr>
              <a:lnSpc>
                <a:spcPct val="80000"/>
              </a:lnSpc>
              <a:spcBef>
                <a:spcPct val="0"/>
              </a:spcBef>
            </a:pPr>
            <a:endParaRPr lang="it-IT" altLang="en-US" sz="2400" dirty="0"/>
          </a:p>
          <a:p>
            <a:pPr>
              <a:lnSpc>
                <a:spcPct val="80000"/>
              </a:lnSpc>
              <a:spcBef>
                <a:spcPct val="0"/>
              </a:spcBef>
            </a:pPr>
            <a:r>
              <a:rPr lang="it-IT" altLang="en-US" sz="2400" b="1" dirty="0">
                <a:effectLst>
                  <a:outerShdw blurRad="38100" dist="38100" dir="2700000" algn="tl">
                    <a:srgbClr val="FFFFFF"/>
                  </a:outerShdw>
                </a:effectLst>
              </a:rPr>
              <a:t>HBV DNA</a:t>
            </a:r>
            <a:r>
              <a:rPr lang="it-IT" altLang="en-US" sz="2400" dirty="0"/>
              <a:t>		- conferma la fase replicativa di infezione in portatori  			  cronici </a:t>
            </a:r>
            <a:r>
              <a:rPr lang="it-IT" altLang="en-US" sz="2400" dirty="0" err="1"/>
              <a:t>HBsA</a:t>
            </a:r>
            <a:endParaRPr lang="it-IT" altLang="en-US" sz="2400" dirty="0"/>
          </a:p>
          <a:p>
            <a:pPr>
              <a:lnSpc>
                <a:spcPct val="80000"/>
              </a:lnSpc>
              <a:spcBef>
                <a:spcPct val="0"/>
              </a:spcBef>
            </a:pPr>
            <a:endParaRPr lang="it-IT" altLang="en-US" sz="2400" dirty="0"/>
          </a:p>
          <a:p>
            <a:pPr>
              <a:lnSpc>
                <a:spcPct val="80000"/>
              </a:lnSpc>
              <a:spcBef>
                <a:spcPct val="0"/>
              </a:spcBef>
            </a:pPr>
            <a:r>
              <a:rPr lang="it-IT" altLang="en-US" sz="2400" b="1" dirty="0">
                <a:effectLst>
                  <a:outerShdw blurRad="38100" dist="38100" dir="2700000" algn="tl">
                    <a:srgbClr val="FFFFFF"/>
                  </a:outerShdw>
                </a:effectLst>
              </a:rPr>
              <a:t>HCV RNA</a:t>
            </a:r>
            <a:r>
              <a:rPr lang="it-IT" altLang="en-US" sz="2400" dirty="0"/>
              <a:t> 		– indica replicazione di  HCV</a:t>
            </a:r>
            <a:endParaRPr lang="it-IT" altLang="en-US" sz="1400" dirty="0">
              <a:solidFill>
                <a:srgbClr val="FF66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a:extLst>
              <a:ext uri="{FF2B5EF4-FFF2-40B4-BE49-F238E27FC236}">
                <a16:creationId xmlns:a16="http://schemas.microsoft.com/office/drawing/2014/main" id="{55A8B19B-FCF8-4C0C-B1A8-BD686E0BBBE6}"/>
              </a:ext>
            </a:extLst>
          </p:cNvPr>
          <p:cNvSpPr txBox="1">
            <a:spLocks noChangeArrowheads="1"/>
          </p:cNvSpPr>
          <p:nvPr/>
        </p:nvSpPr>
        <p:spPr bwMode="auto">
          <a:xfrm>
            <a:off x="395288" y="908050"/>
            <a:ext cx="8208962"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FF00"/>
                </a:solidFill>
                <a:effectLst>
                  <a:outerShdw blurRad="38100" dist="38100" dir="2700000" algn="tl">
                    <a:srgbClr val="FFFFFF"/>
                  </a:outerShdw>
                </a:effectLst>
              </a:rPr>
              <a:t>INDICI DI FUNZIONE EPATICA</a:t>
            </a:r>
          </a:p>
          <a:p>
            <a:pPr>
              <a:spcBef>
                <a:spcPct val="50000"/>
              </a:spcBef>
            </a:pPr>
            <a:endParaRPr lang="en-US" altLang="en-US" sz="2400" b="1">
              <a:solidFill>
                <a:srgbClr val="FF6600"/>
              </a:solidFill>
            </a:endParaRPr>
          </a:p>
          <a:p>
            <a:pPr>
              <a:spcBef>
                <a:spcPct val="50000"/>
              </a:spcBef>
              <a:buFontTx/>
              <a:buChar char="•"/>
            </a:pPr>
            <a:r>
              <a:rPr lang="it-IT" altLang="en-US" b="1">
                <a:solidFill>
                  <a:srgbClr val="969696"/>
                </a:solidFill>
              </a:rPr>
              <a:t>INDICATORI DI ALTERAZIONE DELLE VIE BIOSINTETICHE</a:t>
            </a:r>
          </a:p>
          <a:p>
            <a:pPr>
              <a:spcBef>
                <a:spcPct val="50000"/>
              </a:spcBef>
              <a:buFontTx/>
              <a:buChar char="•"/>
            </a:pPr>
            <a:r>
              <a:rPr lang="it-IT" altLang="en-US" b="1">
                <a:solidFill>
                  <a:srgbClr val="969696"/>
                </a:solidFill>
              </a:rPr>
              <a:t>INDICATORI DELLA FUNZIONE ESCRETRICE (E DI DETOSSIFICAZIONE)</a:t>
            </a:r>
          </a:p>
          <a:p>
            <a:pPr>
              <a:spcBef>
                <a:spcPct val="50000"/>
              </a:spcBef>
              <a:buFontTx/>
              <a:buChar char="•"/>
            </a:pPr>
            <a:r>
              <a:rPr lang="it-IT" altLang="en-US" b="1">
                <a:solidFill>
                  <a:srgbClr val="969696"/>
                </a:solidFill>
              </a:rPr>
              <a:t>INDICATORI DI DANNO EPATICO:</a:t>
            </a:r>
          </a:p>
          <a:p>
            <a:pPr>
              <a:spcBef>
                <a:spcPct val="50000"/>
              </a:spcBef>
            </a:pPr>
            <a:r>
              <a:rPr lang="it-IT" altLang="en-US" b="1">
                <a:solidFill>
                  <a:srgbClr val="969696"/>
                </a:solidFill>
              </a:rPr>
              <a:t>			indicatori di danno/necrosi</a:t>
            </a:r>
          </a:p>
          <a:p>
            <a:pPr>
              <a:spcBef>
                <a:spcPct val="50000"/>
              </a:spcBef>
            </a:pPr>
            <a:r>
              <a:rPr lang="it-IT" altLang="en-US" b="1">
                <a:solidFill>
                  <a:srgbClr val="969696"/>
                </a:solidFill>
              </a:rPr>
              <a:t>			indicatori di colestasi</a:t>
            </a:r>
          </a:p>
          <a:p>
            <a:pPr>
              <a:spcBef>
                <a:spcPct val="50000"/>
              </a:spcBef>
              <a:buFontTx/>
              <a:buChar char="•"/>
            </a:pPr>
            <a:r>
              <a:rPr lang="it-IT" altLang="en-US" b="1">
                <a:solidFill>
                  <a:srgbClr val="969696"/>
                </a:solidFill>
              </a:rPr>
              <a:t>INDICATORI DI INFEZIONE VIRALE</a:t>
            </a:r>
          </a:p>
          <a:p>
            <a:pPr>
              <a:spcBef>
                <a:spcPct val="50000"/>
              </a:spcBef>
              <a:buFontTx/>
              <a:buChar char="•"/>
            </a:pPr>
            <a:r>
              <a:rPr lang="it-IT" altLang="en-US" sz="2000" b="1">
                <a:solidFill>
                  <a:schemeClr val="bg1"/>
                </a:solidFill>
                <a:effectLst>
                  <a:outerShdw blurRad="38100" dist="38100" dir="2700000" algn="tl">
                    <a:srgbClr val="808080"/>
                  </a:outerShdw>
                </a:effectLst>
              </a:rPr>
              <a:t>INDICATORI DI PROLIFERAZIONE CELLULARE</a:t>
            </a:r>
          </a:p>
          <a:p>
            <a:pPr>
              <a:spcBef>
                <a:spcPct val="50000"/>
              </a:spcBef>
              <a:buFontTx/>
              <a:buChar char="•"/>
            </a:pPr>
            <a:r>
              <a:rPr lang="it-IT" altLang="en-US" b="1">
                <a:solidFill>
                  <a:srgbClr val="969696"/>
                </a:solidFill>
              </a:rPr>
              <a:t>INDICATORI PER MALATTIE DA ACCUMULO  </a:t>
            </a:r>
          </a:p>
          <a:p>
            <a:pPr>
              <a:spcBef>
                <a:spcPct val="50000"/>
              </a:spcBef>
              <a:buFontTx/>
              <a:buAutoNum type="arabicPeriod"/>
            </a:pPr>
            <a:endParaRPr lang="en-US" altLang="en-US" b="1">
              <a:solidFill>
                <a:srgbClr val="CC99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a:extLst>
              <a:ext uri="{FF2B5EF4-FFF2-40B4-BE49-F238E27FC236}">
                <a16:creationId xmlns:a16="http://schemas.microsoft.com/office/drawing/2014/main" id="{41124AC1-80BA-4044-BEC9-D5DE2A4AA4A3}"/>
              </a:ext>
            </a:extLst>
          </p:cNvPr>
          <p:cNvSpPr txBox="1">
            <a:spLocks noChangeArrowheads="1"/>
          </p:cNvSpPr>
          <p:nvPr/>
        </p:nvSpPr>
        <p:spPr bwMode="auto">
          <a:xfrm>
            <a:off x="684213" y="692150"/>
            <a:ext cx="76327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b="1" dirty="0">
                <a:effectLst>
                  <a:outerShdw blurRad="38100" dist="38100" dir="2700000" algn="tl">
                    <a:srgbClr val="808080"/>
                  </a:outerShdw>
                </a:effectLst>
              </a:rPr>
              <a:t>5. INDICATORI DI PROLIFERAZIONE CELLULARE</a:t>
            </a:r>
          </a:p>
          <a:p>
            <a:pPr>
              <a:spcBef>
                <a:spcPct val="50000"/>
              </a:spcBef>
            </a:pPr>
            <a:endParaRPr lang="it-IT" altLang="en-US" sz="2400" b="1" dirty="0">
              <a:effectLst>
                <a:outerShdw blurRad="38100" dist="38100" dir="2700000" algn="tl">
                  <a:srgbClr val="808080"/>
                </a:outerShdw>
              </a:effectLst>
            </a:endParaRPr>
          </a:p>
          <a:p>
            <a:pPr>
              <a:spcBef>
                <a:spcPct val="50000"/>
              </a:spcBef>
            </a:pPr>
            <a:r>
              <a:rPr lang="it-IT" altLang="en-US" b="1" dirty="0">
                <a:effectLst>
                  <a:outerShdw blurRad="38100" dist="38100" dir="2700000" algn="tl">
                    <a:srgbClr val="808080"/>
                  </a:outerShdw>
                </a:effectLst>
              </a:rPr>
              <a:t>1a. Alfa-</a:t>
            </a:r>
            <a:r>
              <a:rPr lang="it-IT" altLang="en-US" b="1" dirty="0" err="1">
                <a:effectLst>
                  <a:outerShdw blurRad="38100" dist="38100" dir="2700000" algn="tl">
                    <a:srgbClr val="808080"/>
                  </a:outerShdw>
                </a:effectLst>
              </a:rPr>
              <a:t>fetoproteina</a:t>
            </a:r>
            <a:r>
              <a:rPr lang="it-IT" altLang="en-US" b="1" dirty="0">
                <a:effectLst>
                  <a:outerShdw blurRad="38100" dist="38100" dir="2700000" algn="tl">
                    <a:srgbClr val="808080"/>
                  </a:outerShdw>
                </a:effectLst>
              </a:rPr>
              <a:t> (AFP) [ 10/20 ng/ml; valore soglia 50 ng/ml ]</a:t>
            </a:r>
          </a:p>
          <a:p>
            <a:pPr>
              <a:spcBef>
                <a:spcPct val="50000"/>
              </a:spcBef>
              <a:buFontTx/>
              <a:buChar char="•"/>
            </a:pPr>
            <a:r>
              <a:rPr lang="it-IT" altLang="en-US" b="1" dirty="0"/>
              <a:t>Proteina di trasporto, simile all’albumina</a:t>
            </a:r>
          </a:p>
          <a:p>
            <a:pPr>
              <a:spcBef>
                <a:spcPct val="50000"/>
              </a:spcBef>
              <a:buFontTx/>
              <a:buChar char="•"/>
            </a:pPr>
            <a:r>
              <a:rPr lang="it-IT" altLang="en-US" b="1" dirty="0"/>
              <a:t>Aumenta nel carcinoma primitivo del fegato (ma anche nei tumori germinali)</a:t>
            </a:r>
          </a:p>
          <a:p>
            <a:pPr>
              <a:spcBef>
                <a:spcPct val="50000"/>
              </a:spcBef>
            </a:pPr>
            <a:endParaRPr lang="it-IT" altLang="en-US" b="1" dirty="0"/>
          </a:p>
          <a:p>
            <a:pPr>
              <a:spcBef>
                <a:spcPct val="50000"/>
              </a:spcBef>
            </a:pPr>
            <a:endParaRPr lang="it-IT" altLang="en-US" b="1" dirty="0"/>
          </a:p>
          <a:p>
            <a:pPr>
              <a:spcBef>
                <a:spcPct val="50000"/>
              </a:spcBef>
            </a:pPr>
            <a:r>
              <a:rPr lang="it-IT" altLang="en-US" b="1" dirty="0">
                <a:effectLst>
                  <a:outerShdw blurRad="38100" dist="38100" dir="2700000" algn="tl">
                    <a:srgbClr val="808080"/>
                  </a:outerShdw>
                </a:effectLst>
              </a:rPr>
              <a:t>1b. Antigene </a:t>
            </a:r>
            <a:r>
              <a:rPr lang="it-IT" altLang="en-US" b="1" dirty="0" err="1">
                <a:effectLst>
                  <a:outerShdw blurRad="38100" dist="38100" dir="2700000" algn="tl">
                    <a:srgbClr val="808080"/>
                  </a:outerShdw>
                </a:effectLst>
              </a:rPr>
              <a:t>Carcinoembrionale</a:t>
            </a:r>
            <a:r>
              <a:rPr lang="it-IT" altLang="en-US" b="1" dirty="0">
                <a:effectLst>
                  <a:outerShdw blurRad="38100" dist="38100" dir="2700000" algn="tl">
                    <a:srgbClr val="808080"/>
                  </a:outerShdw>
                </a:effectLst>
              </a:rPr>
              <a:t> (CEA) </a:t>
            </a:r>
          </a:p>
          <a:p>
            <a:pPr>
              <a:spcBef>
                <a:spcPct val="50000"/>
              </a:spcBef>
              <a:buFontTx/>
              <a:buChar char="•"/>
            </a:pPr>
            <a:r>
              <a:rPr lang="it-IT" altLang="en-US" b="1" dirty="0"/>
              <a:t>Glicoproteina  appartenente alla famiglia delle immunoglobuline;</a:t>
            </a:r>
          </a:p>
          <a:p>
            <a:pPr>
              <a:spcBef>
                <a:spcPct val="50000"/>
              </a:spcBef>
              <a:buFontTx/>
              <a:buChar char="•"/>
            </a:pPr>
            <a:r>
              <a:rPr lang="it-IT" altLang="en-US" b="1" dirty="0"/>
              <a:t>N.B. Valori elevati di CEA si possono avere anche in malattie epatiche non neoplastiche (epatite e cirrosi)</a:t>
            </a:r>
          </a:p>
          <a:p>
            <a:pPr>
              <a:spcBef>
                <a:spcPct val="50000"/>
              </a:spcBef>
              <a:buFontTx/>
              <a:buChar char="•"/>
            </a:pPr>
            <a:endParaRPr lang="it-IT" altLang="en-US"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a:extLst>
              <a:ext uri="{FF2B5EF4-FFF2-40B4-BE49-F238E27FC236}">
                <a16:creationId xmlns:a16="http://schemas.microsoft.com/office/drawing/2014/main" id="{EC025455-B95D-4B0D-B122-AC77B19A8E6C}"/>
              </a:ext>
            </a:extLst>
          </p:cNvPr>
          <p:cNvSpPr txBox="1">
            <a:spLocks noChangeArrowheads="1"/>
          </p:cNvSpPr>
          <p:nvPr/>
        </p:nvSpPr>
        <p:spPr bwMode="auto">
          <a:xfrm>
            <a:off x="395288" y="908050"/>
            <a:ext cx="8208962"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FF00"/>
                </a:solidFill>
                <a:effectLst>
                  <a:outerShdw blurRad="38100" dist="38100" dir="2700000" algn="tl">
                    <a:srgbClr val="FFFFFF"/>
                  </a:outerShdw>
                </a:effectLst>
              </a:rPr>
              <a:t>INDICI DI FUNZIONE EPATICA</a:t>
            </a:r>
          </a:p>
          <a:p>
            <a:pPr>
              <a:spcBef>
                <a:spcPct val="50000"/>
              </a:spcBef>
            </a:pPr>
            <a:endParaRPr lang="en-US" altLang="en-US" sz="2400" b="1">
              <a:solidFill>
                <a:srgbClr val="FF6600"/>
              </a:solidFill>
            </a:endParaRPr>
          </a:p>
          <a:p>
            <a:pPr>
              <a:spcBef>
                <a:spcPct val="50000"/>
              </a:spcBef>
              <a:buFontTx/>
              <a:buChar char="•"/>
            </a:pPr>
            <a:r>
              <a:rPr lang="it-IT" altLang="en-US" b="1">
                <a:solidFill>
                  <a:srgbClr val="969696"/>
                </a:solidFill>
              </a:rPr>
              <a:t>INDICATORI DI ALTERAZIONE DELLE VIE BIOSINTETICHE</a:t>
            </a:r>
          </a:p>
          <a:p>
            <a:pPr>
              <a:spcBef>
                <a:spcPct val="50000"/>
              </a:spcBef>
              <a:buFontTx/>
              <a:buChar char="•"/>
            </a:pPr>
            <a:r>
              <a:rPr lang="it-IT" altLang="en-US" b="1">
                <a:solidFill>
                  <a:srgbClr val="969696"/>
                </a:solidFill>
              </a:rPr>
              <a:t>INDICATORI DELLA FUNZIONE ESCRETRICE (E DI DETOSSIFICAZIONE)</a:t>
            </a:r>
          </a:p>
          <a:p>
            <a:pPr>
              <a:spcBef>
                <a:spcPct val="50000"/>
              </a:spcBef>
              <a:buFontTx/>
              <a:buChar char="•"/>
            </a:pPr>
            <a:r>
              <a:rPr lang="it-IT" altLang="en-US" b="1">
                <a:solidFill>
                  <a:srgbClr val="969696"/>
                </a:solidFill>
              </a:rPr>
              <a:t>INDICATORI DI DANNO EPATICO:</a:t>
            </a:r>
          </a:p>
          <a:p>
            <a:pPr>
              <a:spcBef>
                <a:spcPct val="50000"/>
              </a:spcBef>
            </a:pPr>
            <a:r>
              <a:rPr lang="it-IT" altLang="en-US" b="1">
                <a:solidFill>
                  <a:srgbClr val="969696"/>
                </a:solidFill>
              </a:rPr>
              <a:t>			indicatori di danno/necrosi</a:t>
            </a:r>
          </a:p>
          <a:p>
            <a:pPr>
              <a:spcBef>
                <a:spcPct val="50000"/>
              </a:spcBef>
            </a:pPr>
            <a:r>
              <a:rPr lang="it-IT" altLang="en-US" b="1">
                <a:solidFill>
                  <a:srgbClr val="969696"/>
                </a:solidFill>
              </a:rPr>
              <a:t>			indicatori di colestasi</a:t>
            </a:r>
          </a:p>
          <a:p>
            <a:pPr>
              <a:spcBef>
                <a:spcPct val="50000"/>
              </a:spcBef>
              <a:buFontTx/>
              <a:buChar char="•"/>
            </a:pPr>
            <a:r>
              <a:rPr lang="it-IT" altLang="en-US" b="1">
                <a:solidFill>
                  <a:srgbClr val="969696"/>
                </a:solidFill>
              </a:rPr>
              <a:t>INDICATORI DI INFEZIONE VIRALE</a:t>
            </a:r>
          </a:p>
          <a:p>
            <a:pPr>
              <a:spcBef>
                <a:spcPct val="50000"/>
              </a:spcBef>
              <a:buFontTx/>
              <a:buChar char="•"/>
            </a:pPr>
            <a:r>
              <a:rPr lang="it-IT" altLang="en-US" b="1">
                <a:solidFill>
                  <a:srgbClr val="969696"/>
                </a:solidFill>
              </a:rPr>
              <a:t>INDICATORI DI PROLIFERAZIONE CELLULARE</a:t>
            </a:r>
          </a:p>
          <a:p>
            <a:pPr>
              <a:spcBef>
                <a:spcPct val="50000"/>
              </a:spcBef>
              <a:buFontTx/>
              <a:buChar char="•"/>
            </a:pPr>
            <a:r>
              <a:rPr lang="it-IT" altLang="en-US" sz="2000" b="1">
                <a:solidFill>
                  <a:srgbClr val="CC99FF"/>
                </a:solidFill>
                <a:effectLst>
                  <a:outerShdw blurRad="38100" dist="38100" dir="2700000" algn="tl">
                    <a:srgbClr val="FFFFFF"/>
                  </a:outerShdw>
                </a:effectLst>
              </a:rPr>
              <a:t>INDICATORI PER MALATTIE DA ACCUMULO</a:t>
            </a:r>
            <a:r>
              <a:rPr lang="it-IT" altLang="en-US" b="1">
                <a:solidFill>
                  <a:srgbClr val="969696"/>
                </a:solidFill>
              </a:rPr>
              <a:t>  </a:t>
            </a:r>
          </a:p>
          <a:p>
            <a:pPr>
              <a:spcBef>
                <a:spcPct val="50000"/>
              </a:spcBef>
              <a:buFontTx/>
              <a:buAutoNum type="arabicPeriod"/>
            </a:pPr>
            <a:endParaRPr lang="en-US" altLang="en-US" b="1">
              <a:solidFill>
                <a:srgbClr val="CC99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a:extLst>
              <a:ext uri="{FF2B5EF4-FFF2-40B4-BE49-F238E27FC236}">
                <a16:creationId xmlns:a16="http://schemas.microsoft.com/office/drawing/2014/main" id="{386935FE-EE30-4024-9ED2-B980D54105AF}"/>
              </a:ext>
            </a:extLst>
          </p:cNvPr>
          <p:cNvSpPr>
            <a:spLocks noChangeArrowheads="1"/>
          </p:cNvSpPr>
          <p:nvPr/>
        </p:nvSpPr>
        <p:spPr bwMode="auto">
          <a:xfrm>
            <a:off x="539750" y="476250"/>
            <a:ext cx="7993063"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solidFill>
                  <a:srgbClr val="CC99FF"/>
                </a:solidFill>
                <a:effectLst>
                  <a:outerShdw blurRad="38100" dist="38100" dir="2700000" algn="tl">
                    <a:srgbClr val="FFFFFF"/>
                  </a:outerShdw>
                </a:effectLst>
              </a:rPr>
              <a:t>6. INDICATORI  PER EPATOPATIE DA ACCUMULO</a:t>
            </a:r>
          </a:p>
          <a:p>
            <a:r>
              <a:rPr lang="it-IT" altLang="en-US" sz="2400" b="1" dirty="0">
                <a:solidFill>
                  <a:srgbClr val="CC99FF"/>
                </a:solidFill>
                <a:effectLst>
                  <a:outerShdw blurRad="38100" dist="38100" dir="2700000" algn="tl">
                    <a:srgbClr val="FFFFFF"/>
                  </a:outerShdw>
                </a:effectLst>
              </a:rPr>
              <a:t>6a. MORBO DI WILSON</a:t>
            </a:r>
          </a:p>
          <a:p>
            <a:endParaRPr lang="it-IT" altLang="en-US" sz="2400" b="1" dirty="0">
              <a:solidFill>
                <a:srgbClr val="CC99FF"/>
              </a:solidFill>
              <a:effectLst>
                <a:outerShdw blurRad="38100" dist="38100" dir="2700000" algn="tl">
                  <a:srgbClr val="FFFFFF"/>
                </a:outerShdw>
              </a:effectLst>
            </a:endParaRPr>
          </a:p>
          <a:p>
            <a:r>
              <a:rPr lang="it-IT" altLang="en-US" sz="2000" b="1" dirty="0"/>
              <a:t>Affezione ereditaria autosomica recessiva caratterizzata da diminuzione biliare di rame e da ridotta incorporazione nella ceruloplasmina.</a:t>
            </a:r>
          </a:p>
          <a:p>
            <a:endParaRPr lang="it-IT" altLang="en-US" sz="2000" b="1" dirty="0"/>
          </a:p>
          <a:p>
            <a:r>
              <a:rPr lang="it-IT" altLang="en-US" sz="2000" b="1" dirty="0"/>
              <a:t>Quadro clinico  riferibili a:</a:t>
            </a:r>
          </a:p>
          <a:p>
            <a:r>
              <a:rPr lang="it-IT" altLang="en-US" sz="2000" b="1" dirty="0"/>
              <a:t>danno epatico (e. acuta/cronica, cirrosi, talora e. acuta fulminante)</a:t>
            </a:r>
          </a:p>
          <a:p>
            <a:r>
              <a:rPr lang="it-IT" altLang="en-US" sz="2000" b="1" dirty="0"/>
              <a:t>danno neurologico (motori)</a:t>
            </a:r>
          </a:p>
          <a:p>
            <a:r>
              <a:rPr lang="it-IT" altLang="en-US" sz="2000" b="1" dirty="0"/>
              <a:t>manifestazioni oculari</a:t>
            </a:r>
          </a:p>
          <a:p>
            <a:endParaRPr lang="it-IT" altLang="en-US" sz="2000" b="1" dirty="0"/>
          </a:p>
          <a:p>
            <a:r>
              <a:rPr lang="it-IT" altLang="en-US" sz="2000" b="1" dirty="0"/>
              <a:t>Si fa diagnosi con:</a:t>
            </a:r>
          </a:p>
          <a:p>
            <a:r>
              <a:rPr lang="it-IT" altLang="en-US" sz="2000" b="1" dirty="0"/>
              <a:t>Ceruloplasmina sierica &lt; 20 mg/dL</a:t>
            </a:r>
          </a:p>
          <a:p>
            <a:r>
              <a:rPr lang="it-IT" altLang="en-US" sz="2000" b="1" dirty="0"/>
              <a:t>Escrezione urinaria di rame &gt; 100 </a:t>
            </a:r>
            <a:r>
              <a:rPr lang="it-IT" altLang="en-US" sz="2000" b="1" dirty="0">
                <a:latin typeface="Symbol" panose="05050102010706020507" pitchFamily="18" charset="2"/>
              </a:rPr>
              <a:t>m</a:t>
            </a:r>
            <a:r>
              <a:rPr lang="it-IT" altLang="en-US" sz="2000" b="1" dirty="0"/>
              <a:t>g/die</a:t>
            </a:r>
          </a:p>
          <a:p>
            <a:r>
              <a:rPr lang="it-IT" altLang="en-US" sz="2000" b="1" dirty="0"/>
              <a:t>Concentrazione tissutale &gt; 250 </a:t>
            </a:r>
            <a:r>
              <a:rPr lang="it-IT" altLang="en-US" sz="2000" b="1" dirty="0">
                <a:latin typeface="Symbol" panose="05050102010706020507" pitchFamily="18" charset="2"/>
              </a:rPr>
              <a:t>m</a:t>
            </a:r>
            <a:r>
              <a:rPr lang="it-IT" altLang="en-US" sz="2000" b="1" dirty="0"/>
              <a:t>g/g tessuto</a:t>
            </a:r>
          </a:p>
          <a:p>
            <a:r>
              <a:rPr lang="it-IT" altLang="en-US" sz="1600" b="1"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a:extLst>
              <a:ext uri="{FF2B5EF4-FFF2-40B4-BE49-F238E27FC236}">
                <a16:creationId xmlns:a16="http://schemas.microsoft.com/office/drawing/2014/main" id="{9B09D582-41A4-4398-8BC2-3773946EE3E9}"/>
              </a:ext>
            </a:extLst>
          </p:cNvPr>
          <p:cNvSpPr>
            <a:spLocks noChangeArrowheads="1"/>
          </p:cNvSpPr>
          <p:nvPr/>
        </p:nvSpPr>
        <p:spPr bwMode="auto">
          <a:xfrm>
            <a:off x="827088" y="533400"/>
            <a:ext cx="78486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1" dirty="0">
                <a:solidFill>
                  <a:srgbClr val="CC99FF"/>
                </a:solidFill>
                <a:effectLst>
                  <a:outerShdw blurRad="38100" dist="38100" dir="2700000" algn="tl">
                    <a:srgbClr val="FFFFFF"/>
                  </a:outerShdw>
                </a:effectLst>
              </a:rPr>
              <a:t>6. INDICATORI PER EPATOPATIE DA ACCUMULO</a:t>
            </a:r>
          </a:p>
          <a:p>
            <a:r>
              <a:rPr lang="it-IT" altLang="en-US" sz="2400" b="1" dirty="0">
                <a:solidFill>
                  <a:srgbClr val="CC99FF"/>
                </a:solidFill>
                <a:effectLst>
                  <a:outerShdw blurRad="38100" dist="38100" dir="2700000" algn="tl">
                    <a:srgbClr val="FFFFFF"/>
                  </a:outerShdw>
                </a:effectLst>
              </a:rPr>
              <a:t>6b. EMOCROMATOSI</a:t>
            </a:r>
          </a:p>
          <a:p>
            <a:endParaRPr lang="it-IT" altLang="en-US" sz="2400" b="1" dirty="0">
              <a:solidFill>
                <a:srgbClr val="CC99FF"/>
              </a:solidFill>
              <a:effectLst>
                <a:outerShdw blurRad="38100" dist="38100" dir="2700000" algn="tl">
                  <a:srgbClr val="FFFFFF"/>
                </a:outerShdw>
              </a:effectLst>
            </a:endParaRPr>
          </a:p>
          <a:p>
            <a:r>
              <a:rPr lang="it-IT" altLang="en-US" sz="2000" b="1" dirty="0"/>
              <a:t>Indica l’accumulo patologico di Fe nelle cellule nel parenchima.</a:t>
            </a:r>
          </a:p>
          <a:p>
            <a:r>
              <a:rPr lang="it-IT" altLang="en-US" sz="2000" b="1" dirty="0"/>
              <a:t>Si associa spesso a familiarità diabetica.</a:t>
            </a:r>
          </a:p>
          <a:p>
            <a:r>
              <a:rPr lang="it-IT" altLang="en-US" sz="2000" b="1" dirty="0"/>
              <a:t>Alto rischio di evoluzione verso l’epatocarcinoma.</a:t>
            </a:r>
          </a:p>
          <a:p>
            <a:endParaRPr lang="it-IT" altLang="en-US" sz="2000" b="1" dirty="0"/>
          </a:p>
          <a:p>
            <a:r>
              <a:rPr lang="it-IT" altLang="en-US" sz="2000" b="1" dirty="0"/>
              <a:t>La diagnosi si fa attraverso i marcatori del metabolismo del Fe</a:t>
            </a:r>
            <a:endParaRPr lang="it-IT" altLang="en-US" b="1" dirty="0"/>
          </a:p>
          <a:p>
            <a:r>
              <a:rPr lang="it-IT" altLang="en-US" b="1" dirty="0"/>
              <a:t>		</a:t>
            </a:r>
          </a:p>
        </p:txBody>
      </p:sp>
      <p:graphicFrame>
        <p:nvGraphicFramePr>
          <p:cNvPr id="167985" name="Group 49">
            <a:extLst>
              <a:ext uri="{FF2B5EF4-FFF2-40B4-BE49-F238E27FC236}">
                <a16:creationId xmlns:a16="http://schemas.microsoft.com/office/drawing/2014/main" id="{0CFB0072-2E4A-4E2F-BAD6-041AD52C674C}"/>
              </a:ext>
            </a:extLst>
          </p:cNvPr>
          <p:cNvGraphicFramePr>
            <a:graphicFrameLocks noGrp="1"/>
          </p:cNvGraphicFramePr>
          <p:nvPr>
            <p:extLst>
              <p:ext uri="{D42A27DB-BD31-4B8C-83A1-F6EECF244321}">
                <p14:modId xmlns:p14="http://schemas.microsoft.com/office/powerpoint/2010/main" val="223897602"/>
              </p:ext>
            </p:extLst>
          </p:nvPr>
        </p:nvGraphicFramePr>
        <p:xfrm>
          <a:off x="468313" y="3860800"/>
          <a:ext cx="8280400" cy="2212848"/>
        </p:xfrm>
        <a:graphic>
          <a:graphicData uri="http://schemas.openxmlformats.org/drawingml/2006/table">
            <a:tbl>
              <a:tblPr/>
              <a:tblGrid>
                <a:gridCol w="3024187">
                  <a:extLst>
                    <a:ext uri="{9D8B030D-6E8A-4147-A177-3AD203B41FA5}">
                      <a16:colId xmlns:a16="http://schemas.microsoft.com/office/drawing/2014/main" val="1252790535"/>
                    </a:ext>
                  </a:extLst>
                </a:gridCol>
                <a:gridCol w="1911350">
                  <a:extLst>
                    <a:ext uri="{9D8B030D-6E8A-4147-A177-3AD203B41FA5}">
                      <a16:colId xmlns:a16="http://schemas.microsoft.com/office/drawing/2014/main" val="2452941666"/>
                    </a:ext>
                  </a:extLst>
                </a:gridCol>
                <a:gridCol w="1831975">
                  <a:extLst>
                    <a:ext uri="{9D8B030D-6E8A-4147-A177-3AD203B41FA5}">
                      <a16:colId xmlns:a16="http://schemas.microsoft.com/office/drawing/2014/main" val="856970820"/>
                    </a:ext>
                  </a:extLst>
                </a:gridCol>
                <a:gridCol w="1512888">
                  <a:extLst>
                    <a:ext uri="{9D8B030D-6E8A-4147-A177-3AD203B41FA5}">
                      <a16:colId xmlns:a16="http://schemas.microsoft.com/office/drawing/2014/main" val="2319586601"/>
                    </a:ext>
                  </a:extLst>
                </a:gridCol>
              </a:tblGrid>
              <a:tr h="320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Emocromatosi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Cirrosi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alcolica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a:ln>
                            <a:noFill/>
                          </a:ln>
                          <a:solidFill>
                            <a:schemeClr val="tx1"/>
                          </a:solidFill>
                          <a:effectLst/>
                          <a:latin typeface="Arial" panose="020B0604020202020204" pitchFamily="34" charset="0"/>
                        </a:rPr>
                        <a:t>Valori di riferimento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798590"/>
                  </a:ext>
                </a:extLst>
              </a:tr>
              <a:tr h="319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latin typeface="Arial" panose="020B0604020202020204" pitchFamily="34" charset="0"/>
                        </a:rPr>
                        <a:t>Sideremia    mg/dL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80-300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80-200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a:ln>
                            <a:noFill/>
                          </a:ln>
                          <a:solidFill>
                            <a:schemeClr val="tx1"/>
                          </a:solidFill>
                          <a:effectLst/>
                          <a:latin typeface="Arial" panose="020B0604020202020204" pitchFamily="34" charset="0"/>
                        </a:rPr>
                        <a:t>50-150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821693"/>
                  </a:ext>
                </a:extLst>
              </a:tr>
              <a:tr h="320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latin typeface="Arial" panose="020B0604020202020204" pitchFamily="34" charset="0"/>
                        </a:rPr>
                        <a:t>% saturazione 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&gt;65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50-60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a:ln>
                            <a:noFill/>
                          </a:ln>
                          <a:solidFill>
                            <a:schemeClr val="tx1"/>
                          </a:solidFill>
                          <a:effectLst/>
                          <a:latin typeface="Arial" panose="020B0604020202020204"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1893857"/>
                  </a:ext>
                </a:extLst>
              </a:tr>
              <a:tr h="319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latin typeface="Arial" panose="020B0604020202020204" pitchFamily="34" charset="0"/>
                        </a:rPr>
                        <a:t>Ferritina sierica  ng/ml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500-6.000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300-1.000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a:ln>
                            <a:noFill/>
                          </a:ln>
                          <a:solidFill>
                            <a:schemeClr val="tx1"/>
                          </a:solidFill>
                          <a:effectLst/>
                          <a:latin typeface="Arial" panose="020B0604020202020204" pitchFamily="34" charset="0"/>
                        </a:rPr>
                        <a:t>15-300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580299"/>
                  </a:ext>
                </a:extLst>
              </a:tr>
              <a:tr h="320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latin typeface="Arial" panose="020B0604020202020204" pitchFamily="34" charset="0"/>
                        </a:rPr>
                        <a:t>Ferro epatico </a:t>
                      </a:r>
                      <a:r>
                        <a:rPr kumimoji="0" lang="it-IT" altLang="en-US" sz="1600" b="1" i="0" u="none" strike="noStrike" cap="none" normalizeH="0" baseline="0">
                          <a:ln>
                            <a:noFill/>
                          </a:ln>
                          <a:solidFill>
                            <a:schemeClr val="tx1"/>
                          </a:solidFill>
                          <a:effectLst/>
                          <a:latin typeface="Symbol" panose="05050102010706020507" pitchFamily="18" charset="2"/>
                        </a:rPr>
                        <a:t>m</a:t>
                      </a:r>
                      <a:r>
                        <a:rPr kumimoji="0" lang="it-IT" altLang="en-US" sz="1600" b="1" i="0" u="none" strike="noStrike" cap="none" normalizeH="0" baseline="0">
                          <a:ln>
                            <a:noFill/>
                          </a:ln>
                          <a:solidFill>
                            <a:schemeClr val="tx1"/>
                          </a:solidFill>
                          <a:effectLst/>
                          <a:latin typeface="Arial" panose="020B0604020202020204" pitchFamily="34" charset="0"/>
                        </a:rPr>
                        <a:t>g/g peso secco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6.000-25.000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1.800-5.000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a:ln>
                            <a:noFill/>
                          </a:ln>
                          <a:solidFill>
                            <a:schemeClr val="tx1"/>
                          </a:solidFill>
                          <a:effectLst/>
                          <a:latin typeface="Arial" panose="020B0604020202020204" pitchFamily="34" charset="0"/>
                        </a:rPr>
                        <a:t>300-1800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418939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5">
            <a:extLst>
              <a:ext uri="{FF2B5EF4-FFF2-40B4-BE49-F238E27FC236}">
                <a16:creationId xmlns:a16="http://schemas.microsoft.com/office/drawing/2014/main" id="{50EDF923-2631-4F53-BDCB-9A0D1E25C733}"/>
              </a:ext>
            </a:extLst>
          </p:cNvPr>
          <p:cNvSpPr>
            <a:spLocks noChangeArrowheads="1"/>
          </p:cNvSpPr>
          <p:nvPr/>
        </p:nvSpPr>
        <p:spPr bwMode="auto">
          <a:xfrm>
            <a:off x="827088" y="908050"/>
            <a:ext cx="7935912"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it-IT" altLang="en-US" sz="2400" b="1" dirty="0">
                <a:solidFill>
                  <a:srgbClr val="CC99FF"/>
                </a:solidFill>
                <a:effectLst>
                  <a:outerShdw blurRad="38100" dist="38100" dir="2700000" algn="tl">
                    <a:srgbClr val="FFFFFF"/>
                  </a:outerShdw>
                </a:effectLst>
              </a:rPr>
              <a:t>6. INDICATORI PER EPATOPATIE DA ACCUMULO</a:t>
            </a:r>
          </a:p>
          <a:p>
            <a:r>
              <a:rPr lang="it-IT" altLang="en-US" sz="2400" b="1" dirty="0">
                <a:solidFill>
                  <a:srgbClr val="CC99FF"/>
                </a:solidFill>
                <a:effectLst>
                  <a:outerShdw blurRad="38100" dist="38100" dir="2700000" algn="tl">
                    <a:srgbClr val="FFFFFF"/>
                  </a:outerShdw>
                </a:effectLst>
              </a:rPr>
              <a:t>6b. DEFICIT DI </a:t>
            </a:r>
            <a:r>
              <a:rPr lang="it-IT" altLang="en-US" sz="2400" b="1" dirty="0">
                <a:solidFill>
                  <a:srgbClr val="CC99FF"/>
                </a:solidFill>
                <a:effectLst>
                  <a:outerShdw blurRad="38100" dist="38100" dir="2700000" algn="tl">
                    <a:srgbClr val="FFFFFF"/>
                  </a:outerShdw>
                </a:effectLst>
                <a:latin typeface="Symbol" panose="05050102010706020507" pitchFamily="18" charset="2"/>
              </a:rPr>
              <a:t>a</a:t>
            </a:r>
            <a:r>
              <a:rPr lang="it-IT" altLang="en-US" sz="2400" b="1" dirty="0">
                <a:solidFill>
                  <a:srgbClr val="CC99FF"/>
                </a:solidFill>
                <a:effectLst>
                  <a:outerShdw blurRad="38100" dist="38100" dir="2700000" algn="tl">
                    <a:srgbClr val="FFFFFF"/>
                  </a:outerShdw>
                </a:effectLst>
              </a:rPr>
              <a:t>1ANTI-TRIPSINA</a:t>
            </a:r>
          </a:p>
          <a:p>
            <a:endParaRPr lang="it-IT" altLang="en-US" sz="2400" b="1" dirty="0">
              <a:solidFill>
                <a:srgbClr val="CC99FF"/>
              </a:solidFill>
              <a:effectLst>
                <a:outerShdw blurRad="38100" dist="38100" dir="2700000" algn="tl">
                  <a:srgbClr val="FFFFFF"/>
                </a:outerShdw>
              </a:effectLst>
            </a:endParaRPr>
          </a:p>
          <a:p>
            <a:pPr>
              <a:buFontTx/>
              <a:buChar char="•"/>
            </a:pPr>
            <a:r>
              <a:rPr lang="it-IT" altLang="en-US" sz="2000" b="1" dirty="0"/>
              <a:t>Inibitore delle proteinasi (elastina-elastasi).</a:t>
            </a:r>
          </a:p>
          <a:p>
            <a:pPr>
              <a:buFontTx/>
              <a:buChar char="•"/>
            </a:pPr>
            <a:endParaRPr lang="it-IT" altLang="en-US" sz="2000" b="1" dirty="0"/>
          </a:p>
          <a:p>
            <a:pPr>
              <a:buFontTx/>
              <a:buChar char="•"/>
            </a:pPr>
            <a:r>
              <a:rPr lang="it-IT" altLang="en-US" sz="2000" b="1" dirty="0"/>
              <a:t>Il deficit provoca: </a:t>
            </a:r>
          </a:p>
          <a:p>
            <a:pPr>
              <a:buFontTx/>
              <a:buAutoNum type="arabicPeriod"/>
            </a:pPr>
            <a:r>
              <a:rPr lang="it-IT" altLang="en-US" sz="2000" b="1" dirty="0"/>
              <a:t>enfisema polmonare</a:t>
            </a:r>
          </a:p>
          <a:p>
            <a:pPr>
              <a:buFontTx/>
              <a:buAutoNum type="arabicPeriod"/>
            </a:pPr>
            <a:r>
              <a:rPr lang="it-IT" altLang="en-US" sz="2000" b="1" dirty="0"/>
              <a:t>malattie epatiche (soprattutto nell’infanzia) con ittero intermittente ed un quadro istologico simile all’</a:t>
            </a:r>
            <a:r>
              <a:rPr lang="it-IT" altLang="en-US" sz="2000" b="1" dirty="0" err="1"/>
              <a:t>e.cronica</a:t>
            </a:r>
            <a:endParaRPr lang="it-IT" altLang="en-US" sz="2000" b="1" dirty="0"/>
          </a:p>
          <a:p>
            <a:pPr>
              <a:buFontTx/>
              <a:buChar char="•"/>
            </a:pPr>
            <a:endParaRPr lang="it-IT" altLang="en-US" sz="2000" b="1" dirty="0"/>
          </a:p>
          <a:p>
            <a:pPr>
              <a:buFontTx/>
              <a:buChar char="•"/>
            </a:pPr>
            <a:r>
              <a:rPr lang="it-IT" altLang="en-US" sz="2000" b="1" dirty="0"/>
              <a:t>Si evidenzia con accumuli PAS positivi nelle cellule epatiche e una riduzione ematica dell’enzima</a:t>
            </a:r>
          </a:p>
          <a:p>
            <a:pPr>
              <a:buFontTx/>
              <a:buChar char="•"/>
            </a:pPr>
            <a:endParaRPr lang="it-IT" altLang="en-US" sz="2000" b="1" dirty="0"/>
          </a:p>
          <a:p>
            <a:r>
              <a:rPr lang="it-IT" altLang="en-US" sz="2000" b="1"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BAF54E79-05E7-46B9-8674-3686680A5D64}"/>
              </a:ext>
            </a:extLst>
          </p:cNvPr>
          <p:cNvSpPr>
            <a:spLocks noGrp="1" noChangeArrowheads="1"/>
          </p:cNvSpPr>
          <p:nvPr>
            <p:ph type="body" sz="half" idx="1"/>
          </p:nvPr>
        </p:nvSpPr>
        <p:spPr>
          <a:xfrm>
            <a:off x="342354" y="2997201"/>
            <a:ext cx="4536752" cy="3733800"/>
          </a:xfrm>
        </p:spPr>
        <p:txBody>
          <a:bodyPr>
            <a:normAutofit/>
          </a:bodyPr>
          <a:lstStyle/>
          <a:p>
            <a:pPr>
              <a:buFontTx/>
              <a:buNone/>
            </a:pPr>
            <a:endParaRPr lang="it-IT" altLang="en-US" sz="2400" dirty="0"/>
          </a:p>
          <a:p>
            <a:r>
              <a:rPr lang="it-IT" altLang="en-US" sz="2400" dirty="0" err="1"/>
              <a:t>Anti-nuclear</a:t>
            </a:r>
            <a:r>
              <a:rPr lang="it-IT" altLang="en-US" sz="2400" dirty="0"/>
              <a:t> </a:t>
            </a:r>
            <a:r>
              <a:rPr lang="it-IT" altLang="en-US" sz="2400" dirty="0" err="1"/>
              <a:t>antibody</a:t>
            </a:r>
            <a:r>
              <a:rPr lang="it-IT" altLang="en-US" sz="2400" dirty="0"/>
              <a:t> (ANA) </a:t>
            </a:r>
          </a:p>
          <a:p>
            <a:r>
              <a:rPr lang="it-IT" altLang="en-US" sz="2400" dirty="0" err="1"/>
              <a:t>Smooth</a:t>
            </a:r>
            <a:r>
              <a:rPr lang="it-IT" altLang="en-US" sz="2400" dirty="0"/>
              <a:t> muscle </a:t>
            </a:r>
            <a:r>
              <a:rPr lang="it-IT" altLang="en-US" sz="2400" dirty="0" err="1"/>
              <a:t>antibody</a:t>
            </a:r>
            <a:r>
              <a:rPr lang="it-IT" altLang="en-US" sz="2400" dirty="0"/>
              <a:t> (SMA) </a:t>
            </a:r>
          </a:p>
          <a:p>
            <a:r>
              <a:rPr lang="it-IT" altLang="en-US" sz="2400" dirty="0" err="1"/>
              <a:t>Antimitochondrial</a:t>
            </a:r>
            <a:r>
              <a:rPr lang="it-IT" altLang="en-US" sz="2400" dirty="0"/>
              <a:t> </a:t>
            </a:r>
            <a:r>
              <a:rPr lang="it-IT" altLang="en-US" sz="2400" dirty="0" err="1"/>
              <a:t>antibody</a:t>
            </a:r>
            <a:r>
              <a:rPr lang="it-IT" altLang="en-US" sz="2400" dirty="0"/>
              <a:t> (AMA) </a:t>
            </a:r>
          </a:p>
          <a:p>
            <a:r>
              <a:rPr lang="it-IT" altLang="en-US" sz="2400" dirty="0"/>
              <a:t>Anti-</a:t>
            </a:r>
            <a:r>
              <a:rPr lang="it-IT" altLang="en-US" sz="2400" dirty="0" err="1"/>
              <a:t>liver</a:t>
            </a:r>
            <a:r>
              <a:rPr lang="it-IT" altLang="en-US" sz="2400" dirty="0"/>
              <a:t>, </a:t>
            </a:r>
            <a:r>
              <a:rPr lang="it-IT" altLang="en-US" sz="2400" dirty="0" err="1"/>
              <a:t>kidney</a:t>
            </a:r>
            <a:r>
              <a:rPr lang="it-IT" altLang="en-US" sz="2400" dirty="0"/>
              <a:t> </a:t>
            </a:r>
            <a:r>
              <a:rPr lang="it-IT" altLang="en-US" sz="2400" dirty="0" err="1"/>
              <a:t>microsomal</a:t>
            </a:r>
            <a:r>
              <a:rPr lang="it-IT" altLang="en-US" sz="2400" dirty="0"/>
              <a:t> </a:t>
            </a:r>
            <a:r>
              <a:rPr lang="it-IT" altLang="en-US" sz="2400" dirty="0" err="1"/>
              <a:t>antibody</a:t>
            </a:r>
            <a:r>
              <a:rPr lang="it-IT" altLang="en-US" sz="2400" dirty="0"/>
              <a:t> (anti-LKM1) </a:t>
            </a:r>
          </a:p>
        </p:txBody>
      </p:sp>
      <p:sp>
        <p:nvSpPr>
          <p:cNvPr id="101380" name="Rectangle 4">
            <a:extLst>
              <a:ext uri="{FF2B5EF4-FFF2-40B4-BE49-F238E27FC236}">
                <a16:creationId xmlns:a16="http://schemas.microsoft.com/office/drawing/2014/main" id="{DFCA03BB-1C68-4FC2-987D-DF7960ADB08B}"/>
              </a:ext>
            </a:extLst>
          </p:cNvPr>
          <p:cNvSpPr>
            <a:spLocks noGrp="1" noChangeArrowheads="1"/>
          </p:cNvSpPr>
          <p:nvPr>
            <p:ph type="body" sz="half" idx="2"/>
          </p:nvPr>
        </p:nvSpPr>
        <p:spPr>
          <a:xfrm>
            <a:off x="4859338" y="2997201"/>
            <a:ext cx="4033837" cy="3384128"/>
          </a:xfrm>
        </p:spPr>
        <p:txBody>
          <a:bodyPr>
            <a:noAutofit/>
          </a:bodyPr>
          <a:lstStyle/>
          <a:p>
            <a:r>
              <a:rPr lang="it-IT" altLang="en-US" sz="2400" dirty="0">
                <a:solidFill>
                  <a:srgbClr val="CC99FF"/>
                </a:solidFill>
              </a:rPr>
              <a:t>La presenza di alti titoli (&gt;1:160) di ANA e SMA caratterizza una forma di epatite attiva autoimmune cronica (Tipe I) </a:t>
            </a:r>
          </a:p>
          <a:p>
            <a:r>
              <a:rPr lang="it-IT" altLang="en-US" sz="2400" dirty="0">
                <a:solidFill>
                  <a:srgbClr val="CC99FF"/>
                </a:solidFill>
              </a:rPr>
              <a:t>La presenza di anti-LKM1 caratterizza il Tipo II </a:t>
            </a:r>
          </a:p>
          <a:p>
            <a:r>
              <a:rPr lang="it-IT" altLang="en-US" sz="2400" dirty="0">
                <a:solidFill>
                  <a:srgbClr val="CC99FF"/>
                </a:solidFill>
              </a:rPr>
              <a:t>Nella cirrosi biliare primitiva alti titoli (&gt;1:160) di AMA</a:t>
            </a:r>
          </a:p>
        </p:txBody>
      </p:sp>
      <p:sp>
        <p:nvSpPr>
          <p:cNvPr id="101381" name="Text Box 5">
            <a:extLst>
              <a:ext uri="{FF2B5EF4-FFF2-40B4-BE49-F238E27FC236}">
                <a16:creationId xmlns:a16="http://schemas.microsoft.com/office/drawing/2014/main" id="{80A18F76-8A0B-428D-851A-E2CC76F820E6}"/>
              </a:ext>
            </a:extLst>
          </p:cNvPr>
          <p:cNvSpPr txBox="1">
            <a:spLocks noChangeArrowheads="1"/>
          </p:cNvSpPr>
          <p:nvPr/>
        </p:nvSpPr>
        <p:spPr bwMode="auto">
          <a:xfrm>
            <a:off x="609600" y="533400"/>
            <a:ext cx="82089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b="1" dirty="0">
                <a:solidFill>
                  <a:srgbClr val="FF66FF"/>
                </a:solidFill>
                <a:effectLst>
                  <a:outerShdw blurRad="38100" dist="38100" dir="2700000" algn="tl">
                    <a:srgbClr val="FFFFFF"/>
                  </a:outerShdw>
                </a:effectLst>
              </a:rPr>
              <a:t>MALATTIE AUTOIMMUNI DEL FEGATO</a:t>
            </a:r>
          </a:p>
          <a:p>
            <a:pPr>
              <a:spcBef>
                <a:spcPct val="50000"/>
              </a:spcBef>
            </a:pPr>
            <a:endParaRPr lang="it-IT" altLang="en-US" sz="1000" b="1" dirty="0">
              <a:solidFill>
                <a:srgbClr val="FF66FF"/>
              </a:solidFill>
              <a:effectLst>
                <a:outerShdw blurRad="38100" dist="38100" dir="2700000" algn="tl">
                  <a:srgbClr val="FFFFFF"/>
                </a:outerShdw>
              </a:effectLst>
            </a:endParaRPr>
          </a:p>
          <a:p>
            <a:pPr>
              <a:spcBef>
                <a:spcPct val="50000"/>
              </a:spcBef>
              <a:buFontTx/>
              <a:buChar char="•"/>
            </a:pPr>
            <a:r>
              <a:rPr lang="it-IT" altLang="en-US" sz="2000" dirty="0"/>
              <a:t> </a:t>
            </a:r>
            <a:r>
              <a:rPr lang="it-IT" altLang="en-US" sz="2000" b="1" dirty="0"/>
              <a:t>cirrosi biliare primitiva</a:t>
            </a:r>
          </a:p>
          <a:p>
            <a:pPr>
              <a:spcBef>
                <a:spcPct val="50000"/>
              </a:spcBef>
              <a:buFontTx/>
              <a:buChar char="•"/>
            </a:pPr>
            <a:r>
              <a:rPr lang="it-IT" altLang="en-US" sz="2000" b="1" dirty="0"/>
              <a:t> colangite sclerosante primitiva</a:t>
            </a:r>
          </a:p>
          <a:p>
            <a:pPr>
              <a:spcBef>
                <a:spcPct val="50000"/>
              </a:spcBef>
            </a:pPr>
            <a:endParaRPr lang="it-IT" altLang="en-US" b="1" dirty="0">
              <a:solidFill>
                <a:srgbClr val="FF66F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id="{CB55F84F-23F4-4D71-82C6-70061F86B961}"/>
              </a:ext>
            </a:extLst>
          </p:cNvPr>
          <p:cNvSpPr>
            <a:spLocks noGrp="1" noChangeArrowheads="1"/>
          </p:cNvSpPr>
          <p:nvPr>
            <p:ph type="body" idx="1"/>
          </p:nvPr>
        </p:nvSpPr>
        <p:spPr>
          <a:xfrm>
            <a:off x="152400" y="914400"/>
            <a:ext cx="8077200" cy="3505200"/>
          </a:xfrm>
        </p:spPr>
        <p:txBody>
          <a:bodyPr/>
          <a:lstStyle/>
          <a:p>
            <a:pPr indent="15875">
              <a:buFontTx/>
              <a:buNone/>
            </a:pPr>
            <a:r>
              <a:rPr lang="it-IT" altLang="en-US" sz="3600" b="1" dirty="0">
                <a:solidFill>
                  <a:srgbClr val="00FF00"/>
                </a:solidFill>
                <a:effectLst>
                  <a:outerShdw blurRad="38100" dist="38100" dir="2700000" algn="tl">
                    <a:srgbClr val="FFFFFF"/>
                  </a:outerShdw>
                </a:effectLst>
              </a:rPr>
              <a:t>  BIOPSIA EPATICA</a:t>
            </a:r>
            <a:endParaRPr lang="en-GB" altLang="en-US" sz="3600" b="1" dirty="0">
              <a:solidFill>
                <a:srgbClr val="00FF00"/>
              </a:solidFill>
              <a:effectLst>
                <a:outerShdw blurRad="38100" dist="38100" dir="2700000" algn="tl">
                  <a:srgbClr val="FFFFFF"/>
                </a:outerShdw>
              </a:effectLst>
            </a:endParaRPr>
          </a:p>
          <a:p>
            <a:pPr indent="15875">
              <a:buFontTx/>
              <a:buNone/>
            </a:pPr>
            <a:endParaRPr lang="en-GB" altLang="en-US" sz="2800" b="1" dirty="0">
              <a:solidFill>
                <a:srgbClr val="FF6600"/>
              </a:solidFill>
            </a:endParaRPr>
          </a:p>
          <a:p>
            <a:pPr indent="15875" algn="just">
              <a:buFontTx/>
              <a:buNone/>
            </a:pPr>
            <a:r>
              <a:rPr lang="it-IT" altLang="en-US" sz="2800" dirty="0"/>
              <a:t>L’esame del tessuto epatico rimane l’approccio diagnostico ‘</a:t>
            </a:r>
            <a:r>
              <a:rPr lang="it-IT" altLang="en-US" sz="2800" b="1" i="1" dirty="0">
                <a:effectLst>
                  <a:outerShdw blurRad="38100" dist="38100" dir="2700000" algn="tl">
                    <a:srgbClr val="FFFFFF"/>
                  </a:outerShdw>
                </a:effectLst>
              </a:rPr>
              <a:t>definitivo</a:t>
            </a:r>
            <a:r>
              <a:rPr lang="it-IT" altLang="en-US" sz="2800" b="1" dirty="0">
                <a:effectLst>
                  <a:outerShdw blurRad="38100" dist="38100" dir="2700000" algn="tl">
                    <a:srgbClr val="FFFFFF"/>
                  </a:outerShdw>
                </a:effectLst>
              </a:rPr>
              <a:t>’</a:t>
            </a:r>
            <a:r>
              <a:rPr lang="it-IT" altLang="en-US" sz="2800" dirty="0"/>
              <a:t> ed è critico nella individuazione della malattia epatica.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209" name="Group 153">
            <a:extLst>
              <a:ext uri="{FF2B5EF4-FFF2-40B4-BE49-F238E27FC236}">
                <a16:creationId xmlns:a16="http://schemas.microsoft.com/office/drawing/2014/main" id="{B0BB6849-013D-4F62-8D32-51E922B53EF6}"/>
              </a:ext>
            </a:extLst>
          </p:cNvPr>
          <p:cNvGraphicFramePr>
            <a:graphicFrameLocks noGrp="1"/>
          </p:cNvGraphicFramePr>
          <p:nvPr/>
        </p:nvGraphicFramePr>
        <p:xfrm>
          <a:off x="381000" y="533400"/>
          <a:ext cx="8496300" cy="6181344"/>
        </p:xfrm>
        <a:graphic>
          <a:graphicData uri="http://schemas.openxmlformats.org/drawingml/2006/table">
            <a:tbl>
              <a:tblPr/>
              <a:tblGrid>
                <a:gridCol w="1439863">
                  <a:extLst>
                    <a:ext uri="{9D8B030D-6E8A-4147-A177-3AD203B41FA5}">
                      <a16:colId xmlns:a16="http://schemas.microsoft.com/office/drawing/2014/main" val="314224013"/>
                    </a:ext>
                  </a:extLst>
                </a:gridCol>
                <a:gridCol w="1152525">
                  <a:extLst>
                    <a:ext uri="{9D8B030D-6E8A-4147-A177-3AD203B41FA5}">
                      <a16:colId xmlns:a16="http://schemas.microsoft.com/office/drawing/2014/main" val="2811966619"/>
                    </a:ext>
                  </a:extLst>
                </a:gridCol>
                <a:gridCol w="1152525">
                  <a:extLst>
                    <a:ext uri="{9D8B030D-6E8A-4147-A177-3AD203B41FA5}">
                      <a16:colId xmlns:a16="http://schemas.microsoft.com/office/drawing/2014/main" val="1257762742"/>
                    </a:ext>
                  </a:extLst>
                </a:gridCol>
                <a:gridCol w="1223962">
                  <a:extLst>
                    <a:ext uri="{9D8B030D-6E8A-4147-A177-3AD203B41FA5}">
                      <a16:colId xmlns:a16="http://schemas.microsoft.com/office/drawing/2014/main" val="288883288"/>
                    </a:ext>
                  </a:extLst>
                </a:gridCol>
                <a:gridCol w="1223963">
                  <a:extLst>
                    <a:ext uri="{9D8B030D-6E8A-4147-A177-3AD203B41FA5}">
                      <a16:colId xmlns:a16="http://schemas.microsoft.com/office/drawing/2014/main" val="670760031"/>
                    </a:ext>
                  </a:extLst>
                </a:gridCol>
                <a:gridCol w="1133475">
                  <a:extLst>
                    <a:ext uri="{9D8B030D-6E8A-4147-A177-3AD203B41FA5}">
                      <a16:colId xmlns:a16="http://schemas.microsoft.com/office/drawing/2014/main" val="4128336938"/>
                    </a:ext>
                  </a:extLst>
                </a:gridCol>
                <a:gridCol w="1169987">
                  <a:extLst>
                    <a:ext uri="{9D8B030D-6E8A-4147-A177-3AD203B41FA5}">
                      <a16:colId xmlns:a16="http://schemas.microsoft.com/office/drawing/2014/main" val="4116090105"/>
                    </a:ext>
                  </a:extLst>
                </a:gridCol>
              </a:tblGrid>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Emolisi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S. di Gilbert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Necrosi epatocell. acuta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Disordine epatocell. cronico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Cirrosi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Epatite alcolica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Colestasi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Intra- e extra- Epatica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Malattie Infiltrative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Carcinoma epatico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80176033"/>
                  </a:ext>
                </a:extLst>
              </a:tr>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ALT/AST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elevate &gt;500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ALT&gt;AST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elevate &lt;300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AST:ALT &gt;2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 Mod.aumento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Raramente &gt;500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Da normale a moderato aumento</a:t>
                      </a:r>
                      <a:endParaRPr kumimoji="0" lang="en-US"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29703617"/>
                  </a:ext>
                </a:extLst>
              </a:tr>
              <a:tr h="501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Bilirubina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Da normale a 5mg/dL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 bilirubinuria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Aumento delle frazioni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Bilirubinuria</a:t>
                      </a:r>
                      <a:endParaRPr kumimoji="0" lang="en-US" altLang="en-US" sz="1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Aumento delle frazioni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Bilirubinuria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Aumento delle frazioni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Bilirubinuria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Aumento delle frazioni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Bilirubinuria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Normalmente normali</a:t>
                      </a:r>
                      <a:endParaRPr kumimoji="0" lang="en-US" altLang="en-US" sz="1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48176421"/>
                  </a:ext>
                </a:extLst>
              </a:tr>
              <a:tr h="501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Fosfatasi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alcalina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Da normale fino a 3 volte &gt; n.r.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Da normale fino a 3 volte&gt; n.r.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Da normale fino a 3 volte&gt; n.r.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Elevata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Spesso 4 volte &gt;n.r.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Elevata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Spesso 4 volte &gt;n.r.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Confermare con </a:t>
                      </a:r>
                      <a:r>
                        <a:rPr kumimoji="0" lang="en-US" altLang="en-US" sz="1000" b="1" i="0" u="none" strike="noStrike" cap="none" normalizeH="0" baseline="0">
                          <a:ln>
                            <a:noFill/>
                          </a:ln>
                          <a:solidFill>
                            <a:schemeClr val="tx1"/>
                          </a:solidFill>
                          <a:effectLst/>
                          <a:latin typeface="Symbol" panose="05050102010706020507" pitchFamily="18" charset="2"/>
                          <a:sym typeface="ZapfHumnst Dm BT" charset="0"/>
                        </a:rPr>
                        <a:t>g</a:t>
                      </a: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GT o 5’nuceotidasi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6979924"/>
                  </a:ext>
                </a:extLst>
              </a:tr>
              <a:tr h="500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Albumina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Spesso diminuita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Spesso diminuita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 se non cronica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58836895"/>
                  </a:ext>
                </a:extLst>
              </a:tr>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Tempo di protrombina</a:t>
                      </a:r>
                      <a:endParaRPr kumimoji="0" lang="en-US" altLang="en-US" sz="1400" b="1" i="0" u="none" strike="noStrike" cap="none" normalizeH="0" baseline="0">
                        <a:ln>
                          <a:noFill/>
                        </a:ln>
                        <a:solidFill>
                          <a:schemeClr val="tx1"/>
                        </a:solidFill>
                        <a:effectLst/>
                        <a:latin typeface="Arial" panose="020B0604020202020204" pitchFamily="34" charset="0"/>
                        <a:sym typeface="Monotype Sorts" pitchFamily="2"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Se 5x sopra il controllo e non corretto con vit K cattiva prognosi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Spesso prolungato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Non corretto da vit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Spesso prolungato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Non corretto da vit K</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Se aumentato si corregge con la vit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normale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86538850"/>
                  </a:ext>
                </a:extLst>
              </a:tr>
              <a:tr h="501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sym typeface="Symbol" panose="05050102010706020507" pitchFamily="18" charset="2"/>
                        </a:rPr>
                        <a:t>-fetoproteina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 o lievemente aumentata in fase dirigenerazione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endParaRPr kumimoji="0" lang="it-IT"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endParaRPr kumimoji="0" lang="it-IT" altLang="en-US" sz="1000" b="1" i="0" u="none" strike="noStrike" cap="none" normalizeH="0" baseline="0">
                        <a:ln>
                          <a:noFill/>
                        </a:ln>
                        <a:solidFill>
                          <a:schemeClr val="tx1"/>
                        </a:solidFill>
                        <a:effectLst/>
                        <a:latin typeface="Arial" panose="020B0604020202020204" pitchFamily="34" charset="0"/>
                        <a:sym typeface="ZapfHumnst Dm B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sym typeface="ZapfHumnst Dm BT" charset="0"/>
                        </a:rPr>
                        <a:t>normale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rPr>
                        <a:t>aumentata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17573356"/>
                  </a:ext>
                </a:extLst>
              </a:tr>
            </a:tbl>
          </a:graphicData>
        </a:graphic>
      </p:graphicFrame>
      <p:sp>
        <p:nvSpPr>
          <p:cNvPr id="173198" name="Text Box 142">
            <a:extLst>
              <a:ext uri="{FF2B5EF4-FFF2-40B4-BE49-F238E27FC236}">
                <a16:creationId xmlns:a16="http://schemas.microsoft.com/office/drawing/2014/main" id="{CBC46318-F4EA-433E-8869-7E1AF8BA82CE}"/>
              </a:ext>
            </a:extLst>
          </p:cNvPr>
          <p:cNvSpPr txBox="1">
            <a:spLocks noChangeArrowheads="1"/>
          </p:cNvSpPr>
          <p:nvPr/>
        </p:nvSpPr>
        <p:spPr bwMode="auto">
          <a:xfrm>
            <a:off x="250825" y="0"/>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b="1">
                <a:solidFill>
                  <a:srgbClr val="00FF00"/>
                </a:solidFill>
                <a:effectLst>
                  <a:outerShdw blurRad="38100" dist="38100" dir="2700000" algn="tl">
                    <a:srgbClr val="FFFFFF"/>
                  </a:outerShdw>
                </a:effectLst>
              </a:rPr>
              <a:t>PROFILO DEI PRINCIPALI DOSAGGI NEI DISORDINI EPATOBILIARI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9"/>
          <p:cNvSpPr txBox="1">
            <a:spLocks noChangeArrowheads="1"/>
          </p:cNvSpPr>
          <p:nvPr/>
        </p:nvSpPr>
        <p:spPr bwMode="auto">
          <a:xfrm>
            <a:off x="4788024" y="1124744"/>
            <a:ext cx="4176464" cy="3693319"/>
          </a:xfrm>
          <a:prstGeom prst="rect">
            <a:avLst/>
          </a:prstGeom>
          <a:noFill/>
          <a:ln w="9525">
            <a:noFill/>
            <a:miter lim="800000"/>
            <a:headEnd/>
            <a:tailEnd/>
          </a:ln>
        </p:spPr>
        <p:txBody>
          <a:bodyPr wrap="square">
            <a:spAutoFit/>
          </a:bodyPr>
          <a:lstStyle/>
          <a:p>
            <a:r>
              <a:rPr lang="it-IT" sz="2400" b="1" dirty="0">
                <a:solidFill>
                  <a:prstClr val="black"/>
                </a:solidFill>
              </a:rPr>
              <a:t>Malattia a trattamento chirurgico</a:t>
            </a:r>
          </a:p>
          <a:p>
            <a:endParaRPr lang="it-IT" dirty="0">
              <a:solidFill>
                <a:prstClr val="black"/>
              </a:solidFill>
            </a:endParaRPr>
          </a:p>
          <a:p>
            <a:r>
              <a:rPr lang="it-IT" sz="2400" dirty="0">
                <a:solidFill>
                  <a:prstClr val="black"/>
                </a:solidFill>
              </a:rPr>
              <a:t>Unici farmaci utilizzati: sulfamidici </a:t>
            </a:r>
          </a:p>
          <a:p>
            <a:r>
              <a:rPr lang="it-IT" sz="2400" dirty="0">
                <a:solidFill>
                  <a:prstClr val="black"/>
                </a:solidFill>
              </a:rPr>
              <a:t>(i primi antimicrobici) </a:t>
            </a:r>
          </a:p>
          <a:p>
            <a:endParaRPr lang="it-IT" sz="2400" dirty="0">
              <a:solidFill>
                <a:prstClr val="black"/>
              </a:solidFill>
            </a:endParaRPr>
          </a:p>
          <a:p>
            <a:r>
              <a:rPr lang="it-IT" sz="2400" dirty="0">
                <a:solidFill>
                  <a:prstClr val="black"/>
                </a:solidFill>
              </a:rPr>
              <a:t>La </a:t>
            </a:r>
            <a:r>
              <a:rPr lang="it-IT" sz="2400" dirty="0" err="1">
                <a:solidFill>
                  <a:prstClr val="black"/>
                </a:solidFill>
              </a:rPr>
              <a:t>sulfasalazina</a:t>
            </a:r>
            <a:r>
              <a:rPr lang="it-IT" sz="2400" dirty="0">
                <a:solidFill>
                  <a:prstClr val="black"/>
                </a:solidFill>
              </a:rPr>
              <a:t> sembra utile, ma si capirà poi (1971) che agisce con diverso meccanismo</a:t>
            </a:r>
          </a:p>
        </p:txBody>
      </p:sp>
      <p:pic>
        <p:nvPicPr>
          <p:cNvPr id="11271" name="Picture 12"/>
          <p:cNvPicPr>
            <a:picLocks noChangeAspect="1" noChangeArrowheads="1"/>
          </p:cNvPicPr>
          <p:nvPr/>
        </p:nvPicPr>
        <p:blipFill>
          <a:blip r:embed="rId2" cstate="print"/>
          <a:srcRect/>
          <a:stretch>
            <a:fillRect/>
          </a:stretch>
        </p:blipFill>
        <p:spPr bwMode="auto">
          <a:xfrm>
            <a:off x="251520" y="980728"/>
            <a:ext cx="4320480" cy="4334881"/>
          </a:xfrm>
          <a:prstGeom prst="rect">
            <a:avLst/>
          </a:prstGeom>
          <a:noFill/>
          <a:ln w="9525">
            <a:noFill/>
            <a:miter lim="800000"/>
            <a:headEnd/>
            <a:tailEnd/>
          </a:ln>
        </p:spPr>
      </p:pic>
      <p:sp>
        <p:nvSpPr>
          <p:cNvPr id="8" name="Text Box 5"/>
          <p:cNvSpPr txBox="1">
            <a:spLocks noChangeArrowheads="1"/>
          </p:cNvSpPr>
          <p:nvPr/>
        </p:nvSpPr>
        <p:spPr bwMode="auto">
          <a:xfrm>
            <a:off x="55563" y="0"/>
            <a:ext cx="3795712" cy="457200"/>
          </a:xfrm>
          <a:prstGeom prst="rect">
            <a:avLst/>
          </a:prstGeom>
          <a:noFill/>
          <a:ln w="9525">
            <a:noFill/>
            <a:miter lim="800000"/>
            <a:headEnd/>
            <a:tailEnd/>
          </a:ln>
        </p:spPr>
        <p:txBody>
          <a:bodyPr>
            <a:spAutoFit/>
          </a:bodyPr>
          <a:lstStyle/>
          <a:p>
            <a:r>
              <a:rPr lang="en-US" sz="2400" b="1">
                <a:solidFill>
                  <a:prstClr val="white"/>
                </a:solidFill>
              </a:rPr>
              <a:t>Crohn</a:t>
            </a:r>
            <a:endParaRPr lang="en-US" sz="2800" b="1">
              <a:solidFill>
                <a:prstClr val="white"/>
              </a:solidFill>
            </a:endParaRPr>
          </a:p>
        </p:txBody>
      </p:sp>
      <p:sp>
        <p:nvSpPr>
          <p:cNvPr id="9" name="Rettangolo 8"/>
          <p:cNvSpPr/>
          <p:nvPr/>
        </p:nvSpPr>
        <p:spPr>
          <a:xfrm>
            <a:off x="0" y="-27384"/>
            <a:ext cx="914400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35496" y="-27384"/>
            <a:ext cx="3672408" cy="923330"/>
          </a:xfrm>
          <a:prstGeom prst="rect">
            <a:avLst/>
          </a:prstGeom>
          <a:noFill/>
        </p:spPr>
        <p:txBody>
          <a:bodyPr wrap="square" lIns="91440" tIns="45720" rIns="91440" bIns="45720">
            <a:spAutoFit/>
          </a:bodyPr>
          <a:lstStyle/>
          <a:p>
            <a:r>
              <a:rPr lang="it-IT"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1932 - 50</a:t>
            </a:r>
          </a:p>
        </p:txBody>
      </p:sp>
      <p:sp>
        <p:nvSpPr>
          <p:cNvPr id="10" name="Text Box 8"/>
          <p:cNvSpPr txBox="1">
            <a:spLocks noChangeArrowheads="1"/>
          </p:cNvSpPr>
          <p:nvPr/>
        </p:nvSpPr>
        <p:spPr bwMode="auto">
          <a:xfrm>
            <a:off x="179512" y="5517232"/>
            <a:ext cx="8568952" cy="1138773"/>
          </a:xfrm>
          <a:prstGeom prst="rect">
            <a:avLst/>
          </a:prstGeom>
          <a:noFill/>
          <a:ln w="9525">
            <a:noFill/>
            <a:miter lim="800000"/>
            <a:headEnd/>
            <a:tailEnd/>
          </a:ln>
        </p:spPr>
        <p:txBody>
          <a:bodyPr wrap="square">
            <a:spAutoFit/>
          </a:bodyPr>
          <a:lstStyle/>
          <a:p>
            <a:r>
              <a:rPr lang="it-IT" sz="2400" b="1" dirty="0">
                <a:solidFill>
                  <a:prstClr val="black"/>
                </a:solidFill>
              </a:rPr>
              <a:t>E prime complicazioni: </a:t>
            </a:r>
            <a:r>
              <a:rPr lang="it-IT" sz="2400" dirty="0" err="1">
                <a:solidFill>
                  <a:prstClr val="black"/>
                </a:solidFill>
              </a:rPr>
              <a:t>Nutritional</a:t>
            </a:r>
            <a:r>
              <a:rPr lang="it-IT" sz="2400" dirty="0">
                <a:solidFill>
                  <a:prstClr val="black"/>
                </a:solidFill>
              </a:rPr>
              <a:t> </a:t>
            </a:r>
            <a:r>
              <a:rPr lang="it-IT" sz="2400" dirty="0" err="1">
                <a:solidFill>
                  <a:prstClr val="black"/>
                </a:solidFill>
              </a:rPr>
              <a:t>problems</a:t>
            </a:r>
            <a:r>
              <a:rPr lang="it-IT" sz="2400" dirty="0">
                <a:solidFill>
                  <a:prstClr val="black"/>
                </a:solidFill>
              </a:rPr>
              <a:t> </a:t>
            </a:r>
            <a:r>
              <a:rPr lang="it-IT" sz="2400" dirty="0" err="1">
                <a:solidFill>
                  <a:prstClr val="black"/>
                </a:solidFill>
              </a:rPr>
              <a:t>following</a:t>
            </a:r>
            <a:r>
              <a:rPr lang="it-IT" sz="2400" dirty="0">
                <a:solidFill>
                  <a:prstClr val="black"/>
                </a:solidFill>
              </a:rPr>
              <a:t> </a:t>
            </a:r>
            <a:r>
              <a:rPr lang="it-IT" sz="2400" dirty="0" err="1">
                <a:solidFill>
                  <a:prstClr val="black"/>
                </a:solidFill>
              </a:rPr>
              <a:t>resection</a:t>
            </a:r>
            <a:r>
              <a:rPr lang="it-IT" sz="2400" dirty="0">
                <a:solidFill>
                  <a:prstClr val="black"/>
                </a:solidFill>
              </a:rPr>
              <a:t> </a:t>
            </a:r>
            <a:r>
              <a:rPr lang="it-IT" sz="2400" dirty="0" err="1">
                <a:solidFill>
                  <a:prstClr val="black"/>
                </a:solidFill>
              </a:rPr>
              <a:t>of</a:t>
            </a:r>
            <a:r>
              <a:rPr lang="it-IT" sz="2400" dirty="0">
                <a:solidFill>
                  <a:prstClr val="black"/>
                </a:solidFill>
              </a:rPr>
              <a:t> the </a:t>
            </a:r>
            <a:r>
              <a:rPr lang="it-IT" sz="2400" dirty="0" err="1">
                <a:solidFill>
                  <a:prstClr val="black"/>
                </a:solidFill>
              </a:rPr>
              <a:t>small</a:t>
            </a:r>
            <a:r>
              <a:rPr lang="it-IT" sz="2400" dirty="0">
                <a:solidFill>
                  <a:prstClr val="black"/>
                </a:solidFill>
              </a:rPr>
              <a:t> intestine </a:t>
            </a:r>
            <a:r>
              <a:rPr lang="it-IT" sz="2400" dirty="0" err="1">
                <a:solidFill>
                  <a:prstClr val="black"/>
                </a:solidFill>
              </a:rPr>
              <a:t>for</a:t>
            </a:r>
            <a:r>
              <a:rPr lang="it-IT" sz="2400" dirty="0">
                <a:solidFill>
                  <a:prstClr val="black"/>
                </a:solidFill>
              </a:rPr>
              <a:t> </a:t>
            </a:r>
            <a:r>
              <a:rPr lang="it-IT" sz="2400" dirty="0" err="1">
                <a:solidFill>
                  <a:prstClr val="black"/>
                </a:solidFill>
              </a:rPr>
              <a:t>regional</a:t>
            </a:r>
            <a:r>
              <a:rPr lang="it-IT" sz="2400" dirty="0">
                <a:solidFill>
                  <a:prstClr val="black"/>
                </a:solidFill>
              </a:rPr>
              <a:t> </a:t>
            </a:r>
            <a:r>
              <a:rPr lang="it-IT" sz="2400" dirty="0" err="1">
                <a:solidFill>
                  <a:prstClr val="black"/>
                </a:solidFill>
              </a:rPr>
              <a:t>ileitis</a:t>
            </a:r>
            <a:r>
              <a:rPr lang="it-IT" sz="2400" dirty="0">
                <a:solidFill>
                  <a:prstClr val="black"/>
                </a:solidFill>
              </a:rPr>
              <a:t>.</a:t>
            </a:r>
            <a:br>
              <a:rPr lang="it-IT" sz="2400" dirty="0">
                <a:solidFill>
                  <a:prstClr val="black"/>
                </a:solidFill>
              </a:rPr>
            </a:br>
            <a:r>
              <a:rPr lang="it-IT" dirty="0">
                <a:solidFill>
                  <a:prstClr val="black"/>
                </a:solidFill>
              </a:rPr>
              <a:t>KIEFER ED, ARNOLD WT. J Am </a:t>
            </a:r>
            <a:r>
              <a:rPr lang="it-IT" dirty="0" err="1">
                <a:solidFill>
                  <a:prstClr val="black"/>
                </a:solidFill>
              </a:rPr>
              <a:t>Med</a:t>
            </a:r>
            <a:r>
              <a:rPr lang="it-IT" dirty="0">
                <a:solidFill>
                  <a:prstClr val="black"/>
                </a:solidFill>
              </a:rPr>
              <a:t> </a:t>
            </a:r>
            <a:r>
              <a:rPr lang="it-IT" dirty="0" err="1">
                <a:solidFill>
                  <a:prstClr val="black"/>
                </a:solidFill>
              </a:rPr>
              <a:t>Assoc</a:t>
            </a:r>
            <a:r>
              <a:rPr lang="it-IT" dirty="0">
                <a:solidFill>
                  <a:prstClr val="black"/>
                </a:solidFill>
              </a:rPr>
              <a:t>. 1950 </a:t>
            </a:r>
            <a:r>
              <a:rPr lang="it-IT" dirty="0" err="1">
                <a:solidFill>
                  <a:prstClr val="black"/>
                </a:solidFill>
              </a:rPr>
              <a:t>Nov</a:t>
            </a:r>
            <a:r>
              <a:rPr lang="it-IT" dirty="0">
                <a:solidFill>
                  <a:prstClr val="black"/>
                </a:solidFill>
              </a:rPr>
              <a:t> 11;144:903-9</a:t>
            </a:r>
            <a:r>
              <a:rPr lang="it-IT" sz="2000" dirty="0">
                <a:solidFill>
                  <a:prstClr val="black"/>
                </a:solidFill>
              </a:rPr>
              <a:t>. </a:t>
            </a:r>
          </a:p>
        </p:txBody>
      </p:sp>
    </p:spTree>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4402</TotalTime>
  <Words>5569</Words>
  <Application>Microsoft Office PowerPoint</Application>
  <PresentationFormat>On-screen Show (4:3)</PresentationFormat>
  <Paragraphs>933</Paragraphs>
  <Slides>89</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99" baseType="lpstr">
      <vt:lpstr>Arial</vt:lpstr>
      <vt:lpstr>Calibri</vt:lpstr>
      <vt:lpstr>Symbol</vt:lpstr>
      <vt:lpstr>Tahoma</vt:lpstr>
      <vt:lpstr>Times New Roman</vt:lpstr>
      <vt:lpstr>Trebuchet MS</vt:lpstr>
      <vt:lpstr>Wingdings 2</vt:lpstr>
      <vt:lpstr>1_Tema di Office</vt:lpstr>
      <vt:lpstr>Document</vt:lpstr>
      <vt:lpstr>Fotografia di Photo Editor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TESTS DI LABORATORIO NELLE MALATTIE DEL FEGATO</vt:lpstr>
      <vt:lpstr>Funzioni del Fegato: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 Serological Course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Alberto Tommasini</dc:creator>
  <cp:lastModifiedBy>Alberto Tommasini</cp:lastModifiedBy>
  <cp:revision>534</cp:revision>
  <dcterms:created xsi:type="dcterms:W3CDTF">2014-09-12T22:06:54Z</dcterms:created>
  <dcterms:modified xsi:type="dcterms:W3CDTF">2022-03-29T23:20:05Z</dcterms:modified>
</cp:coreProperties>
</file>