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318" r:id="rId2"/>
    <p:sldId id="294" r:id="rId3"/>
    <p:sldId id="295" r:id="rId4"/>
    <p:sldId id="296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110" d="100"/>
          <a:sy n="11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CA756-E8CF-B742-93FC-267589786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341E00-E4A1-E542-B0CA-F25639C13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3B4184-8750-7D45-AB2C-B63FB26D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13B7F2-5F50-3940-B94E-DA21E49E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D68759-5CB1-9440-A98F-7D6C94F1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E483C-D2E5-514F-BA03-918A7660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961E85-D2F7-704F-987C-68C43A048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0CC7B6-D949-1D4E-BCF5-AE5A58E6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A421A1-85E2-9743-8750-9554E154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82BC3F-C842-524A-958C-74D59E08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3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349961D-FEAB-0947-984F-7B92BEF75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DB0CFD-C500-8F42-90BF-8EFA3DC0D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3E1814-8800-B849-8A9B-13B0EBBF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74A9A6-3E30-0B4A-B9C4-E9E4F6CF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DF77F4-1B4B-EC4D-BAC4-D58184CB4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965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8CF25-6207-4943-80D4-C2FE47A3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86333-A7A7-934C-A018-2BB3CF1EC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F7141-D07A-6B42-98A1-EA671F0AE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B4D565-0260-BE43-91AE-9E3AAFBA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866620-C52C-B144-BA38-C5EBA093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2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6EA11D-E4CA-3A49-8AFD-778C0F32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932402-47A5-3447-81AE-5C65EEA9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025260-AC92-7D4F-8E2F-5C827591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35C728-618A-D441-8381-B5B1C94A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D5C2D-D5B4-A548-A583-2B650148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7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3C3769-AA6B-C74B-BB06-5950F1EF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69B68A-8D16-F449-91C9-82E91E56D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862E3F-5BC8-5A4B-92AA-151266C95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13E30D-B20C-CE42-85E0-DB3751B0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BDC029-8A6B-9E44-9BB8-AA91108A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54FBA6-2A07-6B43-A188-BD6B04BC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7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3FF80-67B1-834A-BCDA-A57EBC92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DFF472-2C36-2448-BF9B-A6BECD5A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C2E238-A4F3-D548-8965-AF0B59133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B2E10E-E527-9041-92CF-01B30707A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42E254-5A4C-F749-8C07-726B248DB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CE3AE7-E7F1-8B4F-8AE6-487A5F24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BE46D8-08AD-D240-94AB-3B1E1507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9FAF63-07D2-6249-A378-66F90737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78ED01-2939-4C4A-A026-2EBF33BE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89900F-4482-5746-8663-5EB3EA00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14A8A5-E4D1-7149-B14B-218CBC1D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297519-B30B-7549-8332-13291766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FE25DC5-E82F-7B45-ABE6-EF79192B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8DC6B66-2725-F44B-933C-33BC3D6A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030FF6-8AA5-DA40-B7F0-EC3D9FB1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496C9-3319-A04B-B4D3-D64D0127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03FA3F-6357-B54C-9AA2-DB64C2CA9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90EAC9-22F6-324A-8DB2-1A16B5347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E0A72F-D69F-2A4B-8F1E-56F4EC1B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046F2F-C496-C045-B179-BFFEB81F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69FE9D-BAF5-594B-90B6-4A76FDFC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A4227-F4CB-EB4E-905D-247A7E1B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0AC44F7-7A6F-B248-8FD8-2447DD942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B3D25A-EA40-6C40-A0AD-8686DA879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6954C8-EA9A-2E4C-98AB-CDAC3E0A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B82EFF-5B6B-B145-9897-52F80026E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C03C28-FF55-BB4D-B537-8E926947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4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6F2992-71DA-7349-B8D5-1A1866BD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96768A-1067-9542-AF23-E58B6F583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F0A1A9-DE99-5243-B7E3-8F396A819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B1C9B5-2D0C-4B46-BBCF-FB9C2DFB1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775353-6F3A-C648-9701-55DDC586B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6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_lFSIj8g4A" TargetMode="External"/><Relationship Id="rId2" Type="http://schemas.openxmlformats.org/officeDocument/2006/relationships/hyperlink" Target="https://peertube.uno/w/7b569074-9d25-488c-aef2-15d71eb7f5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/>
          </a:bodyPr>
          <a:lstStyle/>
          <a:p>
            <a:r>
              <a:rPr lang="it-IT" b="1" cap="small" dirty="0"/>
              <a:t>Territorio e Società</a:t>
            </a:r>
            <a:r>
              <a:rPr lang="it-IT" dirty="0">
                <a:effectLst/>
              </a:rPr>
              <a:t> (LE225) </a:t>
            </a:r>
            <a:br>
              <a:rPr lang="it-IT" dirty="0"/>
            </a:br>
            <a:br>
              <a:rPr lang="it-IT" dirty="0"/>
            </a:br>
            <a:r>
              <a:rPr lang="it-IT" sz="3200" dirty="0"/>
              <a:t>Corso di Studio </a:t>
            </a:r>
            <a:br>
              <a:rPr lang="it-IT" sz="4000" dirty="0"/>
            </a:br>
            <a:r>
              <a:rPr lang="it-IT" sz="3200" b="1" dirty="0"/>
              <a:t>LE07 – Lettere antiche e moderne, arti, comunicazione</a:t>
            </a:r>
            <a:r>
              <a:rPr lang="it-IT" sz="3200" dirty="0">
                <a:effectLst/>
              </a:rPr>
              <a:t> </a:t>
            </a: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2021-2022</a:t>
            </a:r>
          </a:p>
        </p:txBody>
      </p:sp>
    </p:spTree>
    <p:extLst>
      <p:ext uri="{BB962C8B-B14F-4D97-AF65-F5344CB8AC3E}">
        <p14:creationId xmlns:p14="http://schemas.microsoft.com/office/powerpoint/2010/main" val="191409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856D93-4D19-D546-817D-E9AA3F69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0965989" cy="970450"/>
          </a:xfrm>
        </p:spPr>
        <p:txBody>
          <a:bodyPr/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www.geonight.net</a:t>
            </a:r>
            <a:r>
              <a:rPr lang="it-IT" dirty="0"/>
              <a:t>/</a:t>
            </a:r>
            <a:r>
              <a:rPr lang="it-IT" dirty="0" err="1"/>
              <a:t>category</a:t>
            </a:r>
            <a:r>
              <a:rPr lang="it-IT" dirty="0"/>
              <a:t>/</a:t>
            </a:r>
            <a:r>
              <a:rPr lang="it-IT" dirty="0" err="1"/>
              <a:t>italia</a:t>
            </a:r>
            <a:r>
              <a:rPr lang="it-IT" dirty="0"/>
              <a:t>/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D4D9361-459B-2A4E-9B46-F04D143B6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3058" y="2222500"/>
            <a:ext cx="8745884" cy="3636963"/>
          </a:xfrm>
        </p:spPr>
      </p:pic>
    </p:spTree>
    <p:extLst>
      <p:ext uri="{BB962C8B-B14F-4D97-AF65-F5344CB8AC3E}">
        <p14:creationId xmlns:p14="http://schemas.microsoft.com/office/powerpoint/2010/main" val="219966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36C6C3-9EA8-C145-95B3-08B2C2C63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97D486C9-B526-E84E-A01D-883ECB4F8C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627" y="2268243"/>
            <a:ext cx="11403795" cy="3831061"/>
          </a:xfrm>
        </p:spPr>
      </p:pic>
    </p:spTree>
    <p:extLst>
      <p:ext uri="{BB962C8B-B14F-4D97-AF65-F5344CB8AC3E}">
        <p14:creationId xmlns:p14="http://schemas.microsoft.com/office/powerpoint/2010/main" val="32194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5F0BF-CC62-E242-B1B8-F98BAB35A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0128F3A-87F3-3D4F-BB61-A3D7C2954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520" y="2407851"/>
            <a:ext cx="5394147" cy="3636963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665F206-C524-F142-9B81-232CA33C9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597" y="2407850"/>
            <a:ext cx="5525386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43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2E278B-43A9-0446-A73C-1FD59F45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DF8416-191B-D74C-8430-F31CB2007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Una scomoda verità   2006</a:t>
            </a:r>
          </a:p>
          <a:p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https://peertube.uno/w/7b569074-9d25-488c-aef2-15d71eb7f509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Una scomoda verità 2 (2017)</a:t>
            </a:r>
          </a:p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peertube.uno</a:t>
            </a:r>
            <a:r>
              <a:rPr lang="it-IT" dirty="0"/>
              <a:t>/</a:t>
            </a:r>
            <a:r>
              <a:rPr lang="it-IT" dirty="0" err="1"/>
              <a:t>w</a:t>
            </a:r>
            <a:r>
              <a:rPr lang="it-IT" dirty="0"/>
              <a:t>/5a99458c-e0b8-47ea-8767-2ebdbfe6f79a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 err="1"/>
              <a:t>Before</a:t>
            </a:r>
            <a:r>
              <a:rPr lang="it-IT" b="1" dirty="0"/>
              <a:t> the </a:t>
            </a:r>
            <a:r>
              <a:rPr lang="it-IT" b="1" dirty="0" err="1"/>
              <a:t>Flood</a:t>
            </a:r>
            <a:r>
              <a:rPr lang="it-IT" b="1" dirty="0"/>
              <a:t> - Punto di non ritorno. 2016</a:t>
            </a:r>
          </a:p>
          <a:p>
            <a:r>
              <a:rPr lang="it-IT" dirty="0">
                <a:hlinkClick r:id="rId3"/>
              </a:rPr>
              <a:t>https://www.youtube.com/watch?v=A_lFSIj8g4A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home</a:t>
            </a:r>
          </a:p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=I1fQ-3-CEFg</a:t>
            </a:r>
          </a:p>
        </p:txBody>
      </p:sp>
    </p:spTree>
    <p:extLst>
      <p:ext uri="{BB962C8B-B14F-4D97-AF65-F5344CB8AC3E}">
        <p14:creationId xmlns:p14="http://schemas.microsoft.com/office/powerpoint/2010/main" val="2120460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107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Territorio e Società (LE225)   Corso di Studio  LE07 – Lettere antiche e moderne, arti, comunicazione </vt:lpstr>
      <vt:lpstr>https://www.geonight.net/category/italia/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Sergio Zilli A.A 2020-2021</dc:title>
  <dc:creator>sergio zilli</dc:creator>
  <cp:lastModifiedBy>sergio zilli</cp:lastModifiedBy>
  <cp:revision>34</cp:revision>
  <dcterms:created xsi:type="dcterms:W3CDTF">2021-03-03T14:31:40Z</dcterms:created>
  <dcterms:modified xsi:type="dcterms:W3CDTF">2022-04-01T10:35:23Z</dcterms:modified>
</cp:coreProperties>
</file>