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3" r:id="rId14"/>
    <p:sldId id="274" r:id="rId15"/>
    <p:sldId id="275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68" r:id="rId27"/>
    <p:sldId id="269" r:id="rId28"/>
    <p:sldId id="270" r:id="rId29"/>
    <p:sldId id="271" r:id="rId30"/>
    <p:sldId id="276" r:id="rId31"/>
    <p:sldId id="277" r:id="rId32"/>
    <p:sldId id="288" r:id="rId3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50B65A-DA1D-F441-803B-90DA5A2C8CA2}" v="38" dt="2022-09-28T19:25:16.7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5"/>
    <p:restoredTop sz="94206"/>
  </p:normalViewPr>
  <p:slideViewPr>
    <p:cSldViewPr snapToGrid="0" snapToObjects="1">
      <p:cViewPr>
        <p:scale>
          <a:sx n="89" d="100"/>
          <a:sy n="89" d="100"/>
        </p:scale>
        <p:origin x="568" y="-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CCARDI MATTEO [EC0102479]" userId="6e86f234-4208-43b5-a27b-5c10ba541db2" providerId="ADAL" clId="{F150B65A-DA1D-F441-803B-90DA5A2C8CA2}"/>
    <pc:docChg chg="undo custSel addSld delSld modSld">
      <pc:chgData name="SICCARDI MATTEO [EC0102479]" userId="6e86f234-4208-43b5-a27b-5c10ba541db2" providerId="ADAL" clId="{F150B65A-DA1D-F441-803B-90DA5A2C8CA2}" dt="2022-09-28T19:30:53.876" v="2970" actId="255"/>
      <pc:docMkLst>
        <pc:docMk/>
      </pc:docMkLst>
      <pc:sldChg chg="modSp mod">
        <pc:chgData name="SICCARDI MATTEO [EC0102479]" userId="6e86f234-4208-43b5-a27b-5c10ba541db2" providerId="ADAL" clId="{F150B65A-DA1D-F441-803B-90DA5A2C8CA2}" dt="2022-09-28T19:29:28.231" v="2965" actId="255"/>
        <pc:sldMkLst>
          <pc:docMk/>
          <pc:sldMk cId="3910478320" sldId="256"/>
        </pc:sldMkLst>
        <pc:spChg chg="mod">
          <ac:chgData name="SICCARDI MATTEO [EC0102479]" userId="6e86f234-4208-43b5-a27b-5c10ba541db2" providerId="ADAL" clId="{F150B65A-DA1D-F441-803B-90DA5A2C8CA2}" dt="2022-09-28T19:29:28.231" v="2965" actId="255"/>
          <ac:spMkLst>
            <pc:docMk/>
            <pc:sldMk cId="3910478320" sldId="256"/>
            <ac:spMk id="2" creationId="{C9AD1E97-89C1-7E8A-AA5E-E5FC62F67404}"/>
          </ac:spMkLst>
        </pc:spChg>
      </pc:sldChg>
      <pc:sldChg chg="modSp mod">
        <pc:chgData name="SICCARDI MATTEO [EC0102479]" userId="6e86f234-4208-43b5-a27b-5c10ba541db2" providerId="ADAL" clId="{F150B65A-DA1D-F441-803B-90DA5A2C8CA2}" dt="2022-09-28T19:29:59.979" v="2967" actId="255"/>
        <pc:sldMkLst>
          <pc:docMk/>
          <pc:sldMk cId="1123974889" sldId="257"/>
        </pc:sldMkLst>
        <pc:spChg chg="mod">
          <ac:chgData name="SICCARDI MATTEO [EC0102479]" userId="6e86f234-4208-43b5-a27b-5c10ba541db2" providerId="ADAL" clId="{F150B65A-DA1D-F441-803B-90DA5A2C8CA2}" dt="2022-09-28T19:29:46.781" v="2966" actId="255"/>
          <ac:spMkLst>
            <pc:docMk/>
            <pc:sldMk cId="1123974889" sldId="257"/>
            <ac:spMk id="2" creationId="{87CCEF63-22AC-0A79-8D86-1EC032414BA0}"/>
          </ac:spMkLst>
        </pc:spChg>
        <pc:spChg chg="mod">
          <ac:chgData name="SICCARDI MATTEO [EC0102479]" userId="6e86f234-4208-43b5-a27b-5c10ba541db2" providerId="ADAL" clId="{F150B65A-DA1D-F441-803B-90DA5A2C8CA2}" dt="2022-09-28T19:29:59.979" v="2967" actId="255"/>
          <ac:spMkLst>
            <pc:docMk/>
            <pc:sldMk cId="1123974889" sldId="257"/>
            <ac:spMk id="9" creationId="{B83A7F05-A5B1-9971-95D3-AD9885758A85}"/>
          </ac:spMkLst>
        </pc:spChg>
      </pc:sldChg>
      <pc:sldChg chg="modSp mod">
        <pc:chgData name="SICCARDI MATTEO [EC0102479]" userId="6e86f234-4208-43b5-a27b-5c10ba541db2" providerId="ADAL" clId="{F150B65A-DA1D-F441-803B-90DA5A2C8CA2}" dt="2022-09-28T19:30:24.528" v="2968" actId="255"/>
        <pc:sldMkLst>
          <pc:docMk/>
          <pc:sldMk cId="3892018728" sldId="259"/>
        </pc:sldMkLst>
        <pc:spChg chg="mod">
          <ac:chgData name="SICCARDI MATTEO [EC0102479]" userId="6e86f234-4208-43b5-a27b-5c10ba541db2" providerId="ADAL" clId="{F150B65A-DA1D-F441-803B-90DA5A2C8CA2}" dt="2022-09-28T19:30:24.528" v="2968" actId="255"/>
          <ac:spMkLst>
            <pc:docMk/>
            <pc:sldMk cId="3892018728" sldId="259"/>
            <ac:spMk id="9" creationId="{40A530D7-A537-8E55-60F8-76E22EAE5DA6}"/>
          </ac:spMkLst>
        </pc:spChg>
      </pc:sldChg>
      <pc:sldChg chg="modSp mod">
        <pc:chgData name="SICCARDI MATTEO [EC0102479]" userId="6e86f234-4208-43b5-a27b-5c10ba541db2" providerId="ADAL" clId="{F150B65A-DA1D-F441-803B-90DA5A2C8CA2}" dt="2022-09-28T19:30:47.535" v="2969" actId="255"/>
        <pc:sldMkLst>
          <pc:docMk/>
          <pc:sldMk cId="2549056364" sldId="262"/>
        </pc:sldMkLst>
        <pc:spChg chg="mod">
          <ac:chgData name="SICCARDI MATTEO [EC0102479]" userId="6e86f234-4208-43b5-a27b-5c10ba541db2" providerId="ADAL" clId="{F150B65A-DA1D-F441-803B-90DA5A2C8CA2}" dt="2022-09-28T19:30:47.535" v="2969" actId="255"/>
          <ac:spMkLst>
            <pc:docMk/>
            <pc:sldMk cId="2549056364" sldId="262"/>
            <ac:spMk id="9" creationId="{C5339DE0-1407-B490-CDAC-EE246EEF341B}"/>
          </ac:spMkLst>
        </pc:spChg>
      </pc:sldChg>
      <pc:sldChg chg="modSp mod">
        <pc:chgData name="SICCARDI MATTEO [EC0102479]" userId="6e86f234-4208-43b5-a27b-5c10ba541db2" providerId="ADAL" clId="{F150B65A-DA1D-F441-803B-90DA5A2C8CA2}" dt="2022-09-28T19:30:53.876" v="2970" actId="255"/>
        <pc:sldMkLst>
          <pc:docMk/>
          <pc:sldMk cId="602598447" sldId="263"/>
        </pc:sldMkLst>
        <pc:spChg chg="mod">
          <ac:chgData name="SICCARDI MATTEO [EC0102479]" userId="6e86f234-4208-43b5-a27b-5c10ba541db2" providerId="ADAL" clId="{F150B65A-DA1D-F441-803B-90DA5A2C8CA2}" dt="2022-09-28T19:30:53.876" v="2970" actId="255"/>
          <ac:spMkLst>
            <pc:docMk/>
            <pc:sldMk cId="602598447" sldId="263"/>
            <ac:spMk id="9" creationId="{055D4682-D42B-803A-4E79-954B6885EA0C}"/>
          </ac:spMkLst>
        </pc:spChg>
      </pc:sldChg>
      <pc:sldChg chg="addSp delSp modSp mod">
        <pc:chgData name="SICCARDI MATTEO [EC0102479]" userId="6e86f234-4208-43b5-a27b-5c10ba541db2" providerId="ADAL" clId="{F150B65A-DA1D-F441-803B-90DA5A2C8CA2}" dt="2022-09-28T15:18:29.914" v="16" actId="1076"/>
        <pc:sldMkLst>
          <pc:docMk/>
          <pc:sldMk cId="2405521704" sldId="271"/>
        </pc:sldMkLst>
        <pc:spChg chg="del">
          <ac:chgData name="SICCARDI MATTEO [EC0102479]" userId="6e86f234-4208-43b5-a27b-5c10ba541db2" providerId="ADAL" clId="{F150B65A-DA1D-F441-803B-90DA5A2C8CA2}" dt="2022-09-28T15:16:49.948" v="2"/>
          <ac:spMkLst>
            <pc:docMk/>
            <pc:sldMk cId="2405521704" sldId="271"/>
            <ac:spMk id="5" creationId="{BAB46F1D-0450-D8A0-F862-B1BDD726CBEB}"/>
          </ac:spMkLst>
        </pc:spChg>
        <pc:spChg chg="add mod">
          <ac:chgData name="SICCARDI MATTEO [EC0102479]" userId="6e86f234-4208-43b5-a27b-5c10ba541db2" providerId="ADAL" clId="{F150B65A-DA1D-F441-803B-90DA5A2C8CA2}" dt="2022-09-28T15:16:23.710" v="0"/>
          <ac:spMkLst>
            <pc:docMk/>
            <pc:sldMk cId="2405521704" sldId="271"/>
            <ac:spMk id="7" creationId="{E5D48FFC-BDA5-2D9E-0693-345891CE3FA9}"/>
          </ac:spMkLst>
        </pc:spChg>
        <pc:spChg chg="add del mod">
          <ac:chgData name="SICCARDI MATTEO [EC0102479]" userId="6e86f234-4208-43b5-a27b-5c10ba541db2" providerId="ADAL" clId="{F150B65A-DA1D-F441-803B-90DA5A2C8CA2}" dt="2022-09-28T15:17:35.371" v="6"/>
          <ac:spMkLst>
            <pc:docMk/>
            <pc:sldMk cId="2405521704" sldId="271"/>
            <ac:spMk id="9" creationId="{37F037E9-9013-8240-E18E-F416F1483A4C}"/>
          </ac:spMkLst>
        </pc:spChg>
        <pc:spChg chg="add mod">
          <ac:chgData name="SICCARDI MATTEO [EC0102479]" userId="6e86f234-4208-43b5-a27b-5c10ba541db2" providerId="ADAL" clId="{F150B65A-DA1D-F441-803B-90DA5A2C8CA2}" dt="2022-09-28T15:18:29.914" v="16" actId="1076"/>
          <ac:spMkLst>
            <pc:docMk/>
            <pc:sldMk cId="2405521704" sldId="271"/>
            <ac:spMk id="11" creationId="{21665837-68C7-C2B2-E47A-1BA0FFC306F9}"/>
          </ac:spMkLst>
        </pc:spChg>
      </pc:sldChg>
      <pc:sldChg chg="new del">
        <pc:chgData name="SICCARDI MATTEO [EC0102479]" userId="6e86f234-4208-43b5-a27b-5c10ba541db2" providerId="ADAL" clId="{F150B65A-DA1D-F441-803B-90DA5A2C8CA2}" dt="2022-09-28T15:56:23.267" v="345" actId="2696"/>
        <pc:sldMkLst>
          <pc:docMk/>
          <pc:sldMk cId="636790913" sldId="272"/>
        </pc:sldMkLst>
      </pc:sldChg>
      <pc:sldChg chg="addSp delSp modSp new mod setBg">
        <pc:chgData name="SICCARDI MATTEO [EC0102479]" userId="6e86f234-4208-43b5-a27b-5c10ba541db2" providerId="ADAL" clId="{F150B65A-DA1D-F441-803B-90DA5A2C8CA2}" dt="2022-09-28T15:24:48.706" v="69" actId="732"/>
        <pc:sldMkLst>
          <pc:docMk/>
          <pc:sldMk cId="938311617" sldId="273"/>
        </pc:sldMkLst>
        <pc:spChg chg="mod">
          <ac:chgData name="SICCARDI MATTEO [EC0102479]" userId="6e86f234-4208-43b5-a27b-5c10ba541db2" providerId="ADAL" clId="{F150B65A-DA1D-F441-803B-90DA5A2C8CA2}" dt="2022-09-28T15:23:50.211" v="61" actId="26606"/>
          <ac:spMkLst>
            <pc:docMk/>
            <pc:sldMk cId="938311617" sldId="273"/>
            <ac:spMk id="2" creationId="{AE85F49D-554B-D922-BFFF-8A1D027A369C}"/>
          </ac:spMkLst>
        </pc:spChg>
        <pc:spChg chg="del">
          <ac:chgData name="SICCARDI MATTEO [EC0102479]" userId="6e86f234-4208-43b5-a27b-5c10ba541db2" providerId="ADAL" clId="{F150B65A-DA1D-F441-803B-90DA5A2C8CA2}" dt="2022-09-28T15:23:07.827" v="56" actId="931"/>
          <ac:spMkLst>
            <pc:docMk/>
            <pc:sldMk cId="938311617" sldId="273"/>
            <ac:spMk id="3" creationId="{FD44966B-F604-BC9D-E52D-578F2665AEB1}"/>
          </ac:spMkLst>
        </pc:spChg>
        <pc:spChg chg="add del mod">
          <ac:chgData name="SICCARDI MATTEO [EC0102479]" userId="6e86f234-4208-43b5-a27b-5c10ba541db2" providerId="ADAL" clId="{F150B65A-DA1D-F441-803B-90DA5A2C8CA2}" dt="2022-09-28T15:23:43.131" v="59" actId="21"/>
          <ac:spMkLst>
            <pc:docMk/>
            <pc:sldMk cId="938311617" sldId="273"/>
            <ac:spMk id="7" creationId="{0841B5D3-36FE-4B78-9FBA-6D931B1D5D3E}"/>
          </ac:spMkLst>
        </pc:spChg>
        <pc:spChg chg="add">
          <ac:chgData name="SICCARDI MATTEO [EC0102479]" userId="6e86f234-4208-43b5-a27b-5c10ba541db2" providerId="ADAL" clId="{F150B65A-DA1D-F441-803B-90DA5A2C8CA2}" dt="2022-09-28T15:23:50.211" v="61" actId="26606"/>
          <ac:spMkLst>
            <pc:docMk/>
            <pc:sldMk cId="938311617" sldId="273"/>
            <ac:spMk id="8" creationId="{665DBBEF-238B-476B-96AB-8AAC3224ECEA}"/>
          </ac:spMkLst>
        </pc:spChg>
        <pc:spChg chg="add">
          <ac:chgData name="SICCARDI MATTEO [EC0102479]" userId="6e86f234-4208-43b5-a27b-5c10ba541db2" providerId="ADAL" clId="{F150B65A-DA1D-F441-803B-90DA5A2C8CA2}" dt="2022-09-28T15:23:50.211" v="61" actId="26606"/>
          <ac:spMkLst>
            <pc:docMk/>
            <pc:sldMk cId="938311617" sldId="273"/>
            <ac:spMk id="9" creationId="{3FCFB1DE-0B7E-48CC-BA90-B2AB0889F9D6}"/>
          </ac:spMkLst>
        </pc:spChg>
        <pc:spChg chg="add del">
          <ac:chgData name="SICCARDI MATTEO [EC0102479]" userId="6e86f234-4208-43b5-a27b-5c10ba541db2" providerId="ADAL" clId="{F150B65A-DA1D-F441-803B-90DA5A2C8CA2}" dt="2022-09-28T15:23:43.212" v="60" actId="26606"/>
          <ac:spMkLst>
            <pc:docMk/>
            <pc:sldMk cId="938311617" sldId="273"/>
            <ac:spMk id="10" creationId="{665DBBEF-238B-476B-96AB-8AAC3224ECEA}"/>
          </ac:spMkLst>
        </pc:spChg>
        <pc:spChg chg="add del">
          <ac:chgData name="SICCARDI MATTEO [EC0102479]" userId="6e86f234-4208-43b5-a27b-5c10ba541db2" providerId="ADAL" clId="{F150B65A-DA1D-F441-803B-90DA5A2C8CA2}" dt="2022-09-28T15:23:43.212" v="60" actId="26606"/>
          <ac:spMkLst>
            <pc:docMk/>
            <pc:sldMk cId="938311617" sldId="273"/>
            <ac:spMk id="12" creationId="{3FCFB1DE-0B7E-48CC-BA90-B2AB0889F9D6}"/>
          </ac:spMkLst>
        </pc:spChg>
        <pc:picChg chg="add del mod modCrop">
          <ac:chgData name="SICCARDI MATTEO [EC0102479]" userId="6e86f234-4208-43b5-a27b-5c10ba541db2" providerId="ADAL" clId="{F150B65A-DA1D-F441-803B-90DA5A2C8CA2}" dt="2022-09-28T15:24:48.706" v="69" actId="732"/>
          <ac:picMkLst>
            <pc:docMk/>
            <pc:sldMk cId="938311617" sldId="273"/>
            <ac:picMk id="5" creationId="{A144FBDF-5778-280C-DA11-933F0D859F90}"/>
          </ac:picMkLst>
        </pc:picChg>
      </pc:sldChg>
      <pc:sldChg chg="addSp delSp modSp new mod setBg">
        <pc:chgData name="SICCARDI MATTEO [EC0102479]" userId="6e86f234-4208-43b5-a27b-5c10ba541db2" providerId="ADAL" clId="{F150B65A-DA1D-F441-803B-90DA5A2C8CA2}" dt="2022-09-28T15:32:29.701" v="158" actId="26606"/>
        <pc:sldMkLst>
          <pc:docMk/>
          <pc:sldMk cId="1706429101" sldId="274"/>
        </pc:sldMkLst>
        <pc:spChg chg="mod">
          <ac:chgData name="SICCARDI MATTEO [EC0102479]" userId="6e86f234-4208-43b5-a27b-5c10ba541db2" providerId="ADAL" clId="{F150B65A-DA1D-F441-803B-90DA5A2C8CA2}" dt="2022-09-28T15:32:29.701" v="158" actId="26606"/>
          <ac:spMkLst>
            <pc:docMk/>
            <pc:sldMk cId="1706429101" sldId="274"/>
            <ac:spMk id="2" creationId="{0D0F7197-C872-D09F-7C02-D36DD8BA802A}"/>
          </ac:spMkLst>
        </pc:spChg>
        <pc:spChg chg="del mod">
          <ac:chgData name="SICCARDI MATTEO [EC0102479]" userId="6e86f234-4208-43b5-a27b-5c10ba541db2" providerId="ADAL" clId="{F150B65A-DA1D-F441-803B-90DA5A2C8CA2}" dt="2022-09-28T15:32:25.275" v="157" actId="931"/>
          <ac:spMkLst>
            <pc:docMk/>
            <pc:sldMk cId="1706429101" sldId="274"/>
            <ac:spMk id="3" creationId="{204651B3-A0EE-3F36-E87C-1B9EDC7E206D}"/>
          </ac:spMkLst>
        </pc:spChg>
        <pc:spChg chg="add del">
          <ac:chgData name="SICCARDI MATTEO [EC0102479]" userId="6e86f234-4208-43b5-a27b-5c10ba541db2" providerId="ADAL" clId="{F150B65A-DA1D-F441-803B-90DA5A2C8CA2}" dt="2022-09-28T15:32:29.701" v="158" actId="26606"/>
          <ac:spMkLst>
            <pc:docMk/>
            <pc:sldMk cId="1706429101" sldId="274"/>
            <ac:spMk id="8" creationId="{100EDD19-6802-4EC3-95CE-CFFAB042CFD6}"/>
          </ac:spMkLst>
        </pc:spChg>
        <pc:spChg chg="add del">
          <ac:chgData name="SICCARDI MATTEO [EC0102479]" userId="6e86f234-4208-43b5-a27b-5c10ba541db2" providerId="ADAL" clId="{F150B65A-DA1D-F441-803B-90DA5A2C8CA2}" dt="2022-09-28T15:32:29.701" v="158" actId="26606"/>
          <ac:spMkLst>
            <pc:docMk/>
            <pc:sldMk cId="1706429101" sldId="274"/>
            <ac:spMk id="10" creationId="{DB17E863-922E-4C26-BD64-E8FD41D28661}"/>
          </ac:spMkLst>
        </pc:spChg>
        <pc:spChg chg="add">
          <ac:chgData name="SICCARDI MATTEO [EC0102479]" userId="6e86f234-4208-43b5-a27b-5c10ba541db2" providerId="ADAL" clId="{F150B65A-DA1D-F441-803B-90DA5A2C8CA2}" dt="2022-09-28T15:32:29.701" v="158" actId="26606"/>
          <ac:spMkLst>
            <pc:docMk/>
            <pc:sldMk cId="1706429101" sldId="274"/>
            <ac:spMk id="15" creationId="{665DBBEF-238B-476B-96AB-8AAC3224ECEA}"/>
          </ac:spMkLst>
        </pc:spChg>
        <pc:spChg chg="add">
          <ac:chgData name="SICCARDI MATTEO [EC0102479]" userId="6e86f234-4208-43b5-a27b-5c10ba541db2" providerId="ADAL" clId="{F150B65A-DA1D-F441-803B-90DA5A2C8CA2}" dt="2022-09-28T15:32:29.701" v="158" actId="26606"/>
          <ac:spMkLst>
            <pc:docMk/>
            <pc:sldMk cId="1706429101" sldId="274"/>
            <ac:spMk id="17" creationId="{3FCFB1DE-0B7E-48CC-BA90-B2AB0889F9D6}"/>
          </ac:spMkLst>
        </pc:spChg>
        <pc:picChg chg="add mod">
          <ac:chgData name="SICCARDI MATTEO [EC0102479]" userId="6e86f234-4208-43b5-a27b-5c10ba541db2" providerId="ADAL" clId="{F150B65A-DA1D-F441-803B-90DA5A2C8CA2}" dt="2022-09-28T15:32:29.701" v="158" actId="26606"/>
          <ac:picMkLst>
            <pc:docMk/>
            <pc:sldMk cId="1706429101" sldId="274"/>
            <ac:picMk id="5" creationId="{CD7EFF78-D757-4689-A526-2BFBBB1DB26B}"/>
          </ac:picMkLst>
        </pc:picChg>
      </pc:sldChg>
      <pc:sldChg chg="addSp delSp modSp new mod setBg">
        <pc:chgData name="SICCARDI MATTEO [EC0102479]" userId="6e86f234-4208-43b5-a27b-5c10ba541db2" providerId="ADAL" clId="{F150B65A-DA1D-F441-803B-90DA5A2C8CA2}" dt="2022-09-28T15:56:08.362" v="344" actId="1076"/>
        <pc:sldMkLst>
          <pc:docMk/>
          <pc:sldMk cId="1835757301" sldId="275"/>
        </pc:sldMkLst>
        <pc:spChg chg="mod">
          <ac:chgData name="SICCARDI MATTEO [EC0102479]" userId="6e86f234-4208-43b5-a27b-5c10ba541db2" providerId="ADAL" clId="{F150B65A-DA1D-F441-803B-90DA5A2C8CA2}" dt="2022-09-28T15:50:03.107" v="193" actId="26606"/>
          <ac:spMkLst>
            <pc:docMk/>
            <pc:sldMk cId="1835757301" sldId="275"/>
            <ac:spMk id="2" creationId="{A4103C86-75DA-CB27-297D-DE6E890BF735}"/>
          </ac:spMkLst>
        </pc:spChg>
        <pc:spChg chg="add del mod">
          <ac:chgData name="SICCARDI MATTEO [EC0102479]" userId="6e86f234-4208-43b5-a27b-5c10ba541db2" providerId="ADAL" clId="{F150B65A-DA1D-F441-803B-90DA5A2C8CA2}" dt="2022-09-28T15:50:16.430" v="194" actId="931"/>
          <ac:spMkLst>
            <pc:docMk/>
            <pc:sldMk cId="1835757301" sldId="275"/>
            <ac:spMk id="3" creationId="{29011A26-9B79-0432-F379-89AD11FBACC1}"/>
          </ac:spMkLst>
        </pc:spChg>
        <pc:spChg chg="add">
          <ac:chgData name="SICCARDI MATTEO [EC0102479]" userId="6e86f234-4208-43b5-a27b-5c10ba541db2" providerId="ADAL" clId="{F150B65A-DA1D-F441-803B-90DA5A2C8CA2}" dt="2022-09-28T15:50:03.107" v="193" actId="26606"/>
          <ac:spMkLst>
            <pc:docMk/>
            <pc:sldMk cId="1835757301" sldId="275"/>
            <ac:spMk id="8" creationId="{777A147A-9ED8-46B4-8660-1B3C2AA880B5}"/>
          </ac:spMkLst>
        </pc:spChg>
        <pc:spChg chg="add">
          <ac:chgData name="SICCARDI MATTEO [EC0102479]" userId="6e86f234-4208-43b5-a27b-5c10ba541db2" providerId="ADAL" clId="{F150B65A-DA1D-F441-803B-90DA5A2C8CA2}" dt="2022-09-28T15:50:03.107" v="193" actId="26606"/>
          <ac:spMkLst>
            <pc:docMk/>
            <pc:sldMk cId="1835757301" sldId="275"/>
            <ac:spMk id="10" creationId="{5D6C15A0-C087-4593-8414-2B4EC1CDC3DE}"/>
          </ac:spMkLst>
        </pc:spChg>
        <pc:spChg chg="add mod">
          <ac:chgData name="SICCARDI MATTEO [EC0102479]" userId="6e86f234-4208-43b5-a27b-5c10ba541db2" providerId="ADAL" clId="{F150B65A-DA1D-F441-803B-90DA5A2C8CA2}" dt="2022-09-28T15:51:55.434" v="241" actId="1076"/>
          <ac:spMkLst>
            <pc:docMk/>
            <pc:sldMk cId="1835757301" sldId="275"/>
            <ac:spMk id="14" creationId="{29CB9BE7-A311-CD82-F56F-B3737E337853}"/>
          </ac:spMkLst>
        </pc:spChg>
        <pc:spChg chg="add mod">
          <ac:chgData name="SICCARDI MATTEO [EC0102479]" userId="6e86f234-4208-43b5-a27b-5c10ba541db2" providerId="ADAL" clId="{F150B65A-DA1D-F441-803B-90DA5A2C8CA2}" dt="2022-09-28T15:53:05.579" v="325" actId="1076"/>
          <ac:spMkLst>
            <pc:docMk/>
            <pc:sldMk cId="1835757301" sldId="275"/>
            <ac:spMk id="15" creationId="{834DC7D2-DE42-AF02-E935-6EAF8525211C}"/>
          </ac:spMkLst>
        </pc:spChg>
        <pc:spChg chg="add mod">
          <ac:chgData name="SICCARDI MATTEO [EC0102479]" userId="6e86f234-4208-43b5-a27b-5c10ba541db2" providerId="ADAL" clId="{F150B65A-DA1D-F441-803B-90DA5A2C8CA2}" dt="2022-09-28T15:56:08.362" v="344" actId="1076"/>
          <ac:spMkLst>
            <pc:docMk/>
            <pc:sldMk cId="1835757301" sldId="275"/>
            <ac:spMk id="21" creationId="{9A050F00-5453-CA9E-3F09-0E17D331A6BD}"/>
          </ac:spMkLst>
        </pc:spChg>
        <pc:picChg chg="add del mod">
          <ac:chgData name="SICCARDI MATTEO [EC0102479]" userId="6e86f234-4208-43b5-a27b-5c10ba541db2" providerId="ADAL" clId="{F150B65A-DA1D-F441-803B-90DA5A2C8CA2}" dt="2022-09-28T15:49:59.631" v="192" actId="931"/>
          <ac:picMkLst>
            <pc:docMk/>
            <pc:sldMk cId="1835757301" sldId="275"/>
            <ac:picMk id="5" creationId="{6ABD3AE7-7BB4-688C-D7B3-796D16EE2DD1}"/>
          </ac:picMkLst>
        </pc:picChg>
        <pc:picChg chg="add del mod">
          <ac:chgData name="SICCARDI MATTEO [EC0102479]" userId="6e86f234-4208-43b5-a27b-5c10ba541db2" providerId="ADAL" clId="{F150B65A-DA1D-F441-803B-90DA5A2C8CA2}" dt="2022-09-28T15:49:57.848" v="190" actId="931"/>
          <ac:picMkLst>
            <pc:docMk/>
            <pc:sldMk cId="1835757301" sldId="275"/>
            <ac:picMk id="7" creationId="{A07908F2-D2BC-E46C-556B-CA765E446AAE}"/>
          </ac:picMkLst>
        </pc:picChg>
        <pc:picChg chg="add mod">
          <ac:chgData name="SICCARDI MATTEO [EC0102479]" userId="6e86f234-4208-43b5-a27b-5c10ba541db2" providerId="ADAL" clId="{F150B65A-DA1D-F441-803B-90DA5A2C8CA2}" dt="2022-09-28T15:52:02.465" v="243" actId="14100"/>
          <ac:picMkLst>
            <pc:docMk/>
            <pc:sldMk cId="1835757301" sldId="275"/>
            <ac:picMk id="11" creationId="{5EB8B5D9-4AE3-F65C-F432-7484BD06F5D8}"/>
          </ac:picMkLst>
        </pc:picChg>
        <pc:picChg chg="add mod">
          <ac:chgData name="SICCARDI MATTEO [EC0102479]" userId="6e86f234-4208-43b5-a27b-5c10ba541db2" providerId="ADAL" clId="{F150B65A-DA1D-F441-803B-90DA5A2C8CA2}" dt="2022-09-28T15:52:09.635" v="245" actId="1076"/>
          <ac:picMkLst>
            <pc:docMk/>
            <pc:sldMk cId="1835757301" sldId="275"/>
            <ac:picMk id="13" creationId="{41774A7E-4944-8FE6-4D15-DC4BD2DFBFA0}"/>
          </ac:picMkLst>
        </pc:picChg>
        <pc:picChg chg="add mod">
          <ac:chgData name="SICCARDI MATTEO [EC0102479]" userId="6e86f234-4208-43b5-a27b-5c10ba541db2" providerId="ADAL" clId="{F150B65A-DA1D-F441-803B-90DA5A2C8CA2}" dt="2022-09-28T15:53:35.617" v="330" actId="1076"/>
          <ac:picMkLst>
            <pc:docMk/>
            <pc:sldMk cId="1835757301" sldId="275"/>
            <ac:picMk id="17" creationId="{575E62C9-0AD1-1389-AA74-58A4F2E1E23A}"/>
          </ac:picMkLst>
        </pc:picChg>
        <pc:cxnChg chg="add mod">
          <ac:chgData name="SICCARDI MATTEO [EC0102479]" userId="6e86f234-4208-43b5-a27b-5c10ba541db2" providerId="ADAL" clId="{F150B65A-DA1D-F441-803B-90DA5A2C8CA2}" dt="2022-09-28T15:55:13.317" v="334" actId="1076"/>
          <ac:cxnSpMkLst>
            <pc:docMk/>
            <pc:sldMk cId="1835757301" sldId="275"/>
            <ac:cxnSpMk id="19" creationId="{68D410D0-D065-96F2-8EF7-B4C0B8EADFB2}"/>
          </ac:cxnSpMkLst>
        </pc:cxnChg>
      </pc:sldChg>
      <pc:sldChg chg="modSp new mod">
        <pc:chgData name="SICCARDI MATTEO [EC0102479]" userId="6e86f234-4208-43b5-a27b-5c10ba541db2" providerId="ADAL" clId="{F150B65A-DA1D-F441-803B-90DA5A2C8CA2}" dt="2022-09-28T19:22:37.095" v="2869" actId="255"/>
        <pc:sldMkLst>
          <pc:docMk/>
          <pc:sldMk cId="3615234503" sldId="276"/>
        </pc:sldMkLst>
        <pc:spChg chg="mod">
          <ac:chgData name="SICCARDI MATTEO [EC0102479]" userId="6e86f234-4208-43b5-a27b-5c10ba541db2" providerId="ADAL" clId="{F150B65A-DA1D-F441-803B-90DA5A2C8CA2}" dt="2022-09-28T15:57:35.568" v="354" actId="20577"/>
          <ac:spMkLst>
            <pc:docMk/>
            <pc:sldMk cId="3615234503" sldId="276"/>
            <ac:spMk id="2" creationId="{C729993F-197B-284D-A003-5B2C016205B9}"/>
          </ac:spMkLst>
        </pc:spChg>
        <pc:spChg chg="mod">
          <ac:chgData name="SICCARDI MATTEO [EC0102479]" userId="6e86f234-4208-43b5-a27b-5c10ba541db2" providerId="ADAL" clId="{F150B65A-DA1D-F441-803B-90DA5A2C8CA2}" dt="2022-09-28T19:22:37.095" v="2869" actId="255"/>
          <ac:spMkLst>
            <pc:docMk/>
            <pc:sldMk cId="3615234503" sldId="276"/>
            <ac:spMk id="3" creationId="{6E8085F1-0B5D-3867-0B86-AAB9AF75A842}"/>
          </ac:spMkLst>
        </pc:spChg>
      </pc:sldChg>
      <pc:sldChg chg="delSp modSp new mod">
        <pc:chgData name="SICCARDI MATTEO [EC0102479]" userId="6e86f234-4208-43b5-a27b-5c10ba541db2" providerId="ADAL" clId="{F150B65A-DA1D-F441-803B-90DA5A2C8CA2}" dt="2022-09-28T19:24:52.839" v="2899" actId="14100"/>
        <pc:sldMkLst>
          <pc:docMk/>
          <pc:sldMk cId="325094160" sldId="277"/>
        </pc:sldMkLst>
        <pc:spChg chg="del">
          <ac:chgData name="SICCARDI MATTEO [EC0102479]" userId="6e86f234-4208-43b5-a27b-5c10ba541db2" providerId="ADAL" clId="{F150B65A-DA1D-F441-803B-90DA5A2C8CA2}" dt="2022-09-28T16:14:00.751" v="566" actId="21"/>
          <ac:spMkLst>
            <pc:docMk/>
            <pc:sldMk cId="325094160" sldId="277"/>
            <ac:spMk id="2" creationId="{A7729AA2-EDD7-EEBD-9E17-B17BC0CD8B32}"/>
          </ac:spMkLst>
        </pc:spChg>
        <pc:spChg chg="mod">
          <ac:chgData name="SICCARDI MATTEO [EC0102479]" userId="6e86f234-4208-43b5-a27b-5c10ba541db2" providerId="ADAL" clId="{F150B65A-DA1D-F441-803B-90DA5A2C8CA2}" dt="2022-09-28T19:24:52.839" v="2899" actId="14100"/>
          <ac:spMkLst>
            <pc:docMk/>
            <pc:sldMk cId="325094160" sldId="277"/>
            <ac:spMk id="3" creationId="{4ADA9561-CA9C-8B65-7CFB-47D1A2405124}"/>
          </ac:spMkLst>
        </pc:spChg>
      </pc:sldChg>
      <pc:sldChg chg="addSp delSp modSp new mod setBg">
        <pc:chgData name="SICCARDI MATTEO [EC0102479]" userId="6e86f234-4208-43b5-a27b-5c10ba541db2" providerId="ADAL" clId="{F150B65A-DA1D-F441-803B-90DA5A2C8CA2}" dt="2022-09-28T16:28:44.068" v="825" actId="26606"/>
        <pc:sldMkLst>
          <pc:docMk/>
          <pc:sldMk cId="3440502930" sldId="278"/>
        </pc:sldMkLst>
        <pc:spChg chg="mod">
          <ac:chgData name="SICCARDI MATTEO [EC0102479]" userId="6e86f234-4208-43b5-a27b-5c10ba541db2" providerId="ADAL" clId="{F150B65A-DA1D-F441-803B-90DA5A2C8CA2}" dt="2022-09-28T16:28:44.068" v="825" actId="26606"/>
          <ac:spMkLst>
            <pc:docMk/>
            <pc:sldMk cId="3440502930" sldId="278"/>
            <ac:spMk id="2" creationId="{54A34D5D-F5C9-88A6-A17F-71888F79427E}"/>
          </ac:spMkLst>
        </pc:spChg>
        <pc:spChg chg="mod">
          <ac:chgData name="SICCARDI MATTEO [EC0102479]" userId="6e86f234-4208-43b5-a27b-5c10ba541db2" providerId="ADAL" clId="{F150B65A-DA1D-F441-803B-90DA5A2C8CA2}" dt="2022-09-28T16:28:44.068" v="825" actId="26606"/>
          <ac:spMkLst>
            <pc:docMk/>
            <pc:sldMk cId="3440502930" sldId="278"/>
            <ac:spMk id="3" creationId="{F5272FE8-0A8D-8EF1-8707-589C9D6B72EF}"/>
          </ac:spMkLst>
        </pc:spChg>
        <pc:spChg chg="add">
          <ac:chgData name="SICCARDI MATTEO [EC0102479]" userId="6e86f234-4208-43b5-a27b-5c10ba541db2" providerId="ADAL" clId="{F150B65A-DA1D-F441-803B-90DA5A2C8CA2}" dt="2022-09-28T16:27:47.104" v="823"/>
          <ac:spMkLst>
            <pc:docMk/>
            <pc:sldMk cId="3440502930" sldId="278"/>
            <ac:spMk id="4" creationId="{88D72D7D-C12C-3FF2-9B5E-6BD81159BC1D}"/>
          </ac:spMkLst>
        </pc:spChg>
        <pc:spChg chg="add del">
          <ac:chgData name="SICCARDI MATTEO [EC0102479]" userId="6e86f234-4208-43b5-a27b-5c10ba541db2" providerId="ADAL" clId="{F150B65A-DA1D-F441-803B-90DA5A2C8CA2}" dt="2022-09-28T16:28:44.068" v="825" actId="26606"/>
          <ac:spMkLst>
            <pc:docMk/>
            <pc:sldMk cId="3440502930" sldId="278"/>
            <ac:spMk id="2054" creationId="{A8908DB7-C3A6-4FCB-9820-CEE02B398C4A}"/>
          </ac:spMkLst>
        </pc:spChg>
        <pc:spChg chg="add del">
          <ac:chgData name="SICCARDI MATTEO [EC0102479]" userId="6e86f234-4208-43b5-a27b-5c10ba541db2" providerId="ADAL" clId="{F150B65A-DA1D-F441-803B-90DA5A2C8CA2}" dt="2022-09-28T16:28:44.068" v="825" actId="26606"/>
          <ac:spMkLst>
            <pc:docMk/>
            <pc:sldMk cId="3440502930" sldId="278"/>
            <ac:spMk id="2056" creationId="{535742DD-1B16-4E9D-B715-0D74B4574A68}"/>
          </ac:spMkLst>
        </pc:spChg>
        <pc:spChg chg="add">
          <ac:chgData name="SICCARDI MATTEO [EC0102479]" userId="6e86f234-4208-43b5-a27b-5c10ba541db2" providerId="ADAL" clId="{F150B65A-DA1D-F441-803B-90DA5A2C8CA2}" dt="2022-09-28T16:28:44.068" v="825" actId="26606"/>
          <ac:spMkLst>
            <pc:docMk/>
            <pc:sldMk cId="3440502930" sldId="278"/>
            <ac:spMk id="2061" creationId="{2B97F24A-32CE-4C1C-A50D-3016B394DCFB}"/>
          </ac:spMkLst>
        </pc:spChg>
        <pc:spChg chg="add">
          <ac:chgData name="SICCARDI MATTEO [EC0102479]" userId="6e86f234-4208-43b5-a27b-5c10ba541db2" providerId="ADAL" clId="{F150B65A-DA1D-F441-803B-90DA5A2C8CA2}" dt="2022-09-28T16:28:44.068" v="825" actId="26606"/>
          <ac:spMkLst>
            <pc:docMk/>
            <pc:sldMk cId="3440502930" sldId="278"/>
            <ac:spMk id="2063" creationId="{CD8B4F24-440B-49E9-B85D-733523DC064B}"/>
          </ac:spMkLst>
        </pc:spChg>
        <pc:picChg chg="add mod ord">
          <ac:chgData name="SICCARDI MATTEO [EC0102479]" userId="6e86f234-4208-43b5-a27b-5c10ba541db2" providerId="ADAL" clId="{F150B65A-DA1D-F441-803B-90DA5A2C8CA2}" dt="2022-09-28T16:28:44.068" v="825" actId="26606"/>
          <ac:picMkLst>
            <pc:docMk/>
            <pc:sldMk cId="3440502930" sldId="278"/>
            <ac:picMk id="2049" creationId="{C7B0BBAD-4F60-7DDF-C844-D94E7D235ADD}"/>
          </ac:picMkLst>
        </pc:picChg>
      </pc:sldChg>
      <pc:sldChg chg="addSp modSp new mod setBg">
        <pc:chgData name="SICCARDI MATTEO [EC0102479]" userId="6e86f234-4208-43b5-a27b-5c10ba541db2" providerId="ADAL" clId="{F150B65A-DA1D-F441-803B-90DA5A2C8CA2}" dt="2022-09-28T16:36:38.425" v="995" actId="26606"/>
        <pc:sldMkLst>
          <pc:docMk/>
          <pc:sldMk cId="3510807760" sldId="279"/>
        </pc:sldMkLst>
        <pc:spChg chg="mod">
          <ac:chgData name="SICCARDI MATTEO [EC0102479]" userId="6e86f234-4208-43b5-a27b-5c10ba541db2" providerId="ADAL" clId="{F150B65A-DA1D-F441-803B-90DA5A2C8CA2}" dt="2022-09-28T16:36:38.425" v="995" actId="26606"/>
          <ac:spMkLst>
            <pc:docMk/>
            <pc:sldMk cId="3510807760" sldId="279"/>
            <ac:spMk id="2" creationId="{CDD4F474-BE04-D8C5-6679-D6887915904D}"/>
          </ac:spMkLst>
        </pc:spChg>
        <pc:spChg chg="mod">
          <ac:chgData name="SICCARDI MATTEO [EC0102479]" userId="6e86f234-4208-43b5-a27b-5c10ba541db2" providerId="ADAL" clId="{F150B65A-DA1D-F441-803B-90DA5A2C8CA2}" dt="2022-09-28T16:36:38.425" v="995" actId="26606"/>
          <ac:spMkLst>
            <pc:docMk/>
            <pc:sldMk cId="3510807760" sldId="279"/>
            <ac:spMk id="3" creationId="{36EFEA24-78E1-B917-71A0-B735909C627D}"/>
          </ac:spMkLst>
        </pc:spChg>
        <pc:spChg chg="add">
          <ac:chgData name="SICCARDI MATTEO [EC0102479]" userId="6e86f234-4208-43b5-a27b-5c10ba541db2" providerId="ADAL" clId="{F150B65A-DA1D-F441-803B-90DA5A2C8CA2}" dt="2022-09-28T16:36:38.425" v="995" actId="26606"/>
          <ac:spMkLst>
            <pc:docMk/>
            <pc:sldMk cId="3510807760" sldId="279"/>
            <ac:spMk id="3079" creationId="{32AEEBC8-9D30-42EF-95F2-386C2653FBF0}"/>
          </ac:spMkLst>
        </pc:spChg>
        <pc:spChg chg="add">
          <ac:chgData name="SICCARDI MATTEO [EC0102479]" userId="6e86f234-4208-43b5-a27b-5c10ba541db2" providerId="ADAL" clId="{F150B65A-DA1D-F441-803B-90DA5A2C8CA2}" dt="2022-09-28T16:36:38.425" v="995" actId="26606"/>
          <ac:spMkLst>
            <pc:docMk/>
            <pc:sldMk cId="3510807760" sldId="279"/>
            <ac:spMk id="3081" creationId="{2E92FA66-67D7-4CB4-94D3-E643A9AD4757}"/>
          </ac:spMkLst>
        </pc:spChg>
        <pc:picChg chg="add mod">
          <ac:chgData name="SICCARDI MATTEO [EC0102479]" userId="6e86f234-4208-43b5-a27b-5c10ba541db2" providerId="ADAL" clId="{F150B65A-DA1D-F441-803B-90DA5A2C8CA2}" dt="2022-09-28T16:36:38.425" v="995" actId="26606"/>
          <ac:picMkLst>
            <pc:docMk/>
            <pc:sldMk cId="3510807760" sldId="279"/>
            <ac:picMk id="3074" creationId="{304226A0-89C2-D2A1-FD09-D50CBE5B997A}"/>
          </ac:picMkLst>
        </pc:picChg>
      </pc:sldChg>
      <pc:sldChg chg="addSp modSp new mod setBg">
        <pc:chgData name="SICCARDI MATTEO [EC0102479]" userId="6e86f234-4208-43b5-a27b-5c10ba541db2" providerId="ADAL" clId="{F150B65A-DA1D-F441-803B-90DA5A2C8CA2}" dt="2022-09-28T16:44:11.594" v="1071" actId="26606"/>
        <pc:sldMkLst>
          <pc:docMk/>
          <pc:sldMk cId="2467424689" sldId="280"/>
        </pc:sldMkLst>
        <pc:spChg chg="mod">
          <ac:chgData name="SICCARDI MATTEO [EC0102479]" userId="6e86f234-4208-43b5-a27b-5c10ba541db2" providerId="ADAL" clId="{F150B65A-DA1D-F441-803B-90DA5A2C8CA2}" dt="2022-09-28T16:44:11.594" v="1071" actId="26606"/>
          <ac:spMkLst>
            <pc:docMk/>
            <pc:sldMk cId="2467424689" sldId="280"/>
            <ac:spMk id="2" creationId="{679F531B-B57F-A7EA-0BF2-36F8179D351D}"/>
          </ac:spMkLst>
        </pc:spChg>
        <pc:spChg chg="mod">
          <ac:chgData name="SICCARDI MATTEO [EC0102479]" userId="6e86f234-4208-43b5-a27b-5c10ba541db2" providerId="ADAL" clId="{F150B65A-DA1D-F441-803B-90DA5A2C8CA2}" dt="2022-09-28T16:44:11.594" v="1071" actId="26606"/>
          <ac:spMkLst>
            <pc:docMk/>
            <pc:sldMk cId="2467424689" sldId="280"/>
            <ac:spMk id="3" creationId="{7E59CE98-4C48-F983-AAB2-87507DCA26A1}"/>
          </ac:spMkLst>
        </pc:spChg>
        <pc:spChg chg="add">
          <ac:chgData name="SICCARDI MATTEO [EC0102479]" userId="6e86f234-4208-43b5-a27b-5c10ba541db2" providerId="ADAL" clId="{F150B65A-DA1D-F441-803B-90DA5A2C8CA2}" dt="2022-09-28T16:44:11.594" v="1071" actId="26606"/>
          <ac:spMkLst>
            <pc:docMk/>
            <pc:sldMk cId="2467424689" sldId="280"/>
            <ac:spMk id="9" creationId="{2B97F24A-32CE-4C1C-A50D-3016B394DCFB}"/>
          </ac:spMkLst>
        </pc:spChg>
        <pc:spChg chg="add">
          <ac:chgData name="SICCARDI MATTEO [EC0102479]" userId="6e86f234-4208-43b5-a27b-5c10ba541db2" providerId="ADAL" clId="{F150B65A-DA1D-F441-803B-90DA5A2C8CA2}" dt="2022-09-28T16:44:11.594" v="1071" actId="26606"/>
          <ac:spMkLst>
            <pc:docMk/>
            <pc:sldMk cId="2467424689" sldId="280"/>
            <ac:spMk id="11" creationId="{CD8B4F24-440B-49E9-B85D-733523DC064B}"/>
          </ac:spMkLst>
        </pc:spChg>
        <pc:picChg chg="add mod">
          <ac:chgData name="SICCARDI MATTEO [EC0102479]" userId="6e86f234-4208-43b5-a27b-5c10ba541db2" providerId="ADAL" clId="{F150B65A-DA1D-F441-803B-90DA5A2C8CA2}" dt="2022-09-28T16:44:11.594" v="1071" actId="26606"/>
          <ac:picMkLst>
            <pc:docMk/>
            <pc:sldMk cId="2467424689" sldId="280"/>
            <ac:picMk id="4" creationId="{451088CA-2402-B527-8AA0-C8D99FA1506D}"/>
          </ac:picMkLst>
        </pc:picChg>
      </pc:sldChg>
      <pc:sldChg chg="addSp modSp new mod setBg">
        <pc:chgData name="SICCARDI MATTEO [EC0102479]" userId="6e86f234-4208-43b5-a27b-5c10ba541db2" providerId="ADAL" clId="{F150B65A-DA1D-F441-803B-90DA5A2C8CA2}" dt="2022-09-28T16:46:35.201" v="1173" actId="26606"/>
        <pc:sldMkLst>
          <pc:docMk/>
          <pc:sldMk cId="3560354553" sldId="281"/>
        </pc:sldMkLst>
        <pc:spChg chg="mod">
          <ac:chgData name="SICCARDI MATTEO [EC0102479]" userId="6e86f234-4208-43b5-a27b-5c10ba541db2" providerId="ADAL" clId="{F150B65A-DA1D-F441-803B-90DA5A2C8CA2}" dt="2022-09-28T16:46:35.201" v="1173" actId="26606"/>
          <ac:spMkLst>
            <pc:docMk/>
            <pc:sldMk cId="3560354553" sldId="281"/>
            <ac:spMk id="2" creationId="{EA1AE649-C0AC-18BE-3D09-9778B04C81DA}"/>
          </ac:spMkLst>
        </pc:spChg>
        <pc:spChg chg="mod">
          <ac:chgData name="SICCARDI MATTEO [EC0102479]" userId="6e86f234-4208-43b5-a27b-5c10ba541db2" providerId="ADAL" clId="{F150B65A-DA1D-F441-803B-90DA5A2C8CA2}" dt="2022-09-28T16:46:35.201" v="1173" actId="26606"/>
          <ac:spMkLst>
            <pc:docMk/>
            <pc:sldMk cId="3560354553" sldId="281"/>
            <ac:spMk id="3" creationId="{1D896E4C-3186-3266-55AE-6E243A1874AA}"/>
          </ac:spMkLst>
        </pc:spChg>
        <pc:spChg chg="add">
          <ac:chgData name="SICCARDI MATTEO [EC0102479]" userId="6e86f234-4208-43b5-a27b-5c10ba541db2" providerId="ADAL" clId="{F150B65A-DA1D-F441-803B-90DA5A2C8CA2}" dt="2022-09-28T16:46:35.201" v="1173" actId="26606"/>
          <ac:spMkLst>
            <pc:docMk/>
            <pc:sldMk cId="3560354553" sldId="281"/>
            <ac:spMk id="9" creationId="{2B97F24A-32CE-4C1C-A50D-3016B394DCFB}"/>
          </ac:spMkLst>
        </pc:spChg>
        <pc:spChg chg="add">
          <ac:chgData name="SICCARDI MATTEO [EC0102479]" userId="6e86f234-4208-43b5-a27b-5c10ba541db2" providerId="ADAL" clId="{F150B65A-DA1D-F441-803B-90DA5A2C8CA2}" dt="2022-09-28T16:46:35.201" v="1173" actId="26606"/>
          <ac:spMkLst>
            <pc:docMk/>
            <pc:sldMk cId="3560354553" sldId="281"/>
            <ac:spMk id="11" creationId="{CD8B4F24-440B-49E9-B85D-733523DC064B}"/>
          </ac:spMkLst>
        </pc:spChg>
        <pc:picChg chg="add mod">
          <ac:chgData name="SICCARDI MATTEO [EC0102479]" userId="6e86f234-4208-43b5-a27b-5c10ba541db2" providerId="ADAL" clId="{F150B65A-DA1D-F441-803B-90DA5A2C8CA2}" dt="2022-09-28T16:46:35.201" v="1173" actId="26606"/>
          <ac:picMkLst>
            <pc:docMk/>
            <pc:sldMk cId="3560354553" sldId="281"/>
            <ac:picMk id="4" creationId="{4FEE0DE8-890B-E8F8-35BA-59D7A4B9F526}"/>
          </ac:picMkLst>
        </pc:picChg>
      </pc:sldChg>
      <pc:sldChg chg="addSp modSp new mod setBg">
        <pc:chgData name="SICCARDI MATTEO [EC0102479]" userId="6e86f234-4208-43b5-a27b-5c10ba541db2" providerId="ADAL" clId="{F150B65A-DA1D-F441-803B-90DA5A2C8CA2}" dt="2022-09-28T17:49:52.875" v="1346" actId="26606"/>
        <pc:sldMkLst>
          <pc:docMk/>
          <pc:sldMk cId="3463659189" sldId="282"/>
        </pc:sldMkLst>
        <pc:spChg chg="mod">
          <ac:chgData name="SICCARDI MATTEO [EC0102479]" userId="6e86f234-4208-43b5-a27b-5c10ba541db2" providerId="ADAL" clId="{F150B65A-DA1D-F441-803B-90DA5A2C8CA2}" dt="2022-09-28T17:49:52.875" v="1346" actId="26606"/>
          <ac:spMkLst>
            <pc:docMk/>
            <pc:sldMk cId="3463659189" sldId="282"/>
            <ac:spMk id="2" creationId="{E79F4218-F60F-0E1D-9744-2D6C7482BBDD}"/>
          </ac:spMkLst>
        </pc:spChg>
        <pc:spChg chg="mod">
          <ac:chgData name="SICCARDI MATTEO [EC0102479]" userId="6e86f234-4208-43b5-a27b-5c10ba541db2" providerId="ADAL" clId="{F150B65A-DA1D-F441-803B-90DA5A2C8CA2}" dt="2022-09-28T17:49:52.875" v="1346" actId="26606"/>
          <ac:spMkLst>
            <pc:docMk/>
            <pc:sldMk cId="3463659189" sldId="282"/>
            <ac:spMk id="3" creationId="{9F5100A5-BE74-DFCB-23B3-214AED83E547}"/>
          </ac:spMkLst>
        </pc:spChg>
        <pc:spChg chg="add">
          <ac:chgData name="SICCARDI MATTEO [EC0102479]" userId="6e86f234-4208-43b5-a27b-5c10ba541db2" providerId="ADAL" clId="{F150B65A-DA1D-F441-803B-90DA5A2C8CA2}" dt="2022-09-28T17:49:52.875" v="1346" actId="26606"/>
          <ac:spMkLst>
            <pc:docMk/>
            <pc:sldMk cId="3463659189" sldId="282"/>
            <ac:spMk id="9" creationId="{2B97F24A-32CE-4C1C-A50D-3016B394DCFB}"/>
          </ac:spMkLst>
        </pc:spChg>
        <pc:spChg chg="add">
          <ac:chgData name="SICCARDI MATTEO [EC0102479]" userId="6e86f234-4208-43b5-a27b-5c10ba541db2" providerId="ADAL" clId="{F150B65A-DA1D-F441-803B-90DA5A2C8CA2}" dt="2022-09-28T17:49:52.875" v="1346" actId="26606"/>
          <ac:spMkLst>
            <pc:docMk/>
            <pc:sldMk cId="3463659189" sldId="282"/>
            <ac:spMk id="11" creationId="{6357EC4F-235E-4222-A36F-C7878ACE37F2}"/>
          </ac:spMkLst>
        </pc:spChg>
        <pc:picChg chg="add mod">
          <ac:chgData name="SICCARDI MATTEO [EC0102479]" userId="6e86f234-4208-43b5-a27b-5c10ba541db2" providerId="ADAL" clId="{F150B65A-DA1D-F441-803B-90DA5A2C8CA2}" dt="2022-09-28T17:49:52.875" v="1346" actId="26606"/>
          <ac:picMkLst>
            <pc:docMk/>
            <pc:sldMk cId="3463659189" sldId="282"/>
            <ac:picMk id="4" creationId="{3E4E0BB9-B164-A19E-1B7E-87C6DDE6C540}"/>
          </ac:picMkLst>
        </pc:picChg>
      </pc:sldChg>
      <pc:sldChg chg="addSp delSp modSp new mod setBg">
        <pc:chgData name="SICCARDI MATTEO [EC0102479]" userId="6e86f234-4208-43b5-a27b-5c10ba541db2" providerId="ADAL" clId="{F150B65A-DA1D-F441-803B-90DA5A2C8CA2}" dt="2022-09-28T17:59:07.236" v="1449" actId="26606"/>
        <pc:sldMkLst>
          <pc:docMk/>
          <pc:sldMk cId="2993200094" sldId="283"/>
        </pc:sldMkLst>
        <pc:spChg chg="mod">
          <ac:chgData name="SICCARDI MATTEO [EC0102479]" userId="6e86f234-4208-43b5-a27b-5c10ba541db2" providerId="ADAL" clId="{F150B65A-DA1D-F441-803B-90DA5A2C8CA2}" dt="2022-09-28T17:59:07.236" v="1449" actId="26606"/>
          <ac:spMkLst>
            <pc:docMk/>
            <pc:sldMk cId="2993200094" sldId="283"/>
            <ac:spMk id="2" creationId="{FACADA0F-E571-C3E8-3999-5E8320891873}"/>
          </ac:spMkLst>
        </pc:spChg>
        <pc:spChg chg="mod">
          <ac:chgData name="SICCARDI MATTEO [EC0102479]" userId="6e86f234-4208-43b5-a27b-5c10ba541db2" providerId="ADAL" clId="{F150B65A-DA1D-F441-803B-90DA5A2C8CA2}" dt="2022-09-28T17:59:07.236" v="1449" actId="26606"/>
          <ac:spMkLst>
            <pc:docMk/>
            <pc:sldMk cId="2993200094" sldId="283"/>
            <ac:spMk id="3" creationId="{73862A02-C901-15F6-3A26-D98ECAF3EB2F}"/>
          </ac:spMkLst>
        </pc:spChg>
        <pc:spChg chg="add">
          <ac:chgData name="SICCARDI MATTEO [EC0102479]" userId="6e86f234-4208-43b5-a27b-5c10ba541db2" providerId="ADAL" clId="{F150B65A-DA1D-F441-803B-90DA5A2C8CA2}" dt="2022-09-28T17:59:07.236" v="1449" actId="26606"/>
          <ac:spMkLst>
            <pc:docMk/>
            <pc:sldMk cId="2993200094" sldId="283"/>
            <ac:spMk id="9" creationId="{2B97F24A-32CE-4C1C-A50D-3016B394DCFB}"/>
          </ac:spMkLst>
        </pc:spChg>
        <pc:spChg chg="add">
          <ac:chgData name="SICCARDI MATTEO [EC0102479]" userId="6e86f234-4208-43b5-a27b-5c10ba541db2" providerId="ADAL" clId="{F150B65A-DA1D-F441-803B-90DA5A2C8CA2}" dt="2022-09-28T17:59:07.236" v="1449" actId="26606"/>
          <ac:spMkLst>
            <pc:docMk/>
            <pc:sldMk cId="2993200094" sldId="283"/>
            <ac:spMk id="11" creationId="{6357EC4F-235E-4222-A36F-C7878ACE37F2}"/>
          </ac:spMkLst>
        </pc:spChg>
        <pc:picChg chg="add mod">
          <ac:chgData name="SICCARDI MATTEO [EC0102479]" userId="6e86f234-4208-43b5-a27b-5c10ba541db2" providerId="ADAL" clId="{F150B65A-DA1D-F441-803B-90DA5A2C8CA2}" dt="2022-09-28T17:59:07.236" v="1449" actId="26606"/>
          <ac:picMkLst>
            <pc:docMk/>
            <pc:sldMk cId="2993200094" sldId="283"/>
            <ac:picMk id="4" creationId="{67BCA567-9063-6CC3-191C-DF85E83A502E}"/>
          </ac:picMkLst>
        </pc:picChg>
        <pc:picChg chg="add del">
          <ac:chgData name="SICCARDI MATTEO [EC0102479]" userId="6e86f234-4208-43b5-a27b-5c10ba541db2" providerId="ADAL" clId="{F150B65A-DA1D-F441-803B-90DA5A2C8CA2}" dt="2022-09-28T17:58:01.113" v="1445"/>
          <ac:picMkLst>
            <pc:docMk/>
            <pc:sldMk cId="2993200094" sldId="283"/>
            <ac:picMk id="4098" creationId="{06FBB4D2-D2C2-DA50-F88B-F002C0C23D7A}"/>
          </ac:picMkLst>
        </pc:picChg>
        <pc:picChg chg="add del">
          <ac:chgData name="SICCARDI MATTEO [EC0102479]" userId="6e86f234-4208-43b5-a27b-5c10ba541db2" providerId="ADAL" clId="{F150B65A-DA1D-F441-803B-90DA5A2C8CA2}" dt="2022-09-28T17:58:45.859" v="1447"/>
          <ac:picMkLst>
            <pc:docMk/>
            <pc:sldMk cId="2993200094" sldId="283"/>
            <ac:picMk id="4100" creationId="{C1645362-F9CD-7199-5DF3-F5932CFF65F9}"/>
          </ac:picMkLst>
        </pc:picChg>
      </pc:sldChg>
      <pc:sldChg chg="addSp modSp new mod setBg">
        <pc:chgData name="SICCARDI MATTEO [EC0102479]" userId="6e86f234-4208-43b5-a27b-5c10ba541db2" providerId="ADAL" clId="{F150B65A-DA1D-F441-803B-90DA5A2C8CA2}" dt="2022-09-28T18:01:02.540" v="1606" actId="26606"/>
        <pc:sldMkLst>
          <pc:docMk/>
          <pc:sldMk cId="2642829794" sldId="284"/>
        </pc:sldMkLst>
        <pc:spChg chg="mod">
          <ac:chgData name="SICCARDI MATTEO [EC0102479]" userId="6e86f234-4208-43b5-a27b-5c10ba541db2" providerId="ADAL" clId="{F150B65A-DA1D-F441-803B-90DA5A2C8CA2}" dt="2022-09-28T18:01:02.540" v="1606" actId="26606"/>
          <ac:spMkLst>
            <pc:docMk/>
            <pc:sldMk cId="2642829794" sldId="284"/>
            <ac:spMk id="2" creationId="{84360A39-8D5B-AE22-2E9A-959026EDE8FE}"/>
          </ac:spMkLst>
        </pc:spChg>
        <pc:spChg chg="mod">
          <ac:chgData name="SICCARDI MATTEO [EC0102479]" userId="6e86f234-4208-43b5-a27b-5c10ba541db2" providerId="ADAL" clId="{F150B65A-DA1D-F441-803B-90DA5A2C8CA2}" dt="2022-09-28T18:01:02.540" v="1606" actId="26606"/>
          <ac:spMkLst>
            <pc:docMk/>
            <pc:sldMk cId="2642829794" sldId="284"/>
            <ac:spMk id="3" creationId="{AEEF672D-1416-2605-6A8A-C263FC2F713A}"/>
          </ac:spMkLst>
        </pc:spChg>
        <pc:spChg chg="add">
          <ac:chgData name="SICCARDI MATTEO [EC0102479]" userId="6e86f234-4208-43b5-a27b-5c10ba541db2" providerId="ADAL" clId="{F150B65A-DA1D-F441-803B-90DA5A2C8CA2}" dt="2022-09-28T18:01:02.540" v="1606" actId="26606"/>
          <ac:spMkLst>
            <pc:docMk/>
            <pc:sldMk cId="2642829794" sldId="284"/>
            <ac:spMk id="9" creationId="{2B97F24A-32CE-4C1C-A50D-3016B394DCFB}"/>
          </ac:spMkLst>
        </pc:spChg>
        <pc:spChg chg="add">
          <ac:chgData name="SICCARDI MATTEO [EC0102479]" userId="6e86f234-4208-43b5-a27b-5c10ba541db2" providerId="ADAL" clId="{F150B65A-DA1D-F441-803B-90DA5A2C8CA2}" dt="2022-09-28T18:01:02.540" v="1606" actId="26606"/>
          <ac:spMkLst>
            <pc:docMk/>
            <pc:sldMk cId="2642829794" sldId="284"/>
            <ac:spMk id="11" creationId="{6357EC4F-235E-4222-A36F-C7878ACE37F2}"/>
          </ac:spMkLst>
        </pc:spChg>
        <pc:picChg chg="add mod">
          <ac:chgData name="SICCARDI MATTEO [EC0102479]" userId="6e86f234-4208-43b5-a27b-5c10ba541db2" providerId="ADAL" clId="{F150B65A-DA1D-F441-803B-90DA5A2C8CA2}" dt="2022-09-28T18:01:02.540" v="1606" actId="26606"/>
          <ac:picMkLst>
            <pc:docMk/>
            <pc:sldMk cId="2642829794" sldId="284"/>
            <ac:picMk id="4" creationId="{E1BA4722-5E7A-D718-7F73-BF2655402167}"/>
          </ac:picMkLst>
        </pc:picChg>
      </pc:sldChg>
      <pc:sldChg chg="addSp modSp new mod setBg">
        <pc:chgData name="SICCARDI MATTEO [EC0102479]" userId="6e86f234-4208-43b5-a27b-5c10ba541db2" providerId="ADAL" clId="{F150B65A-DA1D-F441-803B-90DA5A2C8CA2}" dt="2022-09-28T18:35:32.375" v="1763" actId="26606"/>
        <pc:sldMkLst>
          <pc:docMk/>
          <pc:sldMk cId="107779232" sldId="285"/>
        </pc:sldMkLst>
        <pc:spChg chg="mod">
          <ac:chgData name="SICCARDI MATTEO [EC0102479]" userId="6e86f234-4208-43b5-a27b-5c10ba541db2" providerId="ADAL" clId="{F150B65A-DA1D-F441-803B-90DA5A2C8CA2}" dt="2022-09-28T18:35:32.375" v="1763" actId="26606"/>
          <ac:spMkLst>
            <pc:docMk/>
            <pc:sldMk cId="107779232" sldId="285"/>
            <ac:spMk id="2" creationId="{D999A26F-B6D7-CBFE-376D-ED1785221686}"/>
          </ac:spMkLst>
        </pc:spChg>
        <pc:spChg chg="mod">
          <ac:chgData name="SICCARDI MATTEO [EC0102479]" userId="6e86f234-4208-43b5-a27b-5c10ba541db2" providerId="ADAL" clId="{F150B65A-DA1D-F441-803B-90DA5A2C8CA2}" dt="2022-09-28T18:35:32.375" v="1763" actId="26606"/>
          <ac:spMkLst>
            <pc:docMk/>
            <pc:sldMk cId="107779232" sldId="285"/>
            <ac:spMk id="3" creationId="{67469C2D-61C4-A5A9-2E00-B850C1CBAD48}"/>
          </ac:spMkLst>
        </pc:spChg>
        <pc:spChg chg="add">
          <ac:chgData name="SICCARDI MATTEO [EC0102479]" userId="6e86f234-4208-43b5-a27b-5c10ba541db2" providerId="ADAL" clId="{F150B65A-DA1D-F441-803B-90DA5A2C8CA2}" dt="2022-09-28T18:35:32.375" v="1763" actId="26606"/>
          <ac:spMkLst>
            <pc:docMk/>
            <pc:sldMk cId="107779232" sldId="285"/>
            <ac:spMk id="9" creationId="{2B97F24A-32CE-4C1C-A50D-3016B394DCFB}"/>
          </ac:spMkLst>
        </pc:spChg>
        <pc:spChg chg="add">
          <ac:chgData name="SICCARDI MATTEO [EC0102479]" userId="6e86f234-4208-43b5-a27b-5c10ba541db2" providerId="ADAL" clId="{F150B65A-DA1D-F441-803B-90DA5A2C8CA2}" dt="2022-09-28T18:35:32.375" v="1763" actId="26606"/>
          <ac:spMkLst>
            <pc:docMk/>
            <pc:sldMk cId="107779232" sldId="285"/>
            <ac:spMk id="11" creationId="{CD8B4F24-440B-49E9-B85D-733523DC064B}"/>
          </ac:spMkLst>
        </pc:spChg>
        <pc:picChg chg="add mod">
          <ac:chgData name="SICCARDI MATTEO [EC0102479]" userId="6e86f234-4208-43b5-a27b-5c10ba541db2" providerId="ADAL" clId="{F150B65A-DA1D-F441-803B-90DA5A2C8CA2}" dt="2022-09-28T18:35:32.375" v="1763" actId="26606"/>
          <ac:picMkLst>
            <pc:docMk/>
            <pc:sldMk cId="107779232" sldId="285"/>
            <ac:picMk id="4" creationId="{441A233C-7179-7813-8A3C-C7D67BEA331A}"/>
          </ac:picMkLst>
        </pc:picChg>
      </pc:sldChg>
      <pc:sldChg chg="addSp delSp modSp new mod setBg">
        <pc:chgData name="SICCARDI MATTEO [EC0102479]" userId="6e86f234-4208-43b5-a27b-5c10ba541db2" providerId="ADAL" clId="{F150B65A-DA1D-F441-803B-90DA5A2C8CA2}" dt="2022-09-28T18:59:49.827" v="2255" actId="26606"/>
        <pc:sldMkLst>
          <pc:docMk/>
          <pc:sldMk cId="3075288895" sldId="286"/>
        </pc:sldMkLst>
        <pc:spChg chg="mod">
          <ac:chgData name="SICCARDI MATTEO [EC0102479]" userId="6e86f234-4208-43b5-a27b-5c10ba541db2" providerId="ADAL" clId="{F150B65A-DA1D-F441-803B-90DA5A2C8CA2}" dt="2022-09-28T18:59:49.827" v="2255" actId="26606"/>
          <ac:spMkLst>
            <pc:docMk/>
            <pc:sldMk cId="3075288895" sldId="286"/>
            <ac:spMk id="2" creationId="{941A5D7F-A5F7-1FF9-2D6D-66821FB42E04}"/>
          </ac:spMkLst>
        </pc:spChg>
        <pc:spChg chg="mod">
          <ac:chgData name="SICCARDI MATTEO [EC0102479]" userId="6e86f234-4208-43b5-a27b-5c10ba541db2" providerId="ADAL" clId="{F150B65A-DA1D-F441-803B-90DA5A2C8CA2}" dt="2022-09-28T18:59:49.827" v="2255" actId="26606"/>
          <ac:spMkLst>
            <pc:docMk/>
            <pc:sldMk cId="3075288895" sldId="286"/>
            <ac:spMk id="3" creationId="{363AB1A3-92B7-89C3-237C-56F6C387F773}"/>
          </ac:spMkLst>
        </pc:spChg>
        <pc:spChg chg="add del">
          <ac:chgData name="SICCARDI MATTEO [EC0102479]" userId="6e86f234-4208-43b5-a27b-5c10ba541db2" providerId="ADAL" clId="{F150B65A-DA1D-F441-803B-90DA5A2C8CA2}" dt="2022-09-28T18:59:05.913" v="2252" actId="26606"/>
          <ac:spMkLst>
            <pc:docMk/>
            <pc:sldMk cId="3075288895" sldId="286"/>
            <ac:spMk id="5127" creationId="{2B97F24A-32CE-4C1C-A50D-3016B394DCFB}"/>
          </ac:spMkLst>
        </pc:spChg>
        <pc:spChg chg="add del">
          <ac:chgData name="SICCARDI MATTEO [EC0102479]" userId="6e86f234-4208-43b5-a27b-5c10ba541db2" providerId="ADAL" clId="{F150B65A-DA1D-F441-803B-90DA5A2C8CA2}" dt="2022-09-28T18:59:05.913" v="2252" actId="26606"/>
          <ac:spMkLst>
            <pc:docMk/>
            <pc:sldMk cId="3075288895" sldId="286"/>
            <ac:spMk id="5129" creationId="{CD8B4F24-440B-49E9-B85D-733523DC064B}"/>
          </ac:spMkLst>
        </pc:spChg>
        <pc:spChg chg="add del">
          <ac:chgData name="SICCARDI MATTEO [EC0102479]" userId="6e86f234-4208-43b5-a27b-5c10ba541db2" providerId="ADAL" clId="{F150B65A-DA1D-F441-803B-90DA5A2C8CA2}" dt="2022-09-28T18:59:49.827" v="2255" actId="26606"/>
          <ac:spMkLst>
            <pc:docMk/>
            <pc:sldMk cId="3075288895" sldId="286"/>
            <ac:spMk id="5134" creationId="{100EDD19-6802-4EC3-95CE-CFFAB042CFD6}"/>
          </ac:spMkLst>
        </pc:spChg>
        <pc:spChg chg="add del">
          <ac:chgData name="SICCARDI MATTEO [EC0102479]" userId="6e86f234-4208-43b5-a27b-5c10ba541db2" providerId="ADAL" clId="{F150B65A-DA1D-F441-803B-90DA5A2C8CA2}" dt="2022-09-28T18:59:49.827" v="2255" actId="26606"/>
          <ac:spMkLst>
            <pc:docMk/>
            <pc:sldMk cId="3075288895" sldId="286"/>
            <ac:spMk id="5136" creationId="{DB17E863-922E-4C26-BD64-E8FD41D28661}"/>
          </ac:spMkLst>
        </pc:spChg>
        <pc:spChg chg="add">
          <ac:chgData name="SICCARDI MATTEO [EC0102479]" userId="6e86f234-4208-43b5-a27b-5c10ba541db2" providerId="ADAL" clId="{F150B65A-DA1D-F441-803B-90DA5A2C8CA2}" dt="2022-09-28T18:59:49.827" v="2255" actId="26606"/>
          <ac:spMkLst>
            <pc:docMk/>
            <pc:sldMk cId="3075288895" sldId="286"/>
            <ac:spMk id="5141" creationId="{777A147A-9ED8-46B4-8660-1B3C2AA880B5}"/>
          </ac:spMkLst>
        </pc:spChg>
        <pc:spChg chg="add">
          <ac:chgData name="SICCARDI MATTEO [EC0102479]" userId="6e86f234-4208-43b5-a27b-5c10ba541db2" providerId="ADAL" clId="{F150B65A-DA1D-F441-803B-90DA5A2C8CA2}" dt="2022-09-28T18:59:49.827" v="2255" actId="26606"/>
          <ac:spMkLst>
            <pc:docMk/>
            <pc:sldMk cId="3075288895" sldId="286"/>
            <ac:spMk id="5143" creationId="{5D6C15A0-C087-4593-8414-2B4EC1CDC3DE}"/>
          </ac:spMkLst>
        </pc:spChg>
        <pc:picChg chg="add del mod">
          <ac:chgData name="SICCARDI MATTEO [EC0102479]" userId="6e86f234-4208-43b5-a27b-5c10ba541db2" providerId="ADAL" clId="{F150B65A-DA1D-F441-803B-90DA5A2C8CA2}" dt="2022-09-28T18:58:48.957" v="2251" actId="478"/>
          <ac:picMkLst>
            <pc:docMk/>
            <pc:sldMk cId="3075288895" sldId="286"/>
            <ac:picMk id="5122" creationId="{B265B1F5-B6E9-80C3-4076-A6D0C6947FFA}"/>
          </ac:picMkLst>
        </pc:picChg>
      </pc:sldChg>
      <pc:sldChg chg="addSp modSp new mod setBg">
        <pc:chgData name="SICCARDI MATTEO [EC0102479]" userId="6e86f234-4208-43b5-a27b-5c10ba541db2" providerId="ADAL" clId="{F150B65A-DA1D-F441-803B-90DA5A2C8CA2}" dt="2022-09-28T18:50:19.165" v="2227" actId="26606"/>
        <pc:sldMkLst>
          <pc:docMk/>
          <pc:sldMk cId="1822739720" sldId="287"/>
        </pc:sldMkLst>
        <pc:spChg chg="mod">
          <ac:chgData name="SICCARDI MATTEO [EC0102479]" userId="6e86f234-4208-43b5-a27b-5c10ba541db2" providerId="ADAL" clId="{F150B65A-DA1D-F441-803B-90DA5A2C8CA2}" dt="2022-09-28T18:50:19.165" v="2227" actId="26606"/>
          <ac:spMkLst>
            <pc:docMk/>
            <pc:sldMk cId="1822739720" sldId="287"/>
            <ac:spMk id="2" creationId="{B5BD302F-7D6E-94EA-1299-7CC48FDBA1CE}"/>
          </ac:spMkLst>
        </pc:spChg>
        <pc:spChg chg="mod">
          <ac:chgData name="SICCARDI MATTEO [EC0102479]" userId="6e86f234-4208-43b5-a27b-5c10ba541db2" providerId="ADAL" clId="{F150B65A-DA1D-F441-803B-90DA5A2C8CA2}" dt="2022-09-28T18:50:19.165" v="2227" actId="26606"/>
          <ac:spMkLst>
            <pc:docMk/>
            <pc:sldMk cId="1822739720" sldId="287"/>
            <ac:spMk id="3" creationId="{B64D7CA9-8A59-C393-9FD1-3BC84E7F68F4}"/>
          </ac:spMkLst>
        </pc:spChg>
        <pc:spChg chg="add">
          <ac:chgData name="SICCARDI MATTEO [EC0102479]" userId="6e86f234-4208-43b5-a27b-5c10ba541db2" providerId="ADAL" clId="{F150B65A-DA1D-F441-803B-90DA5A2C8CA2}" dt="2022-09-28T18:50:19.165" v="2227" actId="26606"/>
          <ac:spMkLst>
            <pc:docMk/>
            <pc:sldMk cId="1822739720" sldId="287"/>
            <ac:spMk id="9" creationId="{2B97F24A-32CE-4C1C-A50D-3016B394DCFB}"/>
          </ac:spMkLst>
        </pc:spChg>
        <pc:spChg chg="add">
          <ac:chgData name="SICCARDI MATTEO [EC0102479]" userId="6e86f234-4208-43b5-a27b-5c10ba541db2" providerId="ADAL" clId="{F150B65A-DA1D-F441-803B-90DA5A2C8CA2}" dt="2022-09-28T18:50:19.165" v="2227" actId="26606"/>
          <ac:spMkLst>
            <pc:docMk/>
            <pc:sldMk cId="1822739720" sldId="287"/>
            <ac:spMk id="11" creationId="{6357EC4F-235E-4222-A36F-C7878ACE37F2}"/>
          </ac:spMkLst>
        </pc:spChg>
        <pc:picChg chg="add mod">
          <ac:chgData name="SICCARDI MATTEO [EC0102479]" userId="6e86f234-4208-43b5-a27b-5c10ba541db2" providerId="ADAL" clId="{F150B65A-DA1D-F441-803B-90DA5A2C8CA2}" dt="2022-09-28T18:50:19.165" v="2227" actId="26606"/>
          <ac:picMkLst>
            <pc:docMk/>
            <pc:sldMk cId="1822739720" sldId="287"/>
            <ac:picMk id="4" creationId="{398D8A9A-D46B-D37B-B2D3-F5EF4B7E4BF1}"/>
          </ac:picMkLst>
        </pc:picChg>
      </pc:sldChg>
      <pc:sldChg chg="addSp delSp modSp new mod">
        <pc:chgData name="SICCARDI MATTEO [EC0102479]" userId="6e86f234-4208-43b5-a27b-5c10ba541db2" providerId="ADAL" clId="{F150B65A-DA1D-F441-803B-90DA5A2C8CA2}" dt="2022-09-28T19:28:28.097" v="2963" actId="255"/>
        <pc:sldMkLst>
          <pc:docMk/>
          <pc:sldMk cId="2097757464" sldId="288"/>
        </pc:sldMkLst>
        <pc:spChg chg="del">
          <ac:chgData name="SICCARDI MATTEO [EC0102479]" userId="6e86f234-4208-43b5-a27b-5c10ba541db2" providerId="ADAL" clId="{F150B65A-DA1D-F441-803B-90DA5A2C8CA2}" dt="2022-09-28T19:25:30.202" v="2902" actId="21"/>
          <ac:spMkLst>
            <pc:docMk/>
            <pc:sldMk cId="2097757464" sldId="288"/>
            <ac:spMk id="2" creationId="{033A4753-CBC7-18FA-BABF-334E00021B3B}"/>
          </ac:spMkLst>
        </pc:spChg>
        <pc:spChg chg="mod">
          <ac:chgData name="SICCARDI MATTEO [EC0102479]" userId="6e86f234-4208-43b5-a27b-5c10ba541db2" providerId="ADAL" clId="{F150B65A-DA1D-F441-803B-90DA5A2C8CA2}" dt="2022-09-28T19:28:28.097" v="2963" actId="255"/>
          <ac:spMkLst>
            <pc:docMk/>
            <pc:sldMk cId="2097757464" sldId="288"/>
            <ac:spMk id="3" creationId="{67EA3D08-29CC-D8A7-E7E0-11B5F7AEECDC}"/>
          </ac:spMkLst>
        </pc:spChg>
        <pc:spChg chg="add del mod">
          <ac:chgData name="SICCARDI MATTEO [EC0102479]" userId="6e86f234-4208-43b5-a27b-5c10ba541db2" providerId="ADAL" clId="{F150B65A-DA1D-F441-803B-90DA5A2C8CA2}" dt="2022-09-28T19:25:25.743" v="2901" actId="21"/>
          <ac:spMkLst>
            <pc:docMk/>
            <pc:sldMk cId="2097757464" sldId="288"/>
            <ac:spMk id="4" creationId="{E27E728D-9642-F24C-1A15-BB6706F75C39}"/>
          </ac:spMkLst>
        </pc:spChg>
      </pc:sldChg>
      <pc:sldChg chg="new del">
        <pc:chgData name="SICCARDI MATTEO [EC0102479]" userId="6e86f234-4208-43b5-a27b-5c10ba541db2" providerId="ADAL" clId="{F150B65A-DA1D-F441-803B-90DA5A2C8CA2}" dt="2022-09-28T19:28:33.710" v="2964" actId="2696"/>
        <pc:sldMkLst>
          <pc:docMk/>
          <pc:sldMk cId="4096918170" sldId="28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FDAD30-50B7-4C82-B5A3-058EE1CC6A2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ED174D3-172B-4640-9AF8-8FC073366FAE}">
      <dgm:prSet/>
      <dgm:spPr/>
      <dgm:t>
        <a:bodyPr/>
        <a:lstStyle/>
        <a:p>
          <a:r>
            <a:rPr lang="it-IT"/>
            <a:t>Flessibilità</a:t>
          </a:r>
          <a:endParaRPr lang="en-US"/>
        </a:p>
      </dgm:t>
    </dgm:pt>
    <dgm:pt modelId="{4E24C217-1CA8-408E-8A91-57935A7D27A4}" type="parTrans" cxnId="{5810A464-E466-4D1C-A815-50AB4AFB8AB0}">
      <dgm:prSet/>
      <dgm:spPr/>
      <dgm:t>
        <a:bodyPr/>
        <a:lstStyle/>
        <a:p>
          <a:endParaRPr lang="en-US"/>
        </a:p>
      </dgm:t>
    </dgm:pt>
    <dgm:pt modelId="{74AF1DB0-357D-49FC-8432-83B73286DFF3}" type="sibTrans" cxnId="{5810A464-E466-4D1C-A815-50AB4AFB8AB0}">
      <dgm:prSet/>
      <dgm:spPr/>
      <dgm:t>
        <a:bodyPr/>
        <a:lstStyle/>
        <a:p>
          <a:endParaRPr lang="en-US"/>
        </a:p>
      </dgm:t>
    </dgm:pt>
    <dgm:pt modelId="{43B70803-BE89-4CB4-B10B-55B75D164984}">
      <dgm:prSet/>
      <dgm:spPr/>
      <dgm:t>
        <a:bodyPr/>
        <a:lstStyle/>
        <a:p>
          <a:r>
            <a:rPr lang="it-IT"/>
            <a:t>Regolabilità</a:t>
          </a:r>
          <a:endParaRPr lang="en-US"/>
        </a:p>
      </dgm:t>
    </dgm:pt>
    <dgm:pt modelId="{71AD18B3-45D6-483D-AAE5-6E33CBB33FD1}" type="parTrans" cxnId="{C3754CD0-F948-4FCB-AFBC-A348440CCDB0}">
      <dgm:prSet/>
      <dgm:spPr/>
      <dgm:t>
        <a:bodyPr/>
        <a:lstStyle/>
        <a:p>
          <a:endParaRPr lang="en-US"/>
        </a:p>
      </dgm:t>
    </dgm:pt>
    <dgm:pt modelId="{FEF2338F-0CCB-4517-9575-E19B996E5C7A}" type="sibTrans" cxnId="{C3754CD0-F948-4FCB-AFBC-A348440CCDB0}">
      <dgm:prSet/>
      <dgm:spPr/>
      <dgm:t>
        <a:bodyPr/>
        <a:lstStyle/>
        <a:p>
          <a:endParaRPr lang="en-US"/>
        </a:p>
      </dgm:t>
    </dgm:pt>
    <dgm:pt modelId="{C7CF6342-2D14-419E-BFB3-CC3C39A714B6}">
      <dgm:prSet/>
      <dgm:spPr/>
      <dgm:t>
        <a:bodyPr/>
        <a:lstStyle/>
        <a:p>
          <a:r>
            <a:rPr lang="it-IT"/>
            <a:t>Trasparenza </a:t>
          </a:r>
          <a:endParaRPr lang="en-US"/>
        </a:p>
      </dgm:t>
    </dgm:pt>
    <dgm:pt modelId="{26E1C3D7-5F0A-4C4D-A932-F8A63617599E}" type="parTrans" cxnId="{D1AFE41E-52FB-472B-B582-4CC6769D463E}">
      <dgm:prSet/>
      <dgm:spPr/>
      <dgm:t>
        <a:bodyPr/>
        <a:lstStyle/>
        <a:p>
          <a:endParaRPr lang="en-US"/>
        </a:p>
      </dgm:t>
    </dgm:pt>
    <dgm:pt modelId="{0CC5C408-EAC8-4F0A-A372-C252A5840C36}" type="sibTrans" cxnId="{D1AFE41E-52FB-472B-B582-4CC6769D463E}">
      <dgm:prSet/>
      <dgm:spPr/>
      <dgm:t>
        <a:bodyPr/>
        <a:lstStyle/>
        <a:p>
          <a:endParaRPr lang="en-US"/>
        </a:p>
      </dgm:t>
    </dgm:pt>
    <dgm:pt modelId="{9175EA43-1885-43F5-8497-6C16773CAF29}">
      <dgm:prSet/>
      <dgm:spPr/>
      <dgm:t>
        <a:bodyPr/>
        <a:lstStyle/>
        <a:p>
          <a:r>
            <a:rPr lang="it-IT"/>
            <a:t>Temporaneità</a:t>
          </a:r>
          <a:endParaRPr lang="en-US"/>
        </a:p>
      </dgm:t>
    </dgm:pt>
    <dgm:pt modelId="{8895B82B-421F-46DD-BC3E-6B2F729AEF3B}" type="parTrans" cxnId="{1E7B0843-ED4C-4EEB-8ABB-BBC9DF986437}">
      <dgm:prSet/>
      <dgm:spPr/>
      <dgm:t>
        <a:bodyPr/>
        <a:lstStyle/>
        <a:p>
          <a:endParaRPr lang="en-US"/>
        </a:p>
      </dgm:t>
    </dgm:pt>
    <dgm:pt modelId="{0F7A0AE1-E965-4A7E-BA48-60CCF53B89A4}" type="sibTrans" cxnId="{1E7B0843-ED4C-4EEB-8ABB-BBC9DF986437}">
      <dgm:prSet/>
      <dgm:spPr/>
      <dgm:t>
        <a:bodyPr/>
        <a:lstStyle/>
        <a:p>
          <a:endParaRPr lang="en-US"/>
        </a:p>
      </dgm:t>
    </dgm:pt>
    <dgm:pt modelId="{B39090D2-CADB-2E4C-B1F3-B8B0C3CE9B45}" type="pres">
      <dgm:prSet presAssocID="{3FFDAD30-50B7-4C82-B5A3-058EE1CC6A2F}" presName="vert0" presStyleCnt="0">
        <dgm:presLayoutVars>
          <dgm:dir/>
          <dgm:animOne val="branch"/>
          <dgm:animLvl val="lvl"/>
        </dgm:presLayoutVars>
      </dgm:prSet>
      <dgm:spPr/>
    </dgm:pt>
    <dgm:pt modelId="{AEBE6064-1796-3B41-AAF9-5306D7218E9C}" type="pres">
      <dgm:prSet presAssocID="{0ED174D3-172B-4640-9AF8-8FC073366FAE}" presName="thickLine" presStyleLbl="alignNode1" presStyleIdx="0" presStyleCnt="4"/>
      <dgm:spPr/>
    </dgm:pt>
    <dgm:pt modelId="{C17CB980-5980-934D-8EB3-976237F6A578}" type="pres">
      <dgm:prSet presAssocID="{0ED174D3-172B-4640-9AF8-8FC073366FAE}" presName="horz1" presStyleCnt="0"/>
      <dgm:spPr/>
    </dgm:pt>
    <dgm:pt modelId="{D941D760-A7BD-604C-B9E4-A237EA5E7026}" type="pres">
      <dgm:prSet presAssocID="{0ED174D3-172B-4640-9AF8-8FC073366FAE}" presName="tx1" presStyleLbl="revTx" presStyleIdx="0" presStyleCnt="4"/>
      <dgm:spPr/>
    </dgm:pt>
    <dgm:pt modelId="{C3739613-5BDB-A94E-9661-EEB223B1029E}" type="pres">
      <dgm:prSet presAssocID="{0ED174D3-172B-4640-9AF8-8FC073366FAE}" presName="vert1" presStyleCnt="0"/>
      <dgm:spPr/>
    </dgm:pt>
    <dgm:pt modelId="{312D7841-5BDE-1641-AA5D-617E1358B8DE}" type="pres">
      <dgm:prSet presAssocID="{43B70803-BE89-4CB4-B10B-55B75D164984}" presName="thickLine" presStyleLbl="alignNode1" presStyleIdx="1" presStyleCnt="4"/>
      <dgm:spPr/>
    </dgm:pt>
    <dgm:pt modelId="{DB8D6ED5-28CC-F04E-A244-97849498D706}" type="pres">
      <dgm:prSet presAssocID="{43B70803-BE89-4CB4-B10B-55B75D164984}" presName="horz1" presStyleCnt="0"/>
      <dgm:spPr/>
    </dgm:pt>
    <dgm:pt modelId="{AB9DCE4F-9AC2-CE49-8AD6-66C3C004C6D0}" type="pres">
      <dgm:prSet presAssocID="{43B70803-BE89-4CB4-B10B-55B75D164984}" presName="tx1" presStyleLbl="revTx" presStyleIdx="1" presStyleCnt="4"/>
      <dgm:spPr/>
    </dgm:pt>
    <dgm:pt modelId="{F5714CCD-5C9C-0F4B-87C7-58CA6980F8FD}" type="pres">
      <dgm:prSet presAssocID="{43B70803-BE89-4CB4-B10B-55B75D164984}" presName="vert1" presStyleCnt="0"/>
      <dgm:spPr/>
    </dgm:pt>
    <dgm:pt modelId="{65197786-EEA0-C84F-A19F-60E3CBC1C13E}" type="pres">
      <dgm:prSet presAssocID="{C7CF6342-2D14-419E-BFB3-CC3C39A714B6}" presName="thickLine" presStyleLbl="alignNode1" presStyleIdx="2" presStyleCnt="4"/>
      <dgm:spPr/>
    </dgm:pt>
    <dgm:pt modelId="{98CAD1E7-557E-0748-9290-5D9DBB5F6D5E}" type="pres">
      <dgm:prSet presAssocID="{C7CF6342-2D14-419E-BFB3-CC3C39A714B6}" presName="horz1" presStyleCnt="0"/>
      <dgm:spPr/>
    </dgm:pt>
    <dgm:pt modelId="{D5D5C1C5-23A9-5D43-8C46-AFE694D8CBF6}" type="pres">
      <dgm:prSet presAssocID="{C7CF6342-2D14-419E-BFB3-CC3C39A714B6}" presName="tx1" presStyleLbl="revTx" presStyleIdx="2" presStyleCnt="4"/>
      <dgm:spPr/>
    </dgm:pt>
    <dgm:pt modelId="{F04FF06A-8ED7-9944-99AF-37C6484FE88E}" type="pres">
      <dgm:prSet presAssocID="{C7CF6342-2D14-419E-BFB3-CC3C39A714B6}" presName="vert1" presStyleCnt="0"/>
      <dgm:spPr/>
    </dgm:pt>
    <dgm:pt modelId="{267DC708-0A84-D04C-8898-5EA87C7D136A}" type="pres">
      <dgm:prSet presAssocID="{9175EA43-1885-43F5-8497-6C16773CAF29}" presName="thickLine" presStyleLbl="alignNode1" presStyleIdx="3" presStyleCnt="4"/>
      <dgm:spPr/>
    </dgm:pt>
    <dgm:pt modelId="{7533BDE3-8E0E-0442-9303-15A66E6A2BDF}" type="pres">
      <dgm:prSet presAssocID="{9175EA43-1885-43F5-8497-6C16773CAF29}" presName="horz1" presStyleCnt="0"/>
      <dgm:spPr/>
    </dgm:pt>
    <dgm:pt modelId="{524126A5-35A6-2A4C-8854-F7978CAE0F6D}" type="pres">
      <dgm:prSet presAssocID="{9175EA43-1885-43F5-8497-6C16773CAF29}" presName="tx1" presStyleLbl="revTx" presStyleIdx="3" presStyleCnt="4"/>
      <dgm:spPr/>
    </dgm:pt>
    <dgm:pt modelId="{7DABCA13-0A59-2E49-9F3E-C3E44C1D5963}" type="pres">
      <dgm:prSet presAssocID="{9175EA43-1885-43F5-8497-6C16773CAF29}" presName="vert1" presStyleCnt="0"/>
      <dgm:spPr/>
    </dgm:pt>
  </dgm:ptLst>
  <dgm:cxnLst>
    <dgm:cxn modelId="{D1AFE41E-52FB-472B-B582-4CC6769D463E}" srcId="{3FFDAD30-50B7-4C82-B5A3-058EE1CC6A2F}" destId="{C7CF6342-2D14-419E-BFB3-CC3C39A714B6}" srcOrd="2" destOrd="0" parTransId="{26E1C3D7-5F0A-4C4D-A932-F8A63617599E}" sibTransId="{0CC5C408-EAC8-4F0A-A372-C252A5840C36}"/>
    <dgm:cxn modelId="{1E7B0843-ED4C-4EEB-8ABB-BBC9DF986437}" srcId="{3FFDAD30-50B7-4C82-B5A3-058EE1CC6A2F}" destId="{9175EA43-1885-43F5-8497-6C16773CAF29}" srcOrd="3" destOrd="0" parTransId="{8895B82B-421F-46DD-BC3E-6B2F729AEF3B}" sibTransId="{0F7A0AE1-E965-4A7E-BA48-60CCF53B89A4}"/>
    <dgm:cxn modelId="{5810A464-E466-4D1C-A815-50AB4AFB8AB0}" srcId="{3FFDAD30-50B7-4C82-B5A3-058EE1CC6A2F}" destId="{0ED174D3-172B-4640-9AF8-8FC073366FAE}" srcOrd="0" destOrd="0" parTransId="{4E24C217-1CA8-408E-8A91-57935A7D27A4}" sibTransId="{74AF1DB0-357D-49FC-8432-83B73286DFF3}"/>
    <dgm:cxn modelId="{7A5FDD73-03D8-714B-8084-19BE340A8C31}" type="presOf" srcId="{0ED174D3-172B-4640-9AF8-8FC073366FAE}" destId="{D941D760-A7BD-604C-B9E4-A237EA5E7026}" srcOrd="0" destOrd="0" presId="urn:microsoft.com/office/officeart/2008/layout/LinedList"/>
    <dgm:cxn modelId="{0DF0C575-3676-2B4E-AAD1-A5871E7769F4}" type="presOf" srcId="{3FFDAD30-50B7-4C82-B5A3-058EE1CC6A2F}" destId="{B39090D2-CADB-2E4C-B1F3-B8B0C3CE9B45}" srcOrd="0" destOrd="0" presId="urn:microsoft.com/office/officeart/2008/layout/LinedList"/>
    <dgm:cxn modelId="{BD713586-DB17-6244-83EA-5724640BF5DE}" type="presOf" srcId="{C7CF6342-2D14-419E-BFB3-CC3C39A714B6}" destId="{D5D5C1C5-23A9-5D43-8C46-AFE694D8CBF6}" srcOrd="0" destOrd="0" presId="urn:microsoft.com/office/officeart/2008/layout/LinedList"/>
    <dgm:cxn modelId="{6699849B-A4B7-9F47-ADC2-14FFBD78EEE0}" type="presOf" srcId="{9175EA43-1885-43F5-8497-6C16773CAF29}" destId="{524126A5-35A6-2A4C-8854-F7978CAE0F6D}" srcOrd="0" destOrd="0" presId="urn:microsoft.com/office/officeart/2008/layout/LinedList"/>
    <dgm:cxn modelId="{C3754CD0-F948-4FCB-AFBC-A348440CCDB0}" srcId="{3FFDAD30-50B7-4C82-B5A3-058EE1CC6A2F}" destId="{43B70803-BE89-4CB4-B10B-55B75D164984}" srcOrd="1" destOrd="0" parTransId="{71AD18B3-45D6-483D-AAE5-6E33CBB33FD1}" sibTransId="{FEF2338F-0CCB-4517-9575-E19B996E5C7A}"/>
    <dgm:cxn modelId="{E64A8CF8-A5D2-EC4C-BD2C-460DFA0C84F9}" type="presOf" srcId="{43B70803-BE89-4CB4-B10B-55B75D164984}" destId="{AB9DCE4F-9AC2-CE49-8AD6-66C3C004C6D0}" srcOrd="0" destOrd="0" presId="urn:microsoft.com/office/officeart/2008/layout/LinedList"/>
    <dgm:cxn modelId="{D532AD03-2AD0-C84D-8C27-6928F3E2AE27}" type="presParOf" srcId="{B39090D2-CADB-2E4C-B1F3-B8B0C3CE9B45}" destId="{AEBE6064-1796-3B41-AAF9-5306D7218E9C}" srcOrd="0" destOrd="0" presId="urn:microsoft.com/office/officeart/2008/layout/LinedList"/>
    <dgm:cxn modelId="{69682581-CB89-B446-BF45-28E895D82568}" type="presParOf" srcId="{B39090D2-CADB-2E4C-B1F3-B8B0C3CE9B45}" destId="{C17CB980-5980-934D-8EB3-976237F6A578}" srcOrd="1" destOrd="0" presId="urn:microsoft.com/office/officeart/2008/layout/LinedList"/>
    <dgm:cxn modelId="{5B3CBE83-CF06-1141-8783-97038C1DF58E}" type="presParOf" srcId="{C17CB980-5980-934D-8EB3-976237F6A578}" destId="{D941D760-A7BD-604C-B9E4-A237EA5E7026}" srcOrd="0" destOrd="0" presId="urn:microsoft.com/office/officeart/2008/layout/LinedList"/>
    <dgm:cxn modelId="{F53E0035-764B-144E-A31F-F6542AA6E9CA}" type="presParOf" srcId="{C17CB980-5980-934D-8EB3-976237F6A578}" destId="{C3739613-5BDB-A94E-9661-EEB223B1029E}" srcOrd="1" destOrd="0" presId="urn:microsoft.com/office/officeart/2008/layout/LinedList"/>
    <dgm:cxn modelId="{EB55BE0C-E8AB-AC44-BA33-58C63BD2C5C4}" type="presParOf" srcId="{B39090D2-CADB-2E4C-B1F3-B8B0C3CE9B45}" destId="{312D7841-5BDE-1641-AA5D-617E1358B8DE}" srcOrd="2" destOrd="0" presId="urn:microsoft.com/office/officeart/2008/layout/LinedList"/>
    <dgm:cxn modelId="{12D75A3C-B060-0545-B834-64820890F98B}" type="presParOf" srcId="{B39090D2-CADB-2E4C-B1F3-B8B0C3CE9B45}" destId="{DB8D6ED5-28CC-F04E-A244-97849498D706}" srcOrd="3" destOrd="0" presId="urn:microsoft.com/office/officeart/2008/layout/LinedList"/>
    <dgm:cxn modelId="{639D6233-2BCD-864A-B628-6EF6526F2331}" type="presParOf" srcId="{DB8D6ED5-28CC-F04E-A244-97849498D706}" destId="{AB9DCE4F-9AC2-CE49-8AD6-66C3C004C6D0}" srcOrd="0" destOrd="0" presId="urn:microsoft.com/office/officeart/2008/layout/LinedList"/>
    <dgm:cxn modelId="{01109787-6B81-404D-B0E6-6EEDD99587D8}" type="presParOf" srcId="{DB8D6ED5-28CC-F04E-A244-97849498D706}" destId="{F5714CCD-5C9C-0F4B-87C7-58CA6980F8FD}" srcOrd="1" destOrd="0" presId="urn:microsoft.com/office/officeart/2008/layout/LinedList"/>
    <dgm:cxn modelId="{4D2186B6-61E7-A147-A44D-67766933C84B}" type="presParOf" srcId="{B39090D2-CADB-2E4C-B1F3-B8B0C3CE9B45}" destId="{65197786-EEA0-C84F-A19F-60E3CBC1C13E}" srcOrd="4" destOrd="0" presId="urn:microsoft.com/office/officeart/2008/layout/LinedList"/>
    <dgm:cxn modelId="{AF86ED82-C09E-CB4B-A504-17307507B6F4}" type="presParOf" srcId="{B39090D2-CADB-2E4C-B1F3-B8B0C3CE9B45}" destId="{98CAD1E7-557E-0748-9290-5D9DBB5F6D5E}" srcOrd="5" destOrd="0" presId="urn:microsoft.com/office/officeart/2008/layout/LinedList"/>
    <dgm:cxn modelId="{F0D57A2F-771F-9741-B3D5-33D7A7B02EE4}" type="presParOf" srcId="{98CAD1E7-557E-0748-9290-5D9DBB5F6D5E}" destId="{D5D5C1C5-23A9-5D43-8C46-AFE694D8CBF6}" srcOrd="0" destOrd="0" presId="urn:microsoft.com/office/officeart/2008/layout/LinedList"/>
    <dgm:cxn modelId="{11828029-BAFD-5C4E-9822-8BF7BCA72710}" type="presParOf" srcId="{98CAD1E7-557E-0748-9290-5D9DBB5F6D5E}" destId="{F04FF06A-8ED7-9944-99AF-37C6484FE88E}" srcOrd="1" destOrd="0" presId="urn:microsoft.com/office/officeart/2008/layout/LinedList"/>
    <dgm:cxn modelId="{F250273C-6C2E-6A4C-B0B3-CF61FCA82029}" type="presParOf" srcId="{B39090D2-CADB-2E4C-B1F3-B8B0C3CE9B45}" destId="{267DC708-0A84-D04C-8898-5EA87C7D136A}" srcOrd="6" destOrd="0" presId="urn:microsoft.com/office/officeart/2008/layout/LinedList"/>
    <dgm:cxn modelId="{64617332-0851-1E47-9034-F0610729E2CE}" type="presParOf" srcId="{B39090D2-CADB-2E4C-B1F3-B8B0C3CE9B45}" destId="{7533BDE3-8E0E-0442-9303-15A66E6A2BDF}" srcOrd="7" destOrd="0" presId="urn:microsoft.com/office/officeart/2008/layout/LinedList"/>
    <dgm:cxn modelId="{D27A2972-7A26-EA4F-9209-62B8DCA217B7}" type="presParOf" srcId="{7533BDE3-8E0E-0442-9303-15A66E6A2BDF}" destId="{524126A5-35A6-2A4C-8854-F7978CAE0F6D}" srcOrd="0" destOrd="0" presId="urn:microsoft.com/office/officeart/2008/layout/LinedList"/>
    <dgm:cxn modelId="{5381A5BE-7245-EF4C-AE2A-90BA2AE04F1D}" type="presParOf" srcId="{7533BDE3-8E0E-0442-9303-15A66E6A2BDF}" destId="{7DABCA13-0A59-2E49-9F3E-C3E44C1D596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E6064-1796-3B41-AAF9-5306D7218E9C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41D760-A7BD-604C-B9E4-A237EA5E7026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400" kern="1200"/>
            <a:t>Flessibilità</a:t>
          </a:r>
          <a:endParaRPr lang="en-US" sz="6400" kern="1200"/>
        </a:p>
      </dsp:txBody>
      <dsp:txXfrm>
        <a:off x="0" y="0"/>
        <a:ext cx="6900512" cy="1384035"/>
      </dsp:txXfrm>
    </dsp:sp>
    <dsp:sp modelId="{312D7841-5BDE-1641-AA5D-617E1358B8DE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DCE4F-9AC2-CE49-8AD6-66C3C004C6D0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400" kern="1200"/>
            <a:t>Regolabilità</a:t>
          </a:r>
          <a:endParaRPr lang="en-US" sz="6400" kern="1200"/>
        </a:p>
      </dsp:txBody>
      <dsp:txXfrm>
        <a:off x="0" y="1384035"/>
        <a:ext cx="6900512" cy="1384035"/>
      </dsp:txXfrm>
    </dsp:sp>
    <dsp:sp modelId="{65197786-EEA0-C84F-A19F-60E3CBC1C13E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5C1C5-23A9-5D43-8C46-AFE694D8CBF6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400" kern="1200"/>
            <a:t>Trasparenza </a:t>
          </a:r>
          <a:endParaRPr lang="en-US" sz="6400" kern="1200"/>
        </a:p>
      </dsp:txBody>
      <dsp:txXfrm>
        <a:off x="0" y="2768070"/>
        <a:ext cx="6900512" cy="1384035"/>
      </dsp:txXfrm>
    </dsp:sp>
    <dsp:sp modelId="{267DC708-0A84-D04C-8898-5EA87C7D136A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4126A5-35A6-2A4C-8854-F7978CAE0F6D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400" kern="1200"/>
            <a:t>Temporaneità</a:t>
          </a:r>
          <a:endParaRPr lang="en-US" sz="6400" kern="1200"/>
        </a:p>
      </dsp:txBody>
      <dsp:txXfrm>
        <a:off x="0" y="4152105"/>
        <a:ext cx="6900512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592639-2A04-7A71-73DA-490D8B0C3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5AE1E3A-94DF-D73E-3098-E1787D6FC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728ACC-5F7F-ECF7-E9CA-503E8147D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658E-EAB5-1B4B-AD57-3E19EAD1F6E6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CA1A28D-658C-7ED9-A2FE-A1049E46F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9861B8-1757-D01C-EDE6-92DF66844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25EB-818F-5F48-A1D2-BB3DFFFF8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7659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1E6B50-82BA-F3D7-6604-6F1461A28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1E1D4C3-57F8-3750-1F0C-EC2F45C9F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9A7492B-1676-1E07-94D1-671A2B2FF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658E-EAB5-1B4B-AD57-3E19EAD1F6E6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A19A3C-B18D-6252-4783-5433EA98D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34FBFD-E0B1-CDBB-AF76-3C12E55C0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25EB-818F-5F48-A1D2-BB3DFFFF8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582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69279C4-B95E-C464-AA8B-027DEEF5A3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DEFDF39-36B5-7E67-EB44-417DE3E0F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4AAA21-CB8B-E8CB-04E2-AC9191B07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658E-EAB5-1B4B-AD57-3E19EAD1F6E6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6276F0-34B9-AD94-352A-158388BBC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6526B7-36B2-22BB-D339-4691E55D0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25EB-818F-5F48-A1D2-BB3DFFFF8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196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33B2AE-F38B-39CB-6FD3-F65F5C193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22AC5A-4DF8-D8B3-0D93-2E2B07686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9A4FC2-3EA2-63FF-E6B8-372B2D0F0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658E-EAB5-1B4B-AD57-3E19EAD1F6E6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D6AE90-3EE3-597D-66DC-1BD061402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BE8C47-3B43-C189-727B-8827F220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25EB-818F-5F48-A1D2-BB3DFFFF8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362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043034-9B34-F970-844B-12729187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45F3EF5-4F3E-58A9-83E7-266058433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077CC5-A495-C3B5-E8F5-2F78DD13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658E-EAB5-1B4B-AD57-3E19EAD1F6E6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DD0A0A9-52ED-9C73-B32E-56681EC80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4A140A-109F-B51B-C021-E583A2D4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25EB-818F-5F48-A1D2-BB3DFFFF8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937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ABBDD1-C1B6-725F-5E98-959059540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D6F5E8-10CB-4782-A1D0-B3926B6B9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717C007-C522-C298-C810-0525638AB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E91ED72-4922-D33D-FCF7-8965EF20F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658E-EAB5-1B4B-AD57-3E19EAD1F6E6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C929351-19BE-7FCB-9098-3DA612EAD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EAB31ED-0E6E-5E8C-0E55-738C992F5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25EB-818F-5F48-A1D2-BB3DFFFF8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9471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372A39-42B2-4256-FBF8-44FB61F6C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8324A21-61CC-4BE6-25AD-93A8387D9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1634182-EC64-1761-A774-CA478820A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91EEF67-C4DB-04B9-A2FE-6C8BEB7828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F082B24-D536-9F50-C9C6-E7639F762E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D2BC32E-DB53-71C1-2834-F7F010D5D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658E-EAB5-1B4B-AD57-3E19EAD1F6E6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C21D288-562F-446C-153B-4B8498188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F99FDC9-D268-8044-99B4-26BE6475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25EB-818F-5F48-A1D2-BB3DFFFF8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1391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79A2CD-E0CE-83A7-1080-B12B39722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66AC449-9100-9C71-8338-A9130E15E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658E-EAB5-1B4B-AD57-3E19EAD1F6E6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7DBD09-09DD-92F9-51EF-70984FB4B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C0727F7-D214-E20E-2C68-14B47121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25EB-818F-5F48-A1D2-BB3DFFFF8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0281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7166B2E-43A5-B5EF-71D3-AA50BBAA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658E-EAB5-1B4B-AD57-3E19EAD1F6E6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FDECFBE-2FBC-F016-BD95-9FA36812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61273BA-8E95-4EB0-CFC1-2FB9C516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25EB-818F-5F48-A1D2-BB3DFFFF8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901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E59CA0-5BD2-6B32-9D9F-6CB5D8906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6335F9-49BF-E9EE-A2A0-C0AA3AA01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D0D2211-2669-764A-5A2C-429E9D091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F8BE3CA-7BC8-1D4B-1E10-50BB98879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658E-EAB5-1B4B-AD57-3E19EAD1F6E6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B1297F7-7BD4-F92A-E2A5-C83D6F1C3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A0119EB-021A-6BA8-B1C8-5A3DCE7E4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25EB-818F-5F48-A1D2-BB3DFFFF8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4043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C0E2FE-7500-AA18-F83A-9E196DAFE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4A690F2-2B92-7F1E-6B80-6F62404CB5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0F13A69-C351-D214-788E-D9B9F1BF5D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224CB5E-7CE5-B66C-6845-897FCD679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658E-EAB5-1B4B-AD57-3E19EAD1F6E6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2B2C956-8362-964D-857C-47745407A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D76F44C-B92E-BBD3-92BE-102BC851E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25EB-818F-5F48-A1D2-BB3DFFFF8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890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0E27740-BB7B-C24A-1DB4-F06EF2F2E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9E27435-B70E-59D1-5D95-DEF36C112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05A157-3E91-507D-BB07-E4AE37021C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4658E-EAB5-1B4B-AD57-3E19EAD1F6E6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8F327A-6F2E-63EB-C564-863EBC1E3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80ECB3-78FE-4B04-5512-5F7A6DC9C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A25EB-818F-5F48-A1D2-BB3DFFFF8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896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s://www.tempi.it/wp-content/uploads/2021/04/parmelin-von-der-leyen-ansa-1-1024x683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eurostat/cache/recovery-dashboard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wissinfo.ch/ita/come-la-svizzera-affronta-le-sfide-climatiche-e-come-l-11-settembre-ha-influenzato-la-scienza/46916046" TargetMode="External"/><Relationship Id="rId2" Type="http://schemas.openxmlformats.org/officeDocument/2006/relationships/hyperlink" Target="https://www.tempi.it/svizzera-unione-europea-accordo-quadr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novando.it/wp-content/uploads/2022/08/Il-quadro-di-riferimento-per-lemissione-di-prestiti-verdi-della-Confederazione-Svizzera-in-lingua-italiana.pdf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F41DA2F-73F1-E715-5617-49EB794FA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/>
              <a:t>SVIZZERA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7F019A-F04B-BE72-657A-A9DAC53E9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/>
              <a:t>SEMINARIO di Politica Economica Internazionale</a:t>
            </a:r>
          </a:p>
        </p:txBody>
      </p:sp>
      <p:sp>
        <p:nvSpPr>
          <p:cNvPr id="103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Bandiera svizzera Foto Stock, Bandiera svizzera Immagini | Depositphotos">
            <a:extLst>
              <a:ext uri="{FF2B5EF4-FFF2-40B4-BE49-F238E27FC236}">
                <a16:creationId xmlns:a16="http://schemas.microsoft.com/office/drawing/2014/main" id="{F045DF12-D563-26BA-B51B-E258CAA385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4" r="16133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574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305D543-A9FB-9CE3-F7BD-8A6A31ACD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it-IT" sz="2600" dirty="0"/>
              <a:t>ANDAMENTO DELLA PRODUZIONE NEI VARI SETTORI: IMPORTANZA DEL TURISMO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C328CF5-4366-760F-0FCA-314AA9CD9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000" dirty="0"/>
              <a:t>Il </a:t>
            </a:r>
            <a:r>
              <a:rPr lang="en-US" sz="2000" dirty="0" err="1"/>
              <a:t>settore</a:t>
            </a:r>
            <a:r>
              <a:rPr lang="en-US" sz="2000" dirty="0"/>
              <a:t> del turismo </a:t>
            </a:r>
            <a:r>
              <a:rPr lang="en-US" sz="2000" dirty="0" err="1"/>
              <a:t>è</a:t>
            </a:r>
            <a:r>
              <a:rPr lang="en-US" sz="2000" dirty="0"/>
              <a:t> </a:t>
            </a:r>
            <a:r>
              <a:rPr lang="en-US" sz="2000" dirty="0" err="1"/>
              <a:t>oggi</a:t>
            </a:r>
            <a:r>
              <a:rPr lang="en-US" sz="2000" dirty="0"/>
              <a:t> </a:t>
            </a:r>
            <a:r>
              <a:rPr lang="en-US" sz="2000" dirty="0" err="1"/>
              <a:t>tra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più</a:t>
            </a:r>
            <a:r>
              <a:rPr lang="en-US" sz="2000" dirty="0"/>
              <a:t> </a:t>
            </a:r>
            <a:r>
              <a:rPr lang="en-US" sz="2000" dirty="0" err="1"/>
              <a:t>importanti</a:t>
            </a:r>
            <a:r>
              <a:rPr lang="en-US" sz="2000" dirty="0"/>
              <a:t> </a:t>
            </a:r>
            <a:r>
              <a:rPr lang="en-US" sz="2000" dirty="0" err="1"/>
              <a:t>dell'economia</a:t>
            </a:r>
            <a:r>
              <a:rPr lang="en-US" sz="2000" dirty="0"/>
              <a:t> </a:t>
            </a:r>
            <a:r>
              <a:rPr lang="en-US" sz="2000" dirty="0" err="1"/>
              <a:t>svizzera</a:t>
            </a:r>
            <a:r>
              <a:rPr lang="en-US" sz="2000" dirty="0"/>
              <a:t>. Con 35,6 </a:t>
            </a:r>
            <a:r>
              <a:rPr lang="en-US" sz="2000" dirty="0" err="1"/>
              <a:t>milioni</a:t>
            </a:r>
            <a:r>
              <a:rPr lang="en-US" sz="2000" dirty="0"/>
              <a:t> di </a:t>
            </a:r>
            <a:r>
              <a:rPr lang="en-US" sz="2000" dirty="0" err="1"/>
              <a:t>pernottamenti</a:t>
            </a:r>
            <a:r>
              <a:rPr lang="en-US" sz="2000" dirty="0"/>
              <a:t>, </a:t>
            </a:r>
            <a:r>
              <a:rPr lang="en-US" sz="2000" dirty="0" err="1"/>
              <a:t>nel</a:t>
            </a:r>
            <a:r>
              <a:rPr lang="en-US" sz="2000" dirty="0"/>
              <a:t> 2015 </a:t>
            </a:r>
            <a:r>
              <a:rPr lang="en-US" sz="2000" dirty="0" err="1"/>
              <a:t>l'industria</a:t>
            </a:r>
            <a:r>
              <a:rPr lang="en-US" sz="2000" dirty="0"/>
              <a:t> del turismo ha </a:t>
            </a:r>
            <a:r>
              <a:rPr lang="en-US" sz="2000" dirty="0" err="1"/>
              <a:t>contribuito</a:t>
            </a:r>
            <a:r>
              <a:rPr lang="en-US" sz="2000" dirty="0"/>
              <a:t> al </a:t>
            </a:r>
            <a:r>
              <a:rPr lang="en-US" sz="2000" dirty="0" err="1"/>
              <a:t>prodotto</a:t>
            </a:r>
            <a:r>
              <a:rPr lang="en-US" sz="2000" dirty="0"/>
              <a:t> </a:t>
            </a:r>
            <a:r>
              <a:rPr lang="en-US" sz="2000" dirty="0" err="1"/>
              <a:t>interno</a:t>
            </a:r>
            <a:r>
              <a:rPr lang="en-US" sz="2000" dirty="0"/>
              <a:t> </a:t>
            </a:r>
            <a:r>
              <a:rPr lang="en-US" sz="2000" dirty="0" err="1"/>
              <a:t>lordo</a:t>
            </a:r>
            <a:r>
              <a:rPr lang="en-US" sz="2000" dirty="0"/>
              <a:t> con </a:t>
            </a:r>
            <a:r>
              <a:rPr lang="en-US" sz="2000" dirty="0" err="1"/>
              <a:t>una</a:t>
            </a:r>
            <a:r>
              <a:rPr lang="en-US" sz="2000" dirty="0"/>
              <a:t> quota di circa il 2,8%, </a:t>
            </a:r>
            <a:r>
              <a:rPr lang="en-US" sz="2000" dirty="0" err="1"/>
              <a:t>corrispondente</a:t>
            </a:r>
            <a:r>
              <a:rPr lang="en-US" sz="2000" dirty="0"/>
              <a:t> a un </a:t>
            </a:r>
            <a:r>
              <a:rPr lang="en-US" sz="2000" dirty="0" err="1"/>
              <a:t>importo</a:t>
            </a:r>
            <a:r>
              <a:rPr lang="en-US" sz="2000" dirty="0"/>
              <a:t> di 17,4 </a:t>
            </a:r>
            <a:r>
              <a:rPr lang="en-US" sz="2000" dirty="0" err="1"/>
              <a:t>miliardi</a:t>
            </a:r>
            <a:r>
              <a:rPr lang="en-US" sz="2000" dirty="0"/>
              <a:t> CHF.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D26327C-D78B-D445-AB0B-FE75674D0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297476"/>
            <a:ext cx="6903720" cy="426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90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FEE88EA-034A-2276-7F59-0D6B11BDF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anchor="ctr">
            <a:normAutofit/>
          </a:bodyPr>
          <a:lstStyle/>
          <a:p>
            <a:r>
              <a:rPr lang="it-IT" sz="4800"/>
              <a:t>BILANCIA DEI PAGAMENTI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5A4F585-58BE-D75B-4A5A-C17573CF0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263" y="457200"/>
            <a:ext cx="6007608" cy="1929384"/>
          </a:xfrm>
        </p:spPr>
        <p:txBody>
          <a:bodyPr anchor="ctr">
            <a:normAutofit/>
          </a:bodyPr>
          <a:lstStyle/>
          <a:p>
            <a:r>
              <a:rPr lang="en-US" sz="1400" dirty="0" err="1"/>
              <a:t>Saldo</a:t>
            </a:r>
            <a:r>
              <a:rPr lang="en-US" sz="1400" dirty="0"/>
              <a:t> del </a:t>
            </a:r>
            <a:r>
              <a:rPr lang="en-US" sz="1400" dirty="0" err="1"/>
              <a:t>conto</a:t>
            </a:r>
            <a:r>
              <a:rPr lang="en-US" sz="1400" dirty="0"/>
              <a:t> </a:t>
            </a:r>
            <a:r>
              <a:rPr lang="en-US" sz="1400" dirty="0" err="1"/>
              <a:t>corrente</a:t>
            </a:r>
            <a:r>
              <a:rPr lang="en-US" sz="1400" dirty="0"/>
              <a:t> e del </a:t>
            </a:r>
            <a:r>
              <a:rPr lang="en-US" sz="1400" dirty="0" err="1"/>
              <a:t>conto</a:t>
            </a:r>
            <a:r>
              <a:rPr lang="en-US" sz="1400" dirty="0"/>
              <a:t> </a:t>
            </a:r>
            <a:r>
              <a:rPr lang="en-US" sz="1400" dirty="0" err="1"/>
              <a:t>finanziario</a:t>
            </a:r>
            <a:endParaRPr lang="en-US" sz="14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883E5CA-B235-E039-0318-DF7EFEB66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4" y="2583950"/>
            <a:ext cx="5468112" cy="3649963"/>
          </a:xfrm>
          <a:prstGeom prst="rect">
            <a:avLst/>
          </a:prstGeom>
        </p:spPr>
      </p:pic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574C1FD-3991-7209-D5E7-BFCD09FB6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496" y="2583950"/>
            <a:ext cx="5468112" cy="36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29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74F3898-D466-3D65-E5B6-2F43191CF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QUADRO GENERALE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 descr="Immagine che contiene tavolo&#10;&#10;Descrizione generata automaticamente">
            <a:extLst>
              <a:ext uri="{FF2B5EF4-FFF2-40B4-BE49-F238E27FC236}">
                <a16:creationId xmlns:a16="http://schemas.microsoft.com/office/drawing/2014/main" id="{B0AC1D1F-0D73-443C-909C-853054E808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709803"/>
            <a:ext cx="7214616" cy="541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4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E85F49D-554B-D922-BFFF-8A1D027A3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DISTRIBUZIONE DEL REDDITO </a:t>
            </a:r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144FBDF-5778-280C-DA11-933F0D859F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007407"/>
            <a:ext cx="7214616" cy="481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11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D0F7197-C872-D09F-7C02-D36DD8BA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        FRONTALIERI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D7EFF78-D757-4689-A526-2BFBBB1DB2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790968"/>
            <a:ext cx="7214616" cy="524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29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4103C86-75DA-CB27-297D-DE6E890BF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it-IT" sz="5400" dirty="0"/>
              <a:t>SCUOLA E ISTRUZIONE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5EB8B5D9-4AE3-F65C-F432-7484BD06F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7587" y="1686182"/>
            <a:ext cx="6224587" cy="369332"/>
          </a:xfr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41774A7E-4944-8FE6-4D15-DC4BD2DFB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587" y="2063858"/>
            <a:ext cx="5778500" cy="369332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9CB9BE7-A311-CD82-F56F-B3737E337853}"/>
              </a:ext>
            </a:extLst>
          </p:cNvPr>
          <p:cNvSpPr txBox="1"/>
          <p:nvPr/>
        </p:nvSpPr>
        <p:spPr>
          <a:xfrm>
            <a:off x="6386513" y="1123840"/>
            <a:ext cx="461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Totale spesa pubblica in istruzione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34DC7D2-DE42-AF02-E935-6EAF8525211C}"/>
              </a:ext>
            </a:extLst>
          </p:cNvPr>
          <p:cNvSpPr txBox="1"/>
          <p:nvPr/>
        </p:nvSpPr>
        <p:spPr>
          <a:xfrm>
            <a:off x="5338220" y="2800350"/>
            <a:ext cx="6012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Differenza di spesa pubblica in istruzione dal 2012 al 2018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575E62C9-0AD1-1389-AA74-58A4F2E1E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2971" y="3264408"/>
            <a:ext cx="6223029" cy="2843579"/>
          </a:xfrm>
          <a:prstGeom prst="rect">
            <a:avLst/>
          </a:prstGeom>
        </p:spPr>
      </p:pic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68D410D0-D065-96F2-8EF7-B4C0B8EADFB2}"/>
              </a:ext>
            </a:extLst>
          </p:cNvPr>
          <p:cNvCxnSpPr>
            <a:cxnSpLocks/>
          </p:cNvCxnSpPr>
          <p:nvPr/>
        </p:nvCxnSpPr>
        <p:spPr>
          <a:xfrm>
            <a:off x="7686676" y="4086226"/>
            <a:ext cx="0" cy="714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A050F00-5453-CA9E-3F09-0E17D331A6BD}"/>
              </a:ext>
            </a:extLst>
          </p:cNvPr>
          <p:cNvSpPr txBox="1"/>
          <p:nvPr/>
        </p:nvSpPr>
        <p:spPr>
          <a:xfrm>
            <a:off x="7448934" y="3790336"/>
            <a:ext cx="696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14%</a:t>
            </a:r>
          </a:p>
        </p:txBody>
      </p:sp>
    </p:spTree>
    <p:extLst>
      <p:ext uri="{BB962C8B-B14F-4D97-AF65-F5344CB8AC3E}">
        <p14:creationId xmlns:p14="http://schemas.microsoft.com/office/powerpoint/2010/main" val="1835757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1" name="Rectangle 206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4A34D5D-F5C9-88A6-A17F-71888F794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it-IT" sz="5400"/>
              <a:t>PNRR</a:t>
            </a:r>
          </a:p>
        </p:txBody>
      </p:sp>
      <p:sp>
        <p:nvSpPr>
          <p:cNvPr id="206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272FE8-0A8D-8EF1-8707-589C9D6B7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it-IT" sz="2200"/>
              <a:t>La Svizzera non fa parte del piano di rilancio europeo. Esso, comunque, contribuisce a dare una spinta all’economia elvetica.</a:t>
            </a:r>
          </a:p>
        </p:txBody>
      </p:sp>
      <p:pic>
        <p:nvPicPr>
          <p:cNvPr id="2049" name="Immagine 1" descr="Il presidente della Svizzera Guy Parmelin con il presidente della Commissione europea Ursula Von der Leyen">
            <a:extLst>
              <a:ext uri="{FF2B5EF4-FFF2-40B4-BE49-F238E27FC236}">
                <a16:creationId xmlns:a16="http://schemas.microsoft.com/office/drawing/2014/main" id="{C7B0BBAD-4F60-7DDF-C844-D94E7D235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124883"/>
            <a:ext cx="6903720" cy="460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88D72D7D-C12C-3FF2-9B5E-6BD81159B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0502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DD4F474-BE04-D8C5-6679-D68879159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it-IT" sz="2300"/>
              <a:t>LA PRIMA EMISSIONE DEI «GREEN BOND» E’ PREVISTA PER L’AUTUNNO 2022</a:t>
            </a:r>
          </a:p>
        </p:txBody>
      </p:sp>
      <p:sp>
        <p:nvSpPr>
          <p:cNvPr id="3081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EFEA24-78E1-B917-71A0-B735909C6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anchor="ctr">
            <a:normAutofit/>
          </a:bodyPr>
          <a:lstStyle/>
          <a:p>
            <a:r>
              <a:rPr lang="it-IT" sz="1900"/>
              <a:t>L’analisi del bilancio della Confederazione si fonda sul consuntivo 2021 e ha identificato uscite a favore dell’ambiente pari a circa 4,5 miliardi di franchi che riguardano principalmente i settori dei trasporti pubblici, della biodiversità, della cooperazione internazionale e della ricerca e sviluppo.</a:t>
            </a:r>
          </a:p>
          <a:p>
            <a:endParaRPr lang="it-IT" sz="1900"/>
          </a:p>
        </p:txBody>
      </p:sp>
      <p:pic>
        <p:nvPicPr>
          <p:cNvPr id="3074" name="Picture 2" descr="What are Green Bonds and what projects do they finance? - Iberdrola">
            <a:extLst>
              <a:ext uri="{FF2B5EF4-FFF2-40B4-BE49-F238E27FC236}">
                <a16:creationId xmlns:a16="http://schemas.microsoft.com/office/drawing/2014/main" id="{304226A0-89C2-D2A1-FD09-D50CBE5B9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065" y="2290936"/>
            <a:ext cx="7801678" cy="395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807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79F531B-B57F-A7EA-0BF2-36F8179D3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it-IT" sz="5400" dirty="0"/>
              <a:t>TRASPORTI PULITI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59CE98-4C48-F983-AAB2-87507DCA2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it-IT" sz="2200"/>
              <a:t>Obiettivi in linea con l’UE:</a:t>
            </a:r>
          </a:p>
          <a:p>
            <a:r>
              <a:rPr lang="it-IT" sz="2200">
                <a:effectLst/>
                <a:ea typeface="Times New Roman" panose="02020603050405020304" pitchFamily="18" charset="0"/>
              </a:rPr>
              <a:t>Mitigazione dei cambiamenti climatici</a:t>
            </a:r>
            <a:r>
              <a:rPr lang="it-IT" sz="2200">
                <a:effectLst/>
              </a:rPr>
              <a:t> </a:t>
            </a:r>
          </a:p>
          <a:p>
            <a:r>
              <a:rPr lang="it-IT" sz="2200">
                <a:effectLst/>
                <a:ea typeface="Times New Roman" panose="02020603050405020304" pitchFamily="18" charset="0"/>
              </a:rPr>
              <a:t>Prevenzione e riduzione dell’inquinamento</a:t>
            </a:r>
            <a:r>
              <a:rPr lang="it-IT" sz="2200">
                <a:effectLst/>
              </a:rPr>
              <a:t> </a:t>
            </a:r>
            <a:endParaRPr lang="it-IT" sz="2200"/>
          </a:p>
        </p:txBody>
      </p:sp>
      <p:pic>
        <p:nvPicPr>
          <p:cNvPr id="4" name="Immagine 3" descr="Immagine che contiene tavolo&#10;&#10;Descrizione generata automaticamente">
            <a:extLst>
              <a:ext uri="{FF2B5EF4-FFF2-40B4-BE49-F238E27FC236}">
                <a16:creationId xmlns:a16="http://schemas.microsoft.com/office/drawing/2014/main" id="{451088CA-2402-B527-8AA0-C8D99FA15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2350294"/>
            <a:ext cx="6903720" cy="215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24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A1AE649-C0AC-18BE-3D09-9778B04C8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it-IT" sz="2600"/>
              <a:t>AGRICOLTURA, FORESTE, PAESAGGI NATURALI E BIODIVERSITA’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896E4C-3186-3266-55AE-6E243A187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it-IT" sz="2200"/>
              <a:t>Obiettivi in linea con l’UE:</a:t>
            </a:r>
          </a:p>
          <a:p>
            <a:r>
              <a:rPr lang="it-IT" sz="2200">
                <a:effectLst/>
                <a:ea typeface="Times New Roman" panose="02020603050405020304" pitchFamily="18" charset="0"/>
              </a:rPr>
              <a:t>Mitigazione dei cambiamenti climatici </a:t>
            </a:r>
          </a:p>
          <a:p>
            <a:r>
              <a:rPr lang="it-IT" sz="2200">
                <a:effectLst/>
                <a:ea typeface="Times New Roman" panose="02020603050405020304" pitchFamily="18" charset="0"/>
              </a:rPr>
              <a:t>Adattamento ai cambiamenti climatici</a:t>
            </a:r>
            <a:r>
              <a:rPr lang="it-IT" sz="2200">
                <a:effectLst/>
              </a:rPr>
              <a:t> </a:t>
            </a:r>
            <a:endParaRPr lang="it-IT" sz="2200"/>
          </a:p>
          <a:p>
            <a:r>
              <a:rPr lang="it-IT" sz="2200">
                <a:effectLst/>
                <a:ea typeface="Times New Roman" panose="02020603050405020304" pitchFamily="18" charset="0"/>
              </a:rPr>
              <a:t>Protezione e ripristino della biodiversità e degli ecosistemi</a:t>
            </a:r>
          </a:p>
          <a:p>
            <a:endParaRPr lang="it-IT" sz="220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FEE0DE8-890B-E8F8-35BA-59D7A4B9F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2350294"/>
            <a:ext cx="6903720" cy="215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54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9AD1E97-89C1-7E8A-AA5E-E5FC62F67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759508"/>
            <a:ext cx="3571810" cy="3573516"/>
          </a:xfrm>
        </p:spPr>
        <p:txBody>
          <a:bodyPr>
            <a:normAutofit/>
          </a:bodyPr>
          <a:lstStyle/>
          <a:p>
            <a:pPr algn="l"/>
            <a:r>
              <a:rPr lang="it-IT" sz="5400" dirty="0"/>
              <a:t>PRODOTTO INTERNO LORDO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73BFCAB-21E9-8618-5DD0-CBB3A0614C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pPr algn="l"/>
            <a:r>
              <a:rPr lang="it-IT" sz="1400" dirty="0"/>
              <a:t>Tasso di variazione del PIL reale 2007-2021</a:t>
            </a:r>
          </a:p>
          <a:p>
            <a:pPr algn="l"/>
            <a:r>
              <a:rPr lang="it-IT" sz="1100" dirty="0"/>
              <a:t>(variazione percentuale rispetto all’anno precedente)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9C17586-2B52-A38D-EFD4-A49B4D205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007407"/>
            <a:ext cx="7214616" cy="481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78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79F4218-F60F-0E1D-9744-2D6C7482B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it-IT" sz="3000"/>
              <a:t>EDILIZIA ECOLOGICA ED EFFICIENZA ENERGETICA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5100A5-BE74-DFCB-23B3-214AED83E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it-IT" sz="2200"/>
              <a:t>Obiettivi in linea con l’UE:</a:t>
            </a:r>
          </a:p>
          <a:p>
            <a:r>
              <a:rPr lang="it-IT" sz="2200"/>
              <a:t>Mitigazione dei cambiamenti climatici</a:t>
            </a:r>
          </a:p>
        </p:txBody>
      </p:sp>
      <p:pic>
        <p:nvPicPr>
          <p:cNvPr id="4" name="Immagine 3" descr="Immagine che contiene tavolo&#10;&#10;Descrizione generata automaticamente">
            <a:extLst>
              <a:ext uri="{FF2B5EF4-FFF2-40B4-BE49-F238E27FC236}">
                <a16:creationId xmlns:a16="http://schemas.microsoft.com/office/drawing/2014/main" id="{3E4E0BB9-B164-A19E-1B7E-87C6DDE6C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2324405"/>
            <a:ext cx="6903720" cy="220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59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ACADA0F-E571-C3E8-3999-5E8320891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it-IT" sz="4600"/>
              <a:t>ENERGIE RINNOVABILI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862A02-C901-15F6-3A26-D98ECAF3E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it-IT" sz="2200"/>
              <a:t>Obiettivi in linea con l’UE:</a:t>
            </a:r>
          </a:p>
          <a:p>
            <a:r>
              <a:rPr lang="it-IT" sz="2200"/>
              <a:t>Mitigazione dei cambiamenti climatici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7BCA567-9063-6CC3-191C-DF85E83A5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823885"/>
            <a:ext cx="6903720" cy="321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00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4360A39-8D5B-AE22-2E9A-959026EDE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it-IT" sz="3400"/>
              <a:t>COOPERAZIONE INTERNAZIONALE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EF672D-1416-2605-6A8A-C263FC2F7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it-IT" sz="2200"/>
              <a:t>Obiettivi in linea con l’UE:</a:t>
            </a:r>
          </a:p>
          <a:p>
            <a:r>
              <a:rPr lang="it-IT" sz="2200"/>
              <a:t>Mitigazione dei cambiamenti climatici</a:t>
            </a:r>
          </a:p>
          <a:p>
            <a:r>
              <a:rPr lang="it-IT" sz="2200"/>
              <a:t>Adattamento ai cambiamenti climatici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1BA4722-5E7A-D718-7F73-BF2655402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2333035"/>
            <a:ext cx="6903720" cy="219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29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999A26F-B6D7-CBFE-376D-ED1785221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it-IT" sz="3000"/>
              <a:t>RICERCA, INNOVAZIONE E SENSIBILIZZAZIONE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469C2D-61C4-A5A9-2E00-B850C1CBA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it-IT" sz="2200"/>
              <a:t>Obiettivi in linea con l’UE:</a:t>
            </a:r>
          </a:p>
          <a:p>
            <a:r>
              <a:rPr lang="it-IT" sz="2200"/>
              <a:t>Mitigazione dei cambiamenti climatici</a:t>
            </a:r>
          </a:p>
          <a:p>
            <a:r>
              <a:rPr lang="it-IT" sz="2200"/>
              <a:t>Adattamento ai cambiamenti climatici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441A233C-7179-7813-8A3C-C7D67BEA3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2341664"/>
            <a:ext cx="6903720" cy="217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9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1" name="Rectangle 5140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41A5D7F-A5F7-1FF9-2D6D-66821FB42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it-IT" sz="4600"/>
              <a:t>INNOVAZIONE DIGITALE</a:t>
            </a:r>
          </a:p>
        </p:txBody>
      </p:sp>
      <p:sp>
        <p:nvSpPr>
          <p:cNvPr id="5143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3AB1A3-92B7-89C3-237C-56F6C387F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2200" dirty="0"/>
              <a:t>Le start-up sviluppano soluzioni per diverse sfide sociali:</a:t>
            </a:r>
          </a:p>
          <a:p>
            <a:r>
              <a:rPr lang="it-IT" sz="2200" dirty="0"/>
              <a:t>Impianti fotovoltaici su terreni agricoli</a:t>
            </a:r>
          </a:p>
          <a:p>
            <a:r>
              <a:rPr lang="it-IT" sz="2200" dirty="0"/>
              <a:t>Software per la guida autonoma</a:t>
            </a:r>
          </a:p>
          <a:p>
            <a:r>
              <a:rPr lang="it-IT" sz="2200" dirty="0"/>
              <a:t>Stimolazione ottica e magnetica per curare le lesioni croniche</a:t>
            </a:r>
          </a:p>
          <a:p>
            <a:r>
              <a:rPr lang="it-IT" sz="2200" dirty="0"/>
              <a:t>Riconoscimento precoce delle infestazioni da parassiti nel grano</a:t>
            </a:r>
          </a:p>
        </p:txBody>
      </p:sp>
    </p:spTree>
    <p:extLst>
      <p:ext uri="{BB962C8B-B14F-4D97-AF65-F5344CB8AC3E}">
        <p14:creationId xmlns:p14="http://schemas.microsoft.com/office/powerpoint/2010/main" val="3075288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5BD302F-7D6E-94EA-1299-7CC48FDBA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it-IT" sz="5000"/>
              <a:t>INCLUSIONE SOCIALE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4D7CA9-8A59-C393-9FD1-3BC84E7F6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it-IT" sz="2200"/>
              <a:t>Ridurre le disuguaglianze all’interno dei Paesi e fra di loro</a:t>
            </a:r>
          </a:p>
        </p:txBody>
      </p:sp>
      <p:pic>
        <p:nvPicPr>
          <p:cNvPr id="4" name="Immagine 3" descr="Immagine che contiene testo, segnale, clipart&#10;&#10;Descrizione generata automaticamente">
            <a:extLst>
              <a:ext uri="{FF2B5EF4-FFF2-40B4-BE49-F238E27FC236}">
                <a16:creationId xmlns:a16="http://schemas.microsoft.com/office/drawing/2014/main" id="{398D8A9A-D46B-D37B-B2D3-F5EF4B7E4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247" y="640080"/>
            <a:ext cx="5637818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39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573944B-C267-BCA5-AC6F-D0B3B732E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it-IT" sz="5400"/>
              <a:t>BCE E PANDEMIA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FCC9B4-2891-229D-0B89-51BCB71D6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it-IT" sz="2200"/>
              <a:t>Assicurare l’accesso al credito da parte delle imprese e delle famiglie</a:t>
            </a:r>
          </a:p>
          <a:p>
            <a:r>
              <a:rPr lang="it-IT" sz="2200"/>
              <a:t>Ridurre i rischi delle banche e aumentare la loro capacità di finanziamento </a:t>
            </a:r>
          </a:p>
          <a:p>
            <a:r>
              <a:rPr lang="it-IT" sz="2200"/>
              <a:t>Aiutare le banche a concentrarsi sulla loro funzione di fornire i finanziamenti indispensabili all’economia </a:t>
            </a:r>
          </a:p>
          <a:p>
            <a:r>
              <a:rPr lang="it-IT" sz="2200"/>
              <a:t>Incoraggiare le banche a fare la propria parte </a:t>
            </a:r>
          </a:p>
          <a:p>
            <a:r>
              <a:rPr lang="it-IT" sz="2200"/>
              <a:t>Aiutare l’economia ad assorbire lo shock acquistando attività ed erogando finanziamenti a lungo termine alle banche</a:t>
            </a:r>
          </a:p>
        </p:txBody>
      </p:sp>
    </p:spTree>
    <p:extLst>
      <p:ext uri="{BB962C8B-B14F-4D97-AF65-F5344CB8AC3E}">
        <p14:creationId xmlns:p14="http://schemas.microsoft.com/office/powerpoint/2010/main" val="3407742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B9E7233-94D3-DF62-5566-2C9AABF10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it-IT" sz="4200"/>
              <a:t>PANDEMIC EMERGENCY PURCHASE PROGRAMME (PEPP)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8CABF001-8011-7E14-76A2-6250384E1E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80631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0998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3C5EBE2-DE3E-4A0E-8290-019277974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it-IT" sz="3800"/>
              <a:t>INTERVENTI NON CONVENZIONALI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101BD7-6746-0B85-73C6-C7FCB89F6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2200" dirty="0"/>
              <a:t>Acquisto di titoli privati e pubblici (</a:t>
            </a:r>
            <a:r>
              <a:rPr lang="it-IT" sz="2200" b="1" dirty="0"/>
              <a:t>Asset </a:t>
            </a:r>
            <a:r>
              <a:rPr lang="it-IT" sz="2200" b="1" dirty="0" err="1"/>
              <a:t>Purchase</a:t>
            </a:r>
            <a:r>
              <a:rPr lang="it-IT" sz="2200" b="1" dirty="0"/>
              <a:t> </a:t>
            </a:r>
            <a:r>
              <a:rPr lang="it-IT" sz="2200" b="1" dirty="0" err="1"/>
              <a:t>Programme</a:t>
            </a:r>
            <a:r>
              <a:rPr lang="it-IT" sz="2200" dirty="0"/>
              <a:t>):</a:t>
            </a:r>
          </a:p>
          <a:p>
            <a:r>
              <a:rPr lang="it-IT" sz="2200" dirty="0" err="1"/>
              <a:t>Covered</a:t>
            </a:r>
            <a:r>
              <a:rPr lang="it-IT" sz="2200" dirty="0"/>
              <a:t> Bond </a:t>
            </a:r>
            <a:r>
              <a:rPr lang="it-IT" sz="2200" dirty="0" err="1"/>
              <a:t>Purchase</a:t>
            </a:r>
            <a:r>
              <a:rPr lang="it-IT" sz="2200" dirty="0"/>
              <a:t> </a:t>
            </a:r>
            <a:r>
              <a:rPr lang="it-IT" sz="2200" dirty="0" err="1"/>
              <a:t>Programme</a:t>
            </a:r>
            <a:endParaRPr lang="it-IT" sz="2200" dirty="0"/>
          </a:p>
          <a:p>
            <a:r>
              <a:rPr lang="it-IT" sz="2200" dirty="0"/>
              <a:t>Asset-</a:t>
            </a:r>
            <a:r>
              <a:rPr lang="it-IT" sz="2200" dirty="0" err="1"/>
              <a:t>Backed</a:t>
            </a:r>
            <a:r>
              <a:rPr lang="it-IT" sz="2200" dirty="0"/>
              <a:t> Securities </a:t>
            </a:r>
            <a:r>
              <a:rPr lang="it-IT" sz="2200" dirty="0" err="1"/>
              <a:t>Purchase</a:t>
            </a:r>
            <a:r>
              <a:rPr lang="it-IT" sz="2200" dirty="0"/>
              <a:t> </a:t>
            </a:r>
            <a:r>
              <a:rPr lang="it-IT" sz="2200" dirty="0" err="1"/>
              <a:t>Programme</a:t>
            </a:r>
            <a:endParaRPr lang="it-IT" sz="2200" dirty="0"/>
          </a:p>
          <a:p>
            <a:r>
              <a:rPr lang="it-IT" sz="2200" dirty="0"/>
              <a:t>Public Sector </a:t>
            </a:r>
            <a:r>
              <a:rPr lang="it-IT" sz="2200" dirty="0" err="1"/>
              <a:t>Purchase</a:t>
            </a:r>
            <a:r>
              <a:rPr lang="it-IT" sz="2200" dirty="0"/>
              <a:t> </a:t>
            </a:r>
            <a:r>
              <a:rPr lang="it-IT" sz="2200" dirty="0" err="1"/>
              <a:t>Programme</a:t>
            </a:r>
            <a:r>
              <a:rPr lang="it-IT" sz="2200" dirty="0"/>
              <a:t> </a:t>
            </a:r>
          </a:p>
          <a:p>
            <a:r>
              <a:rPr lang="it-IT" sz="2200" dirty="0"/>
              <a:t>Corporate Sector </a:t>
            </a:r>
            <a:r>
              <a:rPr lang="it-IT" sz="2200" dirty="0" err="1"/>
              <a:t>Purchase</a:t>
            </a:r>
            <a:r>
              <a:rPr lang="it-IT" sz="2200" dirty="0"/>
              <a:t> </a:t>
            </a:r>
            <a:r>
              <a:rPr lang="it-IT" sz="2200" dirty="0" err="1"/>
              <a:t>Programme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1308013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7F71072-C948-A56B-CA79-4FA34ADD6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it-IT" sz="4600"/>
              <a:t>PUBLIC SECTOR PURCHASE PROGRAMME (PSPP)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485B30-CB7B-3A5B-72EA-C043784E1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it-IT" sz="2200" dirty="0"/>
              <a:t>Il 10% degli acquisti riguarda titoli di organizzazioni internazionali e banche multilaterali di sviluppo, il restante 90% è ripartito tra i 19 paesi dell’Area Euro sulla base della Capital key</a:t>
            </a:r>
          </a:p>
          <a:p>
            <a:r>
              <a:rPr lang="it-IT" sz="2200" dirty="0"/>
              <a:t>Il capitale della BCE, che ammonta a 10.825.007.069,61 euro, è sottoscritto dalle banche centrali nazionali (BCN) di tutti gli Stati membri dell’UE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5921911-5F11-D1D8-7438-86560A9DEEE0}"/>
              </a:ext>
            </a:extLst>
          </p:cNvPr>
          <p:cNvSpPr txBox="1"/>
          <p:nvPr/>
        </p:nvSpPr>
        <p:spPr>
          <a:xfrm>
            <a:off x="5477717" y="5323473"/>
            <a:ext cx="3760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5D48FFC-BDA5-2D9E-0693-345891CE3FA9}"/>
              </a:ext>
            </a:extLst>
          </p:cNvPr>
          <p:cNvSpPr txBox="1"/>
          <p:nvPr/>
        </p:nvSpPr>
        <p:spPr>
          <a:xfrm>
            <a:off x="5630117" y="5475873"/>
            <a:ext cx="3760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1665837-68C7-C2B2-E47A-1BA0FFC306F9}"/>
              </a:ext>
            </a:extLst>
          </p:cNvPr>
          <p:cNvSpPr txBox="1"/>
          <p:nvPr/>
        </p:nvSpPr>
        <p:spPr>
          <a:xfrm>
            <a:off x="5477717" y="5909962"/>
            <a:ext cx="602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https://</a:t>
            </a:r>
            <a:r>
              <a:rPr lang="it-IT" sz="1200" dirty="0" err="1"/>
              <a:t>www.ecb.europa.eu</a:t>
            </a:r>
            <a:r>
              <a:rPr lang="it-IT" sz="1200" dirty="0"/>
              <a:t>/</a:t>
            </a:r>
            <a:r>
              <a:rPr lang="it-IT" sz="1200" dirty="0" err="1"/>
              <a:t>ecb</a:t>
            </a:r>
            <a:r>
              <a:rPr lang="it-IT" sz="1200" dirty="0"/>
              <a:t>/</a:t>
            </a:r>
            <a:r>
              <a:rPr lang="it-IT" sz="1200" dirty="0" err="1"/>
              <a:t>orga</a:t>
            </a:r>
            <a:r>
              <a:rPr lang="it-IT" sz="1200" dirty="0"/>
              <a:t>/capital/html/</a:t>
            </a:r>
            <a:r>
              <a:rPr lang="it-IT" sz="1200" dirty="0" err="1"/>
              <a:t>index.it.html</a:t>
            </a:r>
            <a:r>
              <a:rPr lang="it-IT" sz="1200" dirty="0"/>
              <a:t>#:~:text=Il%20capitale%20della%20BCE%2C%20che,gli%20Stati%20membri%20dell'UE.</a:t>
            </a:r>
          </a:p>
        </p:txBody>
      </p:sp>
    </p:spTree>
    <p:extLst>
      <p:ext uri="{BB962C8B-B14F-4D97-AF65-F5344CB8AC3E}">
        <p14:creationId xmlns:p14="http://schemas.microsoft.com/office/powerpoint/2010/main" val="2405521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CCEF63-22AC-0A79-8D86-1EC03241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INFLAZIONE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3A7F05-A5B1-9971-95D3-AD9885758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Variazione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tasso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inflazione</a:t>
            </a:r>
            <a:r>
              <a:rPr lang="en-US" sz="1400" dirty="0"/>
              <a:t> 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2008-2022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4A184E6-A0ED-98A4-C5D9-AA4F72800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007407"/>
            <a:ext cx="7214616" cy="481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748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29993F-197B-284D-A003-5B2C01620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FONTI: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8085F1-0B5D-3867-0B86-AAB9AF75A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Slide 2:</a:t>
            </a:r>
            <a:r>
              <a:rPr lang="it-IT" sz="1400" dirty="0"/>
              <a:t>https://</a:t>
            </a:r>
            <a:r>
              <a:rPr lang="it-IT" sz="1400" dirty="0" err="1"/>
              <a:t>ec.europa.eu</a:t>
            </a:r>
            <a:r>
              <a:rPr lang="it-IT" sz="1400" dirty="0"/>
              <a:t>/</a:t>
            </a:r>
            <a:r>
              <a:rPr lang="it-IT" sz="1400" dirty="0" err="1"/>
              <a:t>eurostat</a:t>
            </a:r>
            <a:r>
              <a:rPr lang="it-IT" sz="1400" dirty="0"/>
              <a:t>/</a:t>
            </a:r>
            <a:r>
              <a:rPr lang="it-IT" sz="1400" dirty="0" err="1"/>
              <a:t>databrowser</a:t>
            </a:r>
            <a:r>
              <a:rPr lang="it-IT" sz="1400" dirty="0"/>
              <a:t>/</a:t>
            </a:r>
            <a:r>
              <a:rPr lang="it-IT" sz="1400" dirty="0" err="1"/>
              <a:t>view</a:t>
            </a:r>
            <a:r>
              <a:rPr lang="it-IT" sz="1400" dirty="0"/>
              <a:t>/NAMA_10_GDP__custom_3446095/default/</a:t>
            </a:r>
            <a:r>
              <a:rPr lang="it-IT" sz="1400" dirty="0" err="1"/>
              <a:t>line?lang</a:t>
            </a:r>
            <a:r>
              <a:rPr lang="it-IT" sz="1400" dirty="0"/>
              <a:t>=en</a:t>
            </a:r>
          </a:p>
          <a:p>
            <a:r>
              <a:rPr lang="it-IT" dirty="0"/>
              <a:t>Slide 3:</a:t>
            </a:r>
            <a:r>
              <a:rPr lang="it-IT" sz="1400" dirty="0"/>
              <a:t>https://</a:t>
            </a:r>
            <a:r>
              <a:rPr lang="it-IT" sz="1400" dirty="0" err="1"/>
              <a:t>ec.europa.eu</a:t>
            </a:r>
            <a:r>
              <a:rPr lang="it-IT" sz="1400" dirty="0"/>
              <a:t>/</a:t>
            </a:r>
            <a:r>
              <a:rPr lang="it-IT" sz="1400" dirty="0" err="1"/>
              <a:t>eurostat</a:t>
            </a:r>
            <a:r>
              <a:rPr lang="it-IT" sz="1400" dirty="0"/>
              <a:t>/</a:t>
            </a:r>
            <a:r>
              <a:rPr lang="it-IT" sz="1400" dirty="0" err="1"/>
              <a:t>databrowser</a:t>
            </a:r>
            <a:r>
              <a:rPr lang="it-IT" sz="1400" dirty="0"/>
              <a:t>/</a:t>
            </a:r>
            <a:r>
              <a:rPr lang="it-IT" sz="1400" dirty="0" err="1"/>
              <a:t>view</a:t>
            </a:r>
            <a:r>
              <a:rPr lang="it-IT" sz="1400" dirty="0"/>
              <a:t>/PRC_HICP_MANR__custom_3446038/default/</a:t>
            </a:r>
            <a:r>
              <a:rPr lang="it-IT" sz="1400" dirty="0" err="1"/>
              <a:t>line?lang</a:t>
            </a:r>
            <a:r>
              <a:rPr lang="it-IT" sz="1400" dirty="0"/>
              <a:t>=en</a:t>
            </a:r>
          </a:p>
          <a:p>
            <a:r>
              <a:rPr lang="it-IT" dirty="0"/>
              <a:t>Slide 4:</a:t>
            </a:r>
            <a:r>
              <a:rPr lang="it-IT" sz="1400" dirty="0"/>
              <a:t>https://</a:t>
            </a:r>
            <a:r>
              <a:rPr lang="it-IT" sz="1400" dirty="0" err="1"/>
              <a:t>it.tradingeconomics.com</a:t>
            </a:r>
            <a:r>
              <a:rPr lang="it-IT" sz="1400" dirty="0"/>
              <a:t>/</a:t>
            </a:r>
            <a:r>
              <a:rPr lang="it-IT" sz="1400" dirty="0" err="1"/>
              <a:t>switzerland</a:t>
            </a:r>
            <a:r>
              <a:rPr lang="it-IT" sz="1400" dirty="0"/>
              <a:t>/government-</a:t>
            </a:r>
            <a:r>
              <a:rPr lang="it-IT" sz="1400" dirty="0" err="1"/>
              <a:t>debt</a:t>
            </a:r>
            <a:r>
              <a:rPr lang="it-IT" sz="1400" dirty="0"/>
              <a:t>-to-</a:t>
            </a:r>
            <a:r>
              <a:rPr lang="it-IT" sz="1400" dirty="0" err="1"/>
              <a:t>gdp</a:t>
            </a:r>
            <a:endParaRPr lang="it-IT" sz="1400" dirty="0"/>
          </a:p>
          <a:p>
            <a:pPr marL="0" indent="0">
              <a:buNone/>
            </a:pPr>
            <a:r>
              <a:rPr lang="it-IT" sz="1400" dirty="0"/>
              <a:t>                                </a:t>
            </a:r>
            <a:r>
              <a:rPr lang="it-IT" sz="1400" dirty="0">
                <a:hlinkClick r:id="rId2"/>
              </a:rPr>
              <a:t>https://ec.europa.eu/eurostat/cache/recovery-dashboard/</a:t>
            </a:r>
            <a:endParaRPr lang="it-IT" sz="1400" dirty="0"/>
          </a:p>
          <a:p>
            <a:r>
              <a:rPr lang="it-IT" dirty="0"/>
              <a:t>Slide 5:</a:t>
            </a:r>
            <a:r>
              <a:rPr lang="it-IT" sz="1400" dirty="0"/>
              <a:t>https://</a:t>
            </a:r>
            <a:r>
              <a:rPr lang="it-IT" sz="1400" dirty="0" err="1"/>
              <a:t>ec.europa.eu</a:t>
            </a:r>
            <a:r>
              <a:rPr lang="it-IT" sz="1400" dirty="0"/>
              <a:t>/</a:t>
            </a:r>
            <a:r>
              <a:rPr lang="it-IT" sz="1400" dirty="0" err="1"/>
              <a:t>eurostat</a:t>
            </a:r>
            <a:r>
              <a:rPr lang="it-IT" sz="1400" dirty="0"/>
              <a:t>/</a:t>
            </a:r>
            <a:r>
              <a:rPr lang="it-IT" sz="1400" dirty="0" err="1"/>
              <a:t>databrowser</a:t>
            </a:r>
            <a:r>
              <a:rPr lang="it-IT" sz="1400" dirty="0"/>
              <a:t>/</a:t>
            </a:r>
            <a:r>
              <a:rPr lang="it-IT" sz="1400" dirty="0" err="1"/>
              <a:t>view</a:t>
            </a:r>
            <a:r>
              <a:rPr lang="it-IT" sz="1400" dirty="0"/>
              <a:t>/LFSI_EMP_Q__custom_3448151/default/</a:t>
            </a:r>
            <a:r>
              <a:rPr lang="it-IT" sz="1400" dirty="0" err="1"/>
              <a:t>line?lang</a:t>
            </a:r>
            <a:r>
              <a:rPr lang="it-IT" sz="1400" dirty="0"/>
              <a:t>=en</a:t>
            </a:r>
          </a:p>
          <a:p>
            <a:r>
              <a:rPr lang="it-IT" dirty="0"/>
              <a:t>Slide 6:</a:t>
            </a:r>
            <a:r>
              <a:rPr lang="it-IT" sz="1400" dirty="0"/>
              <a:t>https://</a:t>
            </a:r>
            <a:r>
              <a:rPr lang="it-IT" sz="1400" dirty="0" err="1"/>
              <a:t>ec.europa.eu</a:t>
            </a:r>
            <a:r>
              <a:rPr lang="it-IT" sz="1400" dirty="0"/>
              <a:t>/</a:t>
            </a:r>
            <a:r>
              <a:rPr lang="it-IT" sz="1400" dirty="0" err="1"/>
              <a:t>eurostat</a:t>
            </a:r>
            <a:r>
              <a:rPr lang="it-IT" sz="1400" dirty="0"/>
              <a:t>/</a:t>
            </a:r>
            <a:r>
              <a:rPr lang="it-IT" sz="1400" dirty="0" err="1"/>
              <a:t>databrowser</a:t>
            </a:r>
            <a:r>
              <a:rPr lang="it-IT" sz="1400" dirty="0"/>
              <a:t>/</a:t>
            </a:r>
            <a:r>
              <a:rPr lang="it-IT" sz="1400" dirty="0" err="1"/>
              <a:t>view</a:t>
            </a:r>
            <a:r>
              <a:rPr lang="it-IT" sz="1400" dirty="0"/>
              <a:t>/LFSI_EMP_Q/default/</a:t>
            </a:r>
            <a:r>
              <a:rPr lang="it-IT" sz="1400" dirty="0" err="1"/>
              <a:t>table?lang</a:t>
            </a:r>
            <a:r>
              <a:rPr lang="it-IT" sz="1400" dirty="0"/>
              <a:t>=</a:t>
            </a:r>
            <a:r>
              <a:rPr lang="it-IT" sz="1400" dirty="0" err="1"/>
              <a:t>en&amp;category</a:t>
            </a:r>
            <a:r>
              <a:rPr lang="it-IT" sz="1400" dirty="0"/>
              <a:t>=</a:t>
            </a:r>
            <a:r>
              <a:rPr lang="it-IT" sz="1400" dirty="0" err="1"/>
              <a:t>labour.employ.lfsi.lfsi_emp</a:t>
            </a:r>
            <a:endParaRPr lang="it-IT" sz="1400" dirty="0"/>
          </a:p>
          <a:p>
            <a:r>
              <a:rPr lang="it-IT" dirty="0"/>
              <a:t>Slide 7:</a:t>
            </a:r>
            <a:r>
              <a:rPr lang="it-IT" sz="1200" dirty="0"/>
              <a:t>https://</a:t>
            </a:r>
            <a:r>
              <a:rPr lang="it-IT" sz="1200" dirty="0" err="1"/>
              <a:t>ec.europa.eu</a:t>
            </a:r>
            <a:r>
              <a:rPr lang="it-IT" sz="1200" dirty="0"/>
              <a:t>/</a:t>
            </a:r>
            <a:r>
              <a:rPr lang="it-IT" sz="1200" dirty="0" err="1"/>
              <a:t>eurostat</a:t>
            </a:r>
            <a:r>
              <a:rPr lang="it-IT" sz="1200" dirty="0"/>
              <a:t>/</a:t>
            </a:r>
            <a:r>
              <a:rPr lang="it-IT" sz="1200" dirty="0" err="1"/>
              <a:t>databrowser</a:t>
            </a:r>
            <a:r>
              <a:rPr lang="it-IT" sz="1200" dirty="0"/>
              <a:t>/</a:t>
            </a:r>
            <a:r>
              <a:rPr lang="it-IT" sz="1200" dirty="0" err="1"/>
              <a:t>view</a:t>
            </a:r>
            <a:r>
              <a:rPr lang="it-IT" sz="1200" dirty="0"/>
              <a:t>/LFSQ_ERGAED/default/</a:t>
            </a:r>
            <a:r>
              <a:rPr lang="it-IT" sz="1200" dirty="0" err="1"/>
              <a:t>table?lang</a:t>
            </a:r>
            <a:r>
              <a:rPr lang="it-IT" sz="1200" dirty="0"/>
              <a:t>=</a:t>
            </a:r>
            <a:r>
              <a:rPr lang="it-IT" sz="1200" dirty="0" err="1"/>
              <a:t>en&amp;category</a:t>
            </a:r>
            <a:r>
              <a:rPr lang="it-IT" sz="1200" dirty="0"/>
              <a:t>=</a:t>
            </a:r>
            <a:r>
              <a:rPr lang="it-IT" sz="1200" dirty="0" err="1"/>
              <a:t>labour.employ.lfsq.lfsq_emprt</a:t>
            </a:r>
            <a:endParaRPr lang="it-IT" sz="1200" dirty="0"/>
          </a:p>
          <a:p>
            <a:r>
              <a:rPr lang="it-IT" dirty="0"/>
              <a:t>Slide 8:</a:t>
            </a:r>
            <a:r>
              <a:rPr lang="it-IT" sz="1400" dirty="0"/>
              <a:t>https://</a:t>
            </a:r>
            <a:r>
              <a:rPr lang="it-IT" sz="1400" dirty="0" err="1"/>
              <a:t>ec.europa.eu</a:t>
            </a:r>
            <a:r>
              <a:rPr lang="it-IT" sz="1400" dirty="0"/>
              <a:t>/</a:t>
            </a:r>
            <a:r>
              <a:rPr lang="it-IT" sz="1400" dirty="0" err="1"/>
              <a:t>eurostat</a:t>
            </a:r>
            <a:r>
              <a:rPr lang="it-IT" sz="1400" dirty="0"/>
              <a:t>/</a:t>
            </a:r>
            <a:r>
              <a:rPr lang="it-IT" sz="1400" dirty="0" err="1"/>
              <a:t>databrowser</a:t>
            </a:r>
            <a:r>
              <a:rPr lang="it-IT" sz="1400" dirty="0"/>
              <a:t>/</a:t>
            </a:r>
            <a:r>
              <a:rPr lang="it-IT" sz="1400" dirty="0" err="1"/>
              <a:t>view</a:t>
            </a:r>
            <a:r>
              <a:rPr lang="it-IT" sz="1400" dirty="0"/>
              <a:t>/UNE_RT_M__custom_3448269/default/</a:t>
            </a:r>
            <a:r>
              <a:rPr lang="it-IT" sz="1400" dirty="0" err="1"/>
              <a:t>line?lang</a:t>
            </a:r>
            <a:r>
              <a:rPr lang="it-IT" sz="1400" dirty="0"/>
              <a:t>=en</a:t>
            </a:r>
          </a:p>
          <a:p>
            <a:r>
              <a:rPr lang="it-IT" dirty="0"/>
              <a:t>Slide 9:</a:t>
            </a:r>
            <a:r>
              <a:rPr lang="it-IT" sz="1500" dirty="0"/>
              <a:t>https://</a:t>
            </a:r>
            <a:r>
              <a:rPr lang="it-IT" sz="1500" dirty="0" err="1"/>
              <a:t>ec.europa.eu</a:t>
            </a:r>
            <a:r>
              <a:rPr lang="it-IT" sz="1500" dirty="0"/>
              <a:t>/</a:t>
            </a:r>
            <a:r>
              <a:rPr lang="it-IT" sz="1500" dirty="0" err="1"/>
              <a:t>eurostat</a:t>
            </a:r>
            <a:r>
              <a:rPr lang="it-IT" sz="1500" dirty="0"/>
              <a:t>/</a:t>
            </a:r>
            <a:r>
              <a:rPr lang="it-IT" sz="1500" dirty="0" err="1"/>
              <a:t>databrowser</a:t>
            </a:r>
            <a:r>
              <a:rPr lang="it-IT" sz="1500" dirty="0"/>
              <a:t>/</a:t>
            </a:r>
            <a:r>
              <a:rPr lang="it-IT" sz="1500" dirty="0" err="1"/>
              <a:t>view</a:t>
            </a:r>
            <a:r>
              <a:rPr lang="it-IT" sz="1500" dirty="0"/>
              <a:t>/EI_ISIR_M/default/</a:t>
            </a:r>
            <a:r>
              <a:rPr lang="it-IT" sz="1500" dirty="0" err="1"/>
              <a:t>table?lang</a:t>
            </a:r>
            <a:r>
              <a:rPr lang="it-IT" sz="1500" dirty="0"/>
              <a:t>=</a:t>
            </a:r>
            <a:r>
              <a:rPr lang="it-IT" sz="1500" dirty="0" err="1"/>
              <a:t>en&amp;category</a:t>
            </a:r>
            <a:r>
              <a:rPr lang="it-IT" sz="1500" dirty="0"/>
              <a:t>=</a:t>
            </a:r>
            <a:r>
              <a:rPr lang="it-IT" sz="1500" dirty="0" err="1"/>
              <a:t>euroind.ei_is</a:t>
            </a:r>
            <a:endParaRPr lang="it-IT" sz="1500" dirty="0"/>
          </a:p>
          <a:p>
            <a:pPr marL="0" indent="0">
              <a:buNone/>
            </a:pP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6152345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DA9561-CA9C-8B65-7CFB-47D1A2405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5787"/>
            <a:ext cx="10515600" cy="5591175"/>
          </a:xfrm>
        </p:spPr>
        <p:txBody>
          <a:bodyPr>
            <a:normAutofit fontScale="85000" lnSpcReduction="20000"/>
          </a:bodyPr>
          <a:lstStyle/>
          <a:p>
            <a:r>
              <a:rPr lang="it-IT" sz="3000" dirty="0"/>
              <a:t>Slide 10:</a:t>
            </a:r>
            <a:r>
              <a:rPr lang="it-IT" sz="1400" dirty="0"/>
              <a:t>https://</a:t>
            </a:r>
            <a:r>
              <a:rPr lang="it-IT" sz="1400" dirty="0" err="1"/>
              <a:t>it.tradingeconomics.com</a:t>
            </a:r>
            <a:r>
              <a:rPr lang="it-IT" sz="1400" dirty="0"/>
              <a:t>/</a:t>
            </a:r>
            <a:r>
              <a:rPr lang="it-IT" sz="1400" dirty="0" err="1"/>
              <a:t>switzerland</a:t>
            </a:r>
            <a:r>
              <a:rPr lang="it-IT" sz="1400" dirty="0"/>
              <a:t>/</a:t>
            </a:r>
            <a:r>
              <a:rPr lang="it-IT" sz="1400" dirty="0" err="1"/>
              <a:t>tourism</a:t>
            </a:r>
            <a:r>
              <a:rPr lang="it-IT" sz="1400" dirty="0"/>
              <a:t>-revenues</a:t>
            </a:r>
          </a:p>
          <a:p>
            <a:r>
              <a:rPr lang="it-IT" sz="3000" dirty="0"/>
              <a:t>Slide 11:</a:t>
            </a:r>
            <a:r>
              <a:rPr lang="it-IT" sz="1400" dirty="0"/>
              <a:t>https://</a:t>
            </a:r>
            <a:r>
              <a:rPr lang="it-IT" sz="1400" dirty="0" err="1"/>
              <a:t>ec.europa.eu</a:t>
            </a:r>
            <a:r>
              <a:rPr lang="it-IT" sz="1400" dirty="0"/>
              <a:t>/</a:t>
            </a:r>
            <a:r>
              <a:rPr lang="it-IT" sz="1400" dirty="0" err="1"/>
              <a:t>eurostat</a:t>
            </a:r>
            <a:r>
              <a:rPr lang="it-IT" sz="1400" dirty="0"/>
              <a:t>/</a:t>
            </a:r>
            <a:r>
              <a:rPr lang="it-IT" sz="1400" dirty="0" err="1"/>
              <a:t>databrowser</a:t>
            </a:r>
            <a:r>
              <a:rPr lang="it-IT" sz="1400" dirty="0"/>
              <a:t>/</a:t>
            </a:r>
            <a:r>
              <a:rPr lang="it-IT" sz="1400" dirty="0" err="1"/>
              <a:t>view</a:t>
            </a:r>
            <a:r>
              <a:rPr lang="it-IT" sz="1400" dirty="0"/>
              <a:t>/EI_BPM6CA_Q/default/</a:t>
            </a:r>
            <a:r>
              <a:rPr lang="it-IT" sz="1400" dirty="0" err="1"/>
              <a:t>line?lang</a:t>
            </a:r>
            <a:r>
              <a:rPr lang="it-IT" sz="1400" dirty="0"/>
              <a:t>=</a:t>
            </a:r>
            <a:r>
              <a:rPr lang="it-IT" sz="1400" dirty="0" err="1"/>
              <a:t>en&amp;category</a:t>
            </a:r>
            <a:r>
              <a:rPr lang="it-IT" sz="1400" dirty="0"/>
              <a:t>=bop_6.bop_q6</a:t>
            </a:r>
          </a:p>
          <a:p>
            <a:pPr marL="0" indent="0">
              <a:buNone/>
            </a:pPr>
            <a:r>
              <a:rPr lang="it-IT" sz="1400" dirty="0"/>
              <a:t>                                     https://</a:t>
            </a:r>
            <a:r>
              <a:rPr lang="it-IT" sz="1400" dirty="0" err="1"/>
              <a:t>ec.europa.eu</a:t>
            </a:r>
            <a:r>
              <a:rPr lang="it-IT" sz="1400" dirty="0"/>
              <a:t>/</a:t>
            </a:r>
            <a:r>
              <a:rPr lang="it-IT" sz="1400" dirty="0" err="1"/>
              <a:t>eurostat</a:t>
            </a:r>
            <a:r>
              <a:rPr lang="it-IT" sz="1400" dirty="0"/>
              <a:t>/</a:t>
            </a:r>
            <a:r>
              <a:rPr lang="it-IT" sz="1400" dirty="0" err="1"/>
              <a:t>databrowser</a:t>
            </a:r>
            <a:r>
              <a:rPr lang="it-IT" sz="1400" dirty="0"/>
              <a:t>/</a:t>
            </a:r>
            <a:r>
              <a:rPr lang="it-IT" sz="1400" dirty="0" err="1"/>
              <a:t>view</a:t>
            </a:r>
            <a:r>
              <a:rPr lang="it-IT" sz="1400" dirty="0"/>
              <a:t>/EI_BPM6FA_Q/default/</a:t>
            </a:r>
            <a:r>
              <a:rPr lang="it-IT" sz="1400" dirty="0" err="1"/>
              <a:t>table?lang</a:t>
            </a:r>
            <a:r>
              <a:rPr lang="it-IT" sz="1400" dirty="0"/>
              <a:t>=</a:t>
            </a:r>
            <a:r>
              <a:rPr lang="it-IT" sz="1400" dirty="0" err="1"/>
              <a:t>en&amp;category</a:t>
            </a:r>
            <a:r>
              <a:rPr lang="it-IT" sz="1400" dirty="0"/>
              <a:t>=bop_6.bop_q6</a:t>
            </a:r>
          </a:p>
          <a:p>
            <a:r>
              <a:rPr lang="it-IT" sz="3000" dirty="0"/>
              <a:t>Slide 12:</a:t>
            </a:r>
            <a:r>
              <a:rPr lang="it-IT" sz="1400" dirty="0"/>
              <a:t>https://</a:t>
            </a:r>
            <a:r>
              <a:rPr lang="it-IT" sz="1400" dirty="0" err="1"/>
              <a:t>www.infomercatiesteri.it</a:t>
            </a:r>
            <a:r>
              <a:rPr lang="it-IT" sz="1400" dirty="0"/>
              <a:t>/</a:t>
            </a:r>
            <a:r>
              <a:rPr lang="it-IT" sz="1400" dirty="0" err="1"/>
              <a:t>indicatori_macroeconomici.php?id_paesi</a:t>
            </a:r>
            <a:r>
              <a:rPr lang="it-IT" sz="1400" dirty="0"/>
              <a:t>=94#</a:t>
            </a:r>
          </a:p>
          <a:p>
            <a:r>
              <a:rPr lang="it-IT" sz="3000" dirty="0"/>
              <a:t>Slide 13:</a:t>
            </a:r>
            <a:r>
              <a:rPr lang="it-IT" sz="1400" dirty="0"/>
              <a:t>https://</a:t>
            </a:r>
            <a:r>
              <a:rPr lang="it-IT" sz="1400" dirty="0" err="1"/>
              <a:t>ec.europa.eu</a:t>
            </a:r>
            <a:r>
              <a:rPr lang="it-IT" sz="1400" dirty="0"/>
              <a:t>/</a:t>
            </a:r>
            <a:r>
              <a:rPr lang="it-IT" sz="1400" dirty="0" err="1"/>
              <a:t>eurostat</a:t>
            </a:r>
            <a:r>
              <a:rPr lang="it-IT" sz="1400" dirty="0"/>
              <a:t>/</a:t>
            </a:r>
            <a:r>
              <a:rPr lang="it-IT" sz="1400" dirty="0" err="1"/>
              <a:t>databrowser</a:t>
            </a:r>
            <a:r>
              <a:rPr lang="it-IT" sz="1400" dirty="0"/>
              <a:t>/</a:t>
            </a:r>
            <a:r>
              <a:rPr lang="it-IT" sz="1400" dirty="0" err="1"/>
              <a:t>view</a:t>
            </a:r>
            <a:r>
              <a:rPr lang="it-IT" sz="1400" dirty="0"/>
              <a:t>/tessi190/default/</a:t>
            </a:r>
            <a:r>
              <a:rPr lang="it-IT" sz="1400" dirty="0" err="1"/>
              <a:t>line?lang</a:t>
            </a:r>
            <a:r>
              <a:rPr lang="it-IT" sz="1400" dirty="0"/>
              <a:t>=en</a:t>
            </a:r>
          </a:p>
          <a:p>
            <a:r>
              <a:rPr lang="it-IT" sz="3000" dirty="0"/>
              <a:t>Slide 14:</a:t>
            </a:r>
            <a:r>
              <a:rPr lang="it-IT" sz="1400" dirty="0"/>
              <a:t>https://</a:t>
            </a:r>
            <a:r>
              <a:rPr lang="it-IT" sz="1400" dirty="0" err="1"/>
              <a:t>www.bfs.admin.ch</a:t>
            </a:r>
            <a:r>
              <a:rPr lang="it-IT" sz="1400" dirty="0"/>
              <a:t>/asset/</a:t>
            </a:r>
            <a:r>
              <a:rPr lang="it-IT" sz="1400" dirty="0" err="1"/>
              <a:t>it</a:t>
            </a:r>
            <a:r>
              <a:rPr lang="it-IT" sz="1400" dirty="0"/>
              <a:t>/23084318</a:t>
            </a:r>
          </a:p>
          <a:p>
            <a:r>
              <a:rPr lang="it-IT" sz="3000" dirty="0"/>
              <a:t>Slide 15:</a:t>
            </a:r>
            <a:r>
              <a:rPr lang="it-IT" sz="1400" dirty="0"/>
              <a:t>https://</a:t>
            </a:r>
            <a:r>
              <a:rPr lang="it-IT" sz="1400" dirty="0" err="1"/>
              <a:t>ilbolive.unipd.it</a:t>
            </a:r>
            <a:r>
              <a:rPr lang="it-IT" sz="1400" dirty="0"/>
              <a:t>/</a:t>
            </a:r>
            <a:r>
              <a:rPr lang="it-IT" sz="1400" dirty="0" err="1"/>
              <a:t>it</a:t>
            </a:r>
            <a:r>
              <a:rPr lang="it-IT" sz="1400" dirty="0"/>
              <a:t>/news/costi-</a:t>
            </a:r>
            <a:r>
              <a:rPr lang="it-IT" sz="1400" dirty="0" err="1"/>
              <a:t>dellistruzione</a:t>
            </a:r>
            <a:r>
              <a:rPr lang="it-IT" sz="1400" dirty="0"/>
              <a:t>-nei-paesi-</a:t>
            </a:r>
            <a:r>
              <a:rPr lang="it-IT" sz="1400" dirty="0" err="1"/>
              <a:t>ocse</a:t>
            </a:r>
            <a:endParaRPr lang="it-IT" sz="1400" dirty="0"/>
          </a:p>
          <a:p>
            <a:r>
              <a:rPr lang="it-IT" sz="3100" dirty="0"/>
              <a:t>Slide 16-25:</a:t>
            </a:r>
            <a:r>
              <a:rPr lang="it-IT" sz="1400" dirty="0">
                <a:hlinkClick r:id="rId2"/>
              </a:rPr>
              <a:t>https://www.tempi.it/svizzera-unione-europea-accordo-quadro/</a:t>
            </a:r>
            <a:endParaRPr lang="it-IT" sz="1400" dirty="0"/>
          </a:p>
          <a:p>
            <a:pPr marL="0" indent="0">
              <a:buNone/>
            </a:pPr>
            <a:r>
              <a:rPr lang="it-IT" sz="1400" dirty="0">
                <a:hlinkClick r:id="rId3"/>
              </a:rPr>
              <a:t>https://www.swissinfo.ch/ita/come-la-svizzera-affronta-le-sfide-climatiche-e-come-l-11-settembre-ha-influenzato-la-scienza/46916046</a:t>
            </a:r>
            <a:endParaRPr lang="it-IT" sz="1400" dirty="0"/>
          </a:p>
          <a:p>
            <a:pPr marL="0" indent="0">
              <a:buNone/>
            </a:pPr>
            <a:r>
              <a:rPr lang="it-IT" sz="1400" dirty="0"/>
              <a:t>https://</a:t>
            </a:r>
            <a:r>
              <a:rPr lang="it-IT" sz="1400" dirty="0" err="1"/>
              <a:t>innovando.it</a:t>
            </a:r>
            <a:r>
              <a:rPr lang="it-IT" sz="1400" dirty="0"/>
              <a:t>/la-svizzera-e-</a:t>
            </a:r>
            <a:r>
              <a:rPr lang="it-IT" sz="1400" dirty="0" err="1"/>
              <a:t>gia</a:t>
            </a:r>
            <a:r>
              <a:rPr lang="it-IT" sz="1400" dirty="0"/>
              <a:t>-pronta-</a:t>
            </a:r>
            <a:r>
              <a:rPr lang="it-IT" sz="1400" dirty="0" err="1"/>
              <a:t>allemissione</a:t>
            </a:r>
            <a:r>
              <a:rPr lang="it-IT" sz="1400" dirty="0"/>
              <a:t>-dei-primi-green-bond/?privacy=</a:t>
            </a:r>
            <a:r>
              <a:rPr lang="it-IT" sz="1400" dirty="0" err="1"/>
              <a:t>updated</a:t>
            </a:r>
            <a:r>
              <a:rPr lang="it-IT" sz="1400" dirty="0"/>
              <a:t> </a:t>
            </a:r>
          </a:p>
          <a:p>
            <a:pPr marL="0" indent="0">
              <a:buNone/>
            </a:pPr>
            <a:r>
              <a:rPr lang="it-IT" sz="1400" dirty="0">
                <a:hlinkClick r:id="rId4"/>
              </a:rPr>
              <a:t>https://innovando.it/wp-content/uploads/2022/08/Il-quadro-di-riferimento-per-lemissione-di-prestiti-verdi-della-Confederazione-Svizzera-in-lingua-italiana.pdf</a:t>
            </a:r>
            <a:endParaRPr lang="it-IT" sz="1400" dirty="0"/>
          </a:p>
          <a:p>
            <a:pPr marL="0" indent="0">
              <a:buNone/>
            </a:pPr>
            <a:r>
              <a:rPr lang="it-IT" sz="1400" dirty="0"/>
              <a:t>https://</a:t>
            </a:r>
            <a:r>
              <a:rPr lang="it-IT" sz="1400" dirty="0" err="1"/>
              <a:t>innovando.it</a:t>
            </a:r>
            <a:r>
              <a:rPr lang="it-IT" sz="1400" dirty="0"/>
              <a:t>/58-milioni-di-franchi-per-24-start-up-svizzere-innovative/</a:t>
            </a:r>
          </a:p>
          <a:p>
            <a:pPr marL="0" indent="0">
              <a:buNone/>
            </a:pPr>
            <a:r>
              <a:rPr lang="it-IT" sz="1400" dirty="0"/>
              <a:t>https://</a:t>
            </a:r>
            <a:r>
              <a:rPr lang="it-IT" sz="1400" dirty="0" err="1"/>
              <a:t>www.eda.admin.ch</a:t>
            </a:r>
            <a:r>
              <a:rPr lang="it-IT" sz="1400" dirty="0"/>
              <a:t>/agenda2030/</a:t>
            </a:r>
            <a:r>
              <a:rPr lang="it-IT" sz="1400" dirty="0" err="1"/>
              <a:t>it</a:t>
            </a:r>
            <a:r>
              <a:rPr lang="it-IT" sz="1400" dirty="0"/>
              <a:t>/home/agenda-2030/die-17-ziele-fuer-eine-nachhaltige-entwicklung/ziel-10-ungleichheit-innerhalb-von-und-zwischen-staaten.html</a:t>
            </a:r>
          </a:p>
          <a:p>
            <a:pPr marL="0" indent="0">
              <a:buNone/>
            </a:pPr>
            <a:endParaRPr lang="it-IT" sz="1400" dirty="0"/>
          </a:p>
          <a:p>
            <a:pPr marL="0" indent="0">
              <a:buNone/>
            </a:pPr>
            <a:endParaRPr lang="it-IT" sz="1400" dirty="0"/>
          </a:p>
          <a:p>
            <a:pPr marL="0" indent="0">
              <a:buNone/>
            </a:pPr>
            <a:r>
              <a:rPr lang="it-IT" sz="1400" dirty="0"/>
              <a:t>                                                  </a:t>
            </a:r>
          </a:p>
          <a:p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25094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EA3D08-29CC-D8A7-E7E0-11B5F7AEE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4350"/>
            <a:ext cx="10515600" cy="5662613"/>
          </a:xfrm>
        </p:spPr>
        <p:txBody>
          <a:bodyPr/>
          <a:lstStyle/>
          <a:p>
            <a:r>
              <a:rPr lang="it-IT" dirty="0"/>
              <a:t>Slide 26:</a:t>
            </a:r>
            <a:r>
              <a:rPr lang="it-IT" sz="1400" dirty="0"/>
              <a:t>https://</a:t>
            </a:r>
            <a:r>
              <a:rPr lang="it-IT" sz="1400" dirty="0" err="1"/>
              <a:t>www.bankingsupervision.europa.eu</a:t>
            </a:r>
            <a:r>
              <a:rPr lang="it-IT" sz="1400" dirty="0"/>
              <a:t>/home/</a:t>
            </a:r>
            <a:r>
              <a:rPr lang="it-IT" sz="1400" dirty="0" err="1"/>
              <a:t>search</a:t>
            </a:r>
            <a:r>
              <a:rPr lang="it-IT" sz="1400" dirty="0"/>
              <a:t>/coronavirus/html/index.it.html#item1</a:t>
            </a:r>
          </a:p>
          <a:p>
            <a:r>
              <a:rPr lang="it-IT" dirty="0"/>
              <a:t>Slide 27:</a:t>
            </a:r>
            <a:r>
              <a:rPr lang="it-IT" sz="1400" dirty="0"/>
              <a:t>https://</a:t>
            </a:r>
            <a:r>
              <a:rPr lang="it-IT" sz="1400" dirty="0" err="1"/>
              <a:t>www.ecb.europa.eu</a:t>
            </a:r>
            <a:r>
              <a:rPr lang="it-IT" sz="1400" dirty="0"/>
              <a:t>/</a:t>
            </a:r>
            <a:r>
              <a:rPr lang="it-IT" sz="1400" dirty="0" err="1"/>
              <a:t>ecb</a:t>
            </a:r>
            <a:r>
              <a:rPr lang="it-IT" sz="1400" dirty="0"/>
              <a:t>/educational/</a:t>
            </a:r>
            <a:r>
              <a:rPr lang="it-IT" sz="1400" dirty="0" err="1"/>
              <a:t>explainers</a:t>
            </a:r>
            <a:r>
              <a:rPr lang="it-IT" sz="1400" dirty="0"/>
              <a:t>/tell-me/html/</a:t>
            </a:r>
            <a:r>
              <a:rPr lang="it-IT" sz="1400" dirty="0" err="1"/>
              <a:t>pepp.it.html</a:t>
            </a:r>
            <a:endParaRPr lang="it-IT" sz="1400" dirty="0"/>
          </a:p>
          <a:p>
            <a:r>
              <a:rPr lang="it-IT" dirty="0"/>
              <a:t>Slide 28:</a:t>
            </a:r>
            <a:r>
              <a:rPr lang="it-IT" sz="1400" dirty="0"/>
              <a:t>https://</a:t>
            </a:r>
            <a:r>
              <a:rPr lang="it-IT" sz="1400" dirty="0" err="1"/>
              <a:t>www.bancaditalia.it</a:t>
            </a:r>
            <a:r>
              <a:rPr lang="it-IT" sz="1400" dirty="0"/>
              <a:t>/compiti/</a:t>
            </a:r>
            <a:r>
              <a:rPr lang="it-IT" sz="1400" dirty="0" err="1"/>
              <a:t>polmon</a:t>
            </a:r>
            <a:r>
              <a:rPr lang="it-IT" sz="1400" dirty="0"/>
              <a:t>-garanzie/</a:t>
            </a:r>
            <a:r>
              <a:rPr lang="it-IT" sz="1400" dirty="0" err="1"/>
              <a:t>pspp</a:t>
            </a:r>
            <a:r>
              <a:rPr lang="it-IT" sz="1400" dirty="0"/>
              <a:t>/</a:t>
            </a:r>
            <a:r>
              <a:rPr lang="it-IT" sz="1400" dirty="0" err="1"/>
              <a:t>index.html</a:t>
            </a:r>
            <a:endParaRPr lang="it-IT" sz="1400" dirty="0"/>
          </a:p>
          <a:p>
            <a:r>
              <a:rPr lang="it-IT" dirty="0"/>
              <a:t>Slide 29:</a:t>
            </a:r>
            <a:r>
              <a:rPr lang="it-IT" sz="1400" dirty="0"/>
              <a:t>https://</a:t>
            </a:r>
            <a:r>
              <a:rPr lang="it-IT" sz="1400" dirty="0" err="1"/>
              <a:t>www.ecb.europa.eu</a:t>
            </a:r>
            <a:r>
              <a:rPr lang="it-IT" sz="1400" dirty="0"/>
              <a:t>/</a:t>
            </a:r>
            <a:r>
              <a:rPr lang="it-IT" sz="1400" dirty="0" err="1"/>
              <a:t>ecb</a:t>
            </a:r>
            <a:r>
              <a:rPr lang="it-IT" sz="1400" dirty="0"/>
              <a:t>/</a:t>
            </a:r>
            <a:r>
              <a:rPr lang="it-IT" sz="1400" dirty="0" err="1"/>
              <a:t>orga</a:t>
            </a:r>
            <a:r>
              <a:rPr lang="it-IT" sz="1400" dirty="0"/>
              <a:t>/capital/html/</a:t>
            </a:r>
            <a:r>
              <a:rPr lang="it-IT" sz="1400" dirty="0" err="1"/>
              <a:t>index.it.html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097757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5426458-9FE1-32C3-0996-7B9F4741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/>
              <a:t>DEBITO E DEFICIT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A902707-07FA-BB35-26C2-DC0DB9335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2768202"/>
            <a:ext cx="5614416" cy="3354612"/>
          </a:xfrm>
          <a:prstGeom prst="rect">
            <a:avLst/>
          </a:prstGeom>
        </p:spPr>
      </p:pic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FB0D76F-3BE3-529E-8D15-865A031D49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54496" y="3448950"/>
            <a:ext cx="5614416" cy="199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0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CC15142-9573-6B8D-7354-9834A6DE6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TASSO DI OCCUPAZIONE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0A530D7-A537-8E55-60F8-76E22EAE5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Evoluzione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tasso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occupazione</a:t>
            </a:r>
            <a:r>
              <a:rPr lang="en-US" sz="1400" dirty="0"/>
              <a:t> 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2009-2022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7176335-5D8A-F0CA-80BC-DADDA7A80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007407"/>
            <a:ext cx="7214616" cy="481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18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E9D46C7-8A25-FBEB-5056-64CCCC632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anchor="ctr">
            <a:normAutofit/>
          </a:bodyPr>
          <a:lstStyle/>
          <a:p>
            <a:r>
              <a:rPr lang="it-IT" sz="4800" dirty="0"/>
              <a:t>TASSO DI OCCUPAZIONE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0A14B77-8973-33F5-60C4-ABDC4322C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263" y="457200"/>
            <a:ext cx="6007608" cy="1929384"/>
          </a:xfrm>
        </p:spPr>
        <p:txBody>
          <a:bodyPr anchor="ctr">
            <a:normAutofit/>
          </a:bodyPr>
          <a:lstStyle/>
          <a:p>
            <a:r>
              <a:rPr lang="en-US" sz="1400" dirty="0" err="1"/>
              <a:t>Evoluzione</a:t>
            </a:r>
            <a:r>
              <a:rPr lang="en-US" sz="1400" dirty="0"/>
              <a:t> </a:t>
            </a:r>
            <a:r>
              <a:rPr lang="en-US" sz="1400" dirty="0" err="1"/>
              <a:t>tasso</a:t>
            </a:r>
            <a:r>
              <a:rPr lang="en-US" sz="1400" dirty="0"/>
              <a:t> di </a:t>
            </a:r>
            <a:r>
              <a:rPr lang="en-US" sz="1400" dirty="0" err="1"/>
              <a:t>occupazione</a:t>
            </a:r>
            <a:r>
              <a:rPr lang="en-US" sz="1400" dirty="0"/>
              <a:t> per </a:t>
            </a:r>
            <a:r>
              <a:rPr lang="en-US" sz="1400" dirty="0" err="1"/>
              <a:t>sesso</a:t>
            </a:r>
            <a:r>
              <a:rPr lang="en-US" sz="1400" dirty="0"/>
              <a:t> e </a:t>
            </a:r>
            <a:r>
              <a:rPr lang="en-US" sz="1400" dirty="0" err="1"/>
              <a:t>età</a:t>
            </a:r>
            <a:r>
              <a:rPr lang="en-US" sz="1400" dirty="0"/>
              <a:t> 2009-2022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B38EE2F-D433-91FE-7503-8F2202893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4" y="2583950"/>
            <a:ext cx="5468112" cy="3649963"/>
          </a:xfrm>
          <a:prstGeom prst="rect">
            <a:avLst/>
          </a:prstGeom>
        </p:spPr>
      </p:pic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C1E83B4-37C3-86CD-8C51-44F196A16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496" y="2583950"/>
            <a:ext cx="5468112" cy="36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67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65CDDBF-343C-A1C8-EE1A-0C5CBE24D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anchor="ctr">
            <a:normAutofit/>
          </a:bodyPr>
          <a:lstStyle/>
          <a:p>
            <a:r>
              <a:rPr lang="it-IT" sz="4800"/>
              <a:t>TASSO DI OCCUPAZIONE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0239384-2803-BCF5-DE16-B7701D602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263" y="457200"/>
            <a:ext cx="6007608" cy="1929384"/>
          </a:xfrm>
        </p:spPr>
        <p:txBody>
          <a:bodyPr anchor="ctr">
            <a:normAutofit/>
          </a:bodyPr>
          <a:lstStyle/>
          <a:p>
            <a:r>
              <a:rPr lang="en-US" sz="1400" dirty="0" err="1"/>
              <a:t>Confronto</a:t>
            </a:r>
            <a:r>
              <a:rPr lang="en-US" sz="1400" dirty="0"/>
              <a:t> </a:t>
            </a:r>
            <a:r>
              <a:rPr lang="en-US" sz="1400" dirty="0" err="1"/>
              <a:t>tasso</a:t>
            </a:r>
            <a:r>
              <a:rPr lang="en-US" sz="1400" dirty="0"/>
              <a:t> di </a:t>
            </a:r>
            <a:r>
              <a:rPr lang="en-US" sz="1400" dirty="0" err="1"/>
              <a:t>occupazione</a:t>
            </a:r>
            <a:r>
              <a:rPr lang="en-US" sz="1400" dirty="0"/>
              <a:t> per </a:t>
            </a:r>
            <a:r>
              <a:rPr lang="en-US" sz="1400" dirty="0" err="1"/>
              <a:t>livello</a:t>
            </a:r>
            <a:r>
              <a:rPr lang="en-US" sz="1400" dirty="0"/>
              <a:t> di </a:t>
            </a:r>
            <a:r>
              <a:rPr lang="en-US" sz="1400" dirty="0" err="1"/>
              <a:t>istruzione</a:t>
            </a:r>
            <a:r>
              <a:rPr lang="en-US" sz="1400" dirty="0"/>
              <a:t> </a:t>
            </a:r>
            <a:r>
              <a:rPr lang="en-US" sz="1400" dirty="0" err="1"/>
              <a:t>svizzero</a:t>
            </a:r>
            <a:r>
              <a:rPr lang="en-US" sz="1400" dirty="0"/>
              <a:t> e </a:t>
            </a:r>
            <a:r>
              <a:rPr lang="en-US" sz="1400" dirty="0" err="1"/>
              <a:t>europeo</a:t>
            </a:r>
            <a:endParaRPr lang="en-US" sz="1400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9CBCB58-2316-B3DA-5E54-FE68D64B9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4" y="3315310"/>
            <a:ext cx="5468112" cy="2187243"/>
          </a:xfrm>
          <a:prstGeom prst="rect">
            <a:avLst/>
          </a:prstGeom>
        </p:spPr>
      </p:pic>
      <p:pic>
        <p:nvPicPr>
          <p:cNvPr id="7" name="Immagine 6" descr="Immagine che contiene testo, musica, pianoforte, screenshot&#10;&#10;Descrizione generata automaticamente">
            <a:extLst>
              <a:ext uri="{FF2B5EF4-FFF2-40B4-BE49-F238E27FC236}">
                <a16:creationId xmlns:a16="http://schemas.microsoft.com/office/drawing/2014/main" id="{CEDEC351-365F-D495-D004-CF8472A67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496" y="3356321"/>
            <a:ext cx="5468112" cy="210522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6EA8928-6358-9EA2-DE46-AA4F97475445}"/>
              </a:ext>
            </a:extLst>
          </p:cNvPr>
          <p:cNvSpPr txBox="1"/>
          <p:nvPr/>
        </p:nvSpPr>
        <p:spPr>
          <a:xfrm>
            <a:off x="1502126" y="5461543"/>
            <a:ext cx="3396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SVIZZERA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5C9612B-01BC-B4CC-12D8-2A8C4687AE2A}"/>
              </a:ext>
            </a:extLst>
          </p:cNvPr>
          <p:cNvSpPr txBox="1"/>
          <p:nvPr/>
        </p:nvSpPr>
        <p:spPr>
          <a:xfrm>
            <a:off x="7307937" y="5461543"/>
            <a:ext cx="2474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EUROPA</a:t>
            </a:r>
          </a:p>
        </p:txBody>
      </p:sp>
    </p:spTree>
    <p:extLst>
      <p:ext uri="{BB962C8B-B14F-4D97-AF65-F5344CB8AC3E}">
        <p14:creationId xmlns:p14="http://schemas.microsoft.com/office/powerpoint/2010/main" val="13142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B3EE9C0-5E76-B212-EEFE-92B32BB08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TASSO DI DISOCCUPAZIONE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5339DE0-1407-B490-CDAC-EE246EEF3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Evoluzione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tasso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disoccupazione</a:t>
            </a:r>
            <a:endParaRPr 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F899AC7-3859-F7BD-6E50-657D789F4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007407"/>
            <a:ext cx="7214616" cy="481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56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D86C9A2-D988-B445-5900-5D8D5FEAF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ANDAMENTO DELLA PRODUZIONENEI VARI SETTORI: </a:t>
            </a:r>
            <a:b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SETTORE INDUSTRIALE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55D4682-D42B-803A-4E79-954B6885E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Variazione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mensile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della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produzione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nel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settore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industriale</a:t>
            </a:r>
            <a:endParaRPr 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11B8DA5-99AF-07C9-5979-E52EDF1C6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007407"/>
            <a:ext cx="7214616" cy="481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984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1295</Words>
  <Application>Microsoft Macintosh PowerPoint</Application>
  <PresentationFormat>Widescreen</PresentationFormat>
  <Paragraphs>117</Paragraphs>
  <Slides>32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Tema di Office</vt:lpstr>
      <vt:lpstr>SVIZZERA</vt:lpstr>
      <vt:lpstr>PRODOTTO INTERNO LORDO</vt:lpstr>
      <vt:lpstr>INFLAZIONE</vt:lpstr>
      <vt:lpstr>DEBITO E DEFICIT</vt:lpstr>
      <vt:lpstr>TASSO DI OCCUPAZIONE</vt:lpstr>
      <vt:lpstr>TASSO DI OCCUPAZIONE</vt:lpstr>
      <vt:lpstr>TASSO DI OCCUPAZIONE</vt:lpstr>
      <vt:lpstr>TASSO DI DISOCCUPAZIONE</vt:lpstr>
      <vt:lpstr>ANDAMENTO DELLA PRODUZIONENEI VARI SETTORI:  SETTORE INDUSTRIALE</vt:lpstr>
      <vt:lpstr>ANDAMENTO DELLA PRODUZIONE NEI VARI SETTORI: IMPORTANZA DEL TURISMO</vt:lpstr>
      <vt:lpstr>BILANCIA DEI PAGAMENTI</vt:lpstr>
      <vt:lpstr>QUADRO GENERALE</vt:lpstr>
      <vt:lpstr>           DISTRIBUZIONE DEL REDDITO </vt:lpstr>
      <vt:lpstr>                             FRONTALIERI</vt:lpstr>
      <vt:lpstr>SCUOLA E ISTRUZIONE</vt:lpstr>
      <vt:lpstr>PNRR</vt:lpstr>
      <vt:lpstr>LA PRIMA EMISSIONE DEI «GREEN BOND» E’ PREVISTA PER L’AUTUNNO 2022</vt:lpstr>
      <vt:lpstr>TRASPORTI PULITI</vt:lpstr>
      <vt:lpstr>AGRICOLTURA, FORESTE, PAESAGGI NATURALI E BIODIVERSITA’</vt:lpstr>
      <vt:lpstr>EDILIZIA ECOLOGICA ED EFFICIENZA ENERGETICA</vt:lpstr>
      <vt:lpstr>ENERGIE RINNOVABILI</vt:lpstr>
      <vt:lpstr>COOPERAZIONE INTERNAZIONALE</vt:lpstr>
      <vt:lpstr>RICERCA, INNOVAZIONE E SENSIBILIZZAZIONE</vt:lpstr>
      <vt:lpstr>INNOVAZIONE DIGITALE</vt:lpstr>
      <vt:lpstr>INCLUSIONE SOCIALE</vt:lpstr>
      <vt:lpstr>BCE E PANDEMIA </vt:lpstr>
      <vt:lpstr>PANDEMIC EMERGENCY PURCHASE PROGRAMME (PEPP)</vt:lpstr>
      <vt:lpstr>INTERVENTI NON CONVENZIONALI</vt:lpstr>
      <vt:lpstr>PUBLIC SECTOR PURCHASE PROGRAMME (PSPP)</vt:lpstr>
      <vt:lpstr>FONTI: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SVIZZERA</dc:title>
  <dc:creator>SICCARDI MATTEO [EC0102479]</dc:creator>
  <cp:lastModifiedBy>SICCARDI MATTEO [EC0102479]</cp:lastModifiedBy>
  <cp:revision>1</cp:revision>
  <dcterms:created xsi:type="dcterms:W3CDTF">2022-09-28T09:02:30Z</dcterms:created>
  <dcterms:modified xsi:type="dcterms:W3CDTF">2022-09-28T19:30:56Z</dcterms:modified>
</cp:coreProperties>
</file>