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it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1"/>
    <p:restoredTop sz="94631"/>
  </p:normalViewPr>
  <p:slideViewPr>
    <p:cSldViewPr snapToGrid="0" snapToObjects="1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C34088-0749-D441-8EB1-D00362561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D9F0621-4E29-5A44-8A8F-577CBAAEB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BC75EE-D7EA-C247-A45B-541DAC2D6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E729-5280-C44E-8029-804095A9618E}" type="datetimeFigureOut">
              <a:t>05/04/2022</a:t>
            </a:fld>
            <a:endParaRPr lang="it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F65763-C901-4442-B0D8-CE06A78D1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8F30F6-B373-A541-BA57-EE1B5F51C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7455-A634-E240-B434-C3AD8A8E5D12}" type="slidenum"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3633963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A38E45-234B-394F-8753-A89CFB084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F638D26-F28E-694E-BB55-7816623DA5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EAE249-D67D-C14D-A747-329B53640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E729-5280-C44E-8029-804095A9618E}" type="datetimeFigureOut">
              <a:t>05/04/2022</a:t>
            </a:fld>
            <a:endParaRPr lang="it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1F8137-A931-144C-8447-2280CD8E2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799F63-92FC-064D-9A3B-02D8F0A31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7455-A634-E240-B434-C3AD8A8E5D12}" type="slidenum"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76715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55024FC-FF02-DC46-B7E3-33643C96F8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it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16C988D-0650-144F-8A1D-2B418696F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9CB4CD-147A-7B43-AF7D-4E6115966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E729-5280-C44E-8029-804095A9618E}" type="datetimeFigureOut">
              <a:t>05/04/2022</a:t>
            </a:fld>
            <a:endParaRPr lang="it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08FE3D-B576-1B42-99CC-1350B4E33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B3B57A-6D45-ED48-A407-E1CC54AE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7455-A634-E240-B434-C3AD8A8E5D12}" type="slidenum"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414126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7746A-FE5B-DD4B-9687-440A22EB3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AF8BB6-5384-5F4D-96DD-7805D1F16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F0F1BF-E6FF-BD40-8C6F-9D911CC7F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E729-5280-C44E-8029-804095A9618E}" type="datetimeFigureOut">
              <a:t>05/04/2022</a:t>
            </a:fld>
            <a:endParaRPr lang="it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8B7F89-0505-5D4C-A7E2-D8FF7A87A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B76E36-43BD-2646-A1E9-A98BFAABF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7455-A634-E240-B434-C3AD8A8E5D12}" type="slidenum"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422588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1E0B80-7B41-F845-8670-94542B10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BCAB074-E60A-4548-9C7B-C430A4F30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DD7914-F4D6-334F-A974-5153D3362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E729-5280-C44E-8029-804095A9618E}" type="datetimeFigureOut">
              <a:t>05/04/2022</a:t>
            </a:fld>
            <a:endParaRPr lang="it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EEC20B-8556-C842-983B-062B36C72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25FBE2-C54B-3E44-A39B-A7ACAE16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7455-A634-E240-B434-C3AD8A8E5D12}" type="slidenum"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1878602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050231-7F83-DE41-8552-08B11DE81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E132FF-B6C6-B44E-8997-8A71D75F00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3F35872-07AF-7D47-994B-6D21EAEF5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BC64B69-6596-3E46-9C9F-E8D99810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E729-5280-C44E-8029-804095A9618E}" type="datetimeFigureOut">
              <a:t>05/04/2022</a:t>
            </a:fld>
            <a:endParaRPr lang="it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5EBDCCD-5799-954C-AFEA-A13FD4E32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41B786B-6ED1-C840-A351-35D087A66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7455-A634-E240-B434-C3AD8A8E5D12}" type="slidenum"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1142188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150775-960B-8E4F-9864-74C7AB85F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196585B-01AF-1F49-9A5B-4DEF38209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E2725E9-097E-BA40-9698-7B640E31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FB2575D-C472-3543-8715-CD92DB7D94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8E42E5D-9DC0-964C-B2C7-6B0342BDDE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520CDB3-5A2E-1E4C-B7EE-F82188FCD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E729-5280-C44E-8029-804095A9618E}" type="datetimeFigureOut">
              <a:t>05/04/2022</a:t>
            </a:fld>
            <a:endParaRPr lang="it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B900F78-447D-5446-A754-6DE70C8DD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173EC2B-A39F-7144-9500-E3460D66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7455-A634-E240-B434-C3AD8A8E5D12}" type="slidenum"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115095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35463E-945B-6947-975E-B1DB27A6C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2BED410-6736-564E-8F9B-26016547C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E729-5280-C44E-8029-804095A9618E}" type="datetimeFigureOut">
              <a:t>05/04/2022</a:t>
            </a:fld>
            <a:endParaRPr lang="it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6112E7D-F641-644E-86B2-D45910D8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137B787-695A-7B4D-B0E2-8DA7D6560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7455-A634-E240-B434-C3AD8A8E5D12}" type="slidenum"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132359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7E4301B-8C8D-174F-B976-4D7B18E57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E729-5280-C44E-8029-804095A9618E}" type="datetimeFigureOut">
              <a:t>05/04/2022</a:t>
            </a:fld>
            <a:endParaRPr lang="it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978A58C-6D62-614A-97C9-F1F7F02F5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D62EDB3-89D9-1F4C-BFEF-754FABA63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7455-A634-E240-B434-C3AD8A8E5D12}" type="slidenum"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2017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E460AC-7E1F-B741-A5F1-AA5FF4FE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70CE81-0941-A34F-9243-3C73CE590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18835A2-9637-AB4E-BACE-29E596AC5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9749C02-9900-7C45-AC1A-2DF0DD42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E729-5280-C44E-8029-804095A9618E}" type="datetimeFigureOut">
              <a:t>05/04/2022</a:t>
            </a:fld>
            <a:endParaRPr lang="it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0456E0E-C8E2-C84B-B527-21BDCFC15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98F8AE8-87CE-6249-90D3-140A0BFD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7455-A634-E240-B434-C3AD8A8E5D12}" type="slidenum"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260021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8CFEF9-3423-9B49-905B-09FBAED8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B7A9BA3-BC11-A447-85E3-3F3FD7FE91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5211B9D-4F60-1247-8F95-A8B0C7109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3FBABA1-BEA4-1C44-9EC0-D5493D0D5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E729-5280-C44E-8029-804095A9618E}" type="datetimeFigureOut">
              <a:t>05/04/2022</a:t>
            </a:fld>
            <a:endParaRPr lang="it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E43CE5C-4AE8-ED4E-9D9D-B8222E9AA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DD8B452-0BAE-EE4F-BD47-8A6F1582C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7455-A634-E240-B434-C3AD8A8E5D12}" type="slidenum"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8245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0C7E929-6F7C-7A40-AF0E-854B0B054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5AA436F-27BE-F24A-9A83-A42116EC0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D9B0DF-FD03-254A-80AA-18AB23E0AA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FE729-5280-C44E-8029-804095A9618E}" type="datetimeFigureOut">
              <a:t>05/04/2022</a:t>
            </a:fld>
            <a:endParaRPr lang="it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983F30-213B-7649-8E80-432BFB1592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D08537-9571-D947-A63A-61F5BA341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67455-A634-E240-B434-C3AD8A8E5D12}" type="slidenum"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194383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EB347E1-6C8F-B146-A2BE-53D7314F0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AAB695FB-FCD9-074A-881A-1ACB11F1DC1A}"/>
              </a:ext>
            </a:extLst>
          </p:cNvPr>
          <p:cNvSpPr/>
          <p:nvPr/>
        </p:nvSpPr>
        <p:spPr>
          <a:xfrm>
            <a:off x="4428308" y="2965269"/>
            <a:ext cx="2939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GB"/>
          </a:p>
          <a:p>
            <a:r>
              <a:rPr lang="it-GB"/>
              <a:t>stafilococco e streptococco</a:t>
            </a:r>
          </a:p>
        </p:txBody>
      </p:sp>
    </p:spTree>
    <p:extLst>
      <p:ext uri="{BB962C8B-B14F-4D97-AF65-F5344CB8AC3E}">
        <p14:creationId xmlns:p14="http://schemas.microsoft.com/office/powerpoint/2010/main" val="29367098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COMAR MANOLA</cp:lastModifiedBy>
  <cp:revision>6</cp:revision>
  <dcterms:created xsi:type="dcterms:W3CDTF">2021-04-19T13:12:31Z</dcterms:created>
  <dcterms:modified xsi:type="dcterms:W3CDTF">2022-04-05T11:19:12Z</dcterms:modified>
</cp:coreProperties>
</file>