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393" r:id="rId2"/>
    <p:sldId id="363" r:id="rId3"/>
    <p:sldId id="364" r:id="rId4"/>
    <p:sldId id="365" r:id="rId5"/>
    <p:sldId id="366" r:id="rId6"/>
    <p:sldId id="259" r:id="rId7"/>
    <p:sldId id="501" r:id="rId8"/>
    <p:sldId id="284" r:id="rId9"/>
    <p:sldId id="285" r:id="rId10"/>
    <p:sldId id="262" r:id="rId11"/>
    <p:sldId id="291" r:id="rId12"/>
    <p:sldId id="292" r:id="rId13"/>
    <p:sldId id="293" r:id="rId14"/>
    <p:sldId id="294" r:id="rId15"/>
    <p:sldId id="295" r:id="rId16"/>
    <p:sldId id="296" r:id="rId17"/>
    <p:sldId id="299" r:id="rId18"/>
    <p:sldId id="298" r:id="rId19"/>
    <p:sldId id="341" r:id="rId20"/>
    <p:sldId id="492" r:id="rId21"/>
    <p:sldId id="493" r:id="rId22"/>
    <p:sldId id="453" r:id="rId23"/>
    <p:sldId id="349" r:id="rId24"/>
    <p:sldId id="496" r:id="rId25"/>
    <p:sldId id="305" r:id="rId26"/>
    <p:sldId id="306" r:id="rId27"/>
    <p:sldId id="307" r:id="rId28"/>
    <p:sldId id="308" r:id="rId29"/>
    <p:sldId id="497" r:id="rId30"/>
    <p:sldId id="267" r:id="rId31"/>
    <p:sldId id="302" r:id="rId32"/>
    <p:sldId id="271" r:id="rId33"/>
    <p:sldId id="272" r:id="rId34"/>
    <p:sldId id="277" r:id="rId35"/>
    <p:sldId id="495" r:id="rId36"/>
    <p:sldId id="402" r:id="rId37"/>
    <p:sldId id="410" r:id="rId38"/>
    <p:sldId id="413" r:id="rId39"/>
    <p:sldId id="427" r:id="rId40"/>
    <p:sldId id="415" r:id="rId41"/>
    <p:sldId id="428" r:id="rId42"/>
    <p:sldId id="416" r:id="rId43"/>
    <p:sldId id="418" r:id="rId44"/>
    <p:sldId id="494" r:id="rId45"/>
    <p:sldId id="491" r:id="rId46"/>
    <p:sldId id="499" r:id="rId47"/>
    <p:sldId id="314" r:id="rId48"/>
    <p:sldId id="281" r:id="rId49"/>
    <p:sldId id="282" r:id="rId50"/>
    <p:sldId id="283" r:id="rId51"/>
    <p:sldId id="378" r:id="rId52"/>
    <p:sldId id="319" r:id="rId53"/>
    <p:sldId id="320" r:id="rId54"/>
    <p:sldId id="379" r:id="rId55"/>
    <p:sldId id="322" r:id="rId56"/>
    <p:sldId id="323" r:id="rId57"/>
    <p:sldId id="324" r:id="rId58"/>
    <p:sldId id="325" r:id="rId59"/>
    <p:sldId id="326" r:id="rId60"/>
    <p:sldId id="380" r:id="rId61"/>
    <p:sldId id="381" r:id="rId62"/>
    <p:sldId id="382" r:id="rId63"/>
    <p:sldId id="385" r:id="rId64"/>
    <p:sldId id="500" r:id="rId65"/>
    <p:sldId id="498" r:id="rId66"/>
    <p:sldId id="454" r:id="rId67"/>
    <p:sldId id="455" r:id="rId68"/>
    <p:sldId id="456" r:id="rId69"/>
    <p:sldId id="457" r:id="rId70"/>
    <p:sldId id="458" r:id="rId71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berto Tommasini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2854"/>
    <a:srgbClr val="FDF9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2F8360-177C-4719-A416-F275632E8140}" v="504" dt="2022-04-05T12:52:22.8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8" autoAdjust="0"/>
    <p:restoredTop sz="93277" autoAdjust="0"/>
  </p:normalViewPr>
  <p:slideViewPr>
    <p:cSldViewPr>
      <p:cViewPr varScale="1">
        <p:scale>
          <a:sx n="90" d="100"/>
          <a:sy n="90" d="100"/>
        </p:scale>
        <p:origin x="1109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79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commentAuthors" Target="commentAuthors.xml"/><Relationship Id="rId78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berto Tommasini" userId="4ed976f799c97d5d" providerId="LiveId" clId="{E12F8360-177C-4719-A416-F275632E8140}"/>
    <pc:docChg chg="undo custSel addSld delSld modSld sldOrd">
      <pc:chgData name="Alberto Tommasini" userId="4ed976f799c97d5d" providerId="LiveId" clId="{E12F8360-177C-4719-A416-F275632E8140}" dt="2022-04-05T19:34:56.712" v="3763" actId="47"/>
      <pc:docMkLst>
        <pc:docMk/>
      </pc:docMkLst>
      <pc:sldChg chg="add del">
        <pc:chgData name="Alberto Tommasini" userId="4ed976f799c97d5d" providerId="LiveId" clId="{E12F8360-177C-4719-A416-F275632E8140}" dt="2022-04-05T07:50:21.095" v="646" actId="47"/>
        <pc:sldMkLst>
          <pc:docMk/>
          <pc:sldMk cId="0" sldId="257"/>
        </pc:sldMkLst>
      </pc:sldChg>
      <pc:sldChg chg="addSp delSp modSp mod">
        <pc:chgData name="Alberto Tommasini" userId="4ed976f799c97d5d" providerId="LiveId" clId="{E12F8360-177C-4719-A416-F275632E8140}" dt="2022-04-05T06:51:02.024" v="403" actId="478"/>
        <pc:sldMkLst>
          <pc:docMk/>
          <pc:sldMk cId="0" sldId="259"/>
        </pc:sldMkLst>
        <pc:spChg chg="add mod">
          <ac:chgData name="Alberto Tommasini" userId="4ed976f799c97d5d" providerId="LiveId" clId="{E12F8360-177C-4719-A416-F275632E8140}" dt="2022-04-05T06:50:26.828" v="396" actId="14100"/>
          <ac:spMkLst>
            <pc:docMk/>
            <pc:sldMk cId="0" sldId="259"/>
            <ac:spMk id="2" creationId="{2B44052B-A1CF-4C16-A918-451F8B628E4C}"/>
          </ac:spMkLst>
        </pc:spChg>
        <pc:spChg chg="del mod">
          <ac:chgData name="Alberto Tommasini" userId="4ed976f799c97d5d" providerId="LiveId" clId="{E12F8360-177C-4719-A416-F275632E8140}" dt="2022-04-05T06:49:46.313" v="333" actId="478"/>
          <ac:spMkLst>
            <pc:docMk/>
            <pc:sldMk cId="0" sldId="259"/>
            <ac:spMk id="7171" creationId="{06F368E3-225F-488D-9D91-10EF776519F0}"/>
          </ac:spMkLst>
        </pc:spChg>
        <pc:spChg chg="mod">
          <ac:chgData name="Alberto Tommasini" userId="4ed976f799c97d5d" providerId="LiveId" clId="{E12F8360-177C-4719-A416-F275632E8140}" dt="2022-04-05T06:50:48.127" v="400" actId="1076"/>
          <ac:spMkLst>
            <pc:docMk/>
            <pc:sldMk cId="0" sldId="259"/>
            <ac:spMk id="7174" creationId="{84DDC696-57A0-4139-87AA-3F3BE09DBDD9}"/>
          </ac:spMkLst>
        </pc:spChg>
        <pc:spChg chg="mod">
          <ac:chgData name="Alberto Tommasini" userId="4ed976f799c97d5d" providerId="LiveId" clId="{E12F8360-177C-4719-A416-F275632E8140}" dt="2022-04-05T06:50:35.168" v="397" actId="1076"/>
          <ac:spMkLst>
            <pc:docMk/>
            <pc:sldMk cId="0" sldId="259"/>
            <ac:spMk id="7175" creationId="{277AA304-2879-44FD-8721-96B4BF45297E}"/>
          </ac:spMkLst>
        </pc:spChg>
        <pc:spChg chg="mod">
          <ac:chgData name="Alberto Tommasini" userId="4ed976f799c97d5d" providerId="LiveId" clId="{E12F8360-177C-4719-A416-F275632E8140}" dt="2022-04-05T06:50:58.627" v="402" actId="20577"/>
          <ac:spMkLst>
            <pc:docMk/>
            <pc:sldMk cId="0" sldId="259"/>
            <ac:spMk id="7177" creationId="{4D634EDA-CA43-4D7A-BDC0-B6BF1A5242D4}"/>
          </ac:spMkLst>
        </pc:spChg>
        <pc:spChg chg="del">
          <ac:chgData name="Alberto Tommasini" userId="4ed976f799c97d5d" providerId="LiveId" clId="{E12F8360-177C-4719-A416-F275632E8140}" dt="2022-04-05T06:51:02.024" v="403" actId="478"/>
          <ac:spMkLst>
            <pc:docMk/>
            <pc:sldMk cId="0" sldId="259"/>
            <ac:spMk id="7178" creationId="{C843023B-BA7A-4B58-A7F7-445595388124}"/>
          </ac:spMkLst>
        </pc:spChg>
        <pc:picChg chg="mod">
          <ac:chgData name="Alberto Tommasini" userId="4ed976f799c97d5d" providerId="LiveId" clId="{E12F8360-177C-4719-A416-F275632E8140}" dt="2022-04-05T06:50:37.256" v="398" actId="1076"/>
          <ac:picMkLst>
            <pc:docMk/>
            <pc:sldMk cId="0" sldId="259"/>
            <ac:picMk id="7176" creationId="{3E73B313-A277-47B3-B929-0A6A55D396B5}"/>
          </ac:picMkLst>
        </pc:picChg>
      </pc:sldChg>
      <pc:sldChg chg="modSp add del mod">
        <pc:chgData name="Alberto Tommasini" userId="4ed976f799c97d5d" providerId="LiveId" clId="{E12F8360-177C-4719-A416-F275632E8140}" dt="2022-04-05T10:23:55.928" v="2217" actId="47"/>
        <pc:sldMkLst>
          <pc:docMk/>
          <pc:sldMk cId="0" sldId="260"/>
        </pc:sldMkLst>
        <pc:spChg chg="mod">
          <ac:chgData name="Alberto Tommasini" userId="4ed976f799c97d5d" providerId="LiveId" clId="{E12F8360-177C-4719-A416-F275632E8140}" dt="2022-04-05T07:52:30.224" v="668" actId="20577"/>
          <ac:spMkLst>
            <pc:docMk/>
            <pc:sldMk cId="0" sldId="260"/>
            <ac:spMk id="25602" creationId="{8E865466-5DF8-4E0E-9239-1D583CDB8247}"/>
          </ac:spMkLst>
        </pc:spChg>
      </pc:sldChg>
      <pc:sldChg chg="delSp modSp del mod">
        <pc:chgData name="Alberto Tommasini" userId="4ed976f799c97d5d" providerId="LiveId" clId="{E12F8360-177C-4719-A416-F275632E8140}" dt="2022-04-05T12:18:51.408" v="2554" actId="47"/>
        <pc:sldMkLst>
          <pc:docMk/>
          <pc:sldMk cId="0" sldId="261"/>
        </pc:sldMkLst>
        <pc:spChg chg="del">
          <ac:chgData name="Alberto Tommasini" userId="4ed976f799c97d5d" providerId="LiveId" clId="{E12F8360-177C-4719-A416-F275632E8140}" dt="2022-04-05T12:16:41.589" v="2469" actId="478"/>
          <ac:spMkLst>
            <pc:docMk/>
            <pc:sldMk cId="0" sldId="261"/>
            <ac:spMk id="9218" creationId="{AE3891D4-50F5-4B0A-ACFD-812122762624}"/>
          </ac:spMkLst>
        </pc:spChg>
        <pc:spChg chg="mod">
          <ac:chgData name="Alberto Tommasini" userId="4ed976f799c97d5d" providerId="LiveId" clId="{E12F8360-177C-4719-A416-F275632E8140}" dt="2022-04-05T12:17:36.784" v="2503" actId="20577"/>
          <ac:spMkLst>
            <pc:docMk/>
            <pc:sldMk cId="0" sldId="261"/>
            <ac:spMk id="9219" creationId="{3CFC9326-5623-498E-8364-DAA3C195DBEE}"/>
          </ac:spMkLst>
        </pc:spChg>
        <pc:spChg chg="del">
          <ac:chgData name="Alberto Tommasini" userId="4ed976f799c97d5d" providerId="LiveId" clId="{E12F8360-177C-4719-A416-F275632E8140}" dt="2022-04-05T12:16:45.155" v="2470" actId="478"/>
          <ac:spMkLst>
            <pc:docMk/>
            <pc:sldMk cId="0" sldId="261"/>
            <ac:spMk id="11268" creationId="{E7A1A021-77F9-4E38-A0A1-B940D1C1FA88}"/>
          </ac:spMkLst>
        </pc:spChg>
      </pc:sldChg>
      <pc:sldChg chg="addSp modSp mod">
        <pc:chgData name="Alberto Tommasini" userId="4ed976f799c97d5d" providerId="LiveId" clId="{E12F8360-177C-4719-A416-F275632E8140}" dt="2022-04-05T12:18:47.941" v="2553" actId="1076"/>
        <pc:sldMkLst>
          <pc:docMk/>
          <pc:sldMk cId="0" sldId="262"/>
        </pc:sldMkLst>
        <pc:spChg chg="mod">
          <ac:chgData name="Alberto Tommasini" userId="4ed976f799c97d5d" providerId="LiveId" clId="{E12F8360-177C-4719-A416-F275632E8140}" dt="2022-04-05T12:18:47.941" v="2553" actId="1076"/>
          <ac:spMkLst>
            <pc:docMk/>
            <pc:sldMk cId="0" sldId="262"/>
            <ac:spMk id="10243" creationId="{768FD4E5-9655-4FCE-BB73-4DB3289B6D63}"/>
          </ac:spMkLst>
        </pc:spChg>
        <pc:spChg chg="mod">
          <ac:chgData name="Alberto Tommasini" userId="4ed976f799c97d5d" providerId="LiveId" clId="{E12F8360-177C-4719-A416-F275632E8140}" dt="2022-04-05T06:59:33.961" v="511" actId="1076"/>
          <ac:spMkLst>
            <pc:docMk/>
            <pc:sldMk cId="0" sldId="262"/>
            <ac:spMk id="12292" creationId="{0A562092-BC43-48D1-89F0-839C681C7475}"/>
          </ac:spMkLst>
        </pc:spChg>
        <pc:spChg chg="mod">
          <ac:chgData name="Alberto Tommasini" userId="4ed976f799c97d5d" providerId="LiveId" clId="{E12F8360-177C-4719-A416-F275632E8140}" dt="2022-04-05T06:59:42.967" v="515" actId="1076"/>
          <ac:spMkLst>
            <pc:docMk/>
            <pc:sldMk cId="0" sldId="262"/>
            <ac:spMk id="12294" creationId="{13BC9060-F43D-4BA9-8DC6-BF9258F049AA}"/>
          </ac:spMkLst>
        </pc:spChg>
        <pc:picChg chg="add mod">
          <ac:chgData name="Alberto Tommasini" userId="4ed976f799c97d5d" providerId="LiveId" clId="{E12F8360-177C-4719-A416-F275632E8140}" dt="2022-04-05T06:59:54.741" v="518" actId="1076"/>
          <ac:picMkLst>
            <pc:docMk/>
            <pc:sldMk cId="0" sldId="262"/>
            <ac:picMk id="7" creationId="{39E88DE4-F221-488D-A064-3FE71E75693A}"/>
          </ac:picMkLst>
        </pc:picChg>
        <pc:picChg chg="mod">
          <ac:chgData name="Alberto Tommasini" userId="4ed976f799c97d5d" providerId="LiveId" clId="{E12F8360-177C-4719-A416-F275632E8140}" dt="2022-04-05T06:59:28.399" v="509" actId="1076"/>
          <ac:picMkLst>
            <pc:docMk/>
            <pc:sldMk cId="0" sldId="262"/>
            <ac:picMk id="12290" creationId="{909FA108-0303-4F58-A35E-6467621AEE62}"/>
          </ac:picMkLst>
        </pc:picChg>
        <pc:picChg chg="mod">
          <ac:chgData name="Alberto Tommasini" userId="4ed976f799c97d5d" providerId="LiveId" clId="{E12F8360-177C-4719-A416-F275632E8140}" dt="2022-04-05T06:59:30.424" v="510" actId="1076"/>
          <ac:picMkLst>
            <pc:docMk/>
            <pc:sldMk cId="0" sldId="262"/>
            <ac:picMk id="12293" creationId="{F50D1323-27F4-4FC5-ADA9-A26A20F15599}"/>
          </ac:picMkLst>
        </pc:picChg>
      </pc:sldChg>
      <pc:sldChg chg="addSp delSp modSp add del">
        <pc:chgData name="Alberto Tommasini" userId="4ed976f799c97d5d" providerId="LiveId" clId="{E12F8360-177C-4719-A416-F275632E8140}" dt="2022-04-05T07:58:55.430" v="707" actId="47"/>
        <pc:sldMkLst>
          <pc:docMk/>
          <pc:sldMk cId="0" sldId="263"/>
        </pc:sldMkLst>
        <pc:spChg chg="add mod">
          <ac:chgData name="Alberto Tommasini" userId="4ed976f799c97d5d" providerId="LiveId" clId="{E12F8360-177C-4719-A416-F275632E8140}" dt="2022-04-05T07:58:36.540" v="703" actId="21"/>
          <ac:spMkLst>
            <pc:docMk/>
            <pc:sldMk cId="0" sldId="263"/>
            <ac:spMk id="2" creationId="{97B7A2EF-1961-4E70-8798-015B62CB40FD}"/>
          </ac:spMkLst>
        </pc:spChg>
        <pc:spChg chg="del">
          <ac:chgData name="Alberto Tommasini" userId="4ed976f799c97d5d" providerId="LiveId" clId="{E12F8360-177C-4719-A416-F275632E8140}" dt="2022-04-05T07:58:36.540" v="703" actId="21"/>
          <ac:spMkLst>
            <pc:docMk/>
            <pc:sldMk cId="0" sldId="263"/>
            <ac:spMk id="35842" creationId="{05551BCF-07F0-4900-87C0-6313576E2ABC}"/>
          </ac:spMkLst>
        </pc:spChg>
      </pc:sldChg>
      <pc:sldChg chg="addSp delSp modSp add del">
        <pc:chgData name="Alberto Tommasini" userId="4ed976f799c97d5d" providerId="LiveId" clId="{E12F8360-177C-4719-A416-F275632E8140}" dt="2022-04-05T10:25:25.604" v="2239" actId="47"/>
        <pc:sldMkLst>
          <pc:docMk/>
          <pc:sldMk cId="0" sldId="264"/>
        </pc:sldMkLst>
        <pc:spChg chg="add del mod">
          <ac:chgData name="Alberto Tommasini" userId="4ed976f799c97d5d" providerId="LiveId" clId="{E12F8360-177C-4719-A416-F275632E8140}" dt="2022-04-05T07:59:12.462" v="709" actId="478"/>
          <ac:spMkLst>
            <pc:docMk/>
            <pc:sldMk cId="0" sldId="264"/>
            <ac:spMk id="2" creationId="{9D447644-1B5F-4FC9-B2C4-EC951FF7F08A}"/>
          </ac:spMkLst>
        </pc:spChg>
        <pc:spChg chg="mod">
          <ac:chgData name="Alberto Tommasini" userId="4ed976f799c97d5d" providerId="LiveId" clId="{E12F8360-177C-4719-A416-F275632E8140}" dt="2022-04-05T07:59:17.670" v="710" actId="1076"/>
          <ac:spMkLst>
            <pc:docMk/>
            <pc:sldMk cId="0" sldId="264"/>
            <ac:spMk id="36866" creationId="{C828CB9E-A2C2-4CA8-BA64-DBF7365EBC3E}"/>
          </ac:spMkLst>
        </pc:spChg>
        <pc:spChg chg="del">
          <ac:chgData name="Alberto Tommasini" userId="4ed976f799c97d5d" providerId="LiveId" clId="{E12F8360-177C-4719-A416-F275632E8140}" dt="2022-04-05T07:59:09.601" v="708" actId="478"/>
          <ac:spMkLst>
            <pc:docMk/>
            <pc:sldMk cId="0" sldId="264"/>
            <ac:spMk id="36867" creationId="{7196C0DB-2265-493D-80D1-3C08F66E4C45}"/>
          </ac:spMkLst>
        </pc:spChg>
        <pc:spChg chg="del">
          <ac:chgData name="Alberto Tommasini" userId="4ed976f799c97d5d" providerId="LiveId" clId="{E12F8360-177C-4719-A416-F275632E8140}" dt="2022-04-05T07:59:09.601" v="708" actId="478"/>
          <ac:spMkLst>
            <pc:docMk/>
            <pc:sldMk cId="0" sldId="264"/>
            <ac:spMk id="36868" creationId="{087FE78B-67A0-4289-9D34-5984D5F6B2C8}"/>
          </ac:spMkLst>
        </pc:spChg>
      </pc:sldChg>
      <pc:sldChg chg="del">
        <pc:chgData name="Alberto Tommasini" userId="4ed976f799c97d5d" providerId="LiveId" clId="{E12F8360-177C-4719-A416-F275632E8140}" dt="2022-04-05T06:55:08.566" v="506" actId="47"/>
        <pc:sldMkLst>
          <pc:docMk/>
          <pc:sldMk cId="0" sldId="265"/>
        </pc:sldMkLst>
      </pc:sldChg>
      <pc:sldChg chg="addSp delSp modSp add del">
        <pc:chgData name="Alberto Tommasini" userId="4ed976f799c97d5d" providerId="LiveId" clId="{E12F8360-177C-4719-A416-F275632E8140}" dt="2022-04-05T10:25:26.842" v="2240" actId="47"/>
        <pc:sldMkLst>
          <pc:docMk/>
          <pc:sldMk cId="0" sldId="266"/>
        </pc:sldMkLst>
        <pc:spChg chg="add del mod">
          <ac:chgData name="Alberto Tommasini" userId="4ed976f799c97d5d" providerId="LiveId" clId="{E12F8360-177C-4719-A416-F275632E8140}" dt="2022-04-05T07:59:32.316" v="712" actId="478"/>
          <ac:spMkLst>
            <pc:docMk/>
            <pc:sldMk cId="0" sldId="266"/>
            <ac:spMk id="2" creationId="{10EC7B25-9691-4A6C-A85F-F3BA9C3E014F}"/>
          </ac:spMkLst>
        </pc:spChg>
        <pc:spChg chg="mod">
          <ac:chgData name="Alberto Tommasini" userId="4ed976f799c97d5d" providerId="LiveId" clId="{E12F8360-177C-4719-A416-F275632E8140}" dt="2022-04-05T07:59:43.461" v="716" actId="1076"/>
          <ac:spMkLst>
            <pc:docMk/>
            <pc:sldMk cId="0" sldId="266"/>
            <ac:spMk id="37890" creationId="{61948F53-5DA9-4063-AB2B-5845A0B6959C}"/>
          </ac:spMkLst>
        </pc:spChg>
        <pc:spChg chg="del">
          <ac:chgData name="Alberto Tommasini" userId="4ed976f799c97d5d" providerId="LiveId" clId="{E12F8360-177C-4719-A416-F275632E8140}" dt="2022-04-05T07:59:29.328" v="711" actId="478"/>
          <ac:spMkLst>
            <pc:docMk/>
            <pc:sldMk cId="0" sldId="266"/>
            <ac:spMk id="37891" creationId="{C7A7C72A-63EE-4015-B630-FDAA2FAFBC69}"/>
          </ac:spMkLst>
        </pc:spChg>
        <pc:spChg chg="del">
          <ac:chgData name="Alberto Tommasini" userId="4ed976f799c97d5d" providerId="LiveId" clId="{E12F8360-177C-4719-A416-F275632E8140}" dt="2022-04-05T07:59:29.328" v="711" actId="478"/>
          <ac:spMkLst>
            <pc:docMk/>
            <pc:sldMk cId="0" sldId="266"/>
            <ac:spMk id="37892" creationId="{7083B44B-BB44-4FAE-945C-87CB58383DD4}"/>
          </ac:spMkLst>
        </pc:spChg>
      </pc:sldChg>
      <pc:sldChg chg="modSp add mod">
        <pc:chgData name="Alberto Tommasini" userId="4ed976f799c97d5d" providerId="LiveId" clId="{E12F8360-177C-4719-A416-F275632E8140}" dt="2022-04-05T09:04:46.762" v="1704" actId="20577"/>
        <pc:sldMkLst>
          <pc:docMk/>
          <pc:sldMk cId="322701320" sldId="267"/>
        </pc:sldMkLst>
        <pc:spChg chg="mod">
          <ac:chgData name="Alberto Tommasini" userId="4ed976f799c97d5d" providerId="LiveId" clId="{E12F8360-177C-4719-A416-F275632E8140}" dt="2022-04-05T09:04:46.762" v="1704" actId="20577"/>
          <ac:spMkLst>
            <pc:docMk/>
            <pc:sldMk cId="322701320" sldId="267"/>
            <ac:spMk id="15363" creationId="{AC6DD5AB-7E4A-455D-818F-0C77BBCFFE20}"/>
          </ac:spMkLst>
        </pc:spChg>
      </pc:sldChg>
      <pc:sldChg chg="add del">
        <pc:chgData name="Alberto Tommasini" userId="4ed976f799c97d5d" providerId="LiveId" clId="{E12F8360-177C-4719-A416-F275632E8140}" dt="2022-04-05T09:03:34.630" v="1699" actId="2696"/>
        <pc:sldMkLst>
          <pc:docMk/>
          <pc:sldMk cId="0" sldId="268"/>
        </pc:sldMkLst>
      </pc:sldChg>
      <pc:sldChg chg="add del">
        <pc:chgData name="Alberto Tommasini" userId="4ed976f799c97d5d" providerId="LiveId" clId="{E12F8360-177C-4719-A416-F275632E8140}" dt="2022-04-05T09:15:03.216" v="1888" actId="47"/>
        <pc:sldMkLst>
          <pc:docMk/>
          <pc:sldMk cId="3583331156" sldId="268"/>
        </pc:sldMkLst>
      </pc:sldChg>
      <pc:sldChg chg="add del">
        <pc:chgData name="Alberto Tommasini" userId="4ed976f799c97d5d" providerId="LiveId" clId="{E12F8360-177C-4719-A416-F275632E8140}" dt="2022-04-05T09:03:34.630" v="1699" actId="2696"/>
        <pc:sldMkLst>
          <pc:docMk/>
          <pc:sldMk cId="0" sldId="269"/>
        </pc:sldMkLst>
      </pc:sldChg>
      <pc:sldChg chg="add del">
        <pc:chgData name="Alberto Tommasini" userId="4ed976f799c97d5d" providerId="LiveId" clId="{E12F8360-177C-4719-A416-F275632E8140}" dt="2022-04-05T09:15:06.006" v="1889" actId="47"/>
        <pc:sldMkLst>
          <pc:docMk/>
          <pc:sldMk cId="3956686281" sldId="269"/>
        </pc:sldMkLst>
      </pc:sldChg>
      <pc:sldChg chg="add del">
        <pc:chgData name="Alberto Tommasini" userId="4ed976f799c97d5d" providerId="LiveId" clId="{E12F8360-177C-4719-A416-F275632E8140}" dt="2022-04-05T09:03:34.630" v="1699" actId="2696"/>
        <pc:sldMkLst>
          <pc:docMk/>
          <pc:sldMk cId="0" sldId="270"/>
        </pc:sldMkLst>
      </pc:sldChg>
      <pc:sldChg chg="add del">
        <pc:chgData name="Alberto Tommasini" userId="4ed976f799c97d5d" providerId="LiveId" clId="{E12F8360-177C-4719-A416-F275632E8140}" dt="2022-04-05T09:16:50.903" v="1985" actId="47"/>
        <pc:sldMkLst>
          <pc:docMk/>
          <pc:sldMk cId="1761990941" sldId="270"/>
        </pc:sldMkLst>
      </pc:sldChg>
      <pc:sldChg chg="delSp add del">
        <pc:chgData name="Alberto Tommasini" userId="4ed976f799c97d5d" providerId="LiveId" clId="{E12F8360-177C-4719-A416-F275632E8140}" dt="2022-04-05T10:49:15.032" v="2263" actId="478"/>
        <pc:sldMkLst>
          <pc:docMk/>
          <pc:sldMk cId="3578747419" sldId="271"/>
        </pc:sldMkLst>
        <pc:spChg chg="add del mod">
          <ac:chgData name="Alberto Tommasini" userId="4ed976f799c97d5d" providerId="LiveId" clId="{E12F8360-177C-4719-A416-F275632E8140}" dt="2022-04-05T09:07:53.283" v="1707" actId="478"/>
          <ac:spMkLst>
            <pc:docMk/>
            <pc:sldMk cId="3578747419" sldId="271"/>
            <ac:spMk id="2" creationId="{101C372C-89D8-46A4-B9AA-1E0B424035D1}"/>
          </ac:spMkLst>
        </pc:spChg>
        <pc:spChg chg="del">
          <ac:chgData name="Alberto Tommasini" userId="4ed976f799c97d5d" providerId="LiveId" clId="{E12F8360-177C-4719-A416-F275632E8140}" dt="2022-04-05T10:49:15.032" v="2263" actId="478"/>
          <ac:spMkLst>
            <pc:docMk/>
            <pc:sldMk cId="3578747419" sldId="271"/>
            <ac:spMk id="5" creationId="{1B6DF73C-E455-4AFB-B45B-EA753E8124D5}"/>
          </ac:spMkLst>
        </pc:spChg>
        <pc:spChg chg="mod">
          <ac:chgData name="Alberto Tommasini" userId="4ed976f799c97d5d" providerId="LiveId" clId="{E12F8360-177C-4719-A416-F275632E8140}" dt="2022-04-05T09:13:22.969" v="1857" actId="1076"/>
          <ac:spMkLst>
            <pc:docMk/>
            <pc:sldMk cId="3578747419" sldId="271"/>
            <ac:spMk id="20483" creationId="{F144CE7E-D456-4C46-86B8-0F37D7E00567}"/>
          </ac:spMkLst>
        </pc:spChg>
        <pc:spChg chg="del">
          <ac:chgData name="Alberto Tommasini" userId="4ed976f799c97d5d" providerId="LiveId" clId="{E12F8360-177C-4719-A416-F275632E8140}" dt="2022-04-05T09:07:48.871" v="1706" actId="478"/>
          <ac:spMkLst>
            <pc:docMk/>
            <pc:sldMk cId="3578747419" sldId="271"/>
            <ac:spMk id="20484" creationId="{1B14A95E-A54C-4DCF-8D2C-D16B24F89CA6}"/>
          </ac:spMkLst>
        </pc:spChg>
      </pc:sldChg>
      <pc:sldChg chg="addSp delSp modSp add mod">
        <pc:chgData name="Alberto Tommasini" userId="4ed976f799c97d5d" providerId="LiveId" clId="{E12F8360-177C-4719-A416-F275632E8140}" dt="2022-04-05T09:14:07.063" v="1885" actId="20577"/>
        <pc:sldMkLst>
          <pc:docMk/>
          <pc:sldMk cId="2874926891" sldId="272"/>
        </pc:sldMkLst>
        <pc:spChg chg="add del mod">
          <ac:chgData name="Alberto Tommasini" userId="4ed976f799c97d5d" providerId="LiveId" clId="{E12F8360-177C-4719-A416-F275632E8140}" dt="2022-04-05T09:14:04.133" v="1884" actId="478"/>
          <ac:spMkLst>
            <pc:docMk/>
            <pc:sldMk cId="2874926891" sldId="272"/>
            <ac:spMk id="2" creationId="{4B1864F0-3951-4DF9-8ACE-062C230A3055}"/>
          </ac:spMkLst>
        </pc:spChg>
        <pc:spChg chg="mod">
          <ac:chgData name="Alberto Tommasini" userId="4ed976f799c97d5d" providerId="LiveId" clId="{E12F8360-177C-4719-A416-F275632E8140}" dt="2022-04-05T09:14:07.063" v="1885" actId="20577"/>
          <ac:spMkLst>
            <pc:docMk/>
            <pc:sldMk cId="2874926891" sldId="272"/>
            <ac:spMk id="21506" creationId="{CE430650-7EB8-47C2-B2AC-EFF8407393CC}"/>
          </ac:spMkLst>
        </pc:spChg>
        <pc:spChg chg="del">
          <ac:chgData name="Alberto Tommasini" userId="4ed976f799c97d5d" providerId="LiveId" clId="{E12F8360-177C-4719-A416-F275632E8140}" dt="2022-04-05T09:14:01.005" v="1883" actId="478"/>
          <ac:spMkLst>
            <pc:docMk/>
            <pc:sldMk cId="2874926891" sldId="272"/>
            <ac:spMk id="21509" creationId="{9D3139EA-CD70-4999-AF36-E96355C32080}"/>
          </ac:spMkLst>
        </pc:spChg>
      </pc:sldChg>
      <pc:sldChg chg="modSp add del mod">
        <pc:chgData name="Alberto Tommasini" userId="4ed976f799c97d5d" providerId="LiveId" clId="{E12F8360-177C-4719-A416-F275632E8140}" dt="2022-04-05T10:03:34.555" v="2131" actId="47"/>
        <pc:sldMkLst>
          <pc:docMk/>
          <pc:sldMk cId="0" sldId="273"/>
        </pc:sldMkLst>
        <pc:spChg chg="mod">
          <ac:chgData name="Alberto Tommasini" userId="4ed976f799c97d5d" providerId="LiveId" clId="{E12F8360-177C-4719-A416-F275632E8140}" dt="2022-04-05T07:25:24.071" v="604" actId="27636"/>
          <ac:spMkLst>
            <pc:docMk/>
            <pc:sldMk cId="0" sldId="273"/>
            <ac:spMk id="3" creationId="{00000000-0000-0000-0000-000000000000}"/>
          </ac:spMkLst>
        </pc:spChg>
      </pc:sldChg>
      <pc:sldChg chg="add del">
        <pc:chgData name="Alberto Tommasini" userId="4ed976f799c97d5d" providerId="LiveId" clId="{E12F8360-177C-4719-A416-F275632E8140}" dt="2022-04-05T09:03:34.630" v="1699" actId="2696"/>
        <pc:sldMkLst>
          <pc:docMk/>
          <pc:sldMk cId="0" sldId="274"/>
        </pc:sldMkLst>
      </pc:sldChg>
      <pc:sldChg chg="add del">
        <pc:chgData name="Alberto Tommasini" userId="4ed976f799c97d5d" providerId="LiveId" clId="{E12F8360-177C-4719-A416-F275632E8140}" dt="2022-04-05T09:14:56.763" v="1886" actId="47"/>
        <pc:sldMkLst>
          <pc:docMk/>
          <pc:sldMk cId="430304764" sldId="274"/>
        </pc:sldMkLst>
      </pc:sldChg>
      <pc:sldChg chg="add del">
        <pc:chgData name="Alberto Tommasini" userId="4ed976f799c97d5d" providerId="LiveId" clId="{E12F8360-177C-4719-A416-F275632E8140}" dt="2022-04-05T09:03:34.630" v="1699" actId="2696"/>
        <pc:sldMkLst>
          <pc:docMk/>
          <pc:sldMk cId="0" sldId="275"/>
        </pc:sldMkLst>
      </pc:sldChg>
      <pc:sldChg chg="add del">
        <pc:chgData name="Alberto Tommasini" userId="4ed976f799c97d5d" providerId="LiveId" clId="{E12F8360-177C-4719-A416-F275632E8140}" dt="2022-04-05T09:15:01.112" v="1887" actId="47"/>
        <pc:sldMkLst>
          <pc:docMk/>
          <pc:sldMk cId="3103642805" sldId="275"/>
        </pc:sldMkLst>
      </pc:sldChg>
      <pc:sldChg chg="add del">
        <pc:chgData name="Alberto Tommasini" userId="4ed976f799c97d5d" providerId="LiveId" clId="{E12F8360-177C-4719-A416-F275632E8140}" dt="2022-04-05T09:03:34.630" v="1699" actId="2696"/>
        <pc:sldMkLst>
          <pc:docMk/>
          <pc:sldMk cId="0" sldId="276"/>
        </pc:sldMkLst>
      </pc:sldChg>
      <pc:sldChg chg="add del">
        <pc:chgData name="Alberto Tommasini" userId="4ed976f799c97d5d" providerId="LiveId" clId="{E12F8360-177C-4719-A416-F275632E8140}" dt="2022-04-05T09:15:09.147" v="1890" actId="47"/>
        <pc:sldMkLst>
          <pc:docMk/>
          <pc:sldMk cId="2112831255" sldId="276"/>
        </pc:sldMkLst>
      </pc:sldChg>
      <pc:sldChg chg="add del">
        <pc:chgData name="Alberto Tommasini" userId="4ed976f799c97d5d" providerId="LiveId" clId="{E12F8360-177C-4719-A416-F275632E8140}" dt="2022-04-05T09:03:34.630" v="1699" actId="2696"/>
        <pc:sldMkLst>
          <pc:docMk/>
          <pc:sldMk cId="3436824522" sldId="277"/>
        </pc:sldMkLst>
        <pc:spChg chg="add del mod">
          <ac:chgData name="Alberto Tommasini" userId="4ed976f799c97d5d" providerId="LiveId" clId="{E12F8360-177C-4719-A416-F275632E8140}" dt="2022-04-05T09:15:22.732" v="1892" actId="478"/>
          <ac:spMkLst>
            <pc:docMk/>
            <pc:sldMk cId="3436824522" sldId="277"/>
            <ac:spMk id="2" creationId="{4298DC64-2C71-4B87-9DFD-309FF17649B2}"/>
          </ac:spMkLst>
        </pc:spChg>
        <pc:spChg chg="add mod">
          <ac:chgData name="Alberto Tommasini" userId="4ed976f799c97d5d" providerId="LiveId" clId="{E12F8360-177C-4719-A416-F275632E8140}" dt="2022-04-05T09:16:40.083" v="1983" actId="255"/>
          <ac:spMkLst>
            <pc:docMk/>
            <pc:sldMk cId="3436824522" sldId="277"/>
            <ac:spMk id="5" creationId="{28BA1409-492E-40E0-A116-2D82797DB49E}"/>
          </ac:spMkLst>
        </pc:spChg>
        <pc:spChg chg="mod">
          <ac:chgData name="Alberto Tommasini" userId="4ed976f799c97d5d" providerId="LiveId" clId="{E12F8360-177C-4719-A416-F275632E8140}" dt="2022-04-05T09:16:46.580" v="1984" actId="255"/>
          <ac:spMkLst>
            <pc:docMk/>
            <pc:sldMk cId="3436824522" sldId="277"/>
            <ac:spMk id="26627" creationId="{371132ED-6BB6-4DFC-AACA-4E072D611264}"/>
          </ac:spMkLst>
        </pc:spChg>
        <pc:spChg chg="del">
          <ac:chgData name="Alberto Tommasini" userId="4ed976f799c97d5d" providerId="LiveId" clId="{E12F8360-177C-4719-A416-F275632E8140}" dt="2022-04-05T09:15:21.053" v="1891" actId="478"/>
          <ac:spMkLst>
            <pc:docMk/>
            <pc:sldMk cId="3436824522" sldId="277"/>
            <ac:spMk id="26629" creationId="{82C05D76-A136-42D6-9D9F-2129F2835AC9}"/>
          </ac:spMkLst>
        </pc:spChg>
      </pc:sldChg>
      <pc:sldChg chg="addSp delSp modSp add del">
        <pc:chgData name="Alberto Tommasini" userId="4ed976f799c97d5d" providerId="LiveId" clId="{E12F8360-177C-4719-A416-F275632E8140}" dt="2022-04-05T10:25:24.203" v="2237" actId="47"/>
        <pc:sldMkLst>
          <pc:docMk/>
          <pc:sldMk cId="0" sldId="278"/>
        </pc:sldMkLst>
        <pc:spChg chg="add del mod">
          <ac:chgData name="Alberto Tommasini" userId="4ed976f799c97d5d" providerId="LiveId" clId="{E12F8360-177C-4719-A416-F275632E8140}" dt="2022-04-05T07:57:59.247" v="696" actId="478"/>
          <ac:spMkLst>
            <pc:docMk/>
            <pc:sldMk cId="0" sldId="278"/>
            <ac:spMk id="2" creationId="{E9DFCD0D-3705-4FC3-8DC4-3F6AF85681C6}"/>
          </ac:spMkLst>
        </pc:spChg>
        <pc:spChg chg="mod">
          <ac:chgData name="Alberto Tommasini" userId="4ed976f799c97d5d" providerId="LiveId" clId="{E12F8360-177C-4719-A416-F275632E8140}" dt="2022-04-05T07:58:06.492" v="698" actId="14100"/>
          <ac:spMkLst>
            <pc:docMk/>
            <pc:sldMk cId="0" sldId="278"/>
            <ac:spMk id="33794" creationId="{5245C3CE-A5F8-4053-8F5B-2DFCC5269982}"/>
          </ac:spMkLst>
        </pc:spChg>
        <pc:spChg chg="del">
          <ac:chgData name="Alberto Tommasini" userId="4ed976f799c97d5d" providerId="LiveId" clId="{E12F8360-177C-4719-A416-F275632E8140}" dt="2022-04-05T07:57:57.473" v="695" actId="478"/>
          <ac:spMkLst>
            <pc:docMk/>
            <pc:sldMk cId="0" sldId="278"/>
            <ac:spMk id="33795" creationId="{EEE4759F-6EBB-4A38-94B9-F079C97BECDB}"/>
          </ac:spMkLst>
        </pc:spChg>
        <pc:spChg chg="del">
          <ac:chgData name="Alberto Tommasini" userId="4ed976f799c97d5d" providerId="LiveId" clId="{E12F8360-177C-4719-A416-F275632E8140}" dt="2022-04-05T07:57:48.742" v="694" actId="478"/>
          <ac:spMkLst>
            <pc:docMk/>
            <pc:sldMk cId="0" sldId="278"/>
            <ac:spMk id="33796" creationId="{CE3993CA-040D-4AD2-8E02-88EA046366F8}"/>
          </ac:spMkLst>
        </pc:spChg>
      </pc:sldChg>
      <pc:sldChg chg="add del">
        <pc:chgData name="Alberto Tommasini" userId="4ed976f799c97d5d" providerId="LiveId" clId="{E12F8360-177C-4719-A416-F275632E8140}" dt="2022-04-05T10:03:22.658" v="2130" actId="47"/>
        <pc:sldMkLst>
          <pc:docMk/>
          <pc:sldMk cId="0" sldId="279"/>
        </pc:sldMkLst>
      </pc:sldChg>
      <pc:sldChg chg="modSp add del mod">
        <pc:chgData name="Alberto Tommasini" userId="4ed976f799c97d5d" providerId="LiveId" clId="{E12F8360-177C-4719-A416-F275632E8140}" dt="2022-04-05T10:03:22.658" v="2130" actId="47"/>
        <pc:sldMkLst>
          <pc:docMk/>
          <pc:sldMk cId="0" sldId="280"/>
        </pc:sldMkLst>
        <pc:spChg chg="mod">
          <ac:chgData name="Alberto Tommasini" userId="4ed976f799c97d5d" providerId="LiveId" clId="{E12F8360-177C-4719-A416-F275632E8140}" dt="2022-04-05T07:25:24.044" v="603" actId="27636"/>
          <ac:spMkLst>
            <pc:docMk/>
            <pc:sldMk cId="0" sldId="280"/>
            <ac:spMk id="3" creationId="{00000000-0000-0000-0000-000000000000}"/>
          </ac:spMkLst>
        </pc:spChg>
      </pc:sldChg>
      <pc:sldChg chg="addSp delSp modSp mod">
        <pc:chgData name="Alberto Tommasini" userId="4ed976f799c97d5d" providerId="LiveId" clId="{E12F8360-177C-4719-A416-F275632E8140}" dt="2022-04-05T12:15:42.041" v="2392" actId="478"/>
        <pc:sldMkLst>
          <pc:docMk/>
          <pc:sldMk cId="0" sldId="284"/>
        </pc:sldMkLst>
        <pc:spChg chg="add mod">
          <ac:chgData name="Alberto Tommasini" userId="4ed976f799c97d5d" providerId="LiveId" clId="{E12F8360-177C-4719-A416-F275632E8140}" dt="2022-04-05T06:52:26.774" v="451" actId="20577"/>
          <ac:spMkLst>
            <pc:docMk/>
            <pc:sldMk cId="0" sldId="284"/>
            <ac:spMk id="3" creationId="{E5B64C40-B5A2-42D9-96FC-7014CBF485F1}"/>
          </ac:spMkLst>
        </pc:spChg>
        <pc:spChg chg="add del mod">
          <ac:chgData name="Alberto Tommasini" userId="4ed976f799c97d5d" providerId="LiveId" clId="{E12F8360-177C-4719-A416-F275632E8140}" dt="2022-04-05T12:15:42.041" v="2392" actId="478"/>
          <ac:spMkLst>
            <pc:docMk/>
            <pc:sldMk cId="0" sldId="284"/>
            <ac:spMk id="12" creationId="{D5E477CD-3A85-48C0-8B86-5CE4E29B074D}"/>
          </ac:spMkLst>
        </pc:spChg>
        <pc:spChg chg="mod">
          <ac:chgData name="Alberto Tommasini" userId="4ed976f799c97d5d" providerId="LiveId" clId="{E12F8360-177C-4719-A416-F275632E8140}" dt="2022-04-05T06:51:49.063" v="405" actId="1076"/>
          <ac:spMkLst>
            <pc:docMk/>
            <pc:sldMk cId="0" sldId="284"/>
            <ac:spMk id="9220" creationId="{B882D273-5B45-4D70-94CB-EBA1B02AAB6D}"/>
          </ac:spMkLst>
        </pc:spChg>
        <pc:spChg chg="del mod">
          <ac:chgData name="Alberto Tommasini" userId="4ed976f799c97d5d" providerId="LiveId" clId="{E12F8360-177C-4719-A416-F275632E8140}" dt="2022-04-05T12:13:18.211" v="2381" actId="478"/>
          <ac:spMkLst>
            <pc:docMk/>
            <pc:sldMk cId="0" sldId="284"/>
            <ac:spMk id="9222" creationId="{A4EE3F7A-A788-41D2-B243-5BFDC8B4268F}"/>
          </ac:spMkLst>
        </pc:spChg>
        <pc:spChg chg="del mod">
          <ac:chgData name="Alberto Tommasini" userId="4ed976f799c97d5d" providerId="LiveId" clId="{E12F8360-177C-4719-A416-F275632E8140}" dt="2022-04-05T12:13:18.211" v="2381" actId="478"/>
          <ac:spMkLst>
            <pc:docMk/>
            <pc:sldMk cId="0" sldId="284"/>
            <ac:spMk id="9223" creationId="{7A8B708C-B596-440A-9A85-4BBE83B27E35}"/>
          </ac:spMkLst>
        </pc:spChg>
        <pc:spChg chg="del mod">
          <ac:chgData name="Alberto Tommasini" userId="4ed976f799c97d5d" providerId="LiveId" clId="{E12F8360-177C-4719-A416-F275632E8140}" dt="2022-04-05T12:13:11.008" v="2379" actId="478"/>
          <ac:spMkLst>
            <pc:docMk/>
            <pc:sldMk cId="0" sldId="284"/>
            <ac:spMk id="32774" creationId="{C1D8DDBB-B9A5-4B10-9AC0-CA2CF9ADDDB3}"/>
          </ac:spMkLst>
        </pc:spChg>
        <pc:spChg chg="del mod">
          <ac:chgData name="Alberto Tommasini" userId="4ed976f799c97d5d" providerId="LiveId" clId="{E12F8360-177C-4719-A416-F275632E8140}" dt="2022-04-05T12:13:14.865" v="2380" actId="478"/>
          <ac:spMkLst>
            <pc:docMk/>
            <pc:sldMk cId="0" sldId="284"/>
            <ac:spMk id="32777" creationId="{6C1AC3DE-30A6-4ADB-A051-00DDF7F634D1}"/>
          </ac:spMkLst>
        </pc:spChg>
      </pc:sldChg>
      <pc:sldChg chg="modSp mod">
        <pc:chgData name="Alberto Tommasini" userId="4ed976f799c97d5d" providerId="LiveId" clId="{E12F8360-177C-4719-A416-F275632E8140}" dt="2022-04-05T12:14:26.492" v="2386" actId="1076"/>
        <pc:sldMkLst>
          <pc:docMk/>
          <pc:sldMk cId="0" sldId="285"/>
        </pc:sldMkLst>
        <pc:spChg chg="mod">
          <ac:chgData name="Alberto Tommasini" userId="4ed976f799c97d5d" providerId="LiveId" clId="{E12F8360-177C-4719-A416-F275632E8140}" dt="2022-04-05T12:14:26.492" v="2386" actId="1076"/>
          <ac:spMkLst>
            <pc:docMk/>
            <pc:sldMk cId="0" sldId="285"/>
            <ac:spMk id="33796" creationId="{A116EC11-ABEB-4E07-8F1D-78426C46FE11}"/>
          </ac:spMkLst>
        </pc:spChg>
      </pc:sldChg>
      <pc:sldChg chg="modSp add del mod">
        <pc:chgData name="Alberto Tommasini" userId="4ed976f799c97d5d" providerId="LiveId" clId="{E12F8360-177C-4719-A416-F275632E8140}" dt="2022-04-05T08:02:49.779" v="755" actId="47"/>
        <pc:sldMkLst>
          <pc:docMk/>
          <pc:sldMk cId="0" sldId="286"/>
        </pc:sldMkLst>
        <pc:spChg chg="mod">
          <ac:chgData name="Alberto Tommasini" userId="4ed976f799c97d5d" providerId="LiveId" clId="{E12F8360-177C-4719-A416-F275632E8140}" dt="2022-04-05T07:45:00.499" v="609" actId="27636"/>
          <ac:spMkLst>
            <pc:docMk/>
            <pc:sldMk cId="0" sldId="286"/>
            <ac:spMk id="46082" creationId="{474ACBC6-40E2-435C-8482-4006813FD895}"/>
          </ac:spMkLst>
        </pc:spChg>
      </pc:sldChg>
      <pc:sldChg chg="modSp add del mod">
        <pc:chgData name="Alberto Tommasini" userId="4ed976f799c97d5d" providerId="LiveId" clId="{E12F8360-177C-4719-A416-F275632E8140}" dt="2022-04-05T08:02:51.235" v="756" actId="47"/>
        <pc:sldMkLst>
          <pc:docMk/>
          <pc:sldMk cId="0" sldId="287"/>
        </pc:sldMkLst>
        <pc:spChg chg="mod">
          <ac:chgData name="Alberto Tommasini" userId="4ed976f799c97d5d" providerId="LiveId" clId="{E12F8360-177C-4719-A416-F275632E8140}" dt="2022-04-05T07:45:00.552" v="610" actId="27636"/>
          <ac:spMkLst>
            <pc:docMk/>
            <pc:sldMk cId="0" sldId="287"/>
            <ac:spMk id="47106" creationId="{5FA09C0D-7AAB-478F-BC8B-F975C3A7A970}"/>
          </ac:spMkLst>
        </pc:spChg>
      </pc:sldChg>
      <pc:sldChg chg="delSp modSp add del mod">
        <pc:chgData name="Alberto Tommasini" userId="4ed976f799c97d5d" providerId="LiveId" clId="{E12F8360-177C-4719-A416-F275632E8140}" dt="2022-04-05T10:25:32.701" v="2246" actId="47"/>
        <pc:sldMkLst>
          <pc:docMk/>
          <pc:sldMk cId="0" sldId="288"/>
        </pc:sldMkLst>
        <pc:spChg chg="mod">
          <ac:chgData name="Alberto Tommasini" userId="4ed976f799c97d5d" providerId="LiveId" clId="{E12F8360-177C-4719-A416-F275632E8140}" dt="2022-04-05T08:03:05.318" v="760" actId="20577"/>
          <ac:spMkLst>
            <pc:docMk/>
            <pc:sldMk cId="0" sldId="288"/>
            <ac:spMk id="48131" creationId="{58E827D7-FF1F-45AA-AB55-4C1342A48159}"/>
          </ac:spMkLst>
        </pc:spChg>
        <pc:spChg chg="del">
          <ac:chgData name="Alberto Tommasini" userId="4ed976f799c97d5d" providerId="LiveId" clId="{E12F8360-177C-4719-A416-F275632E8140}" dt="2022-04-05T08:03:00.750" v="757" actId="478"/>
          <ac:spMkLst>
            <pc:docMk/>
            <pc:sldMk cId="0" sldId="288"/>
            <ac:spMk id="48132" creationId="{794E18F3-E08B-4FC3-BE84-C9D9AA899B45}"/>
          </ac:spMkLst>
        </pc:spChg>
      </pc:sldChg>
      <pc:sldChg chg="delSp modSp add del mod">
        <pc:chgData name="Alberto Tommasini" userId="4ed976f799c97d5d" providerId="LiveId" clId="{E12F8360-177C-4719-A416-F275632E8140}" dt="2022-04-05T10:25:33.473" v="2247" actId="47"/>
        <pc:sldMkLst>
          <pc:docMk/>
          <pc:sldMk cId="0" sldId="289"/>
        </pc:sldMkLst>
        <pc:spChg chg="mod">
          <ac:chgData name="Alberto Tommasini" userId="4ed976f799c97d5d" providerId="LiveId" clId="{E12F8360-177C-4719-A416-F275632E8140}" dt="2022-04-05T08:03:25.988" v="765" actId="6549"/>
          <ac:spMkLst>
            <pc:docMk/>
            <pc:sldMk cId="0" sldId="289"/>
            <ac:spMk id="49155" creationId="{90A4D9FA-B626-4D8D-806F-29A3448537E0}"/>
          </ac:spMkLst>
        </pc:spChg>
        <pc:spChg chg="del">
          <ac:chgData name="Alberto Tommasini" userId="4ed976f799c97d5d" providerId="LiveId" clId="{E12F8360-177C-4719-A416-F275632E8140}" dt="2022-04-05T08:03:15.462" v="761" actId="478"/>
          <ac:spMkLst>
            <pc:docMk/>
            <pc:sldMk cId="0" sldId="289"/>
            <ac:spMk id="49156" creationId="{363608C8-7D6B-4241-ACB8-A468F5A05A00}"/>
          </ac:spMkLst>
        </pc:spChg>
      </pc:sldChg>
      <pc:sldChg chg="delSp modSp add del mod">
        <pc:chgData name="Alberto Tommasini" userId="4ed976f799c97d5d" providerId="LiveId" clId="{E12F8360-177C-4719-A416-F275632E8140}" dt="2022-04-05T10:25:34.191" v="2248" actId="47"/>
        <pc:sldMkLst>
          <pc:docMk/>
          <pc:sldMk cId="0" sldId="290"/>
        </pc:sldMkLst>
        <pc:spChg chg="mod">
          <ac:chgData name="Alberto Tommasini" userId="4ed976f799c97d5d" providerId="LiveId" clId="{E12F8360-177C-4719-A416-F275632E8140}" dt="2022-04-05T08:03:37.502" v="769" actId="6549"/>
          <ac:spMkLst>
            <pc:docMk/>
            <pc:sldMk cId="0" sldId="290"/>
            <ac:spMk id="50179" creationId="{6CE646B5-E93D-4473-9CF8-6E5B81FB0903}"/>
          </ac:spMkLst>
        </pc:spChg>
        <pc:spChg chg="del">
          <ac:chgData name="Alberto Tommasini" userId="4ed976f799c97d5d" providerId="LiveId" clId="{E12F8360-177C-4719-A416-F275632E8140}" dt="2022-04-05T08:03:33.756" v="766" actId="478"/>
          <ac:spMkLst>
            <pc:docMk/>
            <pc:sldMk cId="0" sldId="290"/>
            <ac:spMk id="50180" creationId="{7AC8C93E-4663-4139-BAFF-FE9F440B0DDF}"/>
          </ac:spMkLst>
        </pc:spChg>
      </pc:sldChg>
      <pc:sldChg chg="delSp modSp mod">
        <pc:chgData name="Alberto Tommasini" userId="4ed976f799c97d5d" providerId="LiveId" clId="{E12F8360-177C-4719-A416-F275632E8140}" dt="2022-04-05T12:19:37.336" v="2575" actId="1076"/>
        <pc:sldMkLst>
          <pc:docMk/>
          <pc:sldMk cId="0" sldId="291"/>
        </pc:sldMkLst>
        <pc:spChg chg="del">
          <ac:chgData name="Alberto Tommasini" userId="4ed976f799c97d5d" providerId="LiveId" clId="{E12F8360-177C-4719-A416-F275632E8140}" dt="2022-04-05T12:19:07.475" v="2555" actId="478"/>
          <ac:spMkLst>
            <pc:docMk/>
            <pc:sldMk cId="0" sldId="291"/>
            <ac:spMk id="16391" creationId="{D642C5E3-EF94-43C6-B10F-1079BF0B0A58}"/>
          </ac:spMkLst>
        </pc:spChg>
        <pc:spChg chg="mod">
          <ac:chgData name="Alberto Tommasini" userId="4ed976f799c97d5d" providerId="LiveId" clId="{E12F8360-177C-4719-A416-F275632E8140}" dt="2022-04-05T12:19:15.529" v="2564" actId="20577"/>
          <ac:spMkLst>
            <pc:docMk/>
            <pc:sldMk cId="0" sldId="291"/>
            <ac:spMk id="44034" creationId="{E1C7D030-AD64-4FE8-B533-BCC5496D954F}"/>
          </ac:spMkLst>
        </pc:spChg>
        <pc:spChg chg="mod">
          <ac:chgData name="Alberto Tommasini" userId="4ed976f799c97d5d" providerId="LiveId" clId="{E12F8360-177C-4719-A416-F275632E8140}" dt="2022-04-05T12:19:37.336" v="2575" actId="1076"/>
          <ac:spMkLst>
            <pc:docMk/>
            <pc:sldMk cId="0" sldId="291"/>
            <ac:spMk id="44036" creationId="{49BA6D1D-F320-4ACE-9EFB-F26058976348}"/>
          </ac:spMkLst>
        </pc:spChg>
        <pc:picChg chg="del">
          <ac:chgData name="Alberto Tommasini" userId="4ed976f799c97d5d" providerId="LiveId" clId="{E12F8360-177C-4719-A416-F275632E8140}" dt="2022-04-05T12:19:26.582" v="2574" actId="478"/>
          <ac:picMkLst>
            <pc:docMk/>
            <pc:sldMk cId="0" sldId="291"/>
            <ac:picMk id="16390" creationId="{004CCA73-9302-4C8B-B88F-18C3C248C340}"/>
          </ac:picMkLst>
        </pc:picChg>
      </pc:sldChg>
      <pc:sldChg chg="delSp modSp mod">
        <pc:chgData name="Alberto Tommasini" userId="4ed976f799c97d5d" providerId="LiveId" clId="{E12F8360-177C-4719-A416-F275632E8140}" dt="2022-04-05T12:20:32.598" v="2577" actId="478"/>
        <pc:sldMkLst>
          <pc:docMk/>
          <pc:sldMk cId="0" sldId="292"/>
        </pc:sldMkLst>
        <pc:spChg chg="del">
          <ac:chgData name="Alberto Tommasini" userId="4ed976f799c97d5d" providerId="LiveId" clId="{E12F8360-177C-4719-A416-F275632E8140}" dt="2022-04-05T12:20:32.598" v="2577" actId="478"/>
          <ac:spMkLst>
            <pc:docMk/>
            <pc:sldMk cId="0" sldId="292"/>
            <ac:spMk id="17412" creationId="{14A11EBC-2C1C-4ED9-BA72-0E711C828AF4}"/>
          </ac:spMkLst>
        </pc:spChg>
        <pc:spChg chg="mod">
          <ac:chgData name="Alberto Tommasini" userId="4ed976f799c97d5d" providerId="LiveId" clId="{E12F8360-177C-4719-A416-F275632E8140}" dt="2022-04-05T12:20:28.198" v="2576" actId="2711"/>
          <ac:spMkLst>
            <pc:docMk/>
            <pc:sldMk cId="0" sldId="292"/>
            <ac:spMk id="45059" creationId="{16B67A5D-42A8-4FCA-810F-EF56DFAB0FF7}"/>
          </ac:spMkLst>
        </pc:spChg>
      </pc:sldChg>
      <pc:sldChg chg="add del">
        <pc:chgData name="Alberto Tommasini" userId="4ed976f799c97d5d" providerId="LiveId" clId="{E12F8360-177C-4719-A416-F275632E8140}" dt="2022-04-05T10:25:38.716" v="2253" actId="47"/>
        <pc:sldMkLst>
          <pc:docMk/>
          <pc:sldMk cId="0" sldId="297"/>
        </pc:sldMkLst>
      </pc:sldChg>
      <pc:sldChg chg="add del">
        <pc:chgData name="Alberto Tommasini" userId="4ed976f799c97d5d" providerId="LiveId" clId="{E12F8360-177C-4719-A416-F275632E8140}" dt="2022-04-05T09:03:34.630" v="1699" actId="2696"/>
        <pc:sldMkLst>
          <pc:docMk/>
          <pc:sldMk cId="0" sldId="300"/>
        </pc:sldMkLst>
      </pc:sldChg>
      <pc:sldChg chg="add del">
        <pc:chgData name="Alberto Tommasini" userId="4ed976f799c97d5d" providerId="LiveId" clId="{E12F8360-177C-4719-A416-F275632E8140}" dt="2022-04-05T09:16:57.281" v="1986" actId="47"/>
        <pc:sldMkLst>
          <pc:docMk/>
          <pc:sldMk cId="1160632436" sldId="300"/>
        </pc:sldMkLst>
      </pc:sldChg>
      <pc:sldChg chg="add del">
        <pc:chgData name="Alberto Tommasini" userId="4ed976f799c97d5d" providerId="LiveId" clId="{E12F8360-177C-4719-A416-F275632E8140}" dt="2022-04-05T10:25:37.350" v="2251" actId="47"/>
        <pc:sldMkLst>
          <pc:docMk/>
          <pc:sldMk cId="0" sldId="301"/>
        </pc:sldMkLst>
      </pc:sldChg>
      <pc:sldChg chg="modSp add mod">
        <pc:chgData name="Alberto Tommasini" userId="4ed976f799c97d5d" providerId="LiveId" clId="{E12F8360-177C-4719-A416-F275632E8140}" dt="2022-04-05T09:08:03.291" v="1709" actId="6549"/>
        <pc:sldMkLst>
          <pc:docMk/>
          <pc:sldMk cId="1598308038" sldId="302"/>
        </pc:sldMkLst>
        <pc:spChg chg="mod">
          <ac:chgData name="Alberto Tommasini" userId="4ed976f799c97d5d" providerId="LiveId" clId="{E12F8360-177C-4719-A416-F275632E8140}" dt="2022-04-05T09:08:03.291" v="1709" actId="6549"/>
          <ac:spMkLst>
            <pc:docMk/>
            <pc:sldMk cId="1598308038" sldId="302"/>
            <ac:spMk id="114692" creationId="{28B6FDE9-6B1B-484A-846A-C48C3920B01A}"/>
          </ac:spMkLst>
        </pc:spChg>
      </pc:sldChg>
      <pc:sldChg chg="add del">
        <pc:chgData name="Alberto Tommasini" userId="4ed976f799c97d5d" providerId="LiveId" clId="{E12F8360-177C-4719-A416-F275632E8140}" dt="2022-04-05T09:03:34.630" v="1699" actId="2696"/>
        <pc:sldMkLst>
          <pc:docMk/>
          <pc:sldMk cId="0" sldId="303"/>
        </pc:sldMkLst>
      </pc:sldChg>
      <pc:sldChg chg="addSp delSp modSp add del">
        <pc:chgData name="Alberto Tommasini" userId="4ed976f799c97d5d" providerId="LiveId" clId="{E12F8360-177C-4719-A416-F275632E8140}" dt="2022-04-05T09:13:44.276" v="1872" actId="47"/>
        <pc:sldMkLst>
          <pc:docMk/>
          <pc:sldMk cId="1498186506" sldId="303"/>
        </pc:sldMkLst>
        <pc:spChg chg="add mod">
          <ac:chgData name="Alberto Tommasini" userId="4ed976f799c97d5d" providerId="LiveId" clId="{E12F8360-177C-4719-A416-F275632E8140}" dt="2022-04-05T09:12:47.393" v="1847" actId="21"/>
          <ac:spMkLst>
            <pc:docMk/>
            <pc:sldMk cId="1498186506" sldId="303"/>
            <ac:spMk id="2" creationId="{D1388DBB-B045-4427-BBE1-917709B3A1BA}"/>
          </ac:spMkLst>
        </pc:spChg>
        <pc:spChg chg="del">
          <ac:chgData name="Alberto Tommasini" userId="4ed976f799c97d5d" providerId="LiveId" clId="{E12F8360-177C-4719-A416-F275632E8140}" dt="2022-04-05T09:12:47.393" v="1847" actId="21"/>
          <ac:spMkLst>
            <pc:docMk/>
            <pc:sldMk cId="1498186506" sldId="303"/>
            <ac:spMk id="115715" creationId="{7B796F48-D674-496D-9FFA-CFA1198E9077}"/>
          </ac:spMkLst>
        </pc:spChg>
      </pc:sldChg>
      <pc:sldChg chg="add del">
        <pc:chgData name="Alberto Tommasini" userId="4ed976f799c97d5d" providerId="LiveId" clId="{E12F8360-177C-4719-A416-F275632E8140}" dt="2022-04-05T10:24:38.684" v="2222" actId="47"/>
        <pc:sldMkLst>
          <pc:docMk/>
          <pc:sldMk cId="0" sldId="304"/>
        </pc:sldMkLst>
      </pc:sldChg>
      <pc:sldChg chg="delSp modSp mod">
        <pc:chgData name="Alberto Tommasini" userId="4ed976f799c97d5d" providerId="LiveId" clId="{E12F8360-177C-4719-A416-F275632E8140}" dt="2022-04-05T09:00:46.070" v="1634" actId="20577"/>
        <pc:sldMkLst>
          <pc:docMk/>
          <pc:sldMk cId="0" sldId="305"/>
        </pc:sldMkLst>
        <pc:spChg chg="mod">
          <ac:chgData name="Alberto Tommasini" userId="4ed976f799c97d5d" providerId="LiveId" clId="{E12F8360-177C-4719-A416-F275632E8140}" dt="2022-04-05T08:56:51.741" v="1485" actId="20577"/>
          <ac:spMkLst>
            <pc:docMk/>
            <pc:sldMk cId="0" sldId="305"/>
            <ac:spMk id="36866" creationId="{B74C3E01-9DCF-48C2-8840-72671A1DEA22}"/>
          </ac:spMkLst>
        </pc:spChg>
        <pc:spChg chg="del mod">
          <ac:chgData name="Alberto Tommasini" userId="4ed976f799c97d5d" providerId="LiveId" clId="{E12F8360-177C-4719-A416-F275632E8140}" dt="2022-04-05T08:31:45.111" v="1384" actId="478"/>
          <ac:spMkLst>
            <pc:docMk/>
            <pc:sldMk cId="0" sldId="305"/>
            <ac:spMk id="36867" creationId="{43F31EB3-ABB3-4660-8E04-08A87C671CC6}"/>
          </ac:spMkLst>
        </pc:spChg>
        <pc:spChg chg="mod">
          <ac:chgData name="Alberto Tommasini" userId="4ed976f799c97d5d" providerId="LiveId" clId="{E12F8360-177C-4719-A416-F275632E8140}" dt="2022-04-05T09:00:46.070" v="1634" actId="20577"/>
          <ac:spMkLst>
            <pc:docMk/>
            <pc:sldMk cId="0" sldId="305"/>
            <ac:spMk id="36868" creationId="{B2EE99B0-A026-4684-A8FD-45042C2E9379}"/>
          </ac:spMkLst>
        </pc:spChg>
        <pc:spChg chg="mod">
          <ac:chgData name="Alberto Tommasini" userId="4ed976f799c97d5d" providerId="LiveId" clId="{E12F8360-177C-4719-A416-F275632E8140}" dt="2022-04-05T08:31:37.348" v="1383" actId="2711"/>
          <ac:spMkLst>
            <pc:docMk/>
            <pc:sldMk cId="0" sldId="305"/>
            <ac:spMk id="36873" creationId="{CCC7B491-713F-40F6-A962-B330D9056EAA}"/>
          </ac:spMkLst>
        </pc:spChg>
        <pc:picChg chg="mod">
          <ac:chgData name="Alberto Tommasini" userId="4ed976f799c97d5d" providerId="LiveId" clId="{E12F8360-177C-4719-A416-F275632E8140}" dt="2022-04-05T08:57:26.655" v="1528" actId="1076"/>
          <ac:picMkLst>
            <pc:docMk/>
            <pc:sldMk cId="0" sldId="305"/>
            <ac:picMk id="36869" creationId="{098EAD50-0BFE-4C46-9C24-F471E2372F70}"/>
          </ac:picMkLst>
        </pc:picChg>
        <pc:picChg chg="mod">
          <ac:chgData name="Alberto Tommasini" userId="4ed976f799c97d5d" providerId="LiveId" clId="{E12F8360-177C-4719-A416-F275632E8140}" dt="2022-04-05T08:57:32.039" v="1530" actId="14100"/>
          <ac:picMkLst>
            <pc:docMk/>
            <pc:sldMk cId="0" sldId="305"/>
            <ac:picMk id="36871" creationId="{74058A73-C840-4E65-A9FF-353BF737250F}"/>
          </ac:picMkLst>
        </pc:picChg>
      </pc:sldChg>
      <pc:sldChg chg="modSp">
        <pc:chgData name="Alberto Tommasini" userId="4ed976f799c97d5d" providerId="LiveId" clId="{E12F8360-177C-4719-A416-F275632E8140}" dt="2022-04-05T08:35:36.703" v="1473" actId="2711"/>
        <pc:sldMkLst>
          <pc:docMk/>
          <pc:sldMk cId="0" sldId="306"/>
        </pc:sldMkLst>
        <pc:spChg chg="mod">
          <ac:chgData name="Alberto Tommasini" userId="4ed976f799c97d5d" providerId="LiveId" clId="{E12F8360-177C-4719-A416-F275632E8140}" dt="2022-04-05T08:35:36.703" v="1473" actId="2711"/>
          <ac:spMkLst>
            <pc:docMk/>
            <pc:sldMk cId="0" sldId="306"/>
            <ac:spMk id="37890" creationId="{1615FF0B-1114-4A72-9C15-08B870329232}"/>
          </ac:spMkLst>
        </pc:spChg>
        <pc:spChg chg="mod">
          <ac:chgData name="Alberto Tommasini" userId="4ed976f799c97d5d" providerId="LiveId" clId="{E12F8360-177C-4719-A416-F275632E8140}" dt="2022-04-05T08:35:36.703" v="1473" actId="2711"/>
          <ac:spMkLst>
            <pc:docMk/>
            <pc:sldMk cId="0" sldId="306"/>
            <ac:spMk id="37892" creationId="{C7582F76-5C24-4085-9D38-327514CA884C}"/>
          </ac:spMkLst>
        </pc:spChg>
        <pc:spChg chg="mod">
          <ac:chgData name="Alberto Tommasini" userId="4ed976f799c97d5d" providerId="LiveId" clId="{E12F8360-177C-4719-A416-F275632E8140}" dt="2022-04-05T08:35:36.703" v="1473" actId="2711"/>
          <ac:spMkLst>
            <pc:docMk/>
            <pc:sldMk cId="0" sldId="306"/>
            <ac:spMk id="61444" creationId="{84A363C1-B6AF-4AD8-9AB2-DD537745D411}"/>
          </ac:spMkLst>
        </pc:spChg>
        <pc:picChg chg="mod">
          <ac:chgData name="Alberto Tommasini" userId="4ed976f799c97d5d" providerId="LiveId" clId="{E12F8360-177C-4719-A416-F275632E8140}" dt="2022-04-05T08:35:36.703" v="1473" actId="2711"/>
          <ac:picMkLst>
            <pc:docMk/>
            <pc:sldMk cId="0" sldId="306"/>
            <ac:picMk id="37893" creationId="{10934879-CEC5-4FEA-BC4C-B377CB259F05}"/>
          </ac:picMkLst>
        </pc:picChg>
      </pc:sldChg>
      <pc:sldChg chg="modSp">
        <pc:chgData name="Alberto Tommasini" userId="4ed976f799c97d5d" providerId="LiveId" clId="{E12F8360-177C-4719-A416-F275632E8140}" dt="2022-04-05T08:35:47.689" v="1475" actId="2711"/>
        <pc:sldMkLst>
          <pc:docMk/>
          <pc:sldMk cId="0" sldId="307"/>
        </pc:sldMkLst>
        <pc:spChg chg="mod">
          <ac:chgData name="Alberto Tommasini" userId="4ed976f799c97d5d" providerId="LiveId" clId="{E12F8360-177C-4719-A416-F275632E8140}" dt="2022-04-05T08:35:47.689" v="1475" actId="2711"/>
          <ac:spMkLst>
            <pc:docMk/>
            <pc:sldMk cId="0" sldId="307"/>
            <ac:spMk id="38914" creationId="{C13F7CCD-C656-486D-9F33-B1389D47B98E}"/>
          </ac:spMkLst>
        </pc:spChg>
        <pc:spChg chg="mod">
          <ac:chgData name="Alberto Tommasini" userId="4ed976f799c97d5d" providerId="LiveId" clId="{E12F8360-177C-4719-A416-F275632E8140}" dt="2022-04-05T08:35:47.689" v="1475" actId="2711"/>
          <ac:spMkLst>
            <pc:docMk/>
            <pc:sldMk cId="0" sldId="307"/>
            <ac:spMk id="38917" creationId="{F3BC474B-97CA-4A7D-B7A7-7BF1BA4C85FB}"/>
          </ac:spMkLst>
        </pc:spChg>
        <pc:spChg chg="mod">
          <ac:chgData name="Alberto Tommasini" userId="4ed976f799c97d5d" providerId="LiveId" clId="{E12F8360-177C-4719-A416-F275632E8140}" dt="2022-04-05T08:35:47.689" v="1475" actId="2711"/>
          <ac:spMkLst>
            <pc:docMk/>
            <pc:sldMk cId="0" sldId="307"/>
            <ac:spMk id="62467" creationId="{7D573CC5-88BC-493B-94BF-10FFF6F85D9C}"/>
          </ac:spMkLst>
        </pc:spChg>
        <pc:spChg chg="mod">
          <ac:chgData name="Alberto Tommasini" userId="4ed976f799c97d5d" providerId="LiveId" clId="{E12F8360-177C-4719-A416-F275632E8140}" dt="2022-04-05T08:35:47.689" v="1475" actId="2711"/>
          <ac:spMkLst>
            <pc:docMk/>
            <pc:sldMk cId="0" sldId="307"/>
            <ac:spMk id="62468" creationId="{9A7E0E3C-F976-4395-BD63-E9118AF8E4D8}"/>
          </ac:spMkLst>
        </pc:spChg>
      </pc:sldChg>
      <pc:sldChg chg="modSp mod">
        <pc:chgData name="Alberto Tommasini" userId="4ed976f799c97d5d" providerId="LiveId" clId="{E12F8360-177C-4719-A416-F275632E8140}" dt="2022-04-05T09:01:52.146" v="1664" actId="20577"/>
        <pc:sldMkLst>
          <pc:docMk/>
          <pc:sldMk cId="0" sldId="308"/>
        </pc:sldMkLst>
        <pc:spChg chg="mod">
          <ac:chgData name="Alberto Tommasini" userId="4ed976f799c97d5d" providerId="LiveId" clId="{E12F8360-177C-4719-A416-F275632E8140}" dt="2022-04-05T08:36:15.042" v="1477" actId="2711"/>
          <ac:spMkLst>
            <pc:docMk/>
            <pc:sldMk cId="0" sldId="308"/>
            <ac:spMk id="39941" creationId="{E9476D18-0448-4B06-9D7B-ECC70151DDCA}"/>
          </ac:spMkLst>
        </pc:spChg>
        <pc:spChg chg="mod">
          <ac:chgData name="Alberto Tommasini" userId="4ed976f799c97d5d" providerId="LiveId" clId="{E12F8360-177C-4719-A416-F275632E8140}" dt="2022-04-05T08:36:15.042" v="1477" actId="2711"/>
          <ac:spMkLst>
            <pc:docMk/>
            <pc:sldMk cId="0" sldId="308"/>
            <ac:spMk id="63490" creationId="{7C14CF7F-C589-42E9-BEB8-325B38177A6C}"/>
          </ac:spMkLst>
        </pc:spChg>
        <pc:spChg chg="mod">
          <ac:chgData name="Alberto Tommasini" userId="4ed976f799c97d5d" providerId="LiveId" clId="{E12F8360-177C-4719-A416-F275632E8140}" dt="2022-04-05T09:01:52.146" v="1664" actId="20577"/>
          <ac:spMkLst>
            <pc:docMk/>
            <pc:sldMk cId="0" sldId="308"/>
            <ac:spMk id="63491" creationId="{DD958696-A962-430B-A4B3-47DF923FBDA3}"/>
          </ac:spMkLst>
        </pc:spChg>
        <pc:spChg chg="mod">
          <ac:chgData name="Alberto Tommasini" userId="4ed976f799c97d5d" providerId="LiveId" clId="{E12F8360-177C-4719-A416-F275632E8140}" dt="2022-04-05T08:36:15.042" v="1477" actId="2711"/>
          <ac:spMkLst>
            <pc:docMk/>
            <pc:sldMk cId="0" sldId="308"/>
            <ac:spMk id="63492" creationId="{C22F01FF-F81E-4721-ABFE-6A7BE46BC533}"/>
          </ac:spMkLst>
        </pc:spChg>
        <pc:spChg chg="mod">
          <ac:chgData name="Alberto Tommasini" userId="4ed976f799c97d5d" providerId="LiveId" clId="{E12F8360-177C-4719-A416-F275632E8140}" dt="2022-04-05T08:36:15.042" v="1477" actId="2711"/>
          <ac:spMkLst>
            <pc:docMk/>
            <pc:sldMk cId="0" sldId="308"/>
            <ac:spMk id="63494" creationId="{3A36621F-96B2-4820-B2C9-541816E88E84}"/>
          </ac:spMkLst>
        </pc:spChg>
      </pc:sldChg>
      <pc:sldChg chg="add del">
        <pc:chgData name="Alberto Tommasini" userId="4ed976f799c97d5d" providerId="LiveId" clId="{E12F8360-177C-4719-A416-F275632E8140}" dt="2022-04-05T10:24:40.526" v="2224" actId="47"/>
        <pc:sldMkLst>
          <pc:docMk/>
          <pc:sldMk cId="0" sldId="309"/>
        </pc:sldMkLst>
      </pc:sldChg>
      <pc:sldChg chg="modSp add del mod">
        <pc:chgData name="Alberto Tommasini" userId="4ed976f799c97d5d" providerId="LiveId" clId="{E12F8360-177C-4719-A416-F275632E8140}" dt="2022-04-05T08:33:03.741" v="1386" actId="2696"/>
        <pc:sldMkLst>
          <pc:docMk/>
          <pc:sldMk cId="0" sldId="310"/>
        </pc:sldMkLst>
        <pc:spChg chg="mod">
          <ac:chgData name="Alberto Tommasini" userId="4ed976f799c97d5d" providerId="LiveId" clId="{E12F8360-177C-4719-A416-F275632E8140}" dt="2022-04-05T08:06:31.696" v="793" actId="1076"/>
          <ac:spMkLst>
            <pc:docMk/>
            <pc:sldMk cId="0" sldId="310"/>
            <ac:spMk id="75778" creationId="{AF93F55C-8B92-4B7C-8721-9248E67BFA06}"/>
          </ac:spMkLst>
        </pc:spChg>
        <pc:spChg chg="mod">
          <ac:chgData name="Alberto Tommasini" userId="4ed976f799c97d5d" providerId="LiveId" clId="{E12F8360-177C-4719-A416-F275632E8140}" dt="2022-04-05T08:06:31.696" v="793" actId="1076"/>
          <ac:spMkLst>
            <pc:docMk/>
            <pc:sldMk cId="0" sldId="310"/>
            <ac:spMk id="75779" creationId="{CD027508-3A08-4D65-ACD7-233EBA7F40F3}"/>
          </ac:spMkLst>
        </pc:spChg>
        <pc:spChg chg="mod">
          <ac:chgData name="Alberto Tommasini" userId="4ed976f799c97d5d" providerId="LiveId" clId="{E12F8360-177C-4719-A416-F275632E8140}" dt="2022-04-05T08:06:31.696" v="793" actId="1076"/>
          <ac:spMkLst>
            <pc:docMk/>
            <pc:sldMk cId="0" sldId="310"/>
            <ac:spMk id="75780" creationId="{2B05AF06-A8E9-4BCC-BE58-191641788A2F}"/>
          </ac:spMkLst>
        </pc:spChg>
      </pc:sldChg>
      <pc:sldChg chg="modSp add del mod">
        <pc:chgData name="Alberto Tommasini" userId="4ed976f799c97d5d" providerId="LiveId" clId="{E12F8360-177C-4719-A416-F275632E8140}" dt="2022-04-05T08:34:54.408" v="1392" actId="47"/>
        <pc:sldMkLst>
          <pc:docMk/>
          <pc:sldMk cId="1124080495" sldId="310"/>
        </pc:sldMkLst>
        <pc:spChg chg="mod">
          <ac:chgData name="Alberto Tommasini" userId="4ed976f799c97d5d" providerId="LiveId" clId="{E12F8360-177C-4719-A416-F275632E8140}" dt="2022-04-05T08:34:13.490" v="1388" actId="21"/>
          <ac:spMkLst>
            <pc:docMk/>
            <pc:sldMk cId="1124080495" sldId="310"/>
            <ac:spMk id="75778" creationId="{AF93F55C-8B92-4B7C-8721-9248E67BFA06}"/>
          </ac:spMkLst>
        </pc:spChg>
      </pc:sldChg>
      <pc:sldChg chg="addSp delSp modSp add del">
        <pc:chgData name="Alberto Tommasini" userId="4ed976f799c97d5d" providerId="LiveId" clId="{E12F8360-177C-4719-A416-F275632E8140}" dt="2022-04-05T08:07:25.134" v="838" actId="47"/>
        <pc:sldMkLst>
          <pc:docMk/>
          <pc:sldMk cId="0" sldId="311"/>
        </pc:sldMkLst>
        <pc:spChg chg="add del mod">
          <ac:chgData name="Alberto Tommasini" userId="4ed976f799c97d5d" providerId="LiveId" clId="{E12F8360-177C-4719-A416-F275632E8140}" dt="2022-04-05T08:06:53.800" v="796" actId="478"/>
          <ac:spMkLst>
            <pc:docMk/>
            <pc:sldMk cId="0" sldId="311"/>
            <ac:spMk id="2" creationId="{9888F71A-FFBA-4883-A5D7-4C5A51E48019}"/>
          </ac:spMkLst>
        </pc:spChg>
        <pc:spChg chg="add mod">
          <ac:chgData name="Alberto Tommasini" userId="4ed976f799c97d5d" providerId="LiveId" clId="{E12F8360-177C-4719-A416-F275632E8140}" dt="2022-04-05T08:07:16.015" v="799" actId="21"/>
          <ac:spMkLst>
            <pc:docMk/>
            <pc:sldMk cId="0" sldId="311"/>
            <ac:spMk id="3" creationId="{DB113E1D-3DA9-4909-BDBE-9CD2BB381B01}"/>
          </ac:spMkLst>
        </pc:spChg>
        <pc:spChg chg="del">
          <ac:chgData name="Alberto Tommasini" userId="4ed976f799c97d5d" providerId="LiveId" clId="{E12F8360-177C-4719-A416-F275632E8140}" dt="2022-04-05T08:07:16.015" v="799" actId="21"/>
          <ac:spMkLst>
            <pc:docMk/>
            <pc:sldMk cId="0" sldId="311"/>
            <ac:spMk id="76802" creationId="{82D1AACF-BCDA-4991-B46C-53F006DC6423}"/>
          </ac:spMkLst>
        </pc:spChg>
        <pc:spChg chg="del">
          <ac:chgData name="Alberto Tommasini" userId="4ed976f799c97d5d" providerId="LiveId" clId="{E12F8360-177C-4719-A416-F275632E8140}" dt="2022-04-05T08:06:46.644" v="794" actId="478"/>
          <ac:spMkLst>
            <pc:docMk/>
            <pc:sldMk cId="0" sldId="311"/>
            <ac:spMk id="76803" creationId="{982A933A-7E2A-4E05-8863-DCADA8453DA7}"/>
          </ac:spMkLst>
        </pc:spChg>
        <pc:spChg chg="del">
          <ac:chgData name="Alberto Tommasini" userId="4ed976f799c97d5d" providerId="LiveId" clId="{E12F8360-177C-4719-A416-F275632E8140}" dt="2022-04-05T08:06:50.439" v="795" actId="478"/>
          <ac:spMkLst>
            <pc:docMk/>
            <pc:sldMk cId="0" sldId="311"/>
            <ac:spMk id="76804" creationId="{009FEFC2-3790-4FB7-97DC-5C0306764309}"/>
          </ac:spMkLst>
        </pc:spChg>
      </pc:sldChg>
      <pc:sldChg chg="addSp delSp modSp add del">
        <pc:chgData name="Alberto Tommasini" userId="4ed976f799c97d5d" providerId="LiveId" clId="{E12F8360-177C-4719-A416-F275632E8140}" dt="2022-04-05T08:33:03.741" v="1386" actId="2696"/>
        <pc:sldMkLst>
          <pc:docMk/>
          <pc:sldMk cId="0" sldId="312"/>
        </pc:sldMkLst>
        <pc:spChg chg="add del mod">
          <ac:chgData name="Alberto Tommasini" userId="4ed976f799c97d5d" providerId="LiveId" clId="{E12F8360-177C-4719-A416-F275632E8140}" dt="2022-04-05T08:08:07.159" v="843" actId="478"/>
          <ac:spMkLst>
            <pc:docMk/>
            <pc:sldMk cId="0" sldId="312"/>
            <ac:spMk id="2" creationId="{F8DDE6EF-7D9E-4C09-BAA3-F214EAB8E794}"/>
          </ac:spMkLst>
        </pc:spChg>
        <pc:spChg chg="add mod">
          <ac:chgData name="Alberto Tommasini" userId="4ed976f799c97d5d" providerId="LiveId" clId="{E12F8360-177C-4719-A416-F275632E8140}" dt="2022-04-05T08:08:40.414" v="851" actId="1076"/>
          <ac:spMkLst>
            <pc:docMk/>
            <pc:sldMk cId="0" sldId="312"/>
            <ac:spMk id="6" creationId="{036FA2AC-6B40-44ED-9927-B0F374EBD7BB}"/>
          </ac:spMkLst>
        </pc:spChg>
        <pc:spChg chg="mod">
          <ac:chgData name="Alberto Tommasini" userId="4ed976f799c97d5d" providerId="LiveId" clId="{E12F8360-177C-4719-A416-F275632E8140}" dt="2022-04-05T08:08:56.072" v="854" actId="14100"/>
          <ac:spMkLst>
            <pc:docMk/>
            <pc:sldMk cId="0" sldId="312"/>
            <ac:spMk id="79874" creationId="{33C33B29-D4A0-40A6-9C95-20C2833EEE64}"/>
          </ac:spMkLst>
        </pc:spChg>
        <pc:spChg chg="del">
          <ac:chgData name="Alberto Tommasini" userId="4ed976f799c97d5d" providerId="LiveId" clId="{E12F8360-177C-4719-A416-F275632E8140}" dt="2022-04-05T08:08:04.907" v="842" actId="478"/>
          <ac:spMkLst>
            <pc:docMk/>
            <pc:sldMk cId="0" sldId="312"/>
            <ac:spMk id="79875" creationId="{09839881-B9E5-4DE4-B239-17753232310C}"/>
          </ac:spMkLst>
        </pc:spChg>
        <pc:spChg chg="del">
          <ac:chgData name="Alberto Tommasini" userId="4ed976f799c97d5d" providerId="LiveId" clId="{E12F8360-177C-4719-A416-F275632E8140}" dt="2022-04-05T08:08:04.907" v="842" actId="478"/>
          <ac:spMkLst>
            <pc:docMk/>
            <pc:sldMk cId="0" sldId="312"/>
            <ac:spMk id="79876" creationId="{0FE62A4F-B82A-4A96-BCE7-E1AD76BB2D1D}"/>
          </ac:spMkLst>
        </pc:spChg>
      </pc:sldChg>
      <pc:sldChg chg="addSp delSp modSp add del">
        <pc:chgData name="Alberto Tommasini" userId="4ed976f799c97d5d" providerId="LiveId" clId="{E12F8360-177C-4719-A416-F275632E8140}" dt="2022-04-05T08:57:50.234" v="1531" actId="47"/>
        <pc:sldMkLst>
          <pc:docMk/>
          <pc:sldMk cId="3227970891" sldId="312"/>
        </pc:sldMkLst>
        <pc:spChg chg="add del mod">
          <ac:chgData name="Alberto Tommasini" userId="4ed976f799c97d5d" providerId="LiveId" clId="{E12F8360-177C-4719-A416-F275632E8140}" dt="2022-04-05T08:56:18.442" v="1481" actId="478"/>
          <ac:spMkLst>
            <pc:docMk/>
            <pc:sldMk cId="3227970891" sldId="312"/>
            <ac:spMk id="2" creationId="{D471F56E-944C-4392-B8BF-8F4C8F6C7C43}"/>
          </ac:spMkLst>
        </pc:spChg>
        <pc:spChg chg="del">
          <ac:chgData name="Alberto Tommasini" userId="4ed976f799c97d5d" providerId="LiveId" clId="{E12F8360-177C-4719-A416-F275632E8140}" dt="2022-04-05T08:56:14.638" v="1480" actId="478"/>
          <ac:spMkLst>
            <pc:docMk/>
            <pc:sldMk cId="3227970891" sldId="312"/>
            <ac:spMk id="79874" creationId="{33C33B29-D4A0-40A6-9C95-20C2833EEE64}"/>
          </ac:spMkLst>
        </pc:spChg>
      </pc:sldChg>
      <pc:sldChg chg="add del">
        <pc:chgData name="Alberto Tommasini" userId="4ed976f799c97d5d" providerId="LiveId" clId="{E12F8360-177C-4719-A416-F275632E8140}" dt="2022-04-05T07:11:26.107" v="552" actId="47"/>
        <pc:sldMkLst>
          <pc:docMk/>
          <pc:sldMk cId="0" sldId="314"/>
        </pc:sldMkLst>
      </pc:sldChg>
      <pc:sldChg chg="addSp delSp modSp add del">
        <pc:chgData name="Alberto Tommasini" userId="4ed976f799c97d5d" providerId="LiveId" clId="{E12F8360-177C-4719-A416-F275632E8140}" dt="2022-04-05T08:33:03.741" v="1386" actId="2696"/>
        <pc:sldMkLst>
          <pc:docMk/>
          <pc:sldMk cId="0" sldId="315"/>
        </pc:sldMkLst>
        <pc:spChg chg="add del mod">
          <ac:chgData name="Alberto Tommasini" userId="4ed976f799c97d5d" providerId="LiveId" clId="{E12F8360-177C-4719-A416-F275632E8140}" dt="2022-04-05T08:09:58.471" v="863" actId="478"/>
          <ac:spMkLst>
            <pc:docMk/>
            <pc:sldMk cId="0" sldId="315"/>
            <ac:spMk id="2" creationId="{6EEC1537-BDA7-4556-ADD5-5314AB1ED10D}"/>
          </ac:spMkLst>
        </pc:spChg>
        <pc:spChg chg="del">
          <ac:chgData name="Alberto Tommasini" userId="4ed976f799c97d5d" providerId="LiveId" clId="{E12F8360-177C-4719-A416-F275632E8140}" dt="2022-04-05T08:09:58.471" v="863" actId="478"/>
          <ac:spMkLst>
            <pc:docMk/>
            <pc:sldMk cId="0" sldId="315"/>
            <ac:spMk id="86019" creationId="{91767C0D-FAF3-4360-97C1-7878F608D282}"/>
          </ac:spMkLst>
        </pc:spChg>
        <pc:spChg chg="del">
          <ac:chgData name="Alberto Tommasini" userId="4ed976f799c97d5d" providerId="LiveId" clId="{E12F8360-177C-4719-A416-F275632E8140}" dt="2022-04-05T08:09:55.204" v="862" actId="478"/>
          <ac:spMkLst>
            <pc:docMk/>
            <pc:sldMk cId="0" sldId="315"/>
            <ac:spMk id="86020" creationId="{0FCAF47C-FD71-4AFA-923D-585198D8A773}"/>
          </ac:spMkLst>
        </pc:spChg>
      </pc:sldChg>
      <pc:sldChg chg="add del">
        <pc:chgData name="Alberto Tommasini" userId="4ed976f799c97d5d" providerId="LiveId" clId="{E12F8360-177C-4719-A416-F275632E8140}" dt="2022-04-05T09:01:12.814" v="1636" actId="47"/>
        <pc:sldMkLst>
          <pc:docMk/>
          <pc:sldMk cId="1906850615" sldId="315"/>
        </pc:sldMkLst>
      </pc:sldChg>
      <pc:sldChg chg="modSp add del mod">
        <pc:chgData name="Alberto Tommasini" userId="4ed976f799c97d5d" providerId="LiveId" clId="{E12F8360-177C-4719-A416-F275632E8140}" dt="2022-04-05T10:24:43.478" v="2227" actId="47"/>
        <pc:sldMkLst>
          <pc:docMk/>
          <pc:sldMk cId="0" sldId="316"/>
        </pc:sldMkLst>
        <pc:spChg chg="mod">
          <ac:chgData name="Alberto Tommasini" userId="4ed976f799c97d5d" providerId="LiveId" clId="{E12F8360-177C-4719-A416-F275632E8140}" dt="2022-04-05T08:10:13.222" v="866" actId="20577"/>
          <ac:spMkLst>
            <pc:docMk/>
            <pc:sldMk cId="0" sldId="316"/>
            <ac:spMk id="87043" creationId="{F6B2E127-E0D3-447F-98FC-C5FF62BB1153}"/>
          </ac:spMkLst>
        </pc:spChg>
      </pc:sldChg>
      <pc:sldChg chg="addSp delSp modSp add del">
        <pc:chgData name="Alberto Tommasini" userId="4ed976f799c97d5d" providerId="LiveId" clId="{E12F8360-177C-4719-A416-F275632E8140}" dt="2022-04-05T10:24:44.421" v="2228" actId="47"/>
        <pc:sldMkLst>
          <pc:docMk/>
          <pc:sldMk cId="0" sldId="317"/>
        </pc:sldMkLst>
        <pc:spChg chg="add del mod">
          <ac:chgData name="Alberto Tommasini" userId="4ed976f799c97d5d" providerId="LiveId" clId="{E12F8360-177C-4719-A416-F275632E8140}" dt="2022-04-05T08:10:26.635" v="868" actId="478"/>
          <ac:spMkLst>
            <pc:docMk/>
            <pc:sldMk cId="0" sldId="317"/>
            <ac:spMk id="2" creationId="{166F7814-93B2-45F1-99E8-A055CC361DE7}"/>
          </ac:spMkLst>
        </pc:spChg>
        <pc:spChg chg="del">
          <ac:chgData name="Alberto Tommasini" userId="4ed976f799c97d5d" providerId="LiveId" clId="{E12F8360-177C-4719-A416-F275632E8140}" dt="2022-04-05T08:10:26.635" v="868" actId="478"/>
          <ac:spMkLst>
            <pc:docMk/>
            <pc:sldMk cId="0" sldId="317"/>
            <ac:spMk id="88067" creationId="{73A098E8-0210-4EA8-82C6-2ACCE08A7B68}"/>
          </ac:spMkLst>
        </pc:spChg>
        <pc:spChg chg="del">
          <ac:chgData name="Alberto Tommasini" userId="4ed976f799c97d5d" providerId="LiveId" clId="{E12F8360-177C-4719-A416-F275632E8140}" dt="2022-04-05T08:10:23.512" v="867" actId="478"/>
          <ac:spMkLst>
            <pc:docMk/>
            <pc:sldMk cId="0" sldId="317"/>
            <ac:spMk id="88068" creationId="{DDAC9D43-00A3-4D01-A6AE-AB3C50C9C379}"/>
          </ac:spMkLst>
        </pc:spChg>
      </pc:sldChg>
      <pc:sldChg chg="modSp mod">
        <pc:chgData name="Alberto Tommasini" userId="4ed976f799c97d5d" providerId="LiveId" clId="{E12F8360-177C-4719-A416-F275632E8140}" dt="2022-04-05T07:12:45.622" v="582" actId="20577"/>
        <pc:sldMkLst>
          <pc:docMk/>
          <pc:sldMk cId="0" sldId="320"/>
        </pc:sldMkLst>
        <pc:spChg chg="mod">
          <ac:chgData name="Alberto Tommasini" userId="4ed976f799c97d5d" providerId="LiveId" clId="{E12F8360-177C-4719-A416-F275632E8140}" dt="2022-04-05T07:12:45.622" v="582" actId="20577"/>
          <ac:spMkLst>
            <pc:docMk/>
            <pc:sldMk cId="0" sldId="320"/>
            <ac:spMk id="77828" creationId="{1CED87CE-A971-4CFF-A878-05B10B16168C}"/>
          </ac:spMkLst>
        </pc:spChg>
      </pc:sldChg>
      <pc:sldChg chg="add del">
        <pc:chgData name="Alberto Tommasini" userId="4ed976f799c97d5d" providerId="LiveId" clId="{E12F8360-177C-4719-A416-F275632E8140}" dt="2022-04-05T10:03:34.555" v="2131" actId="47"/>
        <pc:sldMkLst>
          <pc:docMk/>
          <pc:sldMk cId="0" sldId="321"/>
        </pc:sldMkLst>
      </pc:sldChg>
      <pc:sldChg chg="addSp delSp modSp add del">
        <pc:chgData name="Alberto Tommasini" userId="4ed976f799c97d5d" providerId="LiveId" clId="{E12F8360-177C-4719-A416-F275632E8140}" dt="2022-04-05T08:33:03.741" v="1386" actId="2696"/>
        <pc:sldMkLst>
          <pc:docMk/>
          <pc:sldMk cId="0" sldId="327"/>
        </pc:sldMkLst>
        <pc:spChg chg="add del mod">
          <ac:chgData name="Alberto Tommasini" userId="4ed976f799c97d5d" providerId="LiveId" clId="{E12F8360-177C-4719-A416-F275632E8140}" dt="2022-04-05T08:09:38.113" v="860" actId="478"/>
          <ac:spMkLst>
            <pc:docMk/>
            <pc:sldMk cId="0" sldId="327"/>
            <ac:spMk id="2" creationId="{B84199FB-DA3A-46B9-AA33-3473849988F3}"/>
          </ac:spMkLst>
        </pc:spChg>
        <pc:spChg chg="mod">
          <ac:chgData name="Alberto Tommasini" userId="4ed976f799c97d5d" providerId="LiveId" clId="{E12F8360-177C-4719-A416-F275632E8140}" dt="2022-04-05T08:09:43.203" v="861" actId="1076"/>
          <ac:spMkLst>
            <pc:docMk/>
            <pc:sldMk cId="0" sldId="327"/>
            <ac:spMk id="83970" creationId="{081CF44C-0EB6-438D-AE4F-14203A9DF5A8}"/>
          </ac:spMkLst>
        </pc:spChg>
        <pc:spChg chg="del">
          <ac:chgData name="Alberto Tommasini" userId="4ed976f799c97d5d" providerId="LiveId" clId="{E12F8360-177C-4719-A416-F275632E8140}" dt="2022-04-05T08:09:38.113" v="860" actId="478"/>
          <ac:spMkLst>
            <pc:docMk/>
            <pc:sldMk cId="0" sldId="327"/>
            <ac:spMk id="83971" creationId="{5ECB515A-C502-425B-85D6-F3F227745A74}"/>
          </ac:spMkLst>
        </pc:spChg>
        <pc:spChg chg="del">
          <ac:chgData name="Alberto Tommasini" userId="4ed976f799c97d5d" providerId="LiveId" clId="{E12F8360-177C-4719-A416-F275632E8140}" dt="2022-04-05T08:09:33.599" v="859" actId="478"/>
          <ac:spMkLst>
            <pc:docMk/>
            <pc:sldMk cId="0" sldId="327"/>
            <ac:spMk id="83972" creationId="{973E423E-E3AA-4035-A913-530F0A841464}"/>
          </ac:spMkLst>
        </pc:spChg>
      </pc:sldChg>
      <pc:sldChg chg="add del">
        <pc:chgData name="Alberto Tommasini" userId="4ed976f799c97d5d" providerId="LiveId" clId="{E12F8360-177C-4719-A416-F275632E8140}" dt="2022-04-05T08:59:13.646" v="1569" actId="47"/>
        <pc:sldMkLst>
          <pc:docMk/>
          <pc:sldMk cId="1466950474" sldId="327"/>
        </pc:sldMkLst>
      </pc:sldChg>
      <pc:sldChg chg="addSp delSp modSp add del mod">
        <pc:chgData name="Alberto Tommasini" userId="4ed976f799c97d5d" providerId="LiveId" clId="{E12F8360-177C-4719-A416-F275632E8140}" dt="2022-04-05T08:33:03.741" v="1386" actId="2696"/>
        <pc:sldMkLst>
          <pc:docMk/>
          <pc:sldMk cId="0" sldId="328"/>
        </pc:sldMkLst>
        <pc:spChg chg="add del mod">
          <ac:chgData name="Alberto Tommasini" userId="4ed976f799c97d5d" providerId="LiveId" clId="{E12F8360-177C-4719-A416-F275632E8140}" dt="2022-04-05T08:07:10.582" v="798" actId="478"/>
          <ac:spMkLst>
            <pc:docMk/>
            <pc:sldMk cId="0" sldId="328"/>
            <ac:spMk id="2" creationId="{1796E08D-7557-4F15-A1AA-ACE20A8D3498}"/>
          </ac:spMkLst>
        </pc:spChg>
        <pc:spChg chg="add mod">
          <ac:chgData name="Alberto Tommasini" userId="4ed976f799c97d5d" providerId="LiveId" clId="{E12F8360-177C-4719-A416-F275632E8140}" dt="2022-04-05T08:07:21.652" v="837" actId="1035"/>
          <ac:spMkLst>
            <pc:docMk/>
            <pc:sldMk cId="0" sldId="328"/>
            <ac:spMk id="6" creationId="{4C56F592-A1EB-4B1B-A1AA-D43CEC9A15AC}"/>
          </ac:spMkLst>
        </pc:spChg>
        <pc:spChg chg="mod">
          <ac:chgData name="Alberto Tommasini" userId="4ed976f799c97d5d" providerId="LiveId" clId="{E12F8360-177C-4719-A416-F275632E8140}" dt="2022-04-05T07:45:00.598" v="611" actId="27636"/>
          <ac:spMkLst>
            <pc:docMk/>
            <pc:sldMk cId="0" sldId="328"/>
            <ac:spMk id="77826" creationId="{7E6C5FB6-7020-477E-A106-19851BFE2015}"/>
          </ac:spMkLst>
        </pc:spChg>
        <pc:spChg chg="del">
          <ac:chgData name="Alberto Tommasini" userId="4ed976f799c97d5d" providerId="LiveId" clId="{E12F8360-177C-4719-A416-F275632E8140}" dt="2022-04-05T08:07:10.582" v="798" actId="478"/>
          <ac:spMkLst>
            <pc:docMk/>
            <pc:sldMk cId="0" sldId="328"/>
            <ac:spMk id="77827" creationId="{85FB1F41-9276-4DAF-840D-CED6966F5432}"/>
          </ac:spMkLst>
        </pc:spChg>
        <pc:spChg chg="del">
          <ac:chgData name="Alberto Tommasini" userId="4ed976f799c97d5d" providerId="LiveId" clId="{E12F8360-177C-4719-A416-F275632E8140}" dt="2022-04-05T08:07:05.651" v="797" actId="478"/>
          <ac:spMkLst>
            <pc:docMk/>
            <pc:sldMk cId="0" sldId="328"/>
            <ac:spMk id="77828" creationId="{5F7BFABB-685C-49C8-8BFF-E73A2B098D6A}"/>
          </ac:spMkLst>
        </pc:spChg>
      </pc:sldChg>
      <pc:sldChg chg="add del">
        <pc:chgData name="Alberto Tommasini" userId="4ed976f799c97d5d" providerId="LiveId" clId="{E12F8360-177C-4719-A416-F275632E8140}" dt="2022-04-05T08:36:41.349" v="1478" actId="47"/>
        <pc:sldMkLst>
          <pc:docMk/>
          <pc:sldMk cId="3886673749" sldId="328"/>
        </pc:sldMkLst>
      </pc:sldChg>
      <pc:sldChg chg="addSp delSp modSp add del">
        <pc:chgData name="Alberto Tommasini" userId="4ed976f799c97d5d" providerId="LiveId" clId="{E12F8360-177C-4719-A416-F275632E8140}" dt="2022-04-05T08:08:59.878" v="855" actId="47"/>
        <pc:sldMkLst>
          <pc:docMk/>
          <pc:sldMk cId="0" sldId="329"/>
        </pc:sldMkLst>
        <pc:spChg chg="add mod">
          <ac:chgData name="Alberto Tommasini" userId="4ed976f799c97d5d" providerId="LiveId" clId="{E12F8360-177C-4719-A416-F275632E8140}" dt="2022-04-05T08:08:15.189" v="844" actId="478"/>
          <ac:spMkLst>
            <pc:docMk/>
            <pc:sldMk cId="0" sldId="329"/>
            <ac:spMk id="2" creationId="{BCDDFA8D-B96B-424B-958E-763CCD62B566}"/>
          </ac:spMkLst>
        </pc:spChg>
        <pc:spChg chg="add mod">
          <ac:chgData name="Alberto Tommasini" userId="4ed976f799c97d5d" providerId="LiveId" clId="{E12F8360-177C-4719-A416-F275632E8140}" dt="2022-04-05T08:08:19.691" v="845" actId="21"/>
          <ac:spMkLst>
            <pc:docMk/>
            <pc:sldMk cId="0" sldId="329"/>
            <ac:spMk id="3" creationId="{EE8D39A3-6AD0-4415-818C-4E410A2860A5}"/>
          </ac:spMkLst>
        </pc:spChg>
        <pc:spChg chg="del">
          <ac:chgData name="Alberto Tommasini" userId="4ed976f799c97d5d" providerId="LiveId" clId="{E12F8360-177C-4719-A416-F275632E8140}" dt="2022-04-05T08:08:19.691" v="845" actId="21"/>
          <ac:spMkLst>
            <pc:docMk/>
            <pc:sldMk cId="0" sldId="329"/>
            <ac:spMk id="80898" creationId="{6CC68A69-898B-44DC-965A-5BAEA75FE15B}"/>
          </ac:spMkLst>
        </pc:spChg>
        <pc:spChg chg="del">
          <ac:chgData name="Alberto Tommasini" userId="4ed976f799c97d5d" providerId="LiveId" clId="{E12F8360-177C-4719-A416-F275632E8140}" dt="2022-04-05T08:08:15.189" v="844" actId="478"/>
          <ac:spMkLst>
            <pc:docMk/>
            <pc:sldMk cId="0" sldId="329"/>
            <ac:spMk id="80899" creationId="{EB5CDC25-A185-4972-9D81-99A8AB58D849}"/>
          </ac:spMkLst>
        </pc:spChg>
        <pc:spChg chg="del">
          <ac:chgData name="Alberto Tommasini" userId="4ed976f799c97d5d" providerId="LiveId" clId="{E12F8360-177C-4719-A416-F275632E8140}" dt="2022-04-05T08:08:15.189" v="844" actId="478"/>
          <ac:spMkLst>
            <pc:docMk/>
            <pc:sldMk cId="0" sldId="329"/>
            <ac:spMk id="80900" creationId="{30325819-C2B2-4921-92D7-6924540C3A84}"/>
          </ac:spMkLst>
        </pc:spChg>
      </pc:sldChg>
      <pc:sldChg chg="add del">
        <pc:chgData name="Alberto Tommasini" userId="4ed976f799c97d5d" providerId="LiveId" clId="{E12F8360-177C-4719-A416-F275632E8140}" dt="2022-04-05T08:10:44.523" v="869" actId="47"/>
        <pc:sldMkLst>
          <pc:docMk/>
          <pc:sldMk cId="0" sldId="330"/>
        </pc:sldMkLst>
      </pc:sldChg>
      <pc:sldChg chg="add del">
        <pc:chgData name="Alberto Tommasini" userId="4ed976f799c97d5d" providerId="LiveId" clId="{E12F8360-177C-4719-A416-F275632E8140}" dt="2022-04-05T08:10:51.870" v="870" actId="47"/>
        <pc:sldMkLst>
          <pc:docMk/>
          <pc:sldMk cId="0" sldId="331"/>
        </pc:sldMkLst>
      </pc:sldChg>
      <pc:sldChg chg="add del">
        <pc:chgData name="Alberto Tommasini" userId="4ed976f799c97d5d" providerId="LiveId" clId="{E12F8360-177C-4719-A416-F275632E8140}" dt="2022-04-05T08:10:55.462" v="871" actId="47"/>
        <pc:sldMkLst>
          <pc:docMk/>
          <pc:sldMk cId="0" sldId="332"/>
        </pc:sldMkLst>
      </pc:sldChg>
      <pc:sldChg chg="add del">
        <pc:chgData name="Alberto Tommasini" userId="4ed976f799c97d5d" providerId="LiveId" clId="{E12F8360-177C-4719-A416-F275632E8140}" dt="2022-04-05T08:11:20.830" v="876" actId="47"/>
        <pc:sldMkLst>
          <pc:docMk/>
          <pc:sldMk cId="0" sldId="333"/>
        </pc:sldMkLst>
      </pc:sldChg>
      <pc:sldChg chg="del">
        <pc:chgData name="Alberto Tommasini" userId="4ed976f799c97d5d" providerId="LiveId" clId="{E12F8360-177C-4719-A416-F275632E8140}" dt="2022-04-05T07:14:36.002" v="585" actId="47"/>
        <pc:sldMkLst>
          <pc:docMk/>
          <pc:sldMk cId="0" sldId="334"/>
        </pc:sldMkLst>
      </pc:sldChg>
      <pc:sldChg chg="add del">
        <pc:chgData name="Alberto Tommasini" userId="4ed976f799c97d5d" providerId="LiveId" clId="{E12F8360-177C-4719-A416-F275632E8140}" dt="2022-04-05T08:11:33.773" v="880" actId="47"/>
        <pc:sldMkLst>
          <pc:docMk/>
          <pc:sldMk cId="0" sldId="335"/>
        </pc:sldMkLst>
      </pc:sldChg>
      <pc:sldChg chg="add del">
        <pc:chgData name="Alberto Tommasini" userId="4ed976f799c97d5d" providerId="LiveId" clId="{E12F8360-177C-4719-A416-F275632E8140}" dt="2022-04-05T08:11:37.325" v="881" actId="47"/>
        <pc:sldMkLst>
          <pc:docMk/>
          <pc:sldMk cId="0" sldId="337"/>
        </pc:sldMkLst>
      </pc:sldChg>
      <pc:sldChg chg="add del">
        <pc:chgData name="Alberto Tommasini" userId="4ed976f799c97d5d" providerId="LiveId" clId="{E12F8360-177C-4719-A416-F275632E8140}" dt="2022-04-05T08:11:38.827" v="882" actId="47"/>
        <pc:sldMkLst>
          <pc:docMk/>
          <pc:sldMk cId="0" sldId="339"/>
        </pc:sldMkLst>
      </pc:sldChg>
      <pc:sldChg chg="addSp delSp modSp add del">
        <pc:chgData name="Alberto Tommasini" userId="4ed976f799c97d5d" providerId="LiveId" clId="{E12F8360-177C-4719-A416-F275632E8140}" dt="2022-04-05T10:24:45.426" v="2229" actId="47"/>
        <pc:sldMkLst>
          <pc:docMk/>
          <pc:sldMk cId="0" sldId="340"/>
        </pc:sldMkLst>
        <pc:spChg chg="add del mod">
          <ac:chgData name="Alberto Tommasini" userId="4ed976f799c97d5d" providerId="LiveId" clId="{E12F8360-177C-4719-A416-F275632E8140}" dt="2022-04-05T08:11:10.109" v="873" actId="478"/>
          <ac:spMkLst>
            <pc:docMk/>
            <pc:sldMk cId="0" sldId="340"/>
            <ac:spMk id="2" creationId="{B3897331-776A-42EB-BA65-5022F90F25FF}"/>
          </ac:spMkLst>
        </pc:spChg>
        <pc:spChg chg="mod">
          <ac:chgData name="Alberto Tommasini" userId="4ed976f799c97d5d" providerId="LiveId" clId="{E12F8360-177C-4719-A416-F275632E8140}" dt="2022-04-05T08:11:14.202" v="874" actId="1076"/>
          <ac:spMkLst>
            <pc:docMk/>
            <pc:sldMk cId="0" sldId="340"/>
            <ac:spMk id="94210" creationId="{3922F95D-CC0A-43AB-B87A-0725787C7DC2}"/>
          </ac:spMkLst>
        </pc:spChg>
        <pc:spChg chg="del">
          <ac:chgData name="Alberto Tommasini" userId="4ed976f799c97d5d" providerId="LiveId" clId="{E12F8360-177C-4719-A416-F275632E8140}" dt="2022-04-05T08:11:06.041" v="872" actId="478"/>
          <ac:spMkLst>
            <pc:docMk/>
            <pc:sldMk cId="0" sldId="340"/>
            <ac:spMk id="94211" creationId="{536085A1-36F2-4630-8911-4C3CB86DF01F}"/>
          </ac:spMkLst>
        </pc:spChg>
        <pc:spChg chg="del">
          <ac:chgData name="Alberto Tommasini" userId="4ed976f799c97d5d" providerId="LiveId" clId="{E12F8360-177C-4719-A416-F275632E8140}" dt="2022-04-05T08:11:06.041" v="872" actId="478"/>
          <ac:spMkLst>
            <pc:docMk/>
            <pc:sldMk cId="0" sldId="340"/>
            <ac:spMk id="94212" creationId="{7F0EC16E-67FA-4773-BC41-F6A69E976C56}"/>
          </ac:spMkLst>
        </pc:spChg>
      </pc:sldChg>
      <pc:sldChg chg="add del">
        <pc:chgData name="Alberto Tommasini" userId="4ed976f799c97d5d" providerId="LiveId" clId="{E12F8360-177C-4719-A416-F275632E8140}" dt="2022-04-05T08:11:41.087" v="883" actId="47"/>
        <pc:sldMkLst>
          <pc:docMk/>
          <pc:sldMk cId="0" sldId="342"/>
        </pc:sldMkLst>
      </pc:sldChg>
      <pc:sldChg chg="add del">
        <pc:chgData name="Alberto Tommasini" userId="4ed976f799c97d5d" providerId="LiveId" clId="{E12F8360-177C-4719-A416-F275632E8140}" dt="2022-04-05T08:11:42.163" v="884" actId="47"/>
        <pc:sldMkLst>
          <pc:docMk/>
          <pc:sldMk cId="0" sldId="343"/>
        </pc:sldMkLst>
      </pc:sldChg>
      <pc:sldChg chg="add del">
        <pc:chgData name="Alberto Tommasini" userId="4ed976f799c97d5d" providerId="LiveId" clId="{E12F8360-177C-4719-A416-F275632E8140}" dt="2022-04-05T08:11:44.540" v="887" actId="47"/>
        <pc:sldMkLst>
          <pc:docMk/>
          <pc:sldMk cId="0" sldId="344"/>
        </pc:sldMkLst>
      </pc:sldChg>
      <pc:sldChg chg="add del">
        <pc:chgData name="Alberto Tommasini" userId="4ed976f799c97d5d" providerId="LiveId" clId="{E12F8360-177C-4719-A416-F275632E8140}" dt="2022-04-05T08:11:45.262" v="888" actId="47"/>
        <pc:sldMkLst>
          <pc:docMk/>
          <pc:sldMk cId="0" sldId="345"/>
        </pc:sldMkLst>
      </pc:sldChg>
      <pc:sldChg chg="add del">
        <pc:chgData name="Alberto Tommasini" userId="4ed976f799c97d5d" providerId="LiveId" clId="{E12F8360-177C-4719-A416-F275632E8140}" dt="2022-04-05T08:11:28.910" v="879" actId="47"/>
        <pc:sldMkLst>
          <pc:docMk/>
          <pc:sldMk cId="0" sldId="346"/>
        </pc:sldMkLst>
      </pc:sldChg>
      <pc:sldChg chg="add del">
        <pc:chgData name="Alberto Tommasini" userId="4ed976f799c97d5d" providerId="LiveId" clId="{E12F8360-177C-4719-A416-F275632E8140}" dt="2022-04-05T08:11:43.770" v="886" actId="47"/>
        <pc:sldMkLst>
          <pc:docMk/>
          <pc:sldMk cId="0" sldId="347"/>
        </pc:sldMkLst>
      </pc:sldChg>
      <pc:sldChg chg="add del">
        <pc:chgData name="Alberto Tommasini" userId="4ed976f799c97d5d" providerId="LiveId" clId="{E12F8360-177C-4719-A416-F275632E8140}" dt="2022-04-05T08:11:42.859" v="885" actId="47"/>
        <pc:sldMkLst>
          <pc:docMk/>
          <pc:sldMk cId="0" sldId="348"/>
        </pc:sldMkLst>
      </pc:sldChg>
      <pc:sldChg chg="modSp add del mod">
        <pc:chgData name="Alberto Tommasini" userId="4ed976f799c97d5d" providerId="LiveId" clId="{E12F8360-177C-4719-A416-F275632E8140}" dt="2022-04-05T08:31:19.234" v="1381" actId="20577"/>
        <pc:sldMkLst>
          <pc:docMk/>
          <pc:sldMk cId="0" sldId="349"/>
        </pc:sldMkLst>
        <pc:spChg chg="mod">
          <ac:chgData name="Alberto Tommasini" userId="4ed976f799c97d5d" providerId="LiveId" clId="{E12F8360-177C-4719-A416-F275632E8140}" dt="2022-04-05T08:31:19.234" v="1381" actId="20577"/>
          <ac:spMkLst>
            <pc:docMk/>
            <pc:sldMk cId="0" sldId="349"/>
            <ac:spMk id="35842" creationId="{43B07287-3CE2-411B-9845-25D0CE4BF33C}"/>
          </ac:spMkLst>
        </pc:spChg>
        <pc:picChg chg="mod">
          <ac:chgData name="Alberto Tommasini" userId="4ed976f799c97d5d" providerId="LiveId" clId="{E12F8360-177C-4719-A416-F275632E8140}" dt="2022-04-05T08:30:36.893" v="1336" actId="1076"/>
          <ac:picMkLst>
            <pc:docMk/>
            <pc:sldMk cId="0" sldId="349"/>
            <ac:picMk id="35843" creationId="{9907C5EB-DE76-4D61-A7D6-73B50D7E0DC6}"/>
          </ac:picMkLst>
        </pc:picChg>
      </pc:sldChg>
      <pc:sldChg chg="add del">
        <pc:chgData name="Alberto Tommasini" userId="4ed976f799c97d5d" providerId="LiveId" clId="{E12F8360-177C-4719-A416-F275632E8140}" dt="2022-04-05T08:13:57.583" v="914" actId="47"/>
        <pc:sldMkLst>
          <pc:docMk/>
          <pc:sldMk cId="0" sldId="350"/>
        </pc:sldMkLst>
      </pc:sldChg>
      <pc:sldChg chg="add del">
        <pc:chgData name="Alberto Tommasini" userId="4ed976f799c97d5d" providerId="LiveId" clId="{E12F8360-177C-4719-A416-F275632E8140}" dt="2022-04-05T08:13:58.713" v="915" actId="47"/>
        <pc:sldMkLst>
          <pc:docMk/>
          <pc:sldMk cId="0" sldId="351"/>
        </pc:sldMkLst>
      </pc:sldChg>
      <pc:sldChg chg="add del">
        <pc:chgData name="Alberto Tommasini" userId="4ed976f799c97d5d" providerId="LiveId" clId="{E12F8360-177C-4719-A416-F275632E8140}" dt="2022-04-05T08:13:59.589" v="916" actId="47"/>
        <pc:sldMkLst>
          <pc:docMk/>
          <pc:sldMk cId="0" sldId="352"/>
        </pc:sldMkLst>
      </pc:sldChg>
      <pc:sldChg chg="add del">
        <pc:chgData name="Alberto Tommasini" userId="4ed976f799c97d5d" providerId="LiveId" clId="{E12F8360-177C-4719-A416-F275632E8140}" dt="2022-04-05T08:14:07.101" v="921" actId="47"/>
        <pc:sldMkLst>
          <pc:docMk/>
          <pc:sldMk cId="0" sldId="353"/>
        </pc:sldMkLst>
      </pc:sldChg>
      <pc:sldChg chg="addSp delSp modSp add del">
        <pc:chgData name="Alberto Tommasini" userId="4ed976f799c97d5d" providerId="LiveId" clId="{E12F8360-177C-4719-A416-F275632E8140}" dt="2022-04-05T10:24:49.477" v="2232" actId="47"/>
        <pc:sldMkLst>
          <pc:docMk/>
          <pc:sldMk cId="0" sldId="354"/>
        </pc:sldMkLst>
        <pc:spChg chg="add del mod">
          <ac:chgData name="Alberto Tommasini" userId="4ed976f799c97d5d" providerId="LiveId" clId="{E12F8360-177C-4719-A416-F275632E8140}" dt="2022-04-05T08:12:13.275" v="892" actId="478"/>
          <ac:spMkLst>
            <pc:docMk/>
            <pc:sldMk cId="0" sldId="354"/>
            <ac:spMk id="2" creationId="{8A6DCB2F-B6E3-4019-BD20-9A6F6FE9BBEA}"/>
          </ac:spMkLst>
        </pc:spChg>
        <pc:spChg chg="mod">
          <ac:chgData name="Alberto Tommasini" userId="4ed976f799c97d5d" providerId="LiveId" clId="{E12F8360-177C-4719-A416-F275632E8140}" dt="2022-04-05T08:12:18.407" v="893" actId="1076"/>
          <ac:spMkLst>
            <pc:docMk/>
            <pc:sldMk cId="0" sldId="354"/>
            <ac:spMk id="113666" creationId="{8BFFC62C-7F2B-4CFD-9010-BAE289650374}"/>
          </ac:spMkLst>
        </pc:spChg>
        <pc:spChg chg="del">
          <ac:chgData name="Alberto Tommasini" userId="4ed976f799c97d5d" providerId="LiveId" clId="{E12F8360-177C-4719-A416-F275632E8140}" dt="2022-04-05T08:12:13.275" v="892" actId="478"/>
          <ac:spMkLst>
            <pc:docMk/>
            <pc:sldMk cId="0" sldId="354"/>
            <ac:spMk id="113667" creationId="{F4E605AF-ACBE-4A90-9FF3-5935D10E6C43}"/>
          </ac:spMkLst>
        </pc:spChg>
        <pc:spChg chg="del">
          <ac:chgData name="Alberto Tommasini" userId="4ed976f799c97d5d" providerId="LiveId" clId="{E12F8360-177C-4719-A416-F275632E8140}" dt="2022-04-05T08:12:09.861" v="891" actId="478"/>
          <ac:spMkLst>
            <pc:docMk/>
            <pc:sldMk cId="0" sldId="354"/>
            <ac:spMk id="113668" creationId="{5F28CAC2-6A0C-48EF-B9FC-7074C13DD907}"/>
          </ac:spMkLst>
        </pc:spChg>
      </pc:sldChg>
      <pc:sldChg chg="add del">
        <pc:chgData name="Alberto Tommasini" userId="4ed976f799c97d5d" providerId="LiveId" clId="{E12F8360-177C-4719-A416-F275632E8140}" dt="2022-04-05T08:12:48.970" v="898" actId="47"/>
        <pc:sldMkLst>
          <pc:docMk/>
          <pc:sldMk cId="0" sldId="355"/>
        </pc:sldMkLst>
      </pc:sldChg>
      <pc:sldChg chg="add del">
        <pc:chgData name="Alberto Tommasini" userId="4ed976f799c97d5d" providerId="LiveId" clId="{E12F8360-177C-4719-A416-F275632E8140}" dt="2022-04-05T08:12:50.144" v="899" actId="47"/>
        <pc:sldMkLst>
          <pc:docMk/>
          <pc:sldMk cId="0" sldId="356"/>
        </pc:sldMkLst>
      </pc:sldChg>
      <pc:sldChg chg="add del">
        <pc:chgData name="Alberto Tommasini" userId="4ed976f799c97d5d" providerId="LiveId" clId="{E12F8360-177C-4719-A416-F275632E8140}" dt="2022-04-05T08:12:51.360" v="900" actId="47"/>
        <pc:sldMkLst>
          <pc:docMk/>
          <pc:sldMk cId="0" sldId="357"/>
        </pc:sldMkLst>
      </pc:sldChg>
      <pc:sldChg chg="addSp delSp modSp add del">
        <pc:chgData name="Alberto Tommasini" userId="4ed976f799c97d5d" providerId="LiveId" clId="{E12F8360-177C-4719-A416-F275632E8140}" dt="2022-04-05T10:24:51.675" v="2235" actId="47"/>
        <pc:sldMkLst>
          <pc:docMk/>
          <pc:sldMk cId="0" sldId="358"/>
        </pc:sldMkLst>
        <pc:spChg chg="add del mod">
          <ac:chgData name="Alberto Tommasini" userId="4ed976f799c97d5d" providerId="LiveId" clId="{E12F8360-177C-4719-A416-F275632E8140}" dt="2022-04-05T08:13:28.029" v="907" actId="478"/>
          <ac:spMkLst>
            <pc:docMk/>
            <pc:sldMk cId="0" sldId="358"/>
            <ac:spMk id="2" creationId="{DFA76812-C1CA-446F-954F-0C6BD65C3D94}"/>
          </ac:spMkLst>
        </pc:spChg>
        <pc:spChg chg="mod">
          <ac:chgData name="Alberto Tommasini" userId="4ed976f799c97d5d" providerId="LiveId" clId="{E12F8360-177C-4719-A416-F275632E8140}" dt="2022-04-05T08:13:34.591" v="909" actId="14100"/>
          <ac:spMkLst>
            <pc:docMk/>
            <pc:sldMk cId="0" sldId="358"/>
            <ac:spMk id="121858" creationId="{63ABAFB5-5F77-49F8-BE4C-3859B7293011}"/>
          </ac:spMkLst>
        </pc:spChg>
        <pc:spChg chg="del">
          <ac:chgData name="Alberto Tommasini" userId="4ed976f799c97d5d" providerId="LiveId" clId="{E12F8360-177C-4719-A416-F275632E8140}" dt="2022-04-05T08:13:24.378" v="906" actId="478"/>
          <ac:spMkLst>
            <pc:docMk/>
            <pc:sldMk cId="0" sldId="358"/>
            <ac:spMk id="121859" creationId="{EA85CC88-567C-4467-A569-54E084C0FD12}"/>
          </ac:spMkLst>
        </pc:spChg>
        <pc:spChg chg="del">
          <ac:chgData name="Alberto Tommasini" userId="4ed976f799c97d5d" providerId="LiveId" clId="{E12F8360-177C-4719-A416-F275632E8140}" dt="2022-04-05T08:13:24.378" v="906" actId="478"/>
          <ac:spMkLst>
            <pc:docMk/>
            <pc:sldMk cId="0" sldId="358"/>
            <ac:spMk id="121860" creationId="{D7A4B381-D65B-45E8-85BB-0C0C87D37CE4}"/>
          </ac:spMkLst>
        </pc:spChg>
      </pc:sldChg>
      <pc:sldChg chg="add del">
        <pc:chgData name="Alberto Tommasini" userId="4ed976f799c97d5d" providerId="LiveId" clId="{E12F8360-177C-4719-A416-F275632E8140}" dt="2022-04-05T08:14:01.149" v="917" actId="47"/>
        <pc:sldMkLst>
          <pc:docMk/>
          <pc:sldMk cId="0" sldId="359"/>
        </pc:sldMkLst>
      </pc:sldChg>
      <pc:sldChg chg="add del">
        <pc:chgData name="Alberto Tommasini" userId="4ed976f799c97d5d" providerId="LiveId" clId="{E12F8360-177C-4719-A416-F275632E8140}" dt="2022-04-05T08:14:01.992" v="918" actId="47"/>
        <pc:sldMkLst>
          <pc:docMk/>
          <pc:sldMk cId="0" sldId="360"/>
        </pc:sldMkLst>
      </pc:sldChg>
      <pc:sldChg chg="add del">
        <pc:chgData name="Alberto Tommasini" userId="4ed976f799c97d5d" providerId="LiveId" clId="{E12F8360-177C-4719-A416-F275632E8140}" dt="2022-04-05T08:14:02.690" v="919" actId="47"/>
        <pc:sldMkLst>
          <pc:docMk/>
          <pc:sldMk cId="0" sldId="361"/>
        </pc:sldMkLst>
      </pc:sldChg>
      <pc:sldChg chg="modSp add del mod">
        <pc:chgData name="Alberto Tommasini" userId="4ed976f799c97d5d" providerId="LiveId" clId="{E12F8360-177C-4719-A416-F275632E8140}" dt="2022-04-05T08:14:03.821" v="920" actId="47"/>
        <pc:sldMkLst>
          <pc:docMk/>
          <pc:sldMk cId="0" sldId="362"/>
        </pc:sldMkLst>
        <pc:spChg chg="mod">
          <ac:chgData name="Alberto Tommasini" userId="4ed976f799c97d5d" providerId="LiveId" clId="{E12F8360-177C-4719-A416-F275632E8140}" dt="2022-04-05T07:45:00.663" v="612" actId="27636"/>
          <ac:spMkLst>
            <pc:docMk/>
            <pc:sldMk cId="0" sldId="362"/>
            <ac:spMk id="134146" creationId="{3B8AEBAC-4209-4AA6-840C-3357321A93DE}"/>
          </ac:spMkLst>
        </pc:spChg>
      </pc:sldChg>
      <pc:sldChg chg="modSp mod">
        <pc:chgData name="Alberto Tommasini" userId="4ed976f799c97d5d" providerId="LiveId" clId="{E12F8360-177C-4719-A416-F275632E8140}" dt="2022-04-05T12:06:17.789" v="2323" actId="20577"/>
        <pc:sldMkLst>
          <pc:docMk/>
          <pc:sldMk cId="0" sldId="363"/>
        </pc:sldMkLst>
        <pc:spChg chg="mod">
          <ac:chgData name="Alberto Tommasini" userId="4ed976f799c97d5d" providerId="LiveId" clId="{E12F8360-177C-4719-A416-F275632E8140}" dt="2022-04-05T12:02:33.377" v="2288" actId="6549"/>
          <ac:spMkLst>
            <pc:docMk/>
            <pc:sldMk cId="0" sldId="363"/>
            <ac:spMk id="2" creationId="{F557157F-D7D7-433D-9A75-4275BDEC5953}"/>
          </ac:spMkLst>
        </pc:spChg>
        <pc:spChg chg="mod">
          <ac:chgData name="Alberto Tommasini" userId="4ed976f799c97d5d" providerId="LiveId" clId="{E12F8360-177C-4719-A416-F275632E8140}" dt="2022-04-05T06:39:08.629" v="33" actId="20577"/>
          <ac:spMkLst>
            <pc:docMk/>
            <pc:sldMk cId="0" sldId="363"/>
            <ac:spMk id="3" creationId="{7C74698D-D0CE-4601-AF95-760ABE0F67AB}"/>
          </ac:spMkLst>
        </pc:spChg>
        <pc:spChg chg="mod">
          <ac:chgData name="Alberto Tommasini" userId="4ed976f799c97d5d" providerId="LiveId" clId="{E12F8360-177C-4719-A416-F275632E8140}" dt="2022-04-05T12:06:17.789" v="2323" actId="20577"/>
          <ac:spMkLst>
            <pc:docMk/>
            <pc:sldMk cId="0" sldId="363"/>
            <ac:spMk id="4" creationId="{9FB1CCCB-EC25-408E-8862-7837329FC1BD}"/>
          </ac:spMkLst>
        </pc:spChg>
      </pc:sldChg>
      <pc:sldChg chg="modSp">
        <pc:chgData name="Alberto Tommasini" userId="4ed976f799c97d5d" providerId="LiveId" clId="{E12F8360-177C-4719-A416-F275632E8140}" dt="2022-04-05T06:39:42.388" v="60" actId="14100"/>
        <pc:sldMkLst>
          <pc:docMk/>
          <pc:sldMk cId="0" sldId="364"/>
        </pc:sldMkLst>
        <pc:spChg chg="mod">
          <ac:chgData name="Alberto Tommasini" userId="4ed976f799c97d5d" providerId="LiveId" clId="{E12F8360-177C-4719-A416-F275632E8140}" dt="2022-04-05T06:39:42.388" v="60" actId="14100"/>
          <ac:spMkLst>
            <pc:docMk/>
            <pc:sldMk cId="0" sldId="364"/>
            <ac:spMk id="3" creationId="{ABC7D942-6728-498D-82EE-46B0D3532050}"/>
          </ac:spMkLst>
        </pc:spChg>
        <pc:spChg chg="mod">
          <ac:chgData name="Alberto Tommasini" userId="4ed976f799c97d5d" providerId="LiveId" clId="{E12F8360-177C-4719-A416-F275632E8140}" dt="2022-04-05T06:39:21.618" v="35" actId="1076"/>
          <ac:spMkLst>
            <pc:docMk/>
            <pc:sldMk cId="0" sldId="364"/>
            <ac:spMk id="4" creationId="{FFBA5455-78EF-4595-8CCF-9857DAB746FE}"/>
          </ac:spMkLst>
        </pc:spChg>
      </pc:sldChg>
      <pc:sldChg chg="modSp mod">
        <pc:chgData name="Alberto Tommasini" userId="4ed976f799c97d5d" providerId="LiveId" clId="{E12F8360-177C-4719-A416-F275632E8140}" dt="2022-04-05T12:04:49.015" v="2308" actId="20577"/>
        <pc:sldMkLst>
          <pc:docMk/>
          <pc:sldMk cId="0" sldId="365"/>
        </pc:sldMkLst>
        <pc:spChg chg="mod">
          <ac:chgData name="Alberto Tommasini" userId="4ed976f799c97d5d" providerId="LiveId" clId="{E12F8360-177C-4719-A416-F275632E8140}" dt="2022-04-05T12:04:49.015" v="2308" actId="20577"/>
          <ac:spMkLst>
            <pc:docMk/>
            <pc:sldMk cId="0" sldId="365"/>
            <ac:spMk id="6146" creationId="{44B82935-AAB5-4FAD-AFE2-80937ED3F67B}"/>
          </ac:spMkLst>
        </pc:spChg>
      </pc:sldChg>
      <pc:sldChg chg="addSp delSp modSp mod">
        <pc:chgData name="Alberto Tommasini" userId="4ed976f799c97d5d" providerId="LiveId" clId="{E12F8360-177C-4719-A416-F275632E8140}" dt="2022-04-05T06:49:20.170" v="331" actId="20577"/>
        <pc:sldMkLst>
          <pc:docMk/>
          <pc:sldMk cId="0" sldId="366"/>
        </pc:sldMkLst>
        <pc:spChg chg="add mod">
          <ac:chgData name="Alberto Tommasini" userId="4ed976f799c97d5d" providerId="LiveId" clId="{E12F8360-177C-4719-A416-F275632E8140}" dt="2022-04-05T06:41:19.457" v="165" actId="20577"/>
          <ac:spMkLst>
            <pc:docMk/>
            <pc:sldMk cId="0" sldId="366"/>
            <ac:spMk id="2" creationId="{94077CDD-F5D0-458C-A501-6644D453634B}"/>
          </ac:spMkLst>
        </pc:spChg>
        <pc:spChg chg="add mod">
          <ac:chgData name="Alberto Tommasini" userId="4ed976f799c97d5d" providerId="LiveId" clId="{E12F8360-177C-4719-A416-F275632E8140}" dt="2022-04-05T06:48:19.660" v="320"/>
          <ac:spMkLst>
            <pc:docMk/>
            <pc:sldMk cId="0" sldId="366"/>
            <ac:spMk id="5" creationId="{BCAEA90F-EF7C-448B-868D-0698EF831212}"/>
          </ac:spMkLst>
        </pc:spChg>
        <pc:graphicFrameChg chg="add del mod modGraphic">
          <ac:chgData name="Alberto Tommasini" userId="4ed976f799c97d5d" providerId="LiveId" clId="{E12F8360-177C-4719-A416-F275632E8140}" dt="2022-04-05T06:41:41.811" v="192" actId="478"/>
          <ac:graphicFrameMkLst>
            <pc:docMk/>
            <pc:sldMk cId="0" sldId="366"/>
            <ac:graphicFrameMk id="3" creationId="{DAC46CC8-7731-4F99-B5CD-3BA0D7A35461}"/>
          </ac:graphicFrameMkLst>
        </pc:graphicFrameChg>
        <pc:graphicFrameChg chg="add mod modGraphic">
          <ac:chgData name="Alberto Tommasini" userId="4ed976f799c97d5d" providerId="LiveId" clId="{E12F8360-177C-4719-A416-F275632E8140}" dt="2022-04-05T06:49:20.170" v="331" actId="20577"/>
          <ac:graphicFrameMkLst>
            <pc:docMk/>
            <pc:sldMk cId="0" sldId="366"/>
            <ac:graphicFrameMk id="4" creationId="{A1B3597C-E038-4C55-9305-293932FF0CCC}"/>
          </ac:graphicFrameMkLst>
        </pc:graphicFrameChg>
      </pc:sldChg>
      <pc:sldChg chg="add del">
        <pc:chgData name="Alberto Tommasini" userId="4ed976f799c97d5d" providerId="LiveId" clId="{E12F8360-177C-4719-A416-F275632E8140}" dt="2022-04-05T08:14:29.785" v="925" actId="47"/>
        <pc:sldMkLst>
          <pc:docMk/>
          <pc:sldMk cId="0" sldId="368"/>
        </pc:sldMkLst>
      </pc:sldChg>
      <pc:sldChg chg="add del">
        <pc:chgData name="Alberto Tommasini" userId="4ed976f799c97d5d" providerId="LiveId" clId="{E12F8360-177C-4719-A416-F275632E8140}" dt="2022-04-05T08:14:44.662" v="929" actId="47"/>
        <pc:sldMkLst>
          <pc:docMk/>
          <pc:sldMk cId="0" sldId="369"/>
        </pc:sldMkLst>
      </pc:sldChg>
      <pc:sldChg chg="add del">
        <pc:chgData name="Alberto Tommasini" userId="4ed976f799c97d5d" providerId="LiveId" clId="{E12F8360-177C-4719-A416-F275632E8140}" dt="2022-04-05T08:14:42.419" v="926" actId="47"/>
        <pc:sldMkLst>
          <pc:docMk/>
          <pc:sldMk cId="0" sldId="370"/>
        </pc:sldMkLst>
      </pc:sldChg>
      <pc:sldChg chg="add del">
        <pc:chgData name="Alberto Tommasini" userId="4ed976f799c97d5d" providerId="LiveId" clId="{E12F8360-177C-4719-A416-F275632E8140}" dt="2022-04-05T08:14:43.019" v="927" actId="47"/>
        <pc:sldMkLst>
          <pc:docMk/>
          <pc:sldMk cId="0" sldId="371"/>
        </pc:sldMkLst>
      </pc:sldChg>
      <pc:sldChg chg="add del">
        <pc:chgData name="Alberto Tommasini" userId="4ed976f799c97d5d" providerId="LiveId" clId="{E12F8360-177C-4719-A416-F275632E8140}" dt="2022-04-05T09:03:34.630" v="1699" actId="2696"/>
        <pc:sldMkLst>
          <pc:docMk/>
          <pc:sldMk cId="0" sldId="372"/>
        </pc:sldMkLst>
      </pc:sldChg>
      <pc:sldChg chg="add del">
        <pc:chgData name="Alberto Tommasini" userId="4ed976f799c97d5d" providerId="LiveId" clId="{E12F8360-177C-4719-A416-F275632E8140}" dt="2022-04-05T09:17:01.254" v="1987" actId="47"/>
        <pc:sldMkLst>
          <pc:docMk/>
          <pc:sldMk cId="2574007507" sldId="372"/>
        </pc:sldMkLst>
      </pc:sldChg>
      <pc:sldChg chg="del">
        <pc:chgData name="Alberto Tommasini" userId="4ed976f799c97d5d" providerId="LiveId" clId="{E12F8360-177C-4719-A416-F275632E8140}" dt="2022-04-05T07:12:10.196" v="554" actId="47"/>
        <pc:sldMkLst>
          <pc:docMk/>
          <pc:sldMk cId="0" sldId="377"/>
        </pc:sldMkLst>
      </pc:sldChg>
      <pc:sldChg chg="add del">
        <pc:chgData name="Alberto Tommasini" userId="4ed976f799c97d5d" providerId="LiveId" clId="{E12F8360-177C-4719-A416-F275632E8140}" dt="2022-04-05T07:12:13.762" v="556" actId="47"/>
        <pc:sldMkLst>
          <pc:docMk/>
          <pc:sldMk cId="0" sldId="378"/>
        </pc:sldMkLst>
      </pc:sldChg>
      <pc:sldChg chg="del">
        <pc:chgData name="Alberto Tommasini" userId="4ed976f799c97d5d" providerId="LiveId" clId="{E12F8360-177C-4719-A416-F275632E8140}" dt="2022-04-05T07:14:16.348" v="583" actId="47"/>
        <pc:sldMkLst>
          <pc:docMk/>
          <pc:sldMk cId="0" sldId="383"/>
        </pc:sldMkLst>
      </pc:sldChg>
      <pc:sldChg chg="del">
        <pc:chgData name="Alberto Tommasini" userId="4ed976f799c97d5d" providerId="LiveId" clId="{E12F8360-177C-4719-A416-F275632E8140}" dt="2022-04-05T07:16:29.019" v="586" actId="47"/>
        <pc:sldMkLst>
          <pc:docMk/>
          <pc:sldMk cId="0" sldId="384"/>
        </pc:sldMkLst>
      </pc:sldChg>
      <pc:sldChg chg="ord">
        <pc:chgData name="Alberto Tommasini" userId="4ed976f799c97d5d" providerId="LiveId" clId="{E12F8360-177C-4719-A416-F275632E8140}" dt="2022-04-05T07:22:47.357" v="592"/>
        <pc:sldMkLst>
          <pc:docMk/>
          <pc:sldMk cId="0" sldId="385"/>
        </pc:sldMkLst>
      </pc:sldChg>
      <pc:sldChg chg="del">
        <pc:chgData name="Alberto Tommasini" userId="4ed976f799c97d5d" providerId="LiveId" clId="{E12F8360-177C-4719-A416-F275632E8140}" dt="2022-04-05T07:16:49.014" v="588" actId="47"/>
        <pc:sldMkLst>
          <pc:docMk/>
          <pc:sldMk cId="0" sldId="388"/>
        </pc:sldMkLst>
      </pc:sldChg>
      <pc:sldChg chg="del">
        <pc:chgData name="Alberto Tommasini" userId="4ed976f799c97d5d" providerId="LiveId" clId="{E12F8360-177C-4719-A416-F275632E8140}" dt="2022-04-05T07:16:53.792" v="589" actId="47"/>
        <pc:sldMkLst>
          <pc:docMk/>
          <pc:sldMk cId="0" sldId="389"/>
        </pc:sldMkLst>
      </pc:sldChg>
      <pc:sldChg chg="del">
        <pc:chgData name="Alberto Tommasini" userId="4ed976f799c97d5d" providerId="LiveId" clId="{E12F8360-177C-4719-A416-F275632E8140}" dt="2022-04-05T07:16:56.674" v="590" actId="47"/>
        <pc:sldMkLst>
          <pc:docMk/>
          <pc:sldMk cId="0" sldId="392"/>
        </pc:sldMkLst>
      </pc:sldChg>
      <pc:sldChg chg="addSp delSp modSp mod">
        <pc:chgData name="Alberto Tommasini" userId="4ed976f799c97d5d" providerId="LiveId" clId="{E12F8360-177C-4719-A416-F275632E8140}" dt="2022-04-05T12:02:02.236" v="2266" actId="1076"/>
        <pc:sldMkLst>
          <pc:docMk/>
          <pc:sldMk cId="0" sldId="393"/>
        </pc:sldMkLst>
        <pc:spChg chg="add mod">
          <ac:chgData name="Alberto Tommasini" userId="4ed976f799c97d5d" providerId="LiveId" clId="{E12F8360-177C-4719-A416-F275632E8140}" dt="2022-04-05T12:02:02.236" v="2266" actId="1076"/>
          <ac:spMkLst>
            <pc:docMk/>
            <pc:sldMk cId="0" sldId="393"/>
            <ac:spMk id="2" creationId="{A38B4397-A875-435F-8D24-C58D3545591A}"/>
          </ac:spMkLst>
        </pc:spChg>
        <pc:spChg chg="del">
          <ac:chgData name="Alberto Tommasini" userId="4ed976f799c97d5d" providerId="LiveId" clId="{E12F8360-177C-4719-A416-F275632E8140}" dt="2022-04-05T06:38:43.547" v="29" actId="478"/>
          <ac:spMkLst>
            <pc:docMk/>
            <pc:sldMk cId="0" sldId="393"/>
            <ac:spMk id="3074" creationId="{DC894FA2-A3D5-4795-BBC9-5F84B339658F}"/>
          </ac:spMkLst>
        </pc:spChg>
      </pc:sldChg>
      <pc:sldChg chg="add del">
        <pc:chgData name="Alberto Tommasini" userId="4ed976f799c97d5d" providerId="LiveId" clId="{E12F8360-177C-4719-A416-F275632E8140}" dt="2022-04-05T07:25:02.232" v="597"/>
        <pc:sldMkLst>
          <pc:docMk/>
          <pc:sldMk cId="0" sldId="394"/>
        </pc:sldMkLst>
      </pc:sldChg>
      <pc:sldChg chg="add del">
        <pc:chgData name="Alberto Tommasini" userId="4ed976f799c97d5d" providerId="LiveId" clId="{E12F8360-177C-4719-A416-F275632E8140}" dt="2022-04-05T07:25:02.232" v="597"/>
        <pc:sldMkLst>
          <pc:docMk/>
          <pc:sldMk cId="0" sldId="395"/>
        </pc:sldMkLst>
      </pc:sldChg>
      <pc:sldChg chg="add del">
        <pc:chgData name="Alberto Tommasini" userId="4ed976f799c97d5d" providerId="LiveId" clId="{E12F8360-177C-4719-A416-F275632E8140}" dt="2022-04-05T07:25:02.232" v="597"/>
        <pc:sldMkLst>
          <pc:docMk/>
          <pc:sldMk cId="0" sldId="396"/>
        </pc:sldMkLst>
      </pc:sldChg>
      <pc:sldChg chg="add del">
        <pc:chgData name="Alberto Tommasini" userId="4ed976f799c97d5d" providerId="LiveId" clId="{E12F8360-177C-4719-A416-F275632E8140}" dt="2022-04-05T07:25:02.232" v="597"/>
        <pc:sldMkLst>
          <pc:docMk/>
          <pc:sldMk cId="0" sldId="397"/>
        </pc:sldMkLst>
      </pc:sldChg>
      <pc:sldChg chg="add del">
        <pc:chgData name="Alberto Tommasini" userId="4ed976f799c97d5d" providerId="LiveId" clId="{E12F8360-177C-4719-A416-F275632E8140}" dt="2022-04-05T07:25:02.232" v="597"/>
        <pc:sldMkLst>
          <pc:docMk/>
          <pc:sldMk cId="0" sldId="398"/>
        </pc:sldMkLst>
      </pc:sldChg>
      <pc:sldChg chg="add del">
        <pc:chgData name="Alberto Tommasini" userId="4ed976f799c97d5d" providerId="LiveId" clId="{E12F8360-177C-4719-A416-F275632E8140}" dt="2022-04-05T07:25:02.232" v="597"/>
        <pc:sldMkLst>
          <pc:docMk/>
          <pc:sldMk cId="0" sldId="399"/>
        </pc:sldMkLst>
      </pc:sldChg>
      <pc:sldChg chg="add del">
        <pc:chgData name="Alberto Tommasini" userId="4ed976f799c97d5d" providerId="LiveId" clId="{E12F8360-177C-4719-A416-F275632E8140}" dt="2022-04-05T07:25:02.232" v="597"/>
        <pc:sldMkLst>
          <pc:docMk/>
          <pc:sldMk cId="0" sldId="400"/>
        </pc:sldMkLst>
      </pc:sldChg>
      <pc:sldChg chg="add del">
        <pc:chgData name="Alberto Tommasini" userId="4ed976f799c97d5d" providerId="LiveId" clId="{E12F8360-177C-4719-A416-F275632E8140}" dt="2022-04-05T07:25:02.232" v="597"/>
        <pc:sldMkLst>
          <pc:docMk/>
          <pc:sldMk cId="0" sldId="401"/>
        </pc:sldMkLst>
      </pc:sldChg>
      <pc:sldChg chg="addSp modSp add del mod modAnim">
        <pc:chgData name="Alberto Tommasini" userId="4ed976f799c97d5d" providerId="LiveId" clId="{E12F8360-177C-4719-A416-F275632E8140}" dt="2022-04-05T09:56:14.782" v="2097" actId="47"/>
        <pc:sldMkLst>
          <pc:docMk/>
          <pc:sldMk cId="2698375499" sldId="402"/>
        </pc:sldMkLst>
        <pc:spChg chg="add mod">
          <ac:chgData name="Alberto Tommasini" userId="4ed976f799c97d5d" providerId="LiveId" clId="{E12F8360-177C-4719-A416-F275632E8140}" dt="2022-04-05T09:55:54.144" v="2093" actId="1076"/>
          <ac:spMkLst>
            <pc:docMk/>
            <pc:sldMk cId="2698375499" sldId="402"/>
            <ac:spMk id="5" creationId="{BF7C15ED-8FAD-4E61-85ED-519BEC34401B}"/>
          </ac:spMkLst>
        </pc:spChg>
        <pc:spChg chg="mod">
          <ac:chgData name="Alberto Tommasini" userId="4ed976f799c97d5d" providerId="LiveId" clId="{E12F8360-177C-4719-A416-F275632E8140}" dt="2022-04-05T09:20:28.007" v="1992" actId="20577"/>
          <ac:spMkLst>
            <pc:docMk/>
            <pc:sldMk cId="2698375499" sldId="402"/>
            <ac:spMk id="34818" creationId="{00000000-0000-0000-0000-000000000000}"/>
          </ac:spMkLst>
        </pc:spChg>
        <pc:spChg chg="mod">
          <ac:chgData name="Alberto Tommasini" userId="4ed976f799c97d5d" providerId="LiveId" clId="{E12F8360-177C-4719-A416-F275632E8140}" dt="2022-04-05T09:55:32.710" v="2090" actId="20577"/>
          <ac:spMkLst>
            <pc:docMk/>
            <pc:sldMk cId="2698375499" sldId="402"/>
            <ac:spMk id="34819" creationId="{00000000-0000-0000-0000-000000000000}"/>
          </ac:spMkLst>
        </pc:spChg>
      </pc:sldChg>
      <pc:sldChg chg="add del">
        <pc:chgData name="Alberto Tommasini" userId="4ed976f799c97d5d" providerId="LiveId" clId="{E12F8360-177C-4719-A416-F275632E8140}" dt="2022-04-05T09:18:07.530" v="1990" actId="2696"/>
        <pc:sldMkLst>
          <pc:docMk/>
          <pc:sldMk cId="0" sldId="403"/>
        </pc:sldMkLst>
      </pc:sldChg>
      <pc:sldChg chg="delSp modSp add del mod">
        <pc:chgData name="Alberto Tommasini" userId="4ed976f799c97d5d" providerId="LiveId" clId="{E12F8360-177C-4719-A416-F275632E8140}" dt="2022-04-05T09:56:01.848" v="2095" actId="47"/>
        <pc:sldMkLst>
          <pc:docMk/>
          <pc:sldMk cId="1583278168" sldId="403"/>
        </pc:sldMkLst>
        <pc:spChg chg="mod">
          <ac:chgData name="Alberto Tommasini" userId="4ed976f799c97d5d" providerId="LiveId" clId="{E12F8360-177C-4719-A416-F275632E8140}" dt="2022-04-05T09:20:34.197" v="1995" actId="20577"/>
          <ac:spMkLst>
            <pc:docMk/>
            <pc:sldMk cId="1583278168" sldId="403"/>
            <ac:spMk id="8194" creationId="{00000000-0000-0000-0000-000000000000}"/>
          </ac:spMkLst>
        </pc:spChg>
        <pc:spChg chg="del">
          <ac:chgData name="Alberto Tommasini" userId="4ed976f799c97d5d" providerId="LiveId" clId="{E12F8360-177C-4719-A416-F275632E8140}" dt="2022-04-05T09:55:47.984" v="2091" actId="21"/>
          <ac:spMkLst>
            <pc:docMk/>
            <pc:sldMk cId="1583278168" sldId="403"/>
            <ac:spMk id="8200" creationId="{00000000-0000-0000-0000-000000000000}"/>
          </ac:spMkLst>
        </pc:spChg>
      </pc:sldChg>
      <pc:sldChg chg="add del">
        <pc:chgData name="Alberto Tommasini" userId="4ed976f799c97d5d" providerId="LiveId" clId="{E12F8360-177C-4719-A416-F275632E8140}" dt="2022-04-05T09:18:07.530" v="1990" actId="2696"/>
        <pc:sldMkLst>
          <pc:docMk/>
          <pc:sldMk cId="0" sldId="404"/>
        </pc:sldMkLst>
      </pc:sldChg>
      <pc:sldChg chg="modSp add del mod">
        <pc:chgData name="Alberto Tommasini" userId="4ed976f799c97d5d" providerId="LiveId" clId="{E12F8360-177C-4719-A416-F275632E8140}" dt="2022-04-05T09:56:41.037" v="2099" actId="47"/>
        <pc:sldMkLst>
          <pc:docMk/>
          <pc:sldMk cId="1432573423" sldId="404"/>
        </pc:sldMkLst>
        <pc:spChg chg="mod">
          <ac:chgData name="Alberto Tommasini" userId="4ed976f799c97d5d" providerId="LiveId" clId="{E12F8360-177C-4719-A416-F275632E8140}" dt="2022-04-05T09:20:39.918" v="1996" actId="20577"/>
          <ac:spMkLst>
            <pc:docMk/>
            <pc:sldMk cId="1432573423" sldId="404"/>
            <ac:spMk id="35844" creationId="{00000000-0000-0000-0000-000000000000}"/>
          </ac:spMkLst>
        </pc:spChg>
      </pc:sldChg>
      <pc:sldChg chg="add del">
        <pc:chgData name="Alberto Tommasini" userId="4ed976f799c97d5d" providerId="LiveId" clId="{E12F8360-177C-4719-A416-F275632E8140}" dt="2022-04-05T09:18:07.530" v="1990" actId="2696"/>
        <pc:sldMkLst>
          <pc:docMk/>
          <pc:sldMk cId="0" sldId="405"/>
        </pc:sldMkLst>
      </pc:sldChg>
      <pc:sldChg chg="add del">
        <pc:chgData name="Alberto Tommasini" userId="4ed976f799c97d5d" providerId="LiveId" clId="{E12F8360-177C-4719-A416-F275632E8140}" dt="2022-04-05T09:56:47.998" v="2100" actId="47"/>
        <pc:sldMkLst>
          <pc:docMk/>
          <pc:sldMk cId="1968714009" sldId="405"/>
        </pc:sldMkLst>
      </pc:sldChg>
      <pc:sldChg chg="add del">
        <pc:chgData name="Alberto Tommasini" userId="4ed976f799c97d5d" providerId="LiveId" clId="{E12F8360-177C-4719-A416-F275632E8140}" dt="2022-04-05T09:18:07.530" v="1990" actId="2696"/>
        <pc:sldMkLst>
          <pc:docMk/>
          <pc:sldMk cId="0" sldId="406"/>
        </pc:sldMkLst>
      </pc:sldChg>
      <pc:sldChg chg="add del">
        <pc:chgData name="Alberto Tommasini" userId="4ed976f799c97d5d" providerId="LiveId" clId="{E12F8360-177C-4719-A416-F275632E8140}" dt="2022-04-05T09:56:51.203" v="2101" actId="47"/>
        <pc:sldMkLst>
          <pc:docMk/>
          <pc:sldMk cId="404106015" sldId="406"/>
        </pc:sldMkLst>
      </pc:sldChg>
      <pc:sldChg chg="add del">
        <pc:chgData name="Alberto Tommasini" userId="4ed976f799c97d5d" providerId="LiveId" clId="{E12F8360-177C-4719-A416-F275632E8140}" dt="2022-04-05T09:18:07.530" v="1990" actId="2696"/>
        <pc:sldMkLst>
          <pc:docMk/>
          <pc:sldMk cId="0" sldId="407"/>
        </pc:sldMkLst>
      </pc:sldChg>
      <pc:sldChg chg="add del">
        <pc:chgData name="Alberto Tommasini" userId="4ed976f799c97d5d" providerId="LiveId" clId="{E12F8360-177C-4719-A416-F275632E8140}" dt="2022-04-05T09:57:03.360" v="2104" actId="47"/>
        <pc:sldMkLst>
          <pc:docMk/>
          <pc:sldMk cId="3345754496" sldId="407"/>
        </pc:sldMkLst>
      </pc:sldChg>
      <pc:sldChg chg="add del">
        <pc:chgData name="Alberto Tommasini" userId="4ed976f799c97d5d" providerId="LiveId" clId="{E12F8360-177C-4719-A416-F275632E8140}" dt="2022-04-05T09:18:07.530" v="1990" actId="2696"/>
        <pc:sldMkLst>
          <pc:docMk/>
          <pc:sldMk cId="0" sldId="408"/>
        </pc:sldMkLst>
      </pc:sldChg>
      <pc:sldChg chg="add del">
        <pc:chgData name="Alberto Tommasini" userId="4ed976f799c97d5d" providerId="LiveId" clId="{E12F8360-177C-4719-A416-F275632E8140}" dt="2022-04-05T09:56:53.503" v="2102" actId="47"/>
        <pc:sldMkLst>
          <pc:docMk/>
          <pc:sldMk cId="792989888" sldId="408"/>
        </pc:sldMkLst>
      </pc:sldChg>
      <pc:sldChg chg="add del">
        <pc:chgData name="Alberto Tommasini" userId="4ed976f799c97d5d" providerId="LiveId" clId="{E12F8360-177C-4719-A416-F275632E8140}" dt="2022-04-05T09:18:07.530" v="1990" actId="2696"/>
        <pc:sldMkLst>
          <pc:docMk/>
          <pc:sldMk cId="0" sldId="409"/>
        </pc:sldMkLst>
      </pc:sldChg>
      <pc:sldChg chg="add del">
        <pc:chgData name="Alberto Tommasini" userId="4ed976f799c97d5d" providerId="LiveId" clId="{E12F8360-177C-4719-A416-F275632E8140}" dt="2022-04-05T09:57:02.068" v="2103" actId="47"/>
        <pc:sldMkLst>
          <pc:docMk/>
          <pc:sldMk cId="343709521" sldId="409"/>
        </pc:sldMkLst>
      </pc:sldChg>
      <pc:sldChg chg="delSp modSp add mod delAnim">
        <pc:chgData name="Alberto Tommasini" userId="4ed976f799c97d5d" providerId="LiveId" clId="{E12F8360-177C-4719-A416-F275632E8140}" dt="2022-04-05T09:57:53.030" v="2106" actId="1076"/>
        <pc:sldMkLst>
          <pc:docMk/>
          <pc:sldMk cId="2476952232" sldId="410"/>
        </pc:sldMkLst>
        <pc:spChg chg="del">
          <ac:chgData name="Alberto Tommasini" userId="4ed976f799c97d5d" providerId="LiveId" clId="{E12F8360-177C-4719-A416-F275632E8140}" dt="2022-04-05T09:57:47.188" v="2105" actId="478"/>
          <ac:spMkLst>
            <pc:docMk/>
            <pc:sldMk cId="2476952232" sldId="410"/>
            <ac:spMk id="5" creationId="{00000000-0000-0000-0000-000000000000}"/>
          </ac:spMkLst>
        </pc:spChg>
        <pc:spChg chg="del">
          <ac:chgData name="Alberto Tommasini" userId="4ed976f799c97d5d" providerId="LiveId" clId="{E12F8360-177C-4719-A416-F275632E8140}" dt="2022-04-05T09:57:47.188" v="2105" actId="478"/>
          <ac:spMkLst>
            <pc:docMk/>
            <pc:sldMk cId="2476952232" sldId="410"/>
            <ac:spMk id="6" creationId="{00000000-0000-0000-0000-000000000000}"/>
          </ac:spMkLst>
        </pc:spChg>
        <pc:spChg chg="del">
          <ac:chgData name="Alberto Tommasini" userId="4ed976f799c97d5d" providerId="LiveId" clId="{E12F8360-177C-4719-A416-F275632E8140}" dt="2022-04-05T09:57:47.188" v="2105" actId="478"/>
          <ac:spMkLst>
            <pc:docMk/>
            <pc:sldMk cId="2476952232" sldId="410"/>
            <ac:spMk id="9" creationId="{00000000-0000-0000-0000-000000000000}"/>
          </ac:spMkLst>
        </pc:spChg>
        <pc:spChg chg="del">
          <ac:chgData name="Alberto Tommasini" userId="4ed976f799c97d5d" providerId="LiveId" clId="{E12F8360-177C-4719-A416-F275632E8140}" dt="2022-04-05T09:57:47.188" v="2105" actId="478"/>
          <ac:spMkLst>
            <pc:docMk/>
            <pc:sldMk cId="2476952232" sldId="410"/>
            <ac:spMk id="10" creationId="{00000000-0000-0000-0000-000000000000}"/>
          </ac:spMkLst>
        </pc:spChg>
        <pc:spChg chg="mod">
          <ac:chgData name="Alberto Tommasini" userId="4ed976f799c97d5d" providerId="LiveId" clId="{E12F8360-177C-4719-A416-F275632E8140}" dt="2022-04-05T09:57:53.030" v="2106" actId="1076"/>
          <ac:spMkLst>
            <pc:docMk/>
            <pc:sldMk cId="2476952232" sldId="410"/>
            <ac:spMk id="13" creationId="{00000000-0000-0000-0000-000000000000}"/>
          </ac:spMkLst>
        </pc:spChg>
        <pc:spChg chg="mod">
          <ac:chgData name="Alberto Tommasini" userId="4ed976f799c97d5d" providerId="LiveId" clId="{E12F8360-177C-4719-A416-F275632E8140}" dt="2022-04-05T09:57:53.030" v="2106" actId="1076"/>
          <ac:spMkLst>
            <pc:docMk/>
            <pc:sldMk cId="2476952232" sldId="410"/>
            <ac:spMk id="16" creationId="{00000000-0000-0000-0000-000000000000}"/>
          </ac:spMkLst>
        </pc:spChg>
        <pc:spChg chg="mod">
          <ac:chgData name="Alberto Tommasini" userId="4ed976f799c97d5d" providerId="LiveId" clId="{E12F8360-177C-4719-A416-F275632E8140}" dt="2022-04-05T09:57:53.030" v="2106" actId="1076"/>
          <ac:spMkLst>
            <pc:docMk/>
            <pc:sldMk cId="2476952232" sldId="410"/>
            <ac:spMk id="27" creationId="{00000000-0000-0000-0000-000000000000}"/>
          </ac:spMkLst>
        </pc:spChg>
        <pc:spChg chg="del">
          <ac:chgData name="Alberto Tommasini" userId="4ed976f799c97d5d" providerId="LiveId" clId="{E12F8360-177C-4719-A416-F275632E8140}" dt="2022-04-05T09:57:47.188" v="2105" actId="478"/>
          <ac:spMkLst>
            <pc:docMk/>
            <pc:sldMk cId="2476952232" sldId="410"/>
            <ac:spMk id="24578" creationId="{00000000-0000-0000-0000-000000000000}"/>
          </ac:spMkLst>
        </pc:spChg>
        <pc:picChg chg="mod">
          <ac:chgData name="Alberto Tommasini" userId="4ed976f799c97d5d" providerId="LiveId" clId="{E12F8360-177C-4719-A416-F275632E8140}" dt="2022-04-05T09:57:53.030" v="2106" actId="1076"/>
          <ac:picMkLst>
            <pc:docMk/>
            <pc:sldMk cId="2476952232" sldId="410"/>
            <ac:picMk id="7" creationId="{00000000-0000-0000-0000-000000000000}"/>
          </ac:picMkLst>
        </pc:picChg>
        <pc:picChg chg="del">
          <ac:chgData name="Alberto Tommasini" userId="4ed976f799c97d5d" providerId="LiveId" clId="{E12F8360-177C-4719-A416-F275632E8140}" dt="2022-04-05T09:57:47.188" v="2105" actId="478"/>
          <ac:picMkLst>
            <pc:docMk/>
            <pc:sldMk cId="2476952232" sldId="410"/>
            <ac:picMk id="12" creationId="{00000000-0000-0000-0000-000000000000}"/>
          </ac:picMkLst>
        </pc:picChg>
        <pc:cxnChg chg="mod">
          <ac:chgData name="Alberto Tommasini" userId="4ed976f799c97d5d" providerId="LiveId" clId="{E12F8360-177C-4719-A416-F275632E8140}" dt="2022-04-05T09:57:53.030" v="2106" actId="1076"/>
          <ac:cxnSpMkLst>
            <pc:docMk/>
            <pc:sldMk cId="2476952232" sldId="410"/>
            <ac:cxnSpMk id="17" creationId="{00000000-0000-0000-0000-000000000000}"/>
          </ac:cxnSpMkLst>
        </pc:cxnChg>
        <pc:cxnChg chg="mod">
          <ac:chgData name="Alberto Tommasini" userId="4ed976f799c97d5d" providerId="LiveId" clId="{E12F8360-177C-4719-A416-F275632E8140}" dt="2022-04-05T09:57:53.030" v="2106" actId="1076"/>
          <ac:cxnSpMkLst>
            <pc:docMk/>
            <pc:sldMk cId="2476952232" sldId="410"/>
            <ac:cxnSpMk id="26" creationId="{00000000-0000-0000-0000-000000000000}"/>
          </ac:cxnSpMkLst>
        </pc:cxnChg>
      </pc:sldChg>
      <pc:sldChg chg="add del">
        <pc:chgData name="Alberto Tommasini" userId="4ed976f799c97d5d" providerId="LiveId" clId="{E12F8360-177C-4719-A416-F275632E8140}" dt="2022-04-05T09:18:07.530" v="1990" actId="2696"/>
        <pc:sldMkLst>
          <pc:docMk/>
          <pc:sldMk cId="0" sldId="411"/>
        </pc:sldMkLst>
      </pc:sldChg>
      <pc:sldChg chg="add del">
        <pc:chgData name="Alberto Tommasini" userId="4ed976f799c97d5d" providerId="LiveId" clId="{E12F8360-177C-4719-A416-F275632E8140}" dt="2022-04-05T09:58:23.292" v="2107" actId="47"/>
        <pc:sldMkLst>
          <pc:docMk/>
          <pc:sldMk cId="1368115319" sldId="411"/>
        </pc:sldMkLst>
      </pc:sldChg>
      <pc:sldChg chg="add del">
        <pc:chgData name="Alberto Tommasini" userId="4ed976f799c97d5d" providerId="LiveId" clId="{E12F8360-177C-4719-A416-F275632E8140}" dt="2022-04-05T09:18:07.530" v="1990" actId="2696"/>
        <pc:sldMkLst>
          <pc:docMk/>
          <pc:sldMk cId="0" sldId="412"/>
        </pc:sldMkLst>
      </pc:sldChg>
      <pc:sldChg chg="add del">
        <pc:chgData name="Alberto Tommasini" userId="4ed976f799c97d5d" providerId="LiveId" clId="{E12F8360-177C-4719-A416-F275632E8140}" dt="2022-04-05T09:58:27.572" v="2108" actId="47"/>
        <pc:sldMkLst>
          <pc:docMk/>
          <pc:sldMk cId="1915752590" sldId="412"/>
        </pc:sldMkLst>
      </pc:sldChg>
      <pc:sldChg chg="add del">
        <pc:chgData name="Alberto Tommasini" userId="4ed976f799c97d5d" providerId="LiveId" clId="{E12F8360-177C-4719-A416-F275632E8140}" dt="2022-04-05T09:18:07.530" v="1990" actId="2696"/>
        <pc:sldMkLst>
          <pc:docMk/>
          <pc:sldMk cId="1333093988" sldId="413"/>
        </pc:sldMkLst>
        <pc:spChg chg="mod">
          <ac:chgData name="Alberto Tommasini" userId="4ed976f799c97d5d" providerId="LiveId" clId="{E12F8360-177C-4719-A416-F275632E8140}" dt="2022-04-05T09:58:57.407" v="2117" actId="113"/>
          <ac:spMkLst>
            <pc:docMk/>
            <pc:sldMk cId="1333093988" sldId="413"/>
            <ac:spMk id="16387" creationId="{00000000-0000-0000-0000-000000000000}"/>
          </ac:spMkLst>
        </pc:spChg>
      </pc:sldChg>
      <pc:sldChg chg="add del">
        <pc:chgData name="Alberto Tommasini" userId="4ed976f799c97d5d" providerId="LiveId" clId="{E12F8360-177C-4719-A416-F275632E8140}" dt="2022-04-05T19:34:56.712" v="3763" actId="47"/>
        <pc:sldMkLst>
          <pc:docMk/>
          <pc:sldMk cId="909391584" sldId="414"/>
        </pc:sldMkLst>
        <pc:spChg chg="mod">
          <ac:chgData name="Alberto Tommasini" userId="4ed976f799c97d5d" providerId="LiveId" clId="{E12F8360-177C-4719-A416-F275632E8140}" dt="2022-04-05T07:25:23.933" v="599" actId="27636"/>
          <ac:spMkLst>
            <pc:docMk/>
            <pc:sldMk cId="909391584" sldId="414"/>
            <ac:spMk id="3" creationId="{00000000-0000-0000-0000-000000000000}"/>
          </ac:spMkLst>
        </pc:spChg>
      </pc:sldChg>
      <pc:sldChg chg="add">
        <pc:chgData name="Alberto Tommasini" userId="4ed976f799c97d5d" providerId="LiveId" clId="{E12F8360-177C-4719-A416-F275632E8140}" dt="2022-04-05T09:18:28.801" v="1991"/>
        <pc:sldMkLst>
          <pc:docMk/>
          <pc:sldMk cId="2390665605" sldId="415"/>
        </pc:sldMkLst>
      </pc:sldChg>
      <pc:sldChg chg="modSp add del mod">
        <pc:chgData name="Alberto Tommasini" userId="4ed976f799c97d5d" providerId="LiveId" clId="{E12F8360-177C-4719-A416-F275632E8140}" dt="2022-04-05T09:18:07.530" v="1990" actId="2696"/>
        <pc:sldMkLst>
          <pc:docMk/>
          <pc:sldMk cId="4254364307" sldId="416"/>
        </pc:sldMkLst>
        <pc:spChg chg="mod">
          <ac:chgData name="Alberto Tommasini" userId="4ed976f799c97d5d" providerId="LiveId" clId="{E12F8360-177C-4719-A416-F275632E8140}" dt="2022-04-05T07:25:23.992" v="601" actId="27636"/>
          <ac:spMkLst>
            <pc:docMk/>
            <pc:sldMk cId="4254364307" sldId="416"/>
            <ac:spMk id="110595" creationId="{00000000-0000-0000-0000-000000000000}"/>
          </ac:spMkLst>
        </pc:spChg>
      </pc:sldChg>
      <pc:sldChg chg="add del">
        <pc:chgData name="Alberto Tommasini" userId="4ed976f799c97d5d" providerId="LiveId" clId="{E12F8360-177C-4719-A416-F275632E8140}" dt="2022-04-05T09:18:07.530" v="1990" actId="2696"/>
        <pc:sldMkLst>
          <pc:docMk/>
          <pc:sldMk cId="0" sldId="417"/>
        </pc:sldMkLst>
      </pc:sldChg>
      <pc:sldChg chg="modSp add del mod">
        <pc:chgData name="Alberto Tommasini" userId="4ed976f799c97d5d" providerId="LiveId" clId="{E12F8360-177C-4719-A416-F275632E8140}" dt="2022-04-05T10:02:29.246" v="2128" actId="47"/>
        <pc:sldMkLst>
          <pc:docMk/>
          <pc:sldMk cId="455306162" sldId="417"/>
        </pc:sldMkLst>
        <pc:spChg chg="mod">
          <ac:chgData name="Alberto Tommasini" userId="4ed976f799c97d5d" providerId="LiveId" clId="{E12F8360-177C-4719-A416-F275632E8140}" dt="2022-04-05T10:02:19.519" v="2127" actId="1076"/>
          <ac:spMkLst>
            <pc:docMk/>
            <pc:sldMk cId="455306162" sldId="417"/>
            <ac:spMk id="56323" creationId="{00000000-0000-0000-0000-000000000000}"/>
          </ac:spMkLst>
        </pc:spChg>
      </pc:sldChg>
      <pc:sldChg chg="add del">
        <pc:chgData name="Alberto Tommasini" userId="4ed976f799c97d5d" providerId="LiveId" clId="{E12F8360-177C-4719-A416-F275632E8140}" dt="2022-04-05T09:18:07.530" v="1990" actId="2696"/>
        <pc:sldMkLst>
          <pc:docMk/>
          <pc:sldMk cId="2694978772" sldId="418"/>
        </pc:sldMkLst>
      </pc:sldChg>
      <pc:sldChg chg="add del">
        <pc:chgData name="Alberto Tommasini" userId="4ed976f799c97d5d" providerId="LiveId" clId="{E12F8360-177C-4719-A416-F275632E8140}" dt="2022-04-05T09:18:07.530" v="1990" actId="2696"/>
        <pc:sldMkLst>
          <pc:docMk/>
          <pc:sldMk cId="0" sldId="419"/>
        </pc:sldMkLst>
      </pc:sldChg>
      <pc:sldChg chg="add del">
        <pc:chgData name="Alberto Tommasini" userId="4ed976f799c97d5d" providerId="LiveId" clId="{E12F8360-177C-4719-A416-F275632E8140}" dt="2022-04-05T10:02:49.142" v="2129" actId="47"/>
        <pc:sldMkLst>
          <pc:docMk/>
          <pc:sldMk cId="1353132173" sldId="419"/>
        </pc:sldMkLst>
      </pc:sldChg>
      <pc:sldChg chg="add del">
        <pc:chgData name="Alberto Tommasini" userId="4ed976f799c97d5d" providerId="LiveId" clId="{E12F8360-177C-4719-A416-F275632E8140}" dt="2022-04-05T12:41:35.101" v="3374" actId="47"/>
        <pc:sldMkLst>
          <pc:docMk/>
          <pc:sldMk cId="3145160885" sldId="423"/>
        </pc:sldMkLst>
        <pc:spChg chg="mod">
          <ac:chgData name="Alberto Tommasini" userId="4ed976f799c97d5d" providerId="LiveId" clId="{E12F8360-177C-4719-A416-F275632E8140}" dt="2022-04-05T07:47:43.002" v="626" actId="255"/>
          <ac:spMkLst>
            <pc:docMk/>
            <pc:sldMk cId="3145160885" sldId="423"/>
            <ac:spMk id="3" creationId="{C27725C3-84F6-4CE4-970C-9A63AF0C8DF1}"/>
          </ac:spMkLst>
        </pc:spChg>
        <pc:spChg chg="mod">
          <ac:chgData name="Alberto Tommasini" userId="4ed976f799c97d5d" providerId="LiveId" clId="{E12F8360-177C-4719-A416-F275632E8140}" dt="2022-04-05T07:46:33.992" v="622" actId="20577"/>
          <ac:spMkLst>
            <pc:docMk/>
            <pc:sldMk cId="3145160885" sldId="423"/>
            <ac:spMk id="6146" creationId="{9154CFD6-E68D-4634-BDF5-7B8D81886C23}"/>
          </ac:spMkLst>
        </pc:spChg>
      </pc:sldChg>
      <pc:sldChg chg="add del">
        <pc:chgData name="Alberto Tommasini" userId="4ed976f799c97d5d" providerId="LiveId" clId="{E12F8360-177C-4719-A416-F275632E8140}" dt="2022-04-05T09:18:07.530" v="1990" actId="2696"/>
        <pc:sldMkLst>
          <pc:docMk/>
          <pc:sldMk cId="0" sldId="425"/>
        </pc:sldMkLst>
      </pc:sldChg>
      <pc:sldChg chg="add del">
        <pc:chgData name="Alberto Tommasini" userId="4ed976f799c97d5d" providerId="LiveId" clId="{E12F8360-177C-4719-A416-F275632E8140}" dt="2022-04-05T09:56:24.252" v="2098" actId="47"/>
        <pc:sldMkLst>
          <pc:docMk/>
          <pc:sldMk cId="2421226815" sldId="425"/>
        </pc:sldMkLst>
      </pc:sldChg>
      <pc:sldChg chg="modSp add del">
        <pc:chgData name="Alberto Tommasini" userId="4ed976f799c97d5d" providerId="LiveId" clId="{E12F8360-177C-4719-A416-F275632E8140}" dt="2022-04-05T07:48:11.675" v="627" actId="47"/>
        <pc:sldMkLst>
          <pc:docMk/>
          <pc:sldMk cId="0" sldId="426"/>
        </pc:sldMkLst>
        <pc:spChg chg="mod">
          <ac:chgData name="Alberto Tommasini" userId="4ed976f799c97d5d" providerId="LiveId" clId="{E12F8360-177C-4719-A416-F275632E8140}" dt="2022-04-05T07:47:20.893" v="625" actId="1035"/>
          <ac:spMkLst>
            <pc:docMk/>
            <pc:sldMk cId="0" sldId="426"/>
            <ac:spMk id="9218" creationId="{691020AC-E095-4AD2-880B-302B3DB2D994}"/>
          </ac:spMkLst>
        </pc:spChg>
        <pc:spChg chg="mod">
          <ac:chgData name="Alberto Tommasini" userId="4ed976f799c97d5d" providerId="LiveId" clId="{E12F8360-177C-4719-A416-F275632E8140}" dt="2022-04-05T07:47:20.893" v="625" actId="1035"/>
          <ac:spMkLst>
            <pc:docMk/>
            <pc:sldMk cId="0" sldId="426"/>
            <ac:spMk id="9219" creationId="{7444A844-EBA9-421A-B683-4A73537C910F}"/>
          </ac:spMkLst>
        </pc:spChg>
      </pc:sldChg>
      <pc:sldChg chg="add">
        <pc:chgData name="Alberto Tommasini" userId="4ed976f799c97d5d" providerId="LiveId" clId="{E12F8360-177C-4719-A416-F275632E8140}" dt="2022-04-05T09:18:28.801" v="1991"/>
        <pc:sldMkLst>
          <pc:docMk/>
          <pc:sldMk cId="821908698" sldId="427"/>
        </pc:sldMkLst>
      </pc:sldChg>
      <pc:sldChg chg="add">
        <pc:chgData name="Alberto Tommasini" userId="4ed976f799c97d5d" providerId="LiveId" clId="{E12F8360-177C-4719-A416-F275632E8140}" dt="2022-04-05T09:18:28.801" v="1991"/>
        <pc:sldMkLst>
          <pc:docMk/>
          <pc:sldMk cId="1006916689" sldId="428"/>
        </pc:sldMkLst>
        <pc:spChg chg="mod">
          <ac:chgData name="Alberto Tommasini" userId="4ed976f799c97d5d" providerId="LiveId" clId="{E12F8360-177C-4719-A416-F275632E8140}" dt="2022-04-05T07:25:23.963" v="600" actId="27636"/>
          <ac:spMkLst>
            <pc:docMk/>
            <pc:sldMk cId="1006916689" sldId="428"/>
            <ac:spMk id="2" creationId="{00000000-0000-0000-0000-000000000000}"/>
          </ac:spMkLst>
        </pc:spChg>
      </pc:sldChg>
      <pc:sldChg chg="add del">
        <pc:chgData name="Alberto Tommasini" userId="4ed976f799c97d5d" providerId="LiveId" clId="{E12F8360-177C-4719-A416-F275632E8140}" dt="2022-04-05T10:03:22.658" v="2130" actId="47"/>
        <pc:sldMkLst>
          <pc:docMk/>
          <pc:sldMk cId="0" sldId="429"/>
        </pc:sldMkLst>
      </pc:sldChg>
      <pc:sldChg chg="modSp add del mod">
        <pc:chgData name="Alberto Tommasini" userId="4ed976f799c97d5d" providerId="LiveId" clId="{E12F8360-177C-4719-A416-F275632E8140}" dt="2022-04-05T10:03:22.658" v="2130" actId="47"/>
        <pc:sldMkLst>
          <pc:docMk/>
          <pc:sldMk cId="0" sldId="430"/>
        </pc:sldMkLst>
        <pc:spChg chg="mod">
          <ac:chgData name="Alberto Tommasini" userId="4ed976f799c97d5d" providerId="LiveId" clId="{E12F8360-177C-4719-A416-F275632E8140}" dt="2022-04-05T07:25:24.028" v="602" actId="27636"/>
          <ac:spMkLst>
            <pc:docMk/>
            <pc:sldMk cId="0" sldId="430"/>
            <ac:spMk id="3" creationId="{00000000-0000-0000-0000-000000000000}"/>
          </ac:spMkLst>
        </pc:spChg>
      </pc:sldChg>
      <pc:sldChg chg="add del">
        <pc:chgData name="Alberto Tommasini" userId="4ed976f799c97d5d" providerId="LiveId" clId="{E12F8360-177C-4719-A416-F275632E8140}" dt="2022-04-05T10:03:22.658" v="2130" actId="47"/>
        <pc:sldMkLst>
          <pc:docMk/>
          <pc:sldMk cId="0" sldId="431"/>
        </pc:sldMkLst>
      </pc:sldChg>
      <pc:sldChg chg="add del">
        <pc:chgData name="Alberto Tommasini" userId="4ed976f799c97d5d" providerId="LiveId" clId="{E12F8360-177C-4719-A416-F275632E8140}" dt="2022-04-05T10:03:34.555" v="2131" actId="47"/>
        <pc:sldMkLst>
          <pc:docMk/>
          <pc:sldMk cId="0" sldId="432"/>
        </pc:sldMkLst>
      </pc:sldChg>
      <pc:sldChg chg="add del">
        <pc:chgData name="Alberto Tommasini" userId="4ed976f799c97d5d" providerId="LiveId" clId="{E12F8360-177C-4719-A416-F275632E8140}" dt="2022-04-05T10:03:34.555" v="2131" actId="47"/>
        <pc:sldMkLst>
          <pc:docMk/>
          <pc:sldMk cId="0" sldId="433"/>
        </pc:sldMkLst>
      </pc:sldChg>
      <pc:sldChg chg="add del">
        <pc:chgData name="Alberto Tommasini" userId="4ed976f799c97d5d" providerId="LiveId" clId="{E12F8360-177C-4719-A416-F275632E8140}" dt="2022-04-05T10:03:34.555" v="2131" actId="47"/>
        <pc:sldMkLst>
          <pc:docMk/>
          <pc:sldMk cId="0" sldId="434"/>
        </pc:sldMkLst>
      </pc:sldChg>
      <pc:sldChg chg="add del">
        <pc:chgData name="Alberto Tommasini" userId="4ed976f799c97d5d" providerId="LiveId" clId="{E12F8360-177C-4719-A416-F275632E8140}" dt="2022-04-05T07:50:01.412" v="643" actId="47"/>
        <pc:sldMkLst>
          <pc:docMk/>
          <pc:sldMk cId="0" sldId="435"/>
        </pc:sldMkLst>
      </pc:sldChg>
      <pc:sldChg chg="modSp add del mod">
        <pc:chgData name="Alberto Tommasini" userId="4ed976f799c97d5d" providerId="LiveId" clId="{E12F8360-177C-4719-A416-F275632E8140}" dt="2022-04-05T07:50:14.409" v="645" actId="47"/>
        <pc:sldMkLst>
          <pc:docMk/>
          <pc:sldMk cId="0" sldId="436"/>
        </pc:sldMkLst>
        <pc:spChg chg="mod">
          <ac:chgData name="Alberto Tommasini" userId="4ed976f799c97d5d" providerId="LiveId" clId="{E12F8360-177C-4719-A416-F275632E8140}" dt="2022-04-05T07:50:10.078" v="644" actId="207"/>
          <ac:spMkLst>
            <pc:docMk/>
            <pc:sldMk cId="0" sldId="436"/>
            <ac:spMk id="19459" creationId="{26610AF0-7469-432E-B77B-81B100995607}"/>
          </ac:spMkLst>
        </pc:spChg>
      </pc:sldChg>
      <pc:sldChg chg="addSp delSp modSp add del">
        <pc:chgData name="Alberto Tommasini" userId="4ed976f799c97d5d" providerId="LiveId" clId="{E12F8360-177C-4719-A416-F275632E8140}" dt="2022-04-05T10:24:28.553" v="2218" actId="47"/>
        <pc:sldMkLst>
          <pc:docMk/>
          <pc:sldMk cId="0" sldId="438"/>
        </pc:sldMkLst>
        <pc:spChg chg="add del mod">
          <ac:chgData name="Alberto Tommasini" userId="4ed976f799c97d5d" providerId="LiveId" clId="{E12F8360-177C-4719-A416-F275632E8140}" dt="2022-04-05T08:04:01.161" v="772" actId="478"/>
          <ac:spMkLst>
            <pc:docMk/>
            <pc:sldMk cId="0" sldId="438"/>
            <ac:spMk id="2" creationId="{C3727D51-89D9-47A2-9E63-EF5E0977D044}"/>
          </ac:spMkLst>
        </pc:spChg>
        <pc:spChg chg="del">
          <ac:chgData name="Alberto Tommasini" userId="4ed976f799c97d5d" providerId="LiveId" clId="{E12F8360-177C-4719-A416-F275632E8140}" dt="2022-04-05T08:03:57.508" v="771" actId="478"/>
          <ac:spMkLst>
            <pc:docMk/>
            <pc:sldMk cId="0" sldId="438"/>
            <ac:spMk id="52227" creationId="{F8EA831C-3F5F-43B5-8E26-C984D069E487}"/>
          </ac:spMkLst>
        </pc:spChg>
        <pc:spChg chg="del">
          <ac:chgData name="Alberto Tommasini" userId="4ed976f799c97d5d" providerId="LiveId" clId="{E12F8360-177C-4719-A416-F275632E8140}" dt="2022-04-05T08:03:51.734" v="770" actId="478"/>
          <ac:spMkLst>
            <pc:docMk/>
            <pc:sldMk cId="0" sldId="438"/>
            <ac:spMk id="52228" creationId="{CDE548CB-02BE-4478-839C-9444EA1AA7FC}"/>
          </ac:spMkLst>
        </pc:spChg>
        <pc:spChg chg="mod">
          <ac:chgData name="Alberto Tommasini" userId="4ed976f799c97d5d" providerId="LiveId" clId="{E12F8360-177C-4719-A416-F275632E8140}" dt="2022-04-05T08:04:06.587" v="774" actId="14100"/>
          <ac:spMkLst>
            <pc:docMk/>
            <pc:sldMk cId="0" sldId="438"/>
            <ac:spMk id="319490" creationId="{BA585DDC-439A-4B88-A271-032A9B535F15}"/>
          </ac:spMkLst>
        </pc:spChg>
      </pc:sldChg>
      <pc:sldChg chg="addSp delSp modSp add del">
        <pc:chgData name="Alberto Tommasini" userId="4ed976f799c97d5d" providerId="LiveId" clId="{E12F8360-177C-4719-A416-F275632E8140}" dt="2022-04-05T10:03:45.579" v="2133" actId="47"/>
        <pc:sldMkLst>
          <pc:docMk/>
          <pc:sldMk cId="0" sldId="440"/>
        </pc:sldMkLst>
        <pc:spChg chg="add del mod">
          <ac:chgData name="Alberto Tommasini" userId="4ed976f799c97d5d" providerId="LiveId" clId="{E12F8360-177C-4719-A416-F275632E8140}" dt="2022-04-05T07:46:14.323" v="618" actId="478"/>
          <ac:spMkLst>
            <pc:docMk/>
            <pc:sldMk cId="0" sldId="440"/>
            <ac:spMk id="2" creationId="{801AA3F2-5223-47B5-8910-EE89D43099AB}"/>
          </ac:spMkLst>
        </pc:spChg>
        <pc:spChg chg="del mod">
          <ac:chgData name="Alberto Tommasini" userId="4ed976f799c97d5d" providerId="LiveId" clId="{E12F8360-177C-4719-A416-F275632E8140}" dt="2022-04-05T07:46:06.425" v="616" actId="478"/>
          <ac:spMkLst>
            <pc:docMk/>
            <pc:sldMk cId="0" sldId="440"/>
            <ac:spMk id="5122" creationId="{54BFB3E6-0CCC-4777-938C-CBFF1821E07D}"/>
          </ac:spMkLst>
        </pc:spChg>
        <pc:spChg chg="mod">
          <ac:chgData name="Alberto Tommasini" userId="4ed976f799c97d5d" providerId="LiveId" clId="{E12F8360-177C-4719-A416-F275632E8140}" dt="2022-04-05T07:46:01.416" v="615" actId="14100"/>
          <ac:spMkLst>
            <pc:docMk/>
            <pc:sldMk cId="0" sldId="440"/>
            <ac:spMk id="5123" creationId="{C3293AA2-18CB-4530-BE25-5139E3DC1F52}"/>
          </ac:spMkLst>
        </pc:spChg>
        <pc:spChg chg="mod">
          <ac:chgData name="Alberto Tommasini" userId="4ed976f799c97d5d" providerId="LiveId" clId="{E12F8360-177C-4719-A416-F275632E8140}" dt="2022-04-05T07:46:01.416" v="615" actId="14100"/>
          <ac:spMkLst>
            <pc:docMk/>
            <pc:sldMk cId="0" sldId="440"/>
            <ac:spMk id="5124" creationId="{0F4B3DC6-C17D-4E13-93EB-1C7F0641066E}"/>
          </ac:spMkLst>
        </pc:spChg>
      </pc:sldChg>
      <pc:sldChg chg="add del">
        <pc:chgData name="Alberto Tommasini" userId="4ed976f799c97d5d" providerId="LiveId" clId="{E12F8360-177C-4719-A416-F275632E8140}" dt="2022-04-05T07:46:45.632" v="623" actId="47"/>
        <pc:sldMkLst>
          <pc:docMk/>
          <pc:sldMk cId="0" sldId="441"/>
        </pc:sldMkLst>
      </pc:sldChg>
      <pc:sldChg chg="add del">
        <pc:chgData name="Alberto Tommasini" userId="4ed976f799c97d5d" providerId="LiveId" clId="{E12F8360-177C-4719-A416-F275632E8140}" dt="2022-04-05T07:48:24.449" v="628" actId="47"/>
        <pc:sldMkLst>
          <pc:docMk/>
          <pc:sldMk cId="0" sldId="442"/>
        </pc:sldMkLst>
      </pc:sldChg>
      <pc:sldChg chg="addSp delSp modSp add del">
        <pc:chgData name="Alberto Tommasini" userId="4ed976f799c97d5d" providerId="LiveId" clId="{E12F8360-177C-4719-A416-F275632E8140}" dt="2022-04-05T07:49:33.217" v="636" actId="47"/>
        <pc:sldMkLst>
          <pc:docMk/>
          <pc:sldMk cId="0" sldId="443"/>
        </pc:sldMkLst>
        <pc:spChg chg="add del mod">
          <ac:chgData name="Alberto Tommasini" userId="4ed976f799c97d5d" providerId="LiveId" clId="{E12F8360-177C-4719-A416-F275632E8140}" dt="2022-04-05T07:48:48.964" v="632" actId="478"/>
          <ac:spMkLst>
            <pc:docMk/>
            <pc:sldMk cId="0" sldId="443"/>
            <ac:spMk id="2" creationId="{B0894B7E-BE54-4FA4-9CFE-193C8A003553}"/>
          </ac:spMkLst>
        </pc:spChg>
        <pc:spChg chg="del mod">
          <ac:chgData name="Alberto Tommasini" userId="4ed976f799c97d5d" providerId="LiveId" clId="{E12F8360-177C-4719-A416-F275632E8140}" dt="2022-04-05T07:48:44.368" v="630" actId="478"/>
          <ac:spMkLst>
            <pc:docMk/>
            <pc:sldMk cId="0" sldId="443"/>
            <ac:spMk id="11266" creationId="{76A676C5-95C5-41CD-AF3A-C2AD2EB1DAD7}"/>
          </ac:spMkLst>
        </pc:spChg>
        <pc:spChg chg="mod">
          <ac:chgData name="Alberto Tommasini" userId="4ed976f799c97d5d" providerId="LiveId" clId="{E12F8360-177C-4719-A416-F275632E8140}" dt="2022-04-05T07:49:25.267" v="635" actId="14100"/>
          <ac:spMkLst>
            <pc:docMk/>
            <pc:sldMk cId="0" sldId="443"/>
            <ac:spMk id="307203" creationId="{CE584C45-77A6-499E-A7F1-9B1ACC6C417B}"/>
          </ac:spMkLst>
        </pc:spChg>
      </pc:sldChg>
      <pc:sldChg chg="add del">
        <pc:chgData name="Alberto Tommasini" userId="4ed976f799c97d5d" providerId="LiveId" clId="{E12F8360-177C-4719-A416-F275632E8140}" dt="2022-04-05T07:49:47.374" v="637" actId="47"/>
        <pc:sldMkLst>
          <pc:docMk/>
          <pc:sldMk cId="0" sldId="444"/>
        </pc:sldMkLst>
      </pc:sldChg>
      <pc:sldChg chg="add del">
        <pc:chgData name="Alberto Tommasini" userId="4ed976f799c97d5d" providerId="LiveId" clId="{E12F8360-177C-4719-A416-F275632E8140}" dt="2022-04-05T07:49:50.466" v="638" actId="47"/>
        <pc:sldMkLst>
          <pc:docMk/>
          <pc:sldMk cId="0" sldId="445"/>
        </pc:sldMkLst>
      </pc:sldChg>
      <pc:sldChg chg="add del">
        <pc:chgData name="Alberto Tommasini" userId="4ed976f799c97d5d" providerId="LiveId" clId="{E12F8360-177C-4719-A416-F275632E8140}" dt="2022-04-05T07:49:53.546" v="639" actId="47"/>
        <pc:sldMkLst>
          <pc:docMk/>
          <pc:sldMk cId="0" sldId="446"/>
        </pc:sldMkLst>
      </pc:sldChg>
      <pc:sldChg chg="add del">
        <pc:chgData name="Alberto Tommasini" userId="4ed976f799c97d5d" providerId="LiveId" clId="{E12F8360-177C-4719-A416-F275632E8140}" dt="2022-04-05T07:49:55.590" v="640" actId="47"/>
        <pc:sldMkLst>
          <pc:docMk/>
          <pc:sldMk cId="0" sldId="447"/>
        </pc:sldMkLst>
      </pc:sldChg>
      <pc:sldChg chg="add del">
        <pc:chgData name="Alberto Tommasini" userId="4ed976f799c97d5d" providerId="LiveId" clId="{E12F8360-177C-4719-A416-F275632E8140}" dt="2022-04-05T07:49:58.037" v="641" actId="47"/>
        <pc:sldMkLst>
          <pc:docMk/>
          <pc:sldMk cId="0" sldId="448"/>
        </pc:sldMkLst>
      </pc:sldChg>
      <pc:sldChg chg="add del">
        <pc:chgData name="Alberto Tommasini" userId="4ed976f799c97d5d" providerId="LiveId" clId="{E12F8360-177C-4719-A416-F275632E8140}" dt="2022-04-05T07:49:59.960" v="642" actId="47"/>
        <pc:sldMkLst>
          <pc:docMk/>
          <pc:sldMk cId="0" sldId="449"/>
        </pc:sldMkLst>
      </pc:sldChg>
      <pc:sldChg chg="addSp delSp modSp add del mod">
        <pc:chgData name="Alberto Tommasini" userId="4ed976f799c97d5d" providerId="LiveId" clId="{E12F8360-177C-4719-A416-F275632E8140}" dt="2022-04-05T10:04:48.391" v="2136" actId="47"/>
        <pc:sldMkLst>
          <pc:docMk/>
          <pc:sldMk cId="0" sldId="450"/>
        </pc:sldMkLst>
        <pc:spChg chg="add del mod">
          <ac:chgData name="Alberto Tommasini" userId="4ed976f799c97d5d" providerId="LiveId" clId="{E12F8360-177C-4719-A416-F275632E8140}" dt="2022-04-05T07:50:34.612" v="648" actId="478"/>
          <ac:spMkLst>
            <pc:docMk/>
            <pc:sldMk cId="0" sldId="450"/>
            <ac:spMk id="2" creationId="{BC6845FB-2CA3-49C6-9A82-D2382038BAAD}"/>
          </ac:spMkLst>
        </pc:spChg>
        <pc:spChg chg="del">
          <ac:chgData name="Alberto Tommasini" userId="4ed976f799c97d5d" providerId="LiveId" clId="{E12F8360-177C-4719-A416-F275632E8140}" dt="2022-04-05T07:50:32.189" v="647" actId="478"/>
          <ac:spMkLst>
            <pc:docMk/>
            <pc:sldMk cId="0" sldId="450"/>
            <ac:spMk id="21506" creationId="{D94645F4-36DC-4857-9757-68EE0BC55A36}"/>
          </ac:spMkLst>
        </pc:spChg>
        <pc:spChg chg="mod">
          <ac:chgData name="Alberto Tommasini" userId="4ed976f799c97d5d" providerId="LiveId" clId="{E12F8360-177C-4719-A416-F275632E8140}" dt="2022-04-05T07:45:00.296" v="607" actId="27636"/>
          <ac:spMkLst>
            <pc:docMk/>
            <pc:sldMk cId="0" sldId="450"/>
            <ac:spMk id="21507" creationId="{3A6C9FFA-2B4C-4771-88AC-2547B1AFB367}"/>
          </ac:spMkLst>
        </pc:spChg>
        <pc:spChg chg="mod">
          <ac:chgData name="Alberto Tommasini" userId="4ed976f799c97d5d" providerId="LiveId" clId="{E12F8360-177C-4719-A416-F275632E8140}" dt="2022-04-05T07:50:45.765" v="649" actId="2711"/>
          <ac:spMkLst>
            <pc:docMk/>
            <pc:sldMk cId="0" sldId="450"/>
            <ac:spMk id="21508" creationId="{0438BE5D-D124-4CF6-88A9-37A5D1AB82D1}"/>
          </ac:spMkLst>
        </pc:spChg>
      </pc:sldChg>
      <pc:sldChg chg="addSp delSp modSp add del">
        <pc:chgData name="Alberto Tommasini" userId="4ed976f799c97d5d" providerId="LiveId" clId="{E12F8360-177C-4719-A416-F275632E8140}" dt="2022-04-05T10:04:50.309" v="2137" actId="47"/>
        <pc:sldMkLst>
          <pc:docMk/>
          <pc:sldMk cId="0" sldId="451"/>
        </pc:sldMkLst>
        <pc:spChg chg="add del mod">
          <ac:chgData name="Alberto Tommasini" userId="4ed976f799c97d5d" providerId="LiveId" clId="{E12F8360-177C-4719-A416-F275632E8140}" dt="2022-04-05T07:51:10.922" v="651" actId="478"/>
          <ac:spMkLst>
            <pc:docMk/>
            <pc:sldMk cId="0" sldId="451"/>
            <ac:spMk id="2" creationId="{D4A63A4E-3107-4DF0-88DB-228A07BF78D6}"/>
          </ac:spMkLst>
        </pc:spChg>
        <pc:spChg chg="del">
          <ac:chgData name="Alberto Tommasini" userId="4ed976f799c97d5d" providerId="LiveId" clId="{E12F8360-177C-4719-A416-F275632E8140}" dt="2022-04-05T07:51:07.038" v="650" actId="478"/>
          <ac:spMkLst>
            <pc:docMk/>
            <pc:sldMk cId="0" sldId="451"/>
            <ac:spMk id="22530" creationId="{0748ADB0-9D96-438C-AECE-95276C5A6245}"/>
          </ac:spMkLst>
        </pc:spChg>
        <pc:spChg chg="mod">
          <ac:chgData name="Alberto Tommasini" userId="4ed976f799c97d5d" providerId="LiveId" clId="{E12F8360-177C-4719-A416-F275632E8140}" dt="2022-04-05T07:51:14.548" v="652" actId="1076"/>
          <ac:spMkLst>
            <pc:docMk/>
            <pc:sldMk cId="0" sldId="451"/>
            <ac:spMk id="22531" creationId="{D9207B61-5DD8-4968-9B21-2FA23931C325}"/>
          </ac:spMkLst>
        </pc:spChg>
        <pc:spChg chg="del">
          <ac:chgData name="Alberto Tommasini" userId="4ed976f799c97d5d" providerId="LiveId" clId="{E12F8360-177C-4719-A416-F275632E8140}" dt="2022-04-05T07:51:10.922" v="651" actId="478"/>
          <ac:spMkLst>
            <pc:docMk/>
            <pc:sldMk cId="0" sldId="451"/>
            <ac:spMk id="22532" creationId="{6746273A-DD6B-4F7E-9802-09E0557BF3DD}"/>
          </ac:spMkLst>
        </pc:spChg>
      </pc:sldChg>
      <pc:sldChg chg="addSp delSp modSp add del">
        <pc:chgData name="Alberto Tommasini" userId="4ed976f799c97d5d" providerId="LiveId" clId="{E12F8360-177C-4719-A416-F275632E8140}" dt="2022-04-05T10:04:52.779" v="2138" actId="47"/>
        <pc:sldMkLst>
          <pc:docMk/>
          <pc:sldMk cId="0" sldId="452"/>
        </pc:sldMkLst>
        <pc:spChg chg="add del mod">
          <ac:chgData name="Alberto Tommasini" userId="4ed976f799c97d5d" providerId="LiveId" clId="{E12F8360-177C-4719-A416-F275632E8140}" dt="2022-04-05T07:51:24.530" v="654" actId="478"/>
          <ac:spMkLst>
            <pc:docMk/>
            <pc:sldMk cId="0" sldId="452"/>
            <ac:spMk id="2" creationId="{DC1559EB-D63E-41A4-A488-1722C17E5FCF}"/>
          </ac:spMkLst>
        </pc:spChg>
        <pc:spChg chg="del">
          <ac:chgData name="Alberto Tommasini" userId="4ed976f799c97d5d" providerId="LiveId" clId="{E12F8360-177C-4719-A416-F275632E8140}" dt="2022-04-05T07:51:22.654" v="653" actId="478"/>
          <ac:spMkLst>
            <pc:docMk/>
            <pc:sldMk cId="0" sldId="452"/>
            <ac:spMk id="23554" creationId="{23BB574E-8274-41FE-87B8-C1F9BCDA5B36}"/>
          </ac:spMkLst>
        </pc:spChg>
        <pc:spChg chg="mod">
          <ac:chgData name="Alberto Tommasini" userId="4ed976f799c97d5d" providerId="LiveId" clId="{E12F8360-177C-4719-A416-F275632E8140}" dt="2022-04-05T07:51:31.972" v="656" actId="1076"/>
          <ac:spMkLst>
            <pc:docMk/>
            <pc:sldMk cId="0" sldId="452"/>
            <ac:spMk id="23555" creationId="{17F2257B-79F9-401F-BA3B-50ACB5F72623}"/>
          </ac:spMkLst>
        </pc:spChg>
        <pc:spChg chg="del">
          <ac:chgData name="Alberto Tommasini" userId="4ed976f799c97d5d" providerId="LiveId" clId="{E12F8360-177C-4719-A416-F275632E8140}" dt="2022-04-05T07:51:27.595" v="655" actId="478"/>
          <ac:spMkLst>
            <pc:docMk/>
            <pc:sldMk cId="0" sldId="452"/>
            <ac:spMk id="23556" creationId="{778CAE66-6A88-48BC-9C1E-56668F9E15E7}"/>
          </ac:spMkLst>
        </pc:spChg>
      </pc:sldChg>
      <pc:sldChg chg="addSp delSp modSp add del mod">
        <pc:chgData name="Alberto Tommasini" userId="4ed976f799c97d5d" providerId="LiveId" clId="{E12F8360-177C-4719-A416-F275632E8140}" dt="2022-04-05T12:45:12.856" v="3593" actId="113"/>
        <pc:sldMkLst>
          <pc:docMk/>
          <pc:sldMk cId="2717239067" sldId="453"/>
        </pc:sldMkLst>
        <pc:spChg chg="add del mod">
          <ac:chgData name="Alberto Tommasini" userId="4ed976f799c97d5d" providerId="LiveId" clId="{E12F8360-177C-4719-A416-F275632E8140}" dt="2022-04-05T07:51:55.189" v="658" actId="478"/>
          <ac:spMkLst>
            <pc:docMk/>
            <pc:sldMk cId="2717239067" sldId="453"/>
            <ac:spMk id="2" creationId="{AA20FA58-28A9-4FFF-841F-CDE391AE22D8}"/>
          </ac:spMkLst>
        </pc:spChg>
        <pc:spChg chg="add del mod">
          <ac:chgData name="Alberto Tommasini" userId="4ed976f799c97d5d" providerId="LiveId" clId="{E12F8360-177C-4719-A416-F275632E8140}" dt="2022-04-05T12:43:12.420" v="3395" actId="478"/>
          <ac:spMkLst>
            <pc:docMk/>
            <pc:sldMk cId="2717239067" sldId="453"/>
            <ac:spMk id="2" creationId="{B1BB49BA-5E13-4953-BA67-58D693C71C0A}"/>
          </ac:spMkLst>
        </pc:spChg>
        <pc:spChg chg="add mod">
          <ac:chgData name="Alberto Tommasini" userId="4ed976f799c97d5d" providerId="LiveId" clId="{E12F8360-177C-4719-A416-F275632E8140}" dt="2022-04-05T12:45:12.856" v="3593" actId="113"/>
          <ac:spMkLst>
            <pc:docMk/>
            <pc:sldMk cId="2717239067" sldId="453"/>
            <ac:spMk id="3" creationId="{F80CC5D1-84B3-4E25-81BB-1D878336687B}"/>
          </ac:spMkLst>
        </pc:spChg>
        <pc:spChg chg="del mod">
          <ac:chgData name="Alberto Tommasini" userId="4ed976f799c97d5d" providerId="LiveId" clId="{E12F8360-177C-4719-A416-F275632E8140}" dt="2022-04-05T12:42:05.839" v="3376" actId="21"/>
          <ac:spMkLst>
            <pc:docMk/>
            <pc:sldMk cId="2717239067" sldId="453"/>
            <ac:spMk id="24578" creationId="{243234AC-8CA2-47BC-8306-D5D9EF62B78E}"/>
          </ac:spMkLst>
        </pc:spChg>
        <pc:spChg chg="del">
          <ac:chgData name="Alberto Tommasini" userId="4ed976f799c97d5d" providerId="LiveId" clId="{E12F8360-177C-4719-A416-F275632E8140}" dt="2022-04-05T07:51:51.944" v="657" actId="478"/>
          <ac:spMkLst>
            <pc:docMk/>
            <pc:sldMk cId="2717239067" sldId="453"/>
            <ac:spMk id="24579" creationId="{1FD12E57-255B-483B-8D7A-EC9BD30D47EF}"/>
          </ac:spMkLst>
        </pc:spChg>
        <pc:spChg chg="del">
          <ac:chgData name="Alberto Tommasini" userId="4ed976f799c97d5d" providerId="LiveId" clId="{E12F8360-177C-4719-A416-F275632E8140}" dt="2022-04-05T07:51:58.426" v="659" actId="478"/>
          <ac:spMkLst>
            <pc:docMk/>
            <pc:sldMk cId="2717239067" sldId="453"/>
            <ac:spMk id="24580" creationId="{D840CA58-5E7C-4189-9240-3291A019BC5F}"/>
          </ac:spMkLst>
        </pc:spChg>
      </pc:sldChg>
      <pc:sldChg chg="delSp modSp add mod">
        <pc:chgData name="Alberto Tommasini" userId="4ed976f799c97d5d" providerId="LiveId" clId="{E12F8360-177C-4719-A416-F275632E8140}" dt="2022-04-05T10:06:57.491" v="2216" actId="255"/>
        <pc:sldMkLst>
          <pc:docMk/>
          <pc:sldMk cId="0" sldId="454"/>
        </pc:sldMkLst>
        <pc:spChg chg="mod">
          <ac:chgData name="Alberto Tommasini" userId="4ed976f799c97d5d" providerId="LiveId" clId="{E12F8360-177C-4719-A416-F275632E8140}" dt="2022-04-05T10:06:51.231" v="2215" actId="255"/>
          <ac:spMkLst>
            <pc:docMk/>
            <pc:sldMk cId="0" sldId="454"/>
            <ac:spMk id="26627" creationId="{1DE5E27E-A94E-41A7-8E46-FAB24F65E562}"/>
          </ac:spMkLst>
        </pc:spChg>
        <pc:spChg chg="del">
          <ac:chgData name="Alberto Tommasini" userId="4ed976f799c97d5d" providerId="LiveId" clId="{E12F8360-177C-4719-A416-F275632E8140}" dt="2022-04-05T07:53:14.644" v="672" actId="478"/>
          <ac:spMkLst>
            <pc:docMk/>
            <pc:sldMk cId="0" sldId="454"/>
            <ac:spMk id="26628" creationId="{91406CF9-A69C-425D-B2E9-645ACCC9D73D}"/>
          </ac:spMkLst>
        </pc:spChg>
        <pc:spChg chg="mod">
          <ac:chgData name="Alberto Tommasini" userId="4ed976f799c97d5d" providerId="LiveId" clId="{E12F8360-177C-4719-A416-F275632E8140}" dt="2022-04-05T10:06:57.491" v="2216" actId="255"/>
          <ac:spMkLst>
            <pc:docMk/>
            <pc:sldMk cId="0" sldId="454"/>
            <ac:spMk id="322562" creationId="{ADB5C4DB-87A3-44E7-A903-38EFBA15BC5C}"/>
          </ac:spMkLst>
        </pc:spChg>
      </pc:sldChg>
      <pc:sldChg chg="delSp modSp add mod">
        <pc:chgData name="Alberto Tommasini" userId="4ed976f799c97d5d" providerId="LiveId" clId="{E12F8360-177C-4719-A416-F275632E8140}" dt="2022-04-05T12:54:02.074" v="3762" actId="20577"/>
        <pc:sldMkLst>
          <pc:docMk/>
          <pc:sldMk cId="0" sldId="455"/>
        </pc:sldMkLst>
        <pc:spChg chg="mod">
          <ac:chgData name="Alberto Tommasini" userId="4ed976f799c97d5d" providerId="LiveId" clId="{E12F8360-177C-4719-A416-F275632E8140}" dt="2022-04-05T12:54:02.074" v="3762" actId="20577"/>
          <ac:spMkLst>
            <pc:docMk/>
            <pc:sldMk cId="0" sldId="455"/>
            <ac:spMk id="27650" creationId="{2956364B-054F-46EE-9D1C-FC4981D1B0D5}"/>
          </ac:spMkLst>
        </pc:spChg>
        <pc:spChg chg="mod">
          <ac:chgData name="Alberto Tommasini" userId="4ed976f799c97d5d" providerId="LiveId" clId="{E12F8360-177C-4719-A416-F275632E8140}" dt="2022-04-05T12:52:22.828" v="3679" actId="1076"/>
          <ac:spMkLst>
            <pc:docMk/>
            <pc:sldMk cId="0" sldId="455"/>
            <ac:spMk id="27651" creationId="{471700A1-9F48-4AE2-BB5F-3CCFC669B125}"/>
          </ac:spMkLst>
        </pc:spChg>
        <pc:spChg chg="del">
          <ac:chgData name="Alberto Tommasini" userId="4ed976f799c97d5d" providerId="LiveId" clId="{E12F8360-177C-4719-A416-F275632E8140}" dt="2022-04-05T07:53:28.683" v="674" actId="478"/>
          <ac:spMkLst>
            <pc:docMk/>
            <pc:sldMk cId="0" sldId="455"/>
            <ac:spMk id="27652" creationId="{888386C7-1AAC-41E1-9791-00EEB644DBF9}"/>
          </ac:spMkLst>
        </pc:spChg>
      </pc:sldChg>
      <pc:sldChg chg="modSp add mod">
        <pc:chgData name="Alberto Tommasini" userId="4ed976f799c97d5d" providerId="LiveId" clId="{E12F8360-177C-4719-A416-F275632E8140}" dt="2022-04-05T07:54:01.495" v="679" actId="6549"/>
        <pc:sldMkLst>
          <pc:docMk/>
          <pc:sldMk cId="0" sldId="456"/>
        </pc:sldMkLst>
        <pc:spChg chg="mod">
          <ac:chgData name="Alberto Tommasini" userId="4ed976f799c97d5d" providerId="LiveId" clId="{E12F8360-177C-4719-A416-F275632E8140}" dt="2022-04-05T07:54:01.495" v="679" actId="6549"/>
          <ac:spMkLst>
            <pc:docMk/>
            <pc:sldMk cId="0" sldId="456"/>
            <ac:spMk id="28674" creationId="{FF5CF83C-F41A-4C50-BA6D-124BE3043F27}"/>
          </ac:spMkLst>
        </pc:spChg>
      </pc:sldChg>
      <pc:sldChg chg="modSp add">
        <pc:chgData name="Alberto Tommasini" userId="4ed976f799c97d5d" providerId="LiveId" clId="{E12F8360-177C-4719-A416-F275632E8140}" dt="2022-04-05T07:54:25.748" v="682" actId="1076"/>
        <pc:sldMkLst>
          <pc:docMk/>
          <pc:sldMk cId="0" sldId="457"/>
        </pc:sldMkLst>
        <pc:spChg chg="mod">
          <ac:chgData name="Alberto Tommasini" userId="4ed976f799c97d5d" providerId="LiveId" clId="{E12F8360-177C-4719-A416-F275632E8140}" dt="2022-04-05T07:54:25.748" v="682" actId="1076"/>
          <ac:spMkLst>
            <pc:docMk/>
            <pc:sldMk cId="0" sldId="457"/>
            <ac:spMk id="29698" creationId="{5B08521E-83EF-4998-AC6E-CB3A706900F0}"/>
          </ac:spMkLst>
        </pc:spChg>
      </pc:sldChg>
      <pc:sldChg chg="modSp add">
        <pc:chgData name="Alberto Tommasini" userId="4ed976f799c97d5d" providerId="LiveId" clId="{E12F8360-177C-4719-A416-F275632E8140}" dt="2022-04-05T07:55:23.683" v="688" actId="1076"/>
        <pc:sldMkLst>
          <pc:docMk/>
          <pc:sldMk cId="0" sldId="458"/>
        </pc:sldMkLst>
        <pc:spChg chg="mod">
          <ac:chgData name="Alberto Tommasini" userId="4ed976f799c97d5d" providerId="LiveId" clId="{E12F8360-177C-4719-A416-F275632E8140}" dt="2022-04-05T07:55:23.683" v="688" actId="1076"/>
          <ac:spMkLst>
            <pc:docMk/>
            <pc:sldMk cId="0" sldId="458"/>
            <ac:spMk id="30722" creationId="{E72F046D-6EDB-4A34-90F9-5BC094408D68}"/>
          </ac:spMkLst>
        </pc:spChg>
        <pc:spChg chg="mod">
          <ac:chgData name="Alberto Tommasini" userId="4ed976f799c97d5d" providerId="LiveId" clId="{E12F8360-177C-4719-A416-F275632E8140}" dt="2022-04-05T07:55:10.116" v="685" actId="1076"/>
          <ac:spMkLst>
            <pc:docMk/>
            <pc:sldMk cId="0" sldId="458"/>
            <ac:spMk id="30723" creationId="{959F9D5E-13F4-45F0-BF77-719F5E282FE5}"/>
          </ac:spMkLst>
        </pc:spChg>
      </pc:sldChg>
      <pc:sldChg chg="delSp modSp add del">
        <pc:chgData name="Alberto Tommasini" userId="4ed976f799c97d5d" providerId="LiveId" clId="{E12F8360-177C-4719-A416-F275632E8140}" dt="2022-04-05T10:25:21.950" v="2236" actId="47"/>
        <pc:sldMkLst>
          <pc:docMk/>
          <pc:sldMk cId="0" sldId="459"/>
        </pc:sldMkLst>
        <pc:spChg chg="mod">
          <ac:chgData name="Alberto Tommasini" userId="4ed976f799c97d5d" providerId="LiveId" clId="{E12F8360-177C-4719-A416-F275632E8140}" dt="2022-04-05T07:57:35.765" v="693" actId="1076"/>
          <ac:spMkLst>
            <pc:docMk/>
            <pc:sldMk cId="0" sldId="459"/>
            <ac:spMk id="31746" creationId="{18490E52-BAE4-4FC8-96FD-0CF50EE0A778}"/>
          </ac:spMkLst>
        </pc:spChg>
        <pc:spChg chg="mod">
          <ac:chgData name="Alberto Tommasini" userId="4ed976f799c97d5d" providerId="LiveId" clId="{E12F8360-177C-4719-A416-F275632E8140}" dt="2022-04-05T07:57:24.911" v="690" actId="1076"/>
          <ac:spMkLst>
            <pc:docMk/>
            <pc:sldMk cId="0" sldId="459"/>
            <ac:spMk id="31747" creationId="{0B166317-86F3-4670-9181-150C9D2C14D8}"/>
          </ac:spMkLst>
        </pc:spChg>
        <pc:spChg chg="del">
          <ac:chgData name="Alberto Tommasini" userId="4ed976f799c97d5d" providerId="LiveId" clId="{E12F8360-177C-4719-A416-F275632E8140}" dt="2022-04-05T07:57:21.414" v="689" actId="478"/>
          <ac:spMkLst>
            <pc:docMk/>
            <pc:sldMk cId="0" sldId="459"/>
            <ac:spMk id="31748" creationId="{014404A3-170D-4E98-8FE4-AC7D0F0910BE}"/>
          </ac:spMkLst>
        </pc:spChg>
      </pc:sldChg>
      <pc:sldChg chg="addSp delSp modSp add del">
        <pc:chgData name="Alberto Tommasini" userId="4ed976f799c97d5d" providerId="LiveId" clId="{E12F8360-177C-4719-A416-F275632E8140}" dt="2022-04-05T10:25:24.856" v="2238" actId="47"/>
        <pc:sldMkLst>
          <pc:docMk/>
          <pc:sldMk cId="0" sldId="460"/>
        </pc:sldMkLst>
        <pc:spChg chg="add del mod">
          <ac:chgData name="Alberto Tommasini" userId="4ed976f799c97d5d" providerId="LiveId" clId="{E12F8360-177C-4719-A416-F275632E8140}" dt="2022-04-05T07:58:20.677" v="700" actId="478"/>
          <ac:spMkLst>
            <pc:docMk/>
            <pc:sldMk cId="0" sldId="460"/>
            <ac:spMk id="2" creationId="{F034E7FE-0C4A-4AA2-9B67-F8EE5E4A3680}"/>
          </ac:spMkLst>
        </pc:spChg>
        <pc:spChg chg="add mod">
          <ac:chgData name="Alberto Tommasini" userId="4ed976f799c97d5d" providerId="LiveId" clId="{E12F8360-177C-4719-A416-F275632E8140}" dt="2022-04-05T07:58:50.180" v="706" actId="14100"/>
          <ac:spMkLst>
            <pc:docMk/>
            <pc:sldMk cId="0" sldId="460"/>
            <ac:spMk id="6" creationId="{2E79A043-E709-4E0A-8B6E-D035BD310F1B}"/>
          </ac:spMkLst>
        </pc:spChg>
        <pc:spChg chg="mod">
          <ac:chgData name="Alberto Tommasini" userId="4ed976f799c97d5d" providerId="LiveId" clId="{E12F8360-177C-4719-A416-F275632E8140}" dt="2022-04-05T07:58:27.012" v="702" actId="14100"/>
          <ac:spMkLst>
            <pc:docMk/>
            <pc:sldMk cId="0" sldId="460"/>
            <ac:spMk id="34818" creationId="{2A072623-88DB-4545-9BF3-1ADBD619E58B}"/>
          </ac:spMkLst>
        </pc:spChg>
        <pc:spChg chg="del">
          <ac:chgData name="Alberto Tommasini" userId="4ed976f799c97d5d" providerId="LiveId" clId="{E12F8360-177C-4719-A416-F275632E8140}" dt="2022-04-05T07:58:16.903" v="699" actId="478"/>
          <ac:spMkLst>
            <pc:docMk/>
            <pc:sldMk cId="0" sldId="460"/>
            <ac:spMk id="34819" creationId="{B6763FCF-338F-4EF0-8AC1-08833038C91F}"/>
          </ac:spMkLst>
        </pc:spChg>
        <pc:spChg chg="del">
          <ac:chgData name="Alberto Tommasini" userId="4ed976f799c97d5d" providerId="LiveId" clId="{E12F8360-177C-4719-A416-F275632E8140}" dt="2022-04-05T07:58:16.903" v="699" actId="478"/>
          <ac:spMkLst>
            <pc:docMk/>
            <pc:sldMk cId="0" sldId="460"/>
            <ac:spMk id="34820" creationId="{ABECD4DC-882F-4BD7-B8D7-096BFD41B86C}"/>
          </ac:spMkLst>
        </pc:spChg>
      </pc:sldChg>
      <pc:sldChg chg="delSp modSp add del">
        <pc:chgData name="Alberto Tommasini" userId="4ed976f799c97d5d" providerId="LiveId" clId="{E12F8360-177C-4719-A416-F275632E8140}" dt="2022-04-05T10:25:27.846" v="2241" actId="47"/>
        <pc:sldMkLst>
          <pc:docMk/>
          <pc:sldMk cId="0" sldId="461"/>
        </pc:sldMkLst>
        <pc:spChg chg="mod">
          <ac:chgData name="Alberto Tommasini" userId="4ed976f799c97d5d" providerId="LiveId" clId="{E12F8360-177C-4719-A416-F275632E8140}" dt="2022-04-05T08:00:08.380" v="721" actId="14100"/>
          <ac:spMkLst>
            <pc:docMk/>
            <pc:sldMk cId="0" sldId="461"/>
            <ac:spMk id="38914" creationId="{70C03113-0E34-4ABA-BAB1-03368C5CF1EB}"/>
          </ac:spMkLst>
        </pc:spChg>
        <pc:spChg chg="mod">
          <ac:chgData name="Alberto Tommasini" userId="4ed976f799c97d5d" providerId="LiveId" clId="{E12F8360-177C-4719-A416-F275632E8140}" dt="2022-04-05T07:59:56.201" v="718" actId="1076"/>
          <ac:spMkLst>
            <pc:docMk/>
            <pc:sldMk cId="0" sldId="461"/>
            <ac:spMk id="38915" creationId="{7DBD0C13-7C06-4AFF-914B-1703079BD2CF}"/>
          </ac:spMkLst>
        </pc:spChg>
        <pc:spChg chg="del">
          <ac:chgData name="Alberto Tommasini" userId="4ed976f799c97d5d" providerId="LiveId" clId="{E12F8360-177C-4719-A416-F275632E8140}" dt="2022-04-05T07:59:52.045" v="717" actId="478"/>
          <ac:spMkLst>
            <pc:docMk/>
            <pc:sldMk cId="0" sldId="461"/>
            <ac:spMk id="38916" creationId="{5585F466-8C5F-43D9-ABBF-0F326AF551DE}"/>
          </ac:spMkLst>
        </pc:spChg>
      </pc:sldChg>
      <pc:sldChg chg="delSp modSp add del mod">
        <pc:chgData name="Alberto Tommasini" userId="4ed976f799c97d5d" providerId="LiveId" clId="{E12F8360-177C-4719-A416-F275632E8140}" dt="2022-04-05T10:25:28.757" v="2242" actId="47"/>
        <pc:sldMkLst>
          <pc:docMk/>
          <pc:sldMk cId="0" sldId="462"/>
        </pc:sldMkLst>
        <pc:spChg chg="mod">
          <ac:chgData name="Alberto Tommasini" userId="4ed976f799c97d5d" providerId="LiveId" clId="{E12F8360-177C-4719-A416-F275632E8140}" dt="2022-04-05T08:00:43.006" v="729" actId="14100"/>
          <ac:spMkLst>
            <pc:docMk/>
            <pc:sldMk cId="0" sldId="462"/>
            <ac:spMk id="40962" creationId="{65D24F89-24C7-427B-8750-767E6D425B8E}"/>
          </ac:spMkLst>
        </pc:spChg>
        <pc:spChg chg="mod">
          <ac:chgData name="Alberto Tommasini" userId="4ed976f799c97d5d" providerId="LiveId" clId="{E12F8360-177C-4719-A416-F275632E8140}" dt="2022-04-05T08:00:43.006" v="729" actId="14100"/>
          <ac:spMkLst>
            <pc:docMk/>
            <pc:sldMk cId="0" sldId="462"/>
            <ac:spMk id="40963" creationId="{ACB6D79D-6AB6-4C01-92C1-CD2693086DE3}"/>
          </ac:spMkLst>
        </pc:spChg>
        <pc:spChg chg="del">
          <ac:chgData name="Alberto Tommasini" userId="4ed976f799c97d5d" providerId="LiveId" clId="{E12F8360-177C-4719-A416-F275632E8140}" dt="2022-04-05T08:00:30.004" v="726" actId="478"/>
          <ac:spMkLst>
            <pc:docMk/>
            <pc:sldMk cId="0" sldId="462"/>
            <ac:spMk id="40964" creationId="{E9B30EAC-B06D-4EAE-9C43-7023FE979F20}"/>
          </ac:spMkLst>
        </pc:spChg>
      </pc:sldChg>
      <pc:sldChg chg="delSp modSp add del mod">
        <pc:chgData name="Alberto Tommasini" userId="4ed976f799c97d5d" providerId="LiveId" clId="{E12F8360-177C-4719-A416-F275632E8140}" dt="2022-04-05T10:25:29.839" v="2243" actId="47"/>
        <pc:sldMkLst>
          <pc:docMk/>
          <pc:sldMk cId="0" sldId="463"/>
        </pc:sldMkLst>
        <pc:spChg chg="mod">
          <ac:chgData name="Alberto Tommasini" userId="4ed976f799c97d5d" providerId="LiveId" clId="{E12F8360-177C-4719-A416-F275632E8140}" dt="2022-04-05T08:01:31.263" v="740" actId="14100"/>
          <ac:spMkLst>
            <pc:docMk/>
            <pc:sldMk cId="0" sldId="463"/>
            <ac:spMk id="41986" creationId="{8BCF7CCC-A049-4DE1-87EA-475B0CCCC4D4}"/>
          </ac:spMkLst>
        </pc:spChg>
        <pc:spChg chg="mod">
          <ac:chgData name="Alberto Tommasini" userId="4ed976f799c97d5d" providerId="LiveId" clId="{E12F8360-177C-4719-A416-F275632E8140}" dt="2022-04-05T08:01:23.179" v="738" actId="1076"/>
          <ac:spMkLst>
            <pc:docMk/>
            <pc:sldMk cId="0" sldId="463"/>
            <ac:spMk id="41987" creationId="{D665D652-A6B7-4ACF-BAEC-A74AE52C1751}"/>
          </ac:spMkLst>
        </pc:spChg>
        <pc:spChg chg="del">
          <ac:chgData name="Alberto Tommasini" userId="4ed976f799c97d5d" providerId="LiveId" clId="{E12F8360-177C-4719-A416-F275632E8140}" dt="2022-04-05T08:01:13.050" v="735" actId="478"/>
          <ac:spMkLst>
            <pc:docMk/>
            <pc:sldMk cId="0" sldId="463"/>
            <ac:spMk id="41988" creationId="{704DBF93-F186-4756-95A4-00B67D98C346}"/>
          </ac:spMkLst>
        </pc:spChg>
      </pc:sldChg>
      <pc:sldChg chg="delSp modSp add del mod">
        <pc:chgData name="Alberto Tommasini" userId="4ed976f799c97d5d" providerId="LiveId" clId="{E12F8360-177C-4719-A416-F275632E8140}" dt="2022-04-05T10:25:30.749" v="2244" actId="47"/>
        <pc:sldMkLst>
          <pc:docMk/>
          <pc:sldMk cId="0" sldId="464"/>
        </pc:sldMkLst>
        <pc:spChg chg="mod">
          <ac:chgData name="Alberto Tommasini" userId="4ed976f799c97d5d" providerId="LiveId" clId="{E12F8360-177C-4719-A416-F275632E8140}" dt="2022-04-05T08:02:16.553" v="748" actId="1076"/>
          <ac:spMkLst>
            <pc:docMk/>
            <pc:sldMk cId="0" sldId="464"/>
            <ac:spMk id="43011" creationId="{8ED8EC15-106C-4818-9027-3F8634951D1F}"/>
          </ac:spMkLst>
        </pc:spChg>
        <pc:spChg chg="del">
          <ac:chgData name="Alberto Tommasini" userId="4ed976f799c97d5d" providerId="LiveId" clId="{E12F8360-177C-4719-A416-F275632E8140}" dt="2022-04-05T08:01:55.967" v="742" actId="478"/>
          <ac:spMkLst>
            <pc:docMk/>
            <pc:sldMk cId="0" sldId="464"/>
            <ac:spMk id="43012" creationId="{BD3AB2BA-E4C8-421D-8508-AEB54BC83293}"/>
          </ac:spMkLst>
        </pc:spChg>
        <pc:spChg chg="mod">
          <ac:chgData name="Alberto Tommasini" userId="4ed976f799c97d5d" providerId="LiveId" clId="{E12F8360-177C-4719-A416-F275632E8140}" dt="2022-04-05T08:02:27.006" v="751" actId="14100"/>
          <ac:spMkLst>
            <pc:docMk/>
            <pc:sldMk cId="0" sldId="464"/>
            <ac:spMk id="60418" creationId="{620A8994-5934-4D08-9E90-4D6BFC3BE193}"/>
          </ac:spMkLst>
        </pc:spChg>
      </pc:sldChg>
      <pc:sldChg chg="delSp modSp add del mod">
        <pc:chgData name="Alberto Tommasini" userId="4ed976f799c97d5d" providerId="LiveId" clId="{E12F8360-177C-4719-A416-F275632E8140}" dt="2022-04-05T10:25:31.580" v="2245" actId="47"/>
        <pc:sldMkLst>
          <pc:docMk/>
          <pc:sldMk cId="0" sldId="465"/>
        </pc:sldMkLst>
        <pc:spChg chg="mod">
          <ac:chgData name="Alberto Tommasini" userId="4ed976f799c97d5d" providerId="LiveId" clId="{E12F8360-177C-4719-A416-F275632E8140}" dt="2022-04-05T08:02:35.046" v="752" actId="6549"/>
          <ac:spMkLst>
            <pc:docMk/>
            <pc:sldMk cId="0" sldId="465"/>
            <ac:spMk id="44035" creationId="{9F79EF7E-B40E-4656-A0D2-EA9817336F12}"/>
          </ac:spMkLst>
        </pc:spChg>
        <pc:spChg chg="del">
          <ac:chgData name="Alberto Tommasini" userId="4ed976f799c97d5d" providerId="LiveId" clId="{E12F8360-177C-4719-A416-F275632E8140}" dt="2022-04-05T08:02:38.592" v="753" actId="478"/>
          <ac:spMkLst>
            <pc:docMk/>
            <pc:sldMk cId="0" sldId="465"/>
            <ac:spMk id="44036" creationId="{81658971-1583-4F8A-88F7-8ABE08289865}"/>
          </ac:spMkLst>
        </pc:spChg>
      </pc:sldChg>
      <pc:sldChg chg="add del">
        <pc:chgData name="Alberto Tommasini" userId="4ed976f799c97d5d" providerId="LiveId" clId="{E12F8360-177C-4719-A416-F275632E8140}" dt="2022-04-05T08:02:47.936" v="754" actId="47"/>
        <pc:sldMkLst>
          <pc:docMk/>
          <pc:sldMk cId="0" sldId="466"/>
        </pc:sldMkLst>
      </pc:sldChg>
      <pc:sldChg chg="add del">
        <pc:chgData name="Alberto Tommasini" userId="4ed976f799c97d5d" providerId="LiveId" clId="{E12F8360-177C-4719-A416-F275632E8140}" dt="2022-04-05T08:04:23.890" v="775" actId="47"/>
        <pc:sldMkLst>
          <pc:docMk/>
          <pc:sldMk cId="0" sldId="467"/>
        </pc:sldMkLst>
      </pc:sldChg>
      <pc:sldChg chg="add del">
        <pc:chgData name="Alberto Tommasini" userId="4ed976f799c97d5d" providerId="LiveId" clId="{E12F8360-177C-4719-A416-F275632E8140}" dt="2022-04-05T08:04:34.917" v="776" actId="47"/>
        <pc:sldMkLst>
          <pc:docMk/>
          <pc:sldMk cId="0" sldId="468"/>
        </pc:sldMkLst>
      </pc:sldChg>
      <pc:sldChg chg="add del">
        <pc:chgData name="Alberto Tommasini" userId="4ed976f799c97d5d" providerId="LiveId" clId="{E12F8360-177C-4719-A416-F275632E8140}" dt="2022-04-05T08:04:36.138" v="777" actId="47"/>
        <pc:sldMkLst>
          <pc:docMk/>
          <pc:sldMk cId="0" sldId="469"/>
        </pc:sldMkLst>
      </pc:sldChg>
      <pc:sldChg chg="delSp modSp add del mod">
        <pc:chgData name="Alberto Tommasini" userId="4ed976f799c97d5d" providerId="LiveId" clId="{E12F8360-177C-4719-A416-F275632E8140}" dt="2022-04-05T10:24:29.982" v="2219" actId="47"/>
        <pc:sldMkLst>
          <pc:docMk/>
          <pc:sldMk cId="0" sldId="470"/>
        </pc:sldMkLst>
        <pc:spChg chg="mod">
          <ac:chgData name="Alberto Tommasini" userId="4ed976f799c97d5d" providerId="LiveId" clId="{E12F8360-177C-4719-A416-F275632E8140}" dt="2022-04-05T08:04:48.959" v="782" actId="6549"/>
          <ac:spMkLst>
            <pc:docMk/>
            <pc:sldMk cId="0" sldId="470"/>
            <ac:spMk id="57347" creationId="{01B6F79D-9217-4E60-83E7-ABBE22F2EF8A}"/>
          </ac:spMkLst>
        </pc:spChg>
        <pc:spChg chg="del">
          <ac:chgData name="Alberto Tommasini" userId="4ed976f799c97d5d" providerId="LiveId" clId="{E12F8360-177C-4719-A416-F275632E8140}" dt="2022-04-05T08:04:52.214" v="783" actId="478"/>
          <ac:spMkLst>
            <pc:docMk/>
            <pc:sldMk cId="0" sldId="470"/>
            <ac:spMk id="57348" creationId="{0450996A-32E4-497F-93C7-E5C16202EB3D}"/>
          </ac:spMkLst>
        </pc:spChg>
      </pc:sldChg>
      <pc:sldChg chg="delSp add del">
        <pc:chgData name="Alberto Tommasini" userId="4ed976f799c97d5d" providerId="LiveId" clId="{E12F8360-177C-4719-A416-F275632E8140}" dt="2022-04-05T10:25:35.117" v="2249" actId="47"/>
        <pc:sldMkLst>
          <pc:docMk/>
          <pc:sldMk cId="0" sldId="471"/>
        </pc:sldMkLst>
        <pc:spChg chg="del">
          <ac:chgData name="Alberto Tommasini" userId="4ed976f799c97d5d" providerId="LiveId" clId="{E12F8360-177C-4719-A416-F275632E8140}" dt="2022-04-05T08:05:05.452" v="784" actId="478"/>
          <ac:spMkLst>
            <pc:docMk/>
            <pc:sldMk cId="0" sldId="471"/>
            <ac:spMk id="58372" creationId="{2C13ADD5-FE0E-44AB-973E-7B9A4048C7EB}"/>
          </ac:spMkLst>
        </pc:spChg>
      </pc:sldChg>
      <pc:sldChg chg="addSp delSp modSp add del">
        <pc:chgData name="Alberto Tommasini" userId="4ed976f799c97d5d" providerId="LiveId" clId="{E12F8360-177C-4719-A416-F275632E8140}" dt="2022-04-05T10:25:36.169" v="2250" actId="47"/>
        <pc:sldMkLst>
          <pc:docMk/>
          <pc:sldMk cId="0" sldId="472"/>
        </pc:sldMkLst>
        <pc:spChg chg="add del mod">
          <ac:chgData name="Alberto Tommasini" userId="4ed976f799c97d5d" providerId="LiveId" clId="{E12F8360-177C-4719-A416-F275632E8140}" dt="2022-04-05T08:05:22.498" v="787" actId="478"/>
          <ac:spMkLst>
            <pc:docMk/>
            <pc:sldMk cId="0" sldId="472"/>
            <ac:spMk id="2" creationId="{F8D1C234-A726-4BE1-9CFC-47A34A5FBF54}"/>
          </ac:spMkLst>
        </pc:spChg>
        <pc:spChg chg="del">
          <ac:chgData name="Alberto Tommasini" userId="4ed976f799c97d5d" providerId="LiveId" clId="{E12F8360-177C-4719-A416-F275632E8140}" dt="2022-04-05T08:05:12.759" v="785" actId="478"/>
          <ac:spMkLst>
            <pc:docMk/>
            <pc:sldMk cId="0" sldId="472"/>
            <ac:spMk id="59395" creationId="{4E6BEF11-2E8A-4777-B7E8-04965D0FBC58}"/>
          </ac:spMkLst>
        </pc:spChg>
        <pc:spChg chg="del">
          <ac:chgData name="Alberto Tommasini" userId="4ed976f799c97d5d" providerId="LiveId" clId="{E12F8360-177C-4719-A416-F275632E8140}" dt="2022-04-05T08:05:19.162" v="786" actId="478"/>
          <ac:spMkLst>
            <pc:docMk/>
            <pc:sldMk cId="0" sldId="472"/>
            <ac:spMk id="59396" creationId="{7F29A363-D04A-48FD-9755-BF71F03A49D4}"/>
          </ac:spMkLst>
        </pc:spChg>
      </pc:sldChg>
      <pc:sldChg chg="add del">
        <pc:chgData name="Alberto Tommasini" userId="4ed976f799c97d5d" providerId="LiveId" clId="{E12F8360-177C-4719-A416-F275632E8140}" dt="2022-04-05T10:25:38.103" v="2252" actId="47"/>
        <pc:sldMkLst>
          <pc:docMk/>
          <pc:sldMk cId="0" sldId="473"/>
        </pc:sldMkLst>
      </pc:sldChg>
      <pc:sldChg chg="add del">
        <pc:chgData name="Alberto Tommasini" userId="4ed976f799c97d5d" providerId="LiveId" clId="{E12F8360-177C-4719-A416-F275632E8140}" dt="2022-04-05T10:25:39.426" v="2254" actId="47"/>
        <pc:sldMkLst>
          <pc:docMk/>
          <pc:sldMk cId="0" sldId="474"/>
        </pc:sldMkLst>
      </pc:sldChg>
      <pc:sldChg chg="add del">
        <pc:chgData name="Alberto Tommasini" userId="4ed976f799c97d5d" providerId="LiveId" clId="{E12F8360-177C-4719-A416-F275632E8140}" dt="2022-04-05T10:25:41.011" v="2255" actId="47"/>
        <pc:sldMkLst>
          <pc:docMk/>
          <pc:sldMk cId="0" sldId="475"/>
        </pc:sldMkLst>
      </pc:sldChg>
      <pc:sldChg chg="add del">
        <pc:chgData name="Alberto Tommasini" userId="4ed976f799c97d5d" providerId="LiveId" clId="{E12F8360-177C-4719-A416-F275632E8140}" dt="2022-04-05T10:24:37.383" v="2220" actId="47"/>
        <pc:sldMkLst>
          <pc:docMk/>
          <pc:sldMk cId="0" sldId="476"/>
        </pc:sldMkLst>
      </pc:sldChg>
      <pc:sldChg chg="add del">
        <pc:chgData name="Alberto Tommasini" userId="4ed976f799c97d5d" providerId="LiveId" clId="{E12F8360-177C-4719-A416-F275632E8140}" dt="2022-04-05T10:24:37.914" v="2221" actId="47"/>
        <pc:sldMkLst>
          <pc:docMk/>
          <pc:sldMk cId="0" sldId="477"/>
        </pc:sldMkLst>
      </pc:sldChg>
      <pc:sldChg chg="add del">
        <pc:chgData name="Alberto Tommasini" userId="4ed976f799c97d5d" providerId="LiveId" clId="{E12F8360-177C-4719-A416-F275632E8140}" dt="2022-04-05T10:24:39.474" v="2223" actId="47"/>
        <pc:sldMkLst>
          <pc:docMk/>
          <pc:sldMk cId="0" sldId="478"/>
        </pc:sldMkLst>
      </pc:sldChg>
      <pc:sldChg chg="add del">
        <pc:chgData name="Alberto Tommasini" userId="4ed976f799c97d5d" providerId="LiveId" clId="{E12F8360-177C-4719-A416-F275632E8140}" dt="2022-04-05T10:24:42.174" v="2225" actId="47"/>
        <pc:sldMkLst>
          <pc:docMk/>
          <pc:sldMk cId="0" sldId="479"/>
        </pc:sldMkLst>
      </pc:sldChg>
      <pc:sldChg chg="add del">
        <pc:chgData name="Alberto Tommasini" userId="4ed976f799c97d5d" providerId="LiveId" clId="{E12F8360-177C-4719-A416-F275632E8140}" dt="2022-04-05T10:24:42.834" v="2226" actId="47"/>
        <pc:sldMkLst>
          <pc:docMk/>
          <pc:sldMk cId="0" sldId="480"/>
        </pc:sldMkLst>
      </pc:sldChg>
      <pc:sldChg chg="addSp delSp modSp add del">
        <pc:chgData name="Alberto Tommasini" userId="4ed976f799c97d5d" providerId="LiveId" clId="{E12F8360-177C-4719-A416-F275632E8140}" dt="2022-04-05T08:33:03.741" v="1386" actId="2696"/>
        <pc:sldMkLst>
          <pc:docMk/>
          <pc:sldMk cId="0" sldId="481"/>
        </pc:sldMkLst>
        <pc:spChg chg="add del mod">
          <ac:chgData name="Alberto Tommasini" userId="4ed976f799c97d5d" providerId="LiveId" clId="{E12F8360-177C-4719-A416-F275632E8140}" dt="2022-04-05T08:07:42.713" v="840" actId="478"/>
          <ac:spMkLst>
            <pc:docMk/>
            <pc:sldMk cId="0" sldId="481"/>
            <ac:spMk id="2" creationId="{8D219CB5-2917-4189-BE6D-6CBB4D9D0160}"/>
          </ac:spMkLst>
        </pc:spChg>
        <pc:spChg chg="mod">
          <ac:chgData name="Alberto Tommasini" userId="4ed976f799c97d5d" providerId="LiveId" clId="{E12F8360-177C-4719-A416-F275632E8140}" dt="2022-04-05T08:07:47.391" v="841" actId="1076"/>
          <ac:spMkLst>
            <pc:docMk/>
            <pc:sldMk cId="0" sldId="481"/>
            <ac:spMk id="78850" creationId="{9E45CE20-73F4-4384-83E3-9CA295E226A1}"/>
          </ac:spMkLst>
        </pc:spChg>
        <pc:spChg chg="del">
          <ac:chgData name="Alberto Tommasini" userId="4ed976f799c97d5d" providerId="LiveId" clId="{E12F8360-177C-4719-A416-F275632E8140}" dt="2022-04-05T08:07:39.117" v="839" actId="478"/>
          <ac:spMkLst>
            <pc:docMk/>
            <pc:sldMk cId="0" sldId="481"/>
            <ac:spMk id="78851" creationId="{74D2E261-844E-42C5-857F-EDA88E65AE3E}"/>
          </ac:spMkLst>
        </pc:spChg>
        <pc:spChg chg="del">
          <ac:chgData name="Alberto Tommasini" userId="4ed976f799c97d5d" providerId="LiveId" clId="{E12F8360-177C-4719-A416-F275632E8140}" dt="2022-04-05T08:07:39.117" v="839" actId="478"/>
          <ac:spMkLst>
            <pc:docMk/>
            <pc:sldMk cId="0" sldId="481"/>
            <ac:spMk id="78852" creationId="{1F00D14C-AE26-48E7-B809-0F3B3D59424D}"/>
          </ac:spMkLst>
        </pc:spChg>
      </pc:sldChg>
      <pc:sldChg chg="add del">
        <pc:chgData name="Alberto Tommasini" userId="4ed976f799c97d5d" providerId="LiveId" clId="{E12F8360-177C-4719-A416-F275632E8140}" dt="2022-04-05T08:56:01.646" v="1479" actId="47"/>
        <pc:sldMkLst>
          <pc:docMk/>
          <pc:sldMk cId="2619224984" sldId="481"/>
        </pc:sldMkLst>
      </pc:sldChg>
      <pc:sldChg chg="addSp delSp modSp add del">
        <pc:chgData name="Alberto Tommasini" userId="4ed976f799c97d5d" providerId="LiveId" clId="{E12F8360-177C-4719-A416-F275632E8140}" dt="2022-04-05T08:33:03.741" v="1386" actId="2696"/>
        <pc:sldMkLst>
          <pc:docMk/>
          <pc:sldMk cId="0" sldId="482"/>
        </pc:sldMkLst>
        <pc:spChg chg="add del mod">
          <ac:chgData name="Alberto Tommasini" userId="4ed976f799c97d5d" providerId="LiveId" clId="{E12F8360-177C-4719-A416-F275632E8140}" dt="2022-04-05T08:09:16.594" v="857" actId="478"/>
          <ac:spMkLst>
            <pc:docMk/>
            <pc:sldMk cId="0" sldId="482"/>
            <ac:spMk id="2" creationId="{05EB219E-28B9-4852-8307-FD53115F2B12}"/>
          </ac:spMkLst>
        </pc:spChg>
        <pc:spChg chg="mod">
          <ac:chgData name="Alberto Tommasini" userId="4ed976f799c97d5d" providerId="LiveId" clId="{E12F8360-177C-4719-A416-F275632E8140}" dt="2022-04-05T08:09:22.683" v="858" actId="1076"/>
          <ac:spMkLst>
            <pc:docMk/>
            <pc:sldMk cId="0" sldId="482"/>
            <ac:spMk id="81922" creationId="{F0A05931-28A1-4389-B437-45B090D9D85F}"/>
          </ac:spMkLst>
        </pc:spChg>
        <pc:spChg chg="del">
          <ac:chgData name="Alberto Tommasini" userId="4ed976f799c97d5d" providerId="LiveId" clId="{E12F8360-177C-4719-A416-F275632E8140}" dt="2022-04-05T08:09:14.328" v="856" actId="478"/>
          <ac:spMkLst>
            <pc:docMk/>
            <pc:sldMk cId="0" sldId="482"/>
            <ac:spMk id="81923" creationId="{0C8294D7-B54E-44F4-9A50-3F08ADA60383}"/>
          </ac:spMkLst>
        </pc:spChg>
        <pc:spChg chg="del">
          <ac:chgData name="Alberto Tommasini" userId="4ed976f799c97d5d" providerId="LiveId" clId="{E12F8360-177C-4719-A416-F275632E8140}" dt="2022-04-05T08:09:14.328" v="856" actId="478"/>
          <ac:spMkLst>
            <pc:docMk/>
            <pc:sldMk cId="0" sldId="482"/>
            <ac:spMk id="81924" creationId="{3BAE636D-71FE-450F-B559-9323B52C6E73}"/>
          </ac:spMkLst>
        </pc:spChg>
      </pc:sldChg>
      <pc:sldChg chg="add del">
        <pc:chgData name="Alberto Tommasini" userId="4ed976f799c97d5d" providerId="LiveId" clId="{E12F8360-177C-4719-A416-F275632E8140}" dt="2022-04-05T09:00:57.905" v="1635" actId="47"/>
        <pc:sldMkLst>
          <pc:docMk/>
          <pc:sldMk cId="1752607184" sldId="482"/>
        </pc:sldMkLst>
      </pc:sldChg>
      <pc:sldChg chg="add del">
        <pc:chgData name="Alberto Tommasini" userId="4ed976f799c97d5d" providerId="LiveId" clId="{E12F8360-177C-4719-A416-F275632E8140}" dt="2022-04-05T08:11:19.945" v="875" actId="47"/>
        <pc:sldMkLst>
          <pc:docMk/>
          <pc:sldMk cId="0" sldId="483"/>
        </pc:sldMkLst>
      </pc:sldChg>
      <pc:sldChg chg="add del">
        <pc:chgData name="Alberto Tommasini" userId="4ed976f799c97d5d" providerId="LiveId" clId="{E12F8360-177C-4719-A416-F275632E8140}" dt="2022-04-05T08:11:23.387" v="877" actId="47"/>
        <pc:sldMkLst>
          <pc:docMk/>
          <pc:sldMk cId="0" sldId="484"/>
        </pc:sldMkLst>
      </pc:sldChg>
      <pc:sldChg chg="add del">
        <pc:chgData name="Alberto Tommasini" userId="4ed976f799c97d5d" providerId="LiveId" clId="{E12F8360-177C-4719-A416-F275632E8140}" dt="2022-04-05T08:11:26.339" v="878" actId="47"/>
        <pc:sldMkLst>
          <pc:docMk/>
          <pc:sldMk cId="0" sldId="485"/>
        </pc:sldMkLst>
      </pc:sldChg>
      <pc:sldChg chg="add del">
        <pc:chgData name="Alberto Tommasini" userId="4ed976f799c97d5d" providerId="LiveId" clId="{E12F8360-177C-4719-A416-F275632E8140}" dt="2022-04-05T10:24:47.923" v="2230" actId="47"/>
        <pc:sldMkLst>
          <pc:docMk/>
          <pc:sldMk cId="0" sldId="486"/>
        </pc:sldMkLst>
      </pc:sldChg>
      <pc:sldChg chg="addSp delSp modSp add del">
        <pc:chgData name="Alberto Tommasini" userId="4ed976f799c97d5d" providerId="LiveId" clId="{E12F8360-177C-4719-A416-F275632E8140}" dt="2022-04-05T10:24:48.754" v="2231" actId="47"/>
        <pc:sldMkLst>
          <pc:docMk/>
          <pc:sldMk cId="0" sldId="487"/>
        </pc:sldMkLst>
        <pc:spChg chg="add del mod">
          <ac:chgData name="Alberto Tommasini" userId="4ed976f799c97d5d" providerId="LiveId" clId="{E12F8360-177C-4719-A416-F275632E8140}" dt="2022-04-05T08:12:00.612" v="890" actId="478"/>
          <ac:spMkLst>
            <pc:docMk/>
            <pc:sldMk cId="0" sldId="487"/>
            <ac:spMk id="2" creationId="{DB316400-0AE2-43E4-A8CB-1275BBB7FAC5}"/>
          </ac:spMkLst>
        </pc:spChg>
        <pc:spChg chg="del">
          <ac:chgData name="Alberto Tommasini" userId="4ed976f799c97d5d" providerId="LiveId" clId="{E12F8360-177C-4719-A416-F275632E8140}" dt="2022-04-05T08:11:57.262" v="889" actId="478"/>
          <ac:spMkLst>
            <pc:docMk/>
            <pc:sldMk cId="0" sldId="487"/>
            <ac:spMk id="112643" creationId="{08D338D6-74AC-4E6A-A757-5403B3B64F6F}"/>
          </ac:spMkLst>
        </pc:spChg>
        <pc:spChg chg="del">
          <ac:chgData name="Alberto Tommasini" userId="4ed976f799c97d5d" providerId="LiveId" clId="{E12F8360-177C-4719-A416-F275632E8140}" dt="2022-04-05T08:11:57.262" v="889" actId="478"/>
          <ac:spMkLst>
            <pc:docMk/>
            <pc:sldMk cId="0" sldId="487"/>
            <ac:spMk id="112644" creationId="{05FAB5D2-84D8-45AA-B017-7BA31D2AF52B}"/>
          </ac:spMkLst>
        </pc:spChg>
      </pc:sldChg>
      <pc:sldChg chg="addSp delSp modSp add del">
        <pc:chgData name="Alberto Tommasini" userId="4ed976f799c97d5d" providerId="LiveId" clId="{E12F8360-177C-4719-A416-F275632E8140}" dt="2022-04-05T10:24:50.215" v="2233" actId="47"/>
        <pc:sldMkLst>
          <pc:docMk/>
          <pc:sldMk cId="0" sldId="488"/>
        </pc:sldMkLst>
        <pc:spChg chg="add del mod">
          <ac:chgData name="Alberto Tommasini" userId="4ed976f799c97d5d" providerId="LiveId" clId="{E12F8360-177C-4719-A416-F275632E8140}" dt="2022-04-05T08:12:33.753" v="895" actId="478"/>
          <ac:spMkLst>
            <pc:docMk/>
            <pc:sldMk cId="0" sldId="488"/>
            <ac:spMk id="2" creationId="{CBE06BE9-E4E1-416F-932B-67FD9AD08DBF}"/>
          </ac:spMkLst>
        </pc:spChg>
        <pc:spChg chg="mod">
          <ac:chgData name="Alberto Tommasini" userId="4ed976f799c97d5d" providerId="LiveId" clId="{E12F8360-177C-4719-A416-F275632E8140}" dt="2022-04-05T08:12:37.439" v="896" actId="1076"/>
          <ac:spMkLst>
            <pc:docMk/>
            <pc:sldMk cId="0" sldId="488"/>
            <ac:spMk id="114690" creationId="{BB04522F-32D2-4678-8A10-1B0D546E2FAB}"/>
          </ac:spMkLst>
        </pc:spChg>
        <pc:spChg chg="del">
          <ac:chgData name="Alberto Tommasini" userId="4ed976f799c97d5d" providerId="LiveId" clId="{E12F8360-177C-4719-A416-F275632E8140}" dt="2022-04-05T08:12:30.697" v="894" actId="478"/>
          <ac:spMkLst>
            <pc:docMk/>
            <pc:sldMk cId="0" sldId="488"/>
            <ac:spMk id="114691" creationId="{8940972F-FF37-43F8-A5D2-EE690F199C58}"/>
          </ac:spMkLst>
        </pc:spChg>
        <pc:spChg chg="del">
          <ac:chgData name="Alberto Tommasini" userId="4ed976f799c97d5d" providerId="LiveId" clId="{E12F8360-177C-4719-A416-F275632E8140}" dt="2022-04-05T08:12:30.697" v="894" actId="478"/>
          <ac:spMkLst>
            <pc:docMk/>
            <pc:sldMk cId="0" sldId="488"/>
            <ac:spMk id="114692" creationId="{E74A5BE2-6EC7-48CB-B66C-C04AC2F13479}"/>
          </ac:spMkLst>
        </pc:spChg>
      </pc:sldChg>
      <pc:sldChg chg="add del">
        <pc:chgData name="Alberto Tommasini" userId="4ed976f799c97d5d" providerId="LiveId" clId="{E12F8360-177C-4719-A416-F275632E8140}" dt="2022-04-05T08:12:46.340" v="897" actId="47"/>
        <pc:sldMkLst>
          <pc:docMk/>
          <pc:sldMk cId="0" sldId="489"/>
        </pc:sldMkLst>
      </pc:sldChg>
      <pc:sldChg chg="addSp delSp modSp add del">
        <pc:chgData name="Alberto Tommasini" userId="4ed976f799c97d5d" providerId="LiveId" clId="{E12F8360-177C-4719-A416-F275632E8140}" dt="2022-04-05T10:24:50.922" v="2234" actId="47"/>
        <pc:sldMkLst>
          <pc:docMk/>
          <pc:sldMk cId="0" sldId="490"/>
        </pc:sldMkLst>
        <pc:spChg chg="add del mod">
          <ac:chgData name="Alberto Tommasini" userId="4ed976f799c97d5d" providerId="LiveId" clId="{E12F8360-177C-4719-A416-F275632E8140}" dt="2022-04-05T08:13:03.419" v="902" actId="478"/>
          <ac:spMkLst>
            <pc:docMk/>
            <pc:sldMk cId="0" sldId="490"/>
            <ac:spMk id="2" creationId="{E3A7A3C0-99CA-469C-A294-B0FA0CB659CE}"/>
          </ac:spMkLst>
        </pc:spChg>
        <pc:spChg chg="mod">
          <ac:chgData name="Alberto Tommasini" userId="4ed976f799c97d5d" providerId="LiveId" clId="{E12F8360-177C-4719-A416-F275632E8140}" dt="2022-04-05T08:13:11.355" v="905" actId="14100"/>
          <ac:spMkLst>
            <pc:docMk/>
            <pc:sldMk cId="0" sldId="490"/>
            <ac:spMk id="120834" creationId="{AD502D41-F9FB-4117-AFD7-0EE59A6801AC}"/>
          </ac:spMkLst>
        </pc:spChg>
        <pc:spChg chg="del">
          <ac:chgData name="Alberto Tommasini" userId="4ed976f799c97d5d" providerId="LiveId" clId="{E12F8360-177C-4719-A416-F275632E8140}" dt="2022-04-05T08:13:05.236" v="903" actId="478"/>
          <ac:spMkLst>
            <pc:docMk/>
            <pc:sldMk cId="0" sldId="490"/>
            <ac:spMk id="120835" creationId="{F3D60114-5EF0-4754-83FF-C151F1BFEBF4}"/>
          </ac:spMkLst>
        </pc:spChg>
        <pc:spChg chg="del">
          <ac:chgData name="Alberto Tommasini" userId="4ed976f799c97d5d" providerId="LiveId" clId="{E12F8360-177C-4719-A416-F275632E8140}" dt="2022-04-05T08:13:01.272" v="901" actId="478"/>
          <ac:spMkLst>
            <pc:docMk/>
            <pc:sldMk cId="0" sldId="490"/>
            <ac:spMk id="120836" creationId="{AE751B09-6233-45CD-A181-B0EE6B762C5D}"/>
          </ac:spMkLst>
        </pc:spChg>
      </pc:sldChg>
      <pc:sldChg chg="modSp add mod ord">
        <pc:chgData name="Alberto Tommasini" userId="4ed976f799c97d5d" providerId="LiveId" clId="{E12F8360-177C-4719-A416-F275632E8140}" dt="2022-04-05T10:25:54.988" v="2257"/>
        <pc:sldMkLst>
          <pc:docMk/>
          <pc:sldMk cId="0" sldId="491"/>
        </pc:sldMkLst>
        <pc:spChg chg="mod">
          <ac:chgData name="Alberto Tommasini" userId="4ed976f799c97d5d" providerId="LiveId" clId="{E12F8360-177C-4719-A416-F275632E8140}" dt="2022-04-05T08:13:50.573" v="913" actId="14100"/>
          <ac:spMkLst>
            <pc:docMk/>
            <pc:sldMk cId="0" sldId="491"/>
            <ac:spMk id="122882" creationId="{E62E3287-E335-49CF-886E-BD90675354FC}"/>
          </ac:spMkLst>
        </pc:spChg>
        <pc:spChg chg="mod">
          <ac:chgData name="Alberto Tommasini" userId="4ed976f799c97d5d" providerId="LiveId" clId="{E12F8360-177C-4719-A416-F275632E8140}" dt="2022-04-05T08:13:45.994" v="912" actId="20577"/>
          <ac:spMkLst>
            <pc:docMk/>
            <pc:sldMk cId="0" sldId="491"/>
            <ac:spMk id="122883" creationId="{FB2624CA-CD06-40F5-BF76-44BCEF08B034}"/>
          </ac:spMkLst>
        </pc:spChg>
      </pc:sldChg>
      <pc:sldChg chg="addSp modSp new mod">
        <pc:chgData name="Alberto Tommasini" userId="4ed976f799c97d5d" providerId="LiveId" clId="{E12F8360-177C-4719-A416-F275632E8140}" dt="2022-04-05T12:41:23.586" v="3373" actId="207"/>
        <pc:sldMkLst>
          <pc:docMk/>
          <pc:sldMk cId="1084107733" sldId="492"/>
        </pc:sldMkLst>
        <pc:spChg chg="add mod">
          <ac:chgData name="Alberto Tommasini" userId="4ed976f799c97d5d" providerId="LiveId" clId="{E12F8360-177C-4719-A416-F275632E8140}" dt="2022-04-05T12:41:23.586" v="3373" actId="207"/>
          <ac:spMkLst>
            <pc:docMk/>
            <pc:sldMk cId="1084107733" sldId="492"/>
            <ac:spMk id="2" creationId="{A2ADC7B8-36EA-4BDB-8710-1945BBC2F513}"/>
          </ac:spMkLst>
        </pc:spChg>
      </pc:sldChg>
      <pc:sldChg chg="addSp modSp add del mod">
        <pc:chgData name="Alberto Tommasini" userId="4ed976f799c97d5d" providerId="LiveId" clId="{E12F8360-177C-4719-A416-F275632E8140}" dt="2022-04-05T12:43:04.856" v="3394" actId="113"/>
        <pc:sldMkLst>
          <pc:docMk/>
          <pc:sldMk cId="1406693818" sldId="493"/>
        </pc:sldMkLst>
        <pc:spChg chg="add mod">
          <ac:chgData name="Alberto Tommasini" userId="4ed976f799c97d5d" providerId="LiveId" clId="{E12F8360-177C-4719-A416-F275632E8140}" dt="2022-04-05T12:24:18.745" v="2598" actId="1076"/>
          <ac:spMkLst>
            <pc:docMk/>
            <pc:sldMk cId="1406693818" sldId="493"/>
            <ac:spMk id="2" creationId="{2B1D76F5-B4D3-41A4-B4E8-7086D35C182D}"/>
          </ac:spMkLst>
        </pc:spChg>
        <pc:spChg chg="add mod">
          <ac:chgData name="Alberto Tommasini" userId="4ed976f799c97d5d" providerId="LiveId" clId="{E12F8360-177C-4719-A416-F275632E8140}" dt="2022-04-05T12:43:04.856" v="3394" actId="113"/>
          <ac:spMkLst>
            <pc:docMk/>
            <pc:sldMk cId="1406693818" sldId="493"/>
            <ac:spMk id="5" creationId="{00615AA0-04F0-4EFF-9B40-D8298F6C4494}"/>
          </ac:spMkLst>
        </pc:spChg>
        <pc:picChg chg="add mod">
          <ac:chgData name="Alberto Tommasini" userId="4ed976f799c97d5d" providerId="LiveId" clId="{E12F8360-177C-4719-A416-F275632E8140}" dt="2022-04-05T12:42:21.294" v="3380" actId="14100"/>
          <ac:picMkLst>
            <pc:docMk/>
            <pc:sldMk cId="1406693818" sldId="493"/>
            <ac:picMk id="4" creationId="{2482DCC6-634C-4DD6-8C0A-7E1514DACD44}"/>
          </ac:picMkLst>
        </pc:picChg>
      </pc:sldChg>
      <pc:sldChg chg="new del">
        <pc:chgData name="Alberto Tommasini" userId="4ed976f799c97d5d" providerId="LiveId" clId="{E12F8360-177C-4719-A416-F275632E8140}" dt="2022-04-05T09:17:02.511" v="1988" actId="47"/>
        <pc:sldMkLst>
          <pc:docMk/>
          <pc:sldMk cId="281939583" sldId="494"/>
        </pc:sldMkLst>
      </pc:sldChg>
      <pc:sldChg chg="add del">
        <pc:chgData name="Alberto Tommasini" userId="4ed976f799c97d5d" providerId="LiveId" clId="{E12F8360-177C-4719-A416-F275632E8140}" dt="2022-04-05T08:14:17.052" v="924" actId="47"/>
        <pc:sldMkLst>
          <pc:docMk/>
          <pc:sldMk cId="2175534547" sldId="494"/>
        </pc:sldMkLst>
      </pc:sldChg>
      <pc:sldChg chg="add del">
        <pc:chgData name="Alberto Tommasini" userId="4ed976f799c97d5d" providerId="LiveId" clId="{E12F8360-177C-4719-A416-F275632E8140}" dt="2022-04-05T08:14:43.907" v="928" actId="47"/>
        <pc:sldMkLst>
          <pc:docMk/>
          <pc:sldMk cId="2170446075" sldId="495"/>
        </pc:sldMkLst>
      </pc:sldChg>
      <pc:sldChg chg="new">
        <pc:chgData name="Alberto Tommasini" userId="4ed976f799c97d5d" providerId="LiveId" clId="{E12F8360-177C-4719-A416-F275632E8140}" dt="2022-04-05T09:20:58.683" v="1998" actId="680"/>
        <pc:sldMkLst>
          <pc:docMk/>
          <pc:sldMk cId="1185736861" sldId="496"/>
        </pc:sldMkLst>
      </pc:sldChg>
      <pc:sldChg chg="new">
        <pc:chgData name="Alberto Tommasini" userId="4ed976f799c97d5d" providerId="LiveId" clId="{E12F8360-177C-4719-A416-F275632E8140}" dt="2022-04-05T09:21:04.415" v="1999" actId="680"/>
        <pc:sldMkLst>
          <pc:docMk/>
          <pc:sldMk cId="2377927926" sldId="497"/>
        </pc:sldMkLst>
      </pc:sldChg>
      <pc:sldChg chg="new">
        <pc:chgData name="Alberto Tommasini" userId="4ed976f799c97d5d" providerId="LiveId" clId="{E12F8360-177C-4719-A416-F275632E8140}" dt="2022-04-05T10:03:39.299" v="2132" actId="680"/>
        <pc:sldMkLst>
          <pc:docMk/>
          <pc:sldMk cId="2563159278" sldId="498"/>
        </pc:sldMkLst>
      </pc:sldChg>
      <pc:sldChg chg="new">
        <pc:chgData name="Alberto Tommasini" userId="4ed976f799c97d5d" providerId="LiveId" clId="{E12F8360-177C-4719-A416-F275632E8140}" dt="2022-04-05T10:25:59.112" v="2258" actId="680"/>
        <pc:sldMkLst>
          <pc:docMk/>
          <pc:sldMk cId="1347366821" sldId="499"/>
        </pc:sldMkLst>
      </pc:sldChg>
      <pc:sldChg chg="new">
        <pc:chgData name="Alberto Tommasini" userId="4ed976f799c97d5d" providerId="LiveId" clId="{E12F8360-177C-4719-A416-F275632E8140}" dt="2022-04-05T10:50:28.407" v="2264" actId="680"/>
        <pc:sldMkLst>
          <pc:docMk/>
          <pc:sldMk cId="751612515" sldId="500"/>
        </pc:sldMkLst>
      </pc:sldChg>
      <pc:sldChg chg="addSp modSp new mod modAnim">
        <pc:chgData name="Alberto Tommasini" userId="4ed976f799c97d5d" providerId="LiveId" clId="{E12F8360-177C-4719-A416-F275632E8140}" dt="2022-04-05T12:09:54.423" v="2378"/>
        <pc:sldMkLst>
          <pc:docMk/>
          <pc:sldMk cId="3301459260" sldId="501"/>
        </pc:sldMkLst>
        <pc:spChg chg="add mod">
          <ac:chgData name="Alberto Tommasini" userId="4ed976f799c97d5d" providerId="LiveId" clId="{E12F8360-177C-4719-A416-F275632E8140}" dt="2022-04-05T12:08:06.072" v="2372" actId="20577"/>
          <ac:spMkLst>
            <pc:docMk/>
            <pc:sldMk cId="3301459260" sldId="501"/>
            <ac:spMk id="2" creationId="{D08A68C6-F32A-4E30-AD3D-E2AB48B89274}"/>
          </ac:spMkLst>
        </pc:spChg>
        <pc:picChg chg="add mod">
          <ac:chgData name="Alberto Tommasini" userId="4ed976f799c97d5d" providerId="LiveId" clId="{E12F8360-177C-4719-A416-F275632E8140}" dt="2022-04-05T12:08:55.571" v="2375" actId="1076"/>
          <ac:picMkLst>
            <pc:docMk/>
            <pc:sldMk cId="3301459260" sldId="501"/>
            <ac:picMk id="1026" creationId="{BC5334D4-8535-4C71-B565-01F149461765}"/>
          </ac:picMkLst>
        </pc:picChg>
        <pc:picChg chg="add mod">
          <ac:chgData name="Alberto Tommasini" userId="4ed976f799c97d5d" providerId="LiveId" clId="{E12F8360-177C-4719-A416-F275632E8140}" dt="2022-04-05T12:09:15.994" v="2377" actId="1076"/>
          <ac:picMkLst>
            <pc:docMk/>
            <pc:sldMk cId="3301459260" sldId="501"/>
            <ac:picMk id="1028" creationId="{48B17CFB-C61A-415B-9463-8C69D74CF203}"/>
          </ac:picMkLst>
        </pc:picChg>
      </pc:sldChg>
      <pc:sldMasterChg chg="delSldLayout">
        <pc:chgData name="Alberto Tommasini" userId="4ed976f799c97d5d" providerId="LiveId" clId="{E12F8360-177C-4719-A416-F275632E8140}" dt="2022-04-05T09:56:51.203" v="2101" actId="47"/>
        <pc:sldMasterMkLst>
          <pc:docMk/>
          <pc:sldMasterMk cId="0" sldId="2147483648"/>
        </pc:sldMasterMkLst>
        <pc:sldLayoutChg chg="del">
          <pc:chgData name="Alberto Tommasini" userId="4ed976f799c97d5d" providerId="LiveId" clId="{E12F8360-177C-4719-A416-F275632E8140}" dt="2022-04-05T09:18:07.530" v="1990" actId="2696"/>
          <pc:sldLayoutMkLst>
            <pc:docMk/>
            <pc:sldMasterMk cId="0" sldId="2147483648"/>
            <pc:sldLayoutMk cId="697533076" sldId="2147483660"/>
          </pc:sldLayoutMkLst>
        </pc:sldLayoutChg>
        <pc:sldLayoutChg chg="del">
          <pc:chgData name="Alberto Tommasini" userId="4ed976f799c97d5d" providerId="LiveId" clId="{E12F8360-177C-4719-A416-F275632E8140}" dt="2022-04-05T09:18:07.530" v="1990" actId="2696"/>
          <pc:sldLayoutMkLst>
            <pc:docMk/>
            <pc:sldMasterMk cId="0" sldId="2147483648"/>
            <pc:sldLayoutMk cId="860757450" sldId="2147483661"/>
          </pc:sldLayoutMkLst>
        </pc:sldLayoutChg>
        <pc:sldLayoutChg chg="del">
          <pc:chgData name="Alberto Tommasini" userId="4ed976f799c97d5d" providerId="LiveId" clId="{E12F8360-177C-4719-A416-F275632E8140}" dt="2022-04-05T09:56:24.252" v="2098" actId="47"/>
          <pc:sldLayoutMkLst>
            <pc:docMk/>
            <pc:sldMasterMk cId="0" sldId="2147483648"/>
            <pc:sldLayoutMk cId="4035403913" sldId="2147483661"/>
          </pc:sldLayoutMkLst>
        </pc:sldLayoutChg>
        <pc:sldLayoutChg chg="del">
          <pc:chgData name="Alberto Tommasini" userId="4ed976f799c97d5d" providerId="LiveId" clId="{E12F8360-177C-4719-A416-F275632E8140}" dt="2022-04-05T09:56:51.203" v="2101" actId="47"/>
          <pc:sldLayoutMkLst>
            <pc:docMk/>
            <pc:sldMasterMk cId="0" sldId="2147483648"/>
            <pc:sldLayoutMk cId="3262953819" sldId="2147483662"/>
          </pc:sldLayoutMkLst>
        </pc:sldLayoutChg>
        <pc:sldLayoutChg chg="del">
          <pc:chgData name="Alberto Tommasini" userId="4ed976f799c97d5d" providerId="LiveId" clId="{E12F8360-177C-4719-A416-F275632E8140}" dt="2022-04-05T09:18:07.530" v="1990" actId="2696"/>
          <pc:sldLayoutMkLst>
            <pc:docMk/>
            <pc:sldMasterMk cId="0" sldId="2147483648"/>
            <pc:sldLayoutMk cId="3467365476" sldId="214748366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5BA4BF89-09E9-4011-AE32-04220F0A80A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994CFD00-88F0-4840-9D0B-142E6A64EAC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EE5561DC-0515-4A78-BC84-567CEAFF2DA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8DC9B3F1-F49A-46A8-9F07-2D4BD5AB758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noProof="0"/>
              <a:t>Fare clic per modificare gli stili del testo dello schema</a:t>
            </a:r>
          </a:p>
          <a:p>
            <a:pPr lvl="1"/>
            <a:r>
              <a:rPr lang="it-IT" altLang="it-IT" noProof="0"/>
              <a:t>Secondo livello</a:t>
            </a:r>
          </a:p>
          <a:p>
            <a:pPr lvl="2"/>
            <a:r>
              <a:rPr lang="it-IT" altLang="it-IT" noProof="0"/>
              <a:t>Terzo livello</a:t>
            </a:r>
          </a:p>
          <a:p>
            <a:pPr lvl="3"/>
            <a:r>
              <a:rPr lang="it-IT" altLang="it-IT" noProof="0"/>
              <a:t>Quarto livello</a:t>
            </a:r>
          </a:p>
          <a:p>
            <a:pPr lvl="4"/>
            <a:r>
              <a:rPr lang="it-IT" altLang="it-IT" noProof="0"/>
              <a:t>Quinto livello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E1D383D2-F034-42F0-B8F5-639522064B0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B738C8FC-C727-4408-A14A-D569E06054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6766838-AC64-4EA6-85DC-4ECFF2F8CFBE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>
            <a:extLst>
              <a:ext uri="{FF2B5EF4-FFF2-40B4-BE49-F238E27FC236}">
                <a16:creationId xmlns:a16="http://schemas.microsoft.com/office/drawing/2014/main" id="{46ADADF8-624D-4049-8D8C-E5679F136B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73E35D69-0BCE-488A-8794-A637242EAF34}" type="slidenum">
              <a:rPr lang="it-IT" altLang="en-US"/>
              <a:pPr eaLnBrk="1" hangingPunct="1"/>
              <a:t>22</a:t>
            </a:fld>
            <a:endParaRPr lang="it-IT" altLang="en-US"/>
          </a:p>
        </p:txBody>
      </p:sp>
      <p:sp>
        <p:nvSpPr>
          <p:cNvPr id="148483" name="Rectangle 2">
            <a:extLst>
              <a:ext uri="{FF2B5EF4-FFF2-40B4-BE49-F238E27FC236}">
                <a16:creationId xmlns:a16="http://schemas.microsoft.com/office/drawing/2014/main" id="{D84993A3-7D71-49F1-BCC5-491623FB78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8484" name="Rectangle 3">
            <a:extLst>
              <a:ext uri="{FF2B5EF4-FFF2-40B4-BE49-F238E27FC236}">
                <a16:creationId xmlns:a16="http://schemas.microsoft.com/office/drawing/2014/main" id="{42A24270-D2E2-4256-92C0-35BD386895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0948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>
            <a:extLst>
              <a:ext uri="{FF2B5EF4-FFF2-40B4-BE49-F238E27FC236}">
                <a16:creationId xmlns:a16="http://schemas.microsoft.com/office/drawing/2014/main" id="{EF8DE758-3FB0-479D-B4AF-ED5E0DF0F6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98E44AD9-E155-42AE-9724-41C1F6275004}" type="slidenum">
              <a:rPr lang="it-IT" altLang="en-US"/>
              <a:pPr eaLnBrk="1" hangingPunct="1"/>
              <a:t>45</a:t>
            </a:fld>
            <a:endParaRPr lang="it-IT" altLang="en-US"/>
          </a:p>
        </p:txBody>
      </p:sp>
      <p:sp>
        <p:nvSpPr>
          <p:cNvPr id="230403" name="Rectangle 2">
            <a:extLst>
              <a:ext uri="{FF2B5EF4-FFF2-40B4-BE49-F238E27FC236}">
                <a16:creationId xmlns:a16="http://schemas.microsoft.com/office/drawing/2014/main" id="{8A91ECD7-6D42-4434-92F9-28FC7305FB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0404" name="Rectangle 3">
            <a:extLst>
              <a:ext uri="{FF2B5EF4-FFF2-40B4-BE49-F238E27FC236}">
                <a16:creationId xmlns:a16="http://schemas.microsoft.com/office/drawing/2014/main" id="{07517FCF-FF3C-4EB4-8EB9-F132D5C7ED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FAC516CD-00E1-4A96-8512-17C3D4A340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9625E554-2637-40D4-87DB-EDF6F59117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>
            <a:extLst>
              <a:ext uri="{FF2B5EF4-FFF2-40B4-BE49-F238E27FC236}">
                <a16:creationId xmlns:a16="http://schemas.microsoft.com/office/drawing/2014/main" id="{A197784F-255E-4FE9-B4CB-53302CC98B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C5A4F7C9-99FC-4BD8-A95F-106B854CB77B}" type="slidenum">
              <a:rPr lang="it-IT" altLang="en-US"/>
              <a:pPr eaLnBrk="1" hangingPunct="1"/>
              <a:t>66</a:t>
            </a:fld>
            <a:endParaRPr lang="it-IT" altLang="en-US"/>
          </a:p>
        </p:txBody>
      </p:sp>
      <p:sp>
        <p:nvSpPr>
          <p:cNvPr id="150531" name="Rectangle 2">
            <a:extLst>
              <a:ext uri="{FF2B5EF4-FFF2-40B4-BE49-F238E27FC236}">
                <a16:creationId xmlns:a16="http://schemas.microsoft.com/office/drawing/2014/main" id="{8127B196-2098-496D-AFE1-AA16164E59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>
            <a:extLst>
              <a:ext uri="{FF2B5EF4-FFF2-40B4-BE49-F238E27FC236}">
                <a16:creationId xmlns:a16="http://schemas.microsoft.com/office/drawing/2014/main" id="{C70FE9EF-5DB8-41E0-BAEF-7FD338EEA2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>
            <a:extLst>
              <a:ext uri="{FF2B5EF4-FFF2-40B4-BE49-F238E27FC236}">
                <a16:creationId xmlns:a16="http://schemas.microsoft.com/office/drawing/2014/main" id="{BE7F3D7F-F165-40CE-BC23-FC47D06228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B0DB3B27-BEF1-499E-9DE3-9670720A044C}" type="slidenum">
              <a:rPr lang="it-IT" altLang="en-US"/>
              <a:pPr eaLnBrk="1" hangingPunct="1"/>
              <a:t>67</a:t>
            </a:fld>
            <a:endParaRPr lang="it-IT" altLang="en-US"/>
          </a:p>
        </p:txBody>
      </p:sp>
      <p:sp>
        <p:nvSpPr>
          <p:cNvPr id="151555" name="Rectangle 2">
            <a:extLst>
              <a:ext uri="{FF2B5EF4-FFF2-40B4-BE49-F238E27FC236}">
                <a16:creationId xmlns:a16="http://schemas.microsoft.com/office/drawing/2014/main" id="{732E1963-AF5A-458F-82AD-850F1E5AB9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>
            <a:extLst>
              <a:ext uri="{FF2B5EF4-FFF2-40B4-BE49-F238E27FC236}">
                <a16:creationId xmlns:a16="http://schemas.microsoft.com/office/drawing/2014/main" id="{685D1979-0BDD-49CF-8E1A-6DFAB55DEC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>
            <a:extLst>
              <a:ext uri="{FF2B5EF4-FFF2-40B4-BE49-F238E27FC236}">
                <a16:creationId xmlns:a16="http://schemas.microsoft.com/office/drawing/2014/main" id="{19817F83-C7A3-4830-9FB5-BE6F8FFACA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5361B43F-2C5F-4CD2-88FF-9F5E49053038}" type="slidenum">
              <a:rPr lang="it-IT" altLang="en-US"/>
              <a:pPr eaLnBrk="1" hangingPunct="1"/>
              <a:t>69</a:t>
            </a:fld>
            <a:endParaRPr lang="it-IT" altLang="en-US"/>
          </a:p>
        </p:txBody>
      </p:sp>
      <p:sp>
        <p:nvSpPr>
          <p:cNvPr id="152579" name="Rectangle 2">
            <a:extLst>
              <a:ext uri="{FF2B5EF4-FFF2-40B4-BE49-F238E27FC236}">
                <a16:creationId xmlns:a16="http://schemas.microsoft.com/office/drawing/2014/main" id="{576A48E1-6D45-4FF7-BDF7-53EE709F03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2580" name="Rectangle 3">
            <a:extLst>
              <a:ext uri="{FF2B5EF4-FFF2-40B4-BE49-F238E27FC236}">
                <a16:creationId xmlns:a16="http://schemas.microsoft.com/office/drawing/2014/main" id="{DC04A8F8-255E-4531-9559-DBB29520E3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>
            <a:extLst>
              <a:ext uri="{FF2B5EF4-FFF2-40B4-BE49-F238E27FC236}">
                <a16:creationId xmlns:a16="http://schemas.microsoft.com/office/drawing/2014/main" id="{6F3DF7B7-3D96-4378-A46E-1A2D9D3B7D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11598661-6EFF-4FB2-BC64-BCB4AAC43E6E}" type="slidenum">
              <a:rPr lang="it-IT" altLang="en-US"/>
              <a:pPr eaLnBrk="1" hangingPunct="1"/>
              <a:t>70</a:t>
            </a:fld>
            <a:endParaRPr lang="it-IT" altLang="en-US"/>
          </a:p>
        </p:txBody>
      </p:sp>
      <p:sp>
        <p:nvSpPr>
          <p:cNvPr id="153603" name="Rectangle 2">
            <a:extLst>
              <a:ext uri="{FF2B5EF4-FFF2-40B4-BE49-F238E27FC236}">
                <a16:creationId xmlns:a16="http://schemas.microsoft.com/office/drawing/2014/main" id="{3CE84CE3-E072-4E96-9023-659AC3637A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04" name="Rectangle 3">
            <a:extLst>
              <a:ext uri="{FF2B5EF4-FFF2-40B4-BE49-F238E27FC236}">
                <a16:creationId xmlns:a16="http://schemas.microsoft.com/office/drawing/2014/main" id="{99810ECC-7D80-4691-B66A-0868750D45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C0FE79-6F58-4FDE-AF81-60B0B82C92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A1D2E7-F5E2-4739-8D5D-A222F6593B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425F0F-D2E8-4708-A994-3F0229912B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FD544-4C34-47C8-9665-150A90D3276C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73304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0DC4C0-662F-4F4C-9E5E-6EE37048EA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7A19E5-1C1B-4F18-B6CA-56F903FAA5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353028-B37E-466F-994C-E7590CF46E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8AA9B-D67D-4240-B59C-45521C07C228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41872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E714895-C28B-4FED-98C6-D8656ABD1A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906C67-8682-4789-815F-E5A34E0CEC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134A3F-C40A-4C73-9E57-9190C36CB5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67F4C-E6BD-484B-886C-879D651066E0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29407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65FF6C4-F179-45B0-B72F-47E6696A0C79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8366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7380F4-2A56-41B2-A061-BC94818083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3C622D-33DA-4D3D-AD07-86C634543E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F18B44-0B48-4F97-8F3E-486DB6ED6A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AC4E6-DBDF-4D26-AEE0-954F4FE066C4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85664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924C88-F595-4B62-A254-5F20F67655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4BAC801-1690-4E9D-8715-B2E1573C12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8844BF-993D-48BB-8C4A-2598A5EABE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4C9A8-935B-45F0-9974-0C4E0A9391C1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04749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DA8555-D457-4569-9C0F-E001972F0A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184230-76CA-4676-B356-FEC20D2613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081B37-4D89-4D85-87C9-BF0414B822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3B622-EE29-41AA-9D77-941AD6051BC8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06860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65BB225-C3E0-4D63-85AD-912FE8FD3A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474329B-8773-4CA7-85AB-B4388E3602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9E8FE24-9C15-46A5-AEBA-3DEDA73407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CE609-EB64-4C99-991B-FEE6FE6A8634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82775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CE31BEC-0BD4-4575-B5BB-43C7E56ACD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E2D1626-6B7F-4DC1-9EAE-2293E05AAE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D1834A9-8E97-4287-B768-1EDA01C19E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22864-8614-4CE3-ACAB-D91506C654B4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72867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092967D-9379-4D7F-9C8C-1DF7F650C5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C63105D-D77A-4716-8D69-11B3B5F4C5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6E5B3A0-0194-4B4F-B51D-4921DBA6E3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CD00B-73AD-4FBF-A3DE-8C35C29EDA57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17230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886DD3-B993-4D3F-ABD7-D6FBAE3945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D9165E-5FF0-4231-8F8D-B0AB021B3E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641FB2-9C9C-473C-BA72-A26F9DEE70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03E8E-013D-4CE2-B27C-0F80D5462566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96411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52278F-EC79-4717-8A2E-28D7C45A55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59444A-AA84-43EC-AC10-2578681778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3A9B92-1471-48A1-A97A-57E82EE8B9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5BC26-AC0A-4ED0-9B91-3AC0C9F95CB2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17114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3147F94-32DC-41B5-A56B-AE07EA3628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CF44219-7374-4F3F-99E4-FFD94BDB81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91873F7-BD25-430F-8453-FC3A30BA183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518CEC1-B63C-4B01-9595-9A917581E8C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240EA89-D4FC-41AC-A609-91910AF4EA2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8C05B03-FCC2-40A5-BC60-51B121BCE97F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www.ndt-educational.org/images/FOGAZZI-25.jpg" TargetMode="External"/><Relationship Id="rId7" Type="http://schemas.openxmlformats.org/officeDocument/2006/relationships/image" Target="http://www.ndt-educational.org/images/FOGAZZI-33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http://www.ndt-educational.org/images/FOGAZZI-26.jpg" TargetMode="Externa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8B4397-A875-435F-8D24-C58D3545591A}"/>
              </a:ext>
            </a:extLst>
          </p:cNvPr>
          <p:cNvSpPr txBox="1"/>
          <p:nvPr/>
        </p:nvSpPr>
        <p:spPr>
          <a:xfrm>
            <a:off x="533400" y="5334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IMMUNOPATOLOGIA E RENE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ogazzislide">
            <a:extLst>
              <a:ext uri="{FF2B5EF4-FFF2-40B4-BE49-F238E27FC236}">
                <a16:creationId xmlns:a16="http://schemas.microsoft.com/office/drawing/2014/main" id="{909FA108-0303-4F58-A35E-6467621AE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50950"/>
            <a:ext cx="3429000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>
            <a:extLst>
              <a:ext uri="{FF2B5EF4-FFF2-40B4-BE49-F238E27FC236}">
                <a16:creationId xmlns:a16="http://schemas.microsoft.com/office/drawing/2014/main" id="{768FD4E5-9655-4FCE-BB73-4DB3289B6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180051"/>
            <a:ext cx="8591550" cy="10165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0000"/>
              </a:lnSpc>
              <a:spcBef>
                <a:spcPct val="50000"/>
              </a:spcBef>
              <a:defRPr/>
            </a:pPr>
            <a:r>
              <a:rPr lang="it-IT" altLang="it-IT" sz="280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EMATURIA: eritrociti </a:t>
            </a:r>
            <a:r>
              <a:rPr lang="it-IT" altLang="it-IT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“glomerulari”</a:t>
            </a:r>
            <a:r>
              <a:rPr lang="it-IT" altLang="it-IT" sz="280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(o </a:t>
            </a:r>
            <a:r>
              <a:rPr lang="it-IT" altLang="it-IT" sz="2800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dismorfici</a:t>
            </a:r>
            <a:r>
              <a:rPr lang="it-IT" altLang="it-IT" sz="280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br>
              <a:rPr lang="it-IT" altLang="it-IT" sz="280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sz="280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o </a:t>
            </a:r>
            <a:r>
              <a:rPr lang="it-IT" altLang="it-IT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“non glomerulari”</a:t>
            </a:r>
            <a:r>
              <a:rPr lang="it-IT" altLang="it-IT" sz="280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(o isomorfici) </a:t>
            </a:r>
          </a:p>
        </p:txBody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id="{0A562092-BC43-48D1-89F0-839C681C7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371600"/>
            <a:ext cx="36576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Irregolari per forma, dimensioni, membrana cellulare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Times New Roman" panose="02020603050405020304" pitchFamily="18" charset="0"/>
              </a:rPr>
              <a:t>(patologie glomerulari)</a:t>
            </a:r>
          </a:p>
        </p:txBody>
      </p:sp>
      <p:pic>
        <p:nvPicPr>
          <p:cNvPr id="12293" name="Picture 5" descr="fogazzislide">
            <a:extLst>
              <a:ext uri="{FF2B5EF4-FFF2-40B4-BE49-F238E27FC236}">
                <a16:creationId xmlns:a16="http://schemas.microsoft.com/office/drawing/2014/main" id="{F50D1323-27F4-4FC5-ADA9-A26A20F15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41" y="4038600"/>
            <a:ext cx="3124200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6">
            <a:extLst>
              <a:ext uri="{FF2B5EF4-FFF2-40B4-BE49-F238E27FC236}">
                <a16:creationId xmlns:a16="http://schemas.microsoft.com/office/drawing/2014/main" id="{13BC9060-F43D-4BA9-8DC6-BF9258F04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102100"/>
            <a:ext cx="3429000" cy="15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Eritrociti di forma sferica a contorni regolari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Times New Roman" panose="02020603050405020304" pitchFamily="18" charset="0"/>
              </a:rPr>
              <a:t>(patologie urologiche)</a:t>
            </a:r>
          </a:p>
        </p:txBody>
      </p:sp>
      <p:pic>
        <p:nvPicPr>
          <p:cNvPr id="7" name="Picture 3" descr="fogazzislide">
            <a:extLst>
              <a:ext uri="{FF2B5EF4-FFF2-40B4-BE49-F238E27FC236}">
                <a16:creationId xmlns:a16="http://schemas.microsoft.com/office/drawing/2014/main" id="{39E88DE4-F221-488D-A064-3FE71E756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476" y="2037330"/>
            <a:ext cx="2465555" cy="185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>
            <a:extLst>
              <a:ext uri="{FF2B5EF4-FFF2-40B4-BE49-F238E27FC236}">
                <a16:creationId xmlns:a16="http://schemas.microsoft.com/office/drawing/2014/main" id="{E1C7D030-AD64-4FE8-B533-BCC5496D9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49275"/>
            <a:ext cx="7127875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it-IT" altLang="it-IT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F, 6 aa</a:t>
            </a:r>
          </a:p>
        </p:txBody>
      </p:sp>
      <p:sp>
        <p:nvSpPr>
          <p:cNvPr id="44035" name="Text Box 3">
            <a:extLst>
              <a:ext uri="{FF2B5EF4-FFF2-40B4-BE49-F238E27FC236}">
                <a16:creationId xmlns:a16="http://schemas.microsoft.com/office/drawing/2014/main" id="{4CACFF57-CD42-4D25-9BF3-0A4994CF2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429000"/>
            <a:ext cx="3816350" cy="3041650"/>
          </a:xfrm>
          <a:prstGeom prst="rect">
            <a:avLst/>
          </a:prstGeom>
          <a:solidFill>
            <a:srgbClr val="CCFFFF"/>
          </a:solidFill>
          <a:ln w="28575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it-IT" altLang="it-IT" sz="2400">
                <a:solidFill>
                  <a:srgbClr val="000099"/>
                </a:solidFill>
                <a:latin typeface="Comic Sans MS" panose="030F0702030302020204" pitchFamily="66" charset="0"/>
              </a:rPr>
              <a:t>Stix: 	</a:t>
            </a:r>
            <a:r>
              <a:rPr lang="it-IT" altLang="it-IT" sz="2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sangue ++</a:t>
            </a:r>
            <a:r>
              <a:rPr lang="it-IT" altLang="it-IT" sz="2400">
                <a:solidFill>
                  <a:srgbClr val="000099"/>
                </a:solidFill>
                <a:latin typeface="Comic Sans MS" panose="030F0702030302020204" pitchFamily="66" charset="0"/>
              </a:rPr>
              <a:t>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2400">
                <a:solidFill>
                  <a:srgbClr val="000099"/>
                </a:solidFill>
                <a:latin typeface="Comic Sans MS" panose="030F0702030302020204" pitchFamily="66" charset="0"/>
              </a:rPr>
              <a:t>	proteine assenti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2400">
                <a:solidFill>
                  <a:srgbClr val="000099"/>
                </a:solidFill>
                <a:latin typeface="Comic Sans MS" panose="030F0702030302020204" pitchFamily="66" charset="0"/>
              </a:rPr>
              <a:t>	PS  1030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2400">
                <a:solidFill>
                  <a:srgbClr val="000099"/>
                </a:solidFill>
                <a:latin typeface="Comic Sans MS" panose="030F0702030302020204" pitchFamily="66" charset="0"/>
              </a:rPr>
              <a:t>	pH 5.5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2400">
                <a:solidFill>
                  <a:srgbClr val="000099"/>
                </a:solidFill>
                <a:latin typeface="Comic Sans MS" panose="030F0702030302020204" pitchFamily="66" charset="0"/>
              </a:rPr>
              <a:t>m.o.: 50-60 GR/mmc 	</a:t>
            </a:r>
            <a:r>
              <a:rPr lang="it-IT" altLang="it-IT" sz="2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“glomerulari”</a:t>
            </a:r>
          </a:p>
        </p:txBody>
      </p:sp>
      <p:sp>
        <p:nvSpPr>
          <p:cNvPr id="44036" name="Text Box 4">
            <a:extLst>
              <a:ext uri="{FF2B5EF4-FFF2-40B4-BE49-F238E27FC236}">
                <a16:creationId xmlns:a16="http://schemas.microsoft.com/office/drawing/2014/main" id="{49BA6D1D-F320-4ACE-9EFB-F26058976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295400"/>
            <a:ext cx="8351838" cy="1277937"/>
          </a:xfrm>
          <a:prstGeom prst="rect">
            <a:avLst/>
          </a:prstGeom>
          <a:solidFill>
            <a:srgbClr val="FFFFAB"/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it-IT" altLang="it-IT" sz="2400" dirty="0">
                <a:solidFill>
                  <a:srgbClr val="000099"/>
                </a:solidFill>
                <a:latin typeface="Comic Sans MS" panose="030F0702030302020204" pitchFamily="66" charset="0"/>
              </a:rPr>
              <a:t>Inviata dal Curante per riscontro occasionale (accertamenti fatti in corso di episodio febbrile)    di </a:t>
            </a:r>
            <a:r>
              <a:rPr lang="it-IT" altLang="it-IT" sz="28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ematuria microscopica</a:t>
            </a:r>
          </a:p>
        </p:txBody>
      </p:sp>
      <p:sp>
        <p:nvSpPr>
          <p:cNvPr id="16389" name="Text Box 5">
            <a:extLst>
              <a:ext uri="{FF2B5EF4-FFF2-40B4-BE49-F238E27FC236}">
                <a16:creationId xmlns:a16="http://schemas.microsoft.com/office/drawing/2014/main" id="{A8AB2414-4E40-4D2E-A8DA-56034DA35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3500438"/>
            <a:ext cx="4464050" cy="2128837"/>
          </a:xfrm>
          <a:prstGeom prst="rect">
            <a:avLst/>
          </a:prstGeom>
          <a:solidFill>
            <a:srgbClr val="CCECFF"/>
          </a:solidFill>
          <a:ln w="28575">
            <a:solidFill>
              <a:srgbClr val="66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000099"/>
                </a:solidFill>
                <a:latin typeface="Comic Sans MS" panose="030F0702030302020204" pitchFamily="66" charset="0"/>
              </a:rPr>
              <a:t>Creatinina 0.5 mg/dl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000099"/>
                </a:solidFill>
                <a:latin typeface="Comic Sans MS" panose="030F0702030302020204" pitchFamily="66" charset="0"/>
              </a:rPr>
              <a:t>Azotemia 21 mg/dl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000099"/>
                </a:solidFill>
                <a:latin typeface="Comic Sans MS" panose="030F0702030302020204" pitchFamily="66" charset="0"/>
              </a:rPr>
              <a:t>C3 112   C4 17 mg/dl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000099"/>
                </a:solidFill>
                <a:latin typeface="Comic Sans MS" panose="030F0702030302020204" pitchFamily="66" charset="0"/>
              </a:rPr>
              <a:t>IgG 678  IgA 102   IgM 88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>
            <a:extLst>
              <a:ext uri="{FF2B5EF4-FFF2-40B4-BE49-F238E27FC236}">
                <a16:creationId xmlns:a16="http://schemas.microsoft.com/office/drawing/2014/main" id="{13D74EEB-3F87-442F-B2FD-BC3698186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" y="2997200"/>
            <a:ext cx="8135938" cy="1362075"/>
          </a:xfrm>
          <a:prstGeom prst="rect">
            <a:avLst/>
          </a:prstGeom>
          <a:solidFill>
            <a:srgbClr val="FFE1FF"/>
          </a:solidFill>
          <a:ln w="28575">
            <a:solidFill>
              <a:srgbClr val="FF66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altLang="it-IT" sz="2400">
                <a:solidFill>
                  <a:srgbClr val="FF3399"/>
                </a:solidFill>
                <a:latin typeface="Comic Sans MS" panose="030F0702030302020204" pitchFamily="66" charset="0"/>
              </a:rPr>
              <a:t>Mamma</a:t>
            </a:r>
            <a:endParaRPr lang="it-IT" altLang="it-IT" sz="2400">
              <a:solidFill>
                <a:srgbClr val="FF3399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it-IT" altLang="it-IT" sz="2400">
                <a:solidFill>
                  <a:srgbClr val="FF3399"/>
                </a:solidFill>
                <a:latin typeface="Comic Sans MS" panose="030F0702030302020204" pitchFamily="66" charset="0"/>
              </a:rPr>
              <a:t>Esame urine: </a:t>
            </a:r>
            <a:r>
              <a:rPr lang="it-IT" altLang="it-IT" sz="240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Microematuria glomerulare</a:t>
            </a:r>
            <a:r>
              <a:rPr lang="it-IT" altLang="it-IT" sz="2400">
                <a:solidFill>
                  <a:srgbClr val="FF3399"/>
                </a:solidFill>
                <a:latin typeface="Comic Sans MS" panose="030F0702030302020204" pitchFamily="66" charset="0"/>
              </a:rPr>
              <a:t> isolata 			(25 emazie/mmc)		</a:t>
            </a:r>
          </a:p>
        </p:txBody>
      </p:sp>
      <p:sp>
        <p:nvSpPr>
          <p:cNvPr id="45059" name="Text Box 3">
            <a:extLst>
              <a:ext uri="{FF2B5EF4-FFF2-40B4-BE49-F238E27FC236}">
                <a16:creationId xmlns:a16="http://schemas.microsoft.com/office/drawing/2014/main" id="{16B67A5D-42A8-4FCA-810F-EF56DFAB0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33375"/>
            <a:ext cx="4679950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it-IT" altLang="it-IT" sz="3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Esame urine ai </a:t>
            </a:r>
            <a:r>
              <a:rPr lang="it-IT" altLang="it-IT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familiari</a:t>
            </a:r>
          </a:p>
        </p:txBody>
      </p:sp>
      <p:sp>
        <p:nvSpPr>
          <p:cNvPr id="45061" name="Text Box 5">
            <a:extLst>
              <a:ext uri="{FF2B5EF4-FFF2-40B4-BE49-F238E27FC236}">
                <a16:creationId xmlns:a16="http://schemas.microsoft.com/office/drawing/2014/main" id="{17F19740-3FB5-4D99-80F3-69990C56D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" y="1196975"/>
            <a:ext cx="8135938" cy="1436688"/>
          </a:xfrm>
          <a:prstGeom prst="rect">
            <a:avLst/>
          </a:prstGeom>
          <a:solidFill>
            <a:srgbClr val="FFFFAB"/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altLang="it-IT" sz="2400">
                <a:solidFill>
                  <a:srgbClr val="000099"/>
                </a:solidFill>
                <a:latin typeface="Comic Sans MS" panose="030F0702030302020204" pitchFamily="66" charset="0"/>
              </a:rPr>
              <a:t>Anna 4 anni</a:t>
            </a:r>
            <a:r>
              <a:rPr lang="it-IT" altLang="it-IT" sz="2400">
                <a:solidFill>
                  <a:srgbClr val="000099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it-IT" altLang="it-IT" sz="2400">
                <a:solidFill>
                  <a:srgbClr val="000099"/>
                </a:solidFill>
                <a:latin typeface="Comic Sans MS" panose="030F0702030302020204" pitchFamily="66" charset="0"/>
              </a:rPr>
              <a:t>Esame urine: </a:t>
            </a:r>
            <a:r>
              <a:rPr lang="it-IT" altLang="it-IT" sz="28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Microematuria glomerulare</a:t>
            </a:r>
            <a:r>
              <a:rPr lang="it-IT" altLang="it-IT" sz="2400">
                <a:solidFill>
                  <a:srgbClr val="000099"/>
                </a:solidFill>
                <a:latin typeface="Comic Sans MS" panose="030F0702030302020204" pitchFamily="66" charset="0"/>
              </a:rPr>
              <a:t> isolata 			(35 emazie/mmc)</a:t>
            </a:r>
          </a:p>
        </p:txBody>
      </p:sp>
      <p:sp>
        <p:nvSpPr>
          <p:cNvPr id="45062" name="Text Box 6">
            <a:extLst>
              <a:ext uri="{FF2B5EF4-FFF2-40B4-BE49-F238E27FC236}">
                <a16:creationId xmlns:a16="http://schemas.microsoft.com/office/drawing/2014/main" id="{B9920961-2167-45A5-89C1-74CF44CF6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5484813"/>
            <a:ext cx="7056437" cy="60801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altLang="it-IT" sz="3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EMATURIA FAMILIARE BENIGNA</a:t>
            </a:r>
          </a:p>
        </p:txBody>
      </p:sp>
      <p:sp>
        <p:nvSpPr>
          <p:cNvPr id="45063" name="AutoShape 7">
            <a:extLst>
              <a:ext uri="{FF2B5EF4-FFF2-40B4-BE49-F238E27FC236}">
                <a16:creationId xmlns:a16="http://schemas.microsoft.com/office/drawing/2014/main" id="{43485F03-DBC3-40C9-A96D-35AF378CB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4652963"/>
            <a:ext cx="433388" cy="576262"/>
          </a:xfrm>
          <a:prstGeom prst="downArrow">
            <a:avLst>
              <a:gd name="adj1" fmla="val 50000"/>
              <a:gd name="adj2" fmla="val 33242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 animBg="1"/>
      <p:bldP spid="4506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>
            <a:extLst>
              <a:ext uri="{FF2B5EF4-FFF2-40B4-BE49-F238E27FC236}">
                <a16:creationId xmlns:a16="http://schemas.microsoft.com/office/drawing/2014/main" id="{967ED58F-CBDB-4443-A4A4-58D8A2850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88913"/>
            <a:ext cx="7981950" cy="5191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it-IT" altLang="it-IT" sz="28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La storia di Michele …………(</a:t>
            </a:r>
            <a:r>
              <a:rPr lang="it-IT" altLang="it-IT" sz="24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siamo negli anni 80)</a:t>
            </a:r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58061359-5CAC-4BC7-B875-5DBB0BA3B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911225"/>
            <a:ext cx="8351838" cy="1825625"/>
          </a:xfrm>
          <a:prstGeom prst="rect">
            <a:avLst/>
          </a:prstGeom>
          <a:solidFill>
            <a:srgbClr val="FFFFAB"/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000099"/>
                </a:solidFill>
                <a:latin typeface="Comic Sans MS" panose="030F0702030302020204" pitchFamily="66" charset="0"/>
              </a:rPr>
              <a:t>Michele di 4 anni, secondogenito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000099"/>
                </a:solidFill>
                <a:latin typeface="Comic Sans MS" panose="030F0702030302020204" pitchFamily="66" charset="0"/>
              </a:rPr>
              <a:t>Viene condotto in ospedale dalla nonna materna perché da 10 giorni urina frequentemente, talvolta con bruciore alla minzione.</a:t>
            </a:r>
            <a:r>
              <a:rPr lang="it-IT" altLang="it-IT" sz="2800">
                <a:solidFill>
                  <a:srgbClr val="000099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A40F7971-F8A3-4A14-B34F-300FD489C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146425"/>
            <a:ext cx="8351838" cy="3046413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A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6600"/>
                </a:solidFill>
                <a:latin typeface="Comic Sans MS" panose="030F0702030302020204" pitchFamily="66" charset="0"/>
              </a:rPr>
              <a:t>Dall’anamnesi:</a:t>
            </a:r>
            <a:r>
              <a:rPr lang="it-IT" altLang="it-IT" sz="2400">
                <a:solidFill>
                  <a:srgbClr val="000099"/>
                </a:solidFill>
                <a:latin typeface="Comic Sans MS" panose="030F0702030302020204" pitchFamily="66" charset="0"/>
              </a:rPr>
              <a:t>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000099"/>
                </a:solidFill>
                <a:latin typeface="Comic Sans MS" panose="030F0702030302020204" pitchFamily="66" charset="0"/>
              </a:rPr>
              <a:t>A 2 anni, sempre in vacanza dalla nonna, modesta disuria. L’esame urine avrebbe evidenziato la presenza di sangue.                                                                                        Rientrato a casa venne eseguito es. urine che confermò la presenza di sangue.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000099"/>
                </a:solidFill>
                <a:latin typeface="Comic Sans MS" panose="030F0702030302020204" pitchFamily="66" charset="0"/>
              </a:rPr>
              <a:t>Da allora eseguiti rari controlli delle urine sempre con ematuria</a:t>
            </a:r>
          </a:p>
        </p:txBody>
      </p:sp>
      <p:sp>
        <p:nvSpPr>
          <p:cNvPr id="18437" name="Line 5">
            <a:extLst>
              <a:ext uri="{FF2B5EF4-FFF2-40B4-BE49-F238E27FC236}">
                <a16:creationId xmlns:a16="http://schemas.microsoft.com/office/drawing/2014/main" id="{E0120031-080C-4666-BC30-69CEB4DC39E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25" y="692150"/>
            <a:ext cx="4968875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>
            <a:prstShdw prst="shdw17" dist="17961" dir="2700000">
              <a:srgbClr val="993D00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>
            <a:extLst>
              <a:ext uri="{FF2B5EF4-FFF2-40B4-BE49-F238E27FC236}">
                <a16:creationId xmlns:a16="http://schemas.microsoft.com/office/drawing/2014/main" id="{49BC6108-A24C-43FB-A8E6-C2A1F05B0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88913"/>
            <a:ext cx="7127875" cy="5191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it-IT" altLang="it-IT" sz="28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La famiglia  (non si preoccupa) ……</a:t>
            </a:r>
          </a:p>
        </p:txBody>
      </p:sp>
      <p:sp>
        <p:nvSpPr>
          <p:cNvPr id="47107" name="Text Box 3">
            <a:extLst>
              <a:ext uri="{FF2B5EF4-FFF2-40B4-BE49-F238E27FC236}">
                <a16:creationId xmlns:a16="http://schemas.microsoft.com/office/drawing/2014/main" id="{C77A1274-3093-41B4-8745-BF1862949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628775"/>
            <a:ext cx="8351838" cy="39624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20000"/>
              </a:lnSpc>
              <a:spcBef>
                <a:spcPct val="50000"/>
              </a:spcBef>
              <a:defRPr/>
            </a:pPr>
            <a:r>
              <a:rPr lang="it-IT" altLang="it-IT" sz="2400" i="1" dirty="0">
                <a:solidFill>
                  <a:srgbClr val="000099"/>
                </a:solidFill>
                <a:latin typeface="Comic Sans MS" panose="030F0702030302020204" pitchFamily="66" charset="0"/>
              </a:rPr>
              <a:t>“io lo so che </a:t>
            </a:r>
            <a:r>
              <a:rPr lang="it-IT" altLang="it-IT" sz="28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non è niente</a:t>
            </a:r>
            <a:r>
              <a:rPr lang="it-IT" altLang="it-IT" sz="2400" i="1" dirty="0">
                <a:solidFill>
                  <a:srgbClr val="000099"/>
                </a:solidFill>
                <a:latin typeface="Comic Sans MS" panose="030F0702030302020204" pitchFamily="66" charset="0"/>
              </a:rPr>
              <a:t> dottore perché </a:t>
            </a:r>
            <a:r>
              <a:rPr lang="it-IT" altLang="it-IT" sz="2800" i="1" dirty="0">
                <a:solidFill>
                  <a:srgbClr val="000099"/>
                </a:solidFill>
                <a:latin typeface="Comic Sans MS" panose="030F0702030302020204" pitchFamily="66" charset="0"/>
              </a:rPr>
              <a:t>anche sua mamma</a:t>
            </a:r>
            <a:r>
              <a:rPr lang="it-IT" altLang="it-IT" sz="2400" i="1" dirty="0">
                <a:solidFill>
                  <a:srgbClr val="000099"/>
                </a:solidFill>
                <a:latin typeface="Comic Sans MS" panose="030F0702030302020204" pitchFamily="66" charset="0"/>
              </a:rPr>
              <a:t> (del bambino) quando era piccola aveva il sangue nelle urine………</a:t>
            </a:r>
          </a:p>
          <a:p>
            <a:pPr algn="ctr" eaLnBrk="1" hangingPunct="1">
              <a:lnSpc>
                <a:spcPct val="120000"/>
              </a:lnSpc>
              <a:spcBef>
                <a:spcPct val="50000"/>
              </a:spcBef>
              <a:defRPr/>
            </a:pPr>
            <a:endParaRPr lang="it-IT" altLang="it-IT" sz="2400" i="1" dirty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120000"/>
              </a:lnSpc>
              <a:spcBef>
                <a:spcPct val="50000"/>
              </a:spcBef>
              <a:defRPr/>
            </a:pPr>
            <a:r>
              <a:rPr lang="it-IT" altLang="it-IT" sz="2400" dirty="0">
                <a:solidFill>
                  <a:srgbClr val="000099"/>
                </a:solidFill>
                <a:latin typeface="Comic Sans MS" panose="030F0702030302020204" pitchFamily="66" charset="0"/>
              </a:rPr>
              <a:t> </a:t>
            </a:r>
            <a:r>
              <a:rPr lang="it-IT" altLang="it-IT" sz="2400" i="1" dirty="0">
                <a:solidFill>
                  <a:srgbClr val="000099"/>
                </a:solidFill>
                <a:latin typeface="Comic Sans MS" panose="030F0702030302020204" pitchFamily="66" charset="0"/>
              </a:rPr>
              <a:t>……e quella volta ci avete detto che lo avevo anche io e anche l’altra figlia più piccola (4 anni all’epoca) </a:t>
            </a:r>
          </a:p>
          <a:p>
            <a:pPr algn="ctr" eaLnBrk="1" hangingPunct="1">
              <a:lnSpc>
                <a:spcPct val="120000"/>
              </a:lnSpc>
              <a:spcBef>
                <a:spcPct val="50000"/>
              </a:spcBef>
              <a:defRPr/>
            </a:pPr>
            <a:r>
              <a:rPr lang="it-IT" altLang="it-IT" sz="2400" i="1" dirty="0">
                <a:solidFill>
                  <a:srgbClr val="000099"/>
                </a:solidFill>
                <a:latin typeface="Comic Sans MS" panose="030F0702030302020204" pitchFamily="66" charset="0"/>
              </a:rPr>
              <a:t>		e che </a:t>
            </a:r>
            <a:r>
              <a:rPr lang="it-IT" altLang="it-IT" sz="28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è una cosa benigna”</a:t>
            </a:r>
          </a:p>
        </p:txBody>
      </p:sp>
      <p:sp>
        <p:nvSpPr>
          <p:cNvPr id="19460" name="Line 4">
            <a:extLst>
              <a:ext uri="{FF2B5EF4-FFF2-40B4-BE49-F238E27FC236}">
                <a16:creationId xmlns:a16="http://schemas.microsoft.com/office/drawing/2014/main" id="{1E1AE7E2-380F-4E80-8E88-0672FD0A518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850" y="765175"/>
            <a:ext cx="6335713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>
            <a:prstShdw prst="shdw17" dist="17961" dir="2700000">
              <a:srgbClr val="993D00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>
            <a:extLst>
              <a:ext uri="{FF2B5EF4-FFF2-40B4-BE49-F238E27FC236}">
                <a16:creationId xmlns:a16="http://schemas.microsoft.com/office/drawing/2014/main" id="{419BD12D-7BAB-4F01-9965-8D3392B9D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88913"/>
            <a:ext cx="7127875" cy="5191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it-IT" altLang="it-IT" sz="28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Torniamo ai nostri giorni………</a:t>
            </a:r>
          </a:p>
        </p:txBody>
      </p:sp>
      <p:sp>
        <p:nvSpPr>
          <p:cNvPr id="48131" name="Text Box 3">
            <a:extLst>
              <a:ext uri="{FF2B5EF4-FFF2-40B4-BE49-F238E27FC236}">
                <a16:creationId xmlns:a16="http://schemas.microsoft.com/office/drawing/2014/main" id="{0ED7A1B7-9A38-4E2F-A3BD-FCF9152C5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838200"/>
            <a:ext cx="5832475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it-IT" altLang="it-IT" sz="28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... e allora vediamo queste urine!!</a:t>
            </a:r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F53253EF-9401-4FAA-9FA9-6D8C1418E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905000"/>
            <a:ext cx="6553200" cy="2128838"/>
          </a:xfrm>
          <a:prstGeom prst="rect">
            <a:avLst/>
          </a:prstGeom>
          <a:solidFill>
            <a:srgbClr val="CCFFFF"/>
          </a:solidFill>
          <a:ln w="28575">
            <a:solidFill>
              <a:srgbClr val="66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000099"/>
                </a:solidFill>
                <a:latin typeface="Comic Sans MS" panose="030F0702030302020204" pitchFamily="66" charset="0"/>
              </a:rPr>
              <a:t>Michele:	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000099"/>
                </a:solidFill>
                <a:latin typeface="Comic Sans MS" panose="030F0702030302020204" pitchFamily="66" charset="0"/>
              </a:rPr>
              <a:t>macroscopicamente urine color Coca Cola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000099"/>
                </a:solidFill>
                <a:latin typeface="Comic Sans MS" panose="030F0702030302020204" pitchFamily="66" charset="0"/>
              </a:rPr>
              <a:t>Stix: sangue ++++   proteine ++   PS 1015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000099"/>
                </a:solidFill>
                <a:latin typeface="Comic Sans MS" panose="030F0702030302020204" pitchFamily="66" charset="0"/>
              </a:rPr>
              <a:t>m.o.: tappeto di emazie 90% “glomerulari”</a:t>
            </a:r>
          </a:p>
        </p:txBody>
      </p:sp>
      <p:sp>
        <p:nvSpPr>
          <p:cNvPr id="20485" name="Text Box 5">
            <a:extLst>
              <a:ext uri="{FF2B5EF4-FFF2-40B4-BE49-F238E27FC236}">
                <a16:creationId xmlns:a16="http://schemas.microsoft.com/office/drawing/2014/main" id="{3490B4F2-4EA4-452A-AFE7-C85C76149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4652963"/>
            <a:ext cx="5472112" cy="1946275"/>
          </a:xfrm>
          <a:prstGeom prst="rect">
            <a:avLst/>
          </a:prstGeom>
          <a:solidFill>
            <a:srgbClr val="FFE1FF"/>
          </a:solidFill>
          <a:ln w="28575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FF3399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La nonna: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FF3399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macroscopicamente urine limpide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FF3399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Stix: sangue +, proteine +, PS 1020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FF3399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m.o.: 25 emazie  “glomerulari”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FF3399"/>
                </a:solidFill>
                <a:latin typeface="Comic Sans MS" panose="030F0702030302020204" pitchFamily="66" charset="0"/>
              </a:rPr>
              <a:t>		</a:t>
            </a:r>
          </a:p>
        </p:txBody>
      </p:sp>
      <p:sp>
        <p:nvSpPr>
          <p:cNvPr id="20486" name="Line 6">
            <a:extLst>
              <a:ext uri="{FF2B5EF4-FFF2-40B4-BE49-F238E27FC236}">
                <a16:creationId xmlns:a16="http://schemas.microsoft.com/office/drawing/2014/main" id="{D7CDAAC2-1E70-4DF8-A328-662D390A69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25" y="692150"/>
            <a:ext cx="4968875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>
            <a:prstShdw prst="shdw17" dist="17961" dir="2700000">
              <a:srgbClr val="993D00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id="{7793296F-1046-41BC-8F56-B6ED2484C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505200"/>
            <a:ext cx="6553200" cy="2128838"/>
          </a:xfrm>
          <a:prstGeom prst="rect">
            <a:avLst/>
          </a:prstGeom>
          <a:solidFill>
            <a:srgbClr val="CCFFFF"/>
          </a:solidFill>
          <a:ln w="28575">
            <a:solidFill>
              <a:srgbClr val="66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000099"/>
                </a:solidFill>
                <a:latin typeface="Comic Sans MS" panose="030F0702030302020204" pitchFamily="66" charset="0"/>
              </a:rPr>
              <a:t>… e Domenico 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000099"/>
                </a:solidFill>
                <a:latin typeface="Comic Sans MS" panose="030F0702030302020204" pitchFamily="66" charset="0"/>
              </a:rPr>
              <a:t>macroscopicamente urine torbide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000099"/>
                </a:solidFill>
                <a:latin typeface="Comic Sans MS" panose="030F0702030302020204" pitchFamily="66" charset="0"/>
              </a:rPr>
              <a:t>Stix: sangue ++++,  proteine ++,   PS 1020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000099"/>
                </a:solidFill>
                <a:latin typeface="Comic Sans MS" panose="030F0702030302020204" pitchFamily="66" charset="0"/>
              </a:rPr>
              <a:t>m.o.:  tappeto di emazie 90% “glomerulari”</a:t>
            </a:r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132728EE-FD04-4CEF-8D2A-147145F46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196975"/>
            <a:ext cx="8351837" cy="1033463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A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000099"/>
                </a:solidFill>
                <a:latin typeface="Comic Sans MS" panose="030F0702030302020204" pitchFamily="66" charset="0"/>
              </a:rPr>
              <a:t>D:  E il fratello (Domenico,  6 anni) come sta ??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000099"/>
                </a:solidFill>
                <a:latin typeface="Comic Sans MS" panose="030F0702030302020204" pitchFamily="66" charset="0"/>
              </a:rPr>
              <a:t>R: Bene, bene…lui non ha mai avuto le urine scure!!</a:t>
            </a:r>
          </a:p>
        </p:txBody>
      </p:sp>
      <p:sp>
        <p:nvSpPr>
          <p:cNvPr id="49156" name="Text Box 4">
            <a:extLst>
              <a:ext uri="{FF2B5EF4-FFF2-40B4-BE49-F238E27FC236}">
                <a16:creationId xmlns:a16="http://schemas.microsoft.com/office/drawing/2014/main" id="{49C0841C-B013-4EC2-B049-2143D078A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88913"/>
            <a:ext cx="7127875" cy="5191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it-IT" altLang="it-IT" sz="28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Il medico    (si preoccupa……….)</a:t>
            </a:r>
          </a:p>
        </p:txBody>
      </p:sp>
      <p:sp>
        <p:nvSpPr>
          <p:cNvPr id="21509" name="Line 5">
            <a:extLst>
              <a:ext uri="{FF2B5EF4-FFF2-40B4-BE49-F238E27FC236}">
                <a16:creationId xmlns:a16="http://schemas.microsoft.com/office/drawing/2014/main" id="{D6CB68CD-4CC4-4213-9FE1-642610FB359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25" y="692150"/>
            <a:ext cx="6192838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>
            <a:prstShdw prst="shdw17" dist="17961" dir="2700000">
              <a:srgbClr val="993D00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773B0FA-6701-469E-ACD1-C06F86D6E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1412875"/>
            <a:ext cx="647700" cy="6492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2531" name="Oval 3">
            <a:extLst>
              <a:ext uri="{FF2B5EF4-FFF2-40B4-BE49-F238E27FC236}">
                <a16:creationId xmlns:a16="http://schemas.microsoft.com/office/drawing/2014/main" id="{5FB6085F-3812-4389-B505-7F2F5CB36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1447800"/>
            <a:ext cx="576263" cy="576263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2532" name="Oval 4">
            <a:extLst>
              <a:ext uri="{FF2B5EF4-FFF2-40B4-BE49-F238E27FC236}">
                <a16:creationId xmlns:a16="http://schemas.microsoft.com/office/drawing/2014/main" id="{0C184AC1-007F-4131-ADAB-7D83C364E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819400"/>
            <a:ext cx="647700" cy="6477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2533" name="Oval 5">
            <a:extLst>
              <a:ext uri="{FF2B5EF4-FFF2-40B4-BE49-F238E27FC236}">
                <a16:creationId xmlns:a16="http://schemas.microsoft.com/office/drawing/2014/main" id="{66553937-ED26-4116-8C0C-8A7C90BDB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819400"/>
            <a:ext cx="647700" cy="649288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383453BF-2196-4769-9DAC-FC19495F0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2781300"/>
            <a:ext cx="649288" cy="6492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2535" name="Rectangle 7">
            <a:extLst>
              <a:ext uri="{FF2B5EF4-FFF2-40B4-BE49-F238E27FC236}">
                <a16:creationId xmlns:a16="http://schemas.microsoft.com/office/drawing/2014/main" id="{6E2557DF-3DAA-429C-B10F-ED5A59D3D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114800"/>
            <a:ext cx="720725" cy="7191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2536" name="Line 8">
            <a:extLst>
              <a:ext uri="{FF2B5EF4-FFF2-40B4-BE49-F238E27FC236}">
                <a16:creationId xmlns:a16="http://schemas.microsoft.com/office/drawing/2014/main" id="{9C8E0002-5878-4EED-88FC-D245B8CDF694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4438" y="2276475"/>
            <a:ext cx="12938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37" name="Line 9">
            <a:extLst>
              <a:ext uri="{FF2B5EF4-FFF2-40B4-BE49-F238E27FC236}">
                <a16:creationId xmlns:a16="http://schemas.microsoft.com/office/drawing/2014/main" id="{BC03DE25-C8E7-42EC-86B4-13D277597F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84438" y="2060575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38" name="Line 10">
            <a:extLst>
              <a:ext uri="{FF2B5EF4-FFF2-40B4-BE49-F238E27FC236}">
                <a16:creationId xmlns:a16="http://schemas.microsoft.com/office/drawing/2014/main" id="{D1E03832-4F4B-445A-B7D6-7EEA6634F4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79838" y="2060575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39" name="Line 11">
            <a:extLst>
              <a:ext uri="{FF2B5EF4-FFF2-40B4-BE49-F238E27FC236}">
                <a16:creationId xmlns:a16="http://schemas.microsoft.com/office/drawing/2014/main" id="{FA15AD5E-85E3-42DF-A629-788C0CFB09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84888" y="3429000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40" name="Line 12">
            <a:extLst>
              <a:ext uri="{FF2B5EF4-FFF2-40B4-BE49-F238E27FC236}">
                <a16:creationId xmlns:a16="http://schemas.microsoft.com/office/drawing/2014/main" id="{16C82B8E-38F4-49E1-AC80-F351D99065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24300" y="3429000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41" name="Line 13">
            <a:extLst>
              <a:ext uri="{FF2B5EF4-FFF2-40B4-BE49-F238E27FC236}">
                <a16:creationId xmlns:a16="http://schemas.microsoft.com/office/drawing/2014/main" id="{0773193B-764D-4B39-BDA4-C68C917E36B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95513" y="2565400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42" name="Line 14">
            <a:extLst>
              <a:ext uri="{FF2B5EF4-FFF2-40B4-BE49-F238E27FC236}">
                <a16:creationId xmlns:a16="http://schemas.microsoft.com/office/drawing/2014/main" id="{639B85BA-AAE5-441D-A6C1-2E19E03EA2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24300" y="2565400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43" name="Line 15">
            <a:extLst>
              <a:ext uri="{FF2B5EF4-FFF2-40B4-BE49-F238E27FC236}">
                <a16:creationId xmlns:a16="http://schemas.microsoft.com/office/drawing/2014/main" id="{47007CA6-41FF-4AB1-BCAC-44B40220F6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24300" y="3933825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44" name="Line 16">
            <a:extLst>
              <a:ext uri="{FF2B5EF4-FFF2-40B4-BE49-F238E27FC236}">
                <a16:creationId xmlns:a16="http://schemas.microsoft.com/office/drawing/2014/main" id="{E8D1A271-7AC2-487A-A41A-19E0E45AA1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00788" y="3933825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45" name="Line 17">
            <a:extLst>
              <a:ext uri="{FF2B5EF4-FFF2-40B4-BE49-F238E27FC236}">
                <a16:creationId xmlns:a16="http://schemas.microsoft.com/office/drawing/2014/main" id="{966D32A5-54FD-46D2-A74E-7074FB17443B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5513" y="2565400"/>
            <a:ext cx="17256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46" name="Line 18">
            <a:extLst>
              <a:ext uri="{FF2B5EF4-FFF2-40B4-BE49-F238E27FC236}">
                <a16:creationId xmlns:a16="http://schemas.microsoft.com/office/drawing/2014/main" id="{38AD8A41-5899-474F-B1AC-C91D0B6FA0CD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4300" y="3933825"/>
            <a:ext cx="23764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47" name="Line 19">
            <a:extLst>
              <a:ext uri="{FF2B5EF4-FFF2-40B4-BE49-F238E27FC236}">
                <a16:creationId xmlns:a16="http://schemas.microsoft.com/office/drawing/2014/main" id="{2E8AB352-A165-4B58-8E57-ECFE709A0C9A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4300" y="3644900"/>
            <a:ext cx="21605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48" name="Line 20">
            <a:extLst>
              <a:ext uri="{FF2B5EF4-FFF2-40B4-BE49-F238E27FC236}">
                <a16:creationId xmlns:a16="http://schemas.microsoft.com/office/drawing/2014/main" id="{2C4C0910-8334-45F7-8E1E-CDD06DFB4B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32138" y="2276475"/>
            <a:ext cx="0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49" name="Line 21">
            <a:extLst>
              <a:ext uri="{FF2B5EF4-FFF2-40B4-BE49-F238E27FC236}">
                <a16:creationId xmlns:a16="http://schemas.microsoft.com/office/drawing/2014/main" id="{A9AB96B7-4A7A-4831-BC13-F06568242D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76825" y="3644900"/>
            <a:ext cx="0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50" name="Rectangle 22">
            <a:extLst>
              <a:ext uri="{FF2B5EF4-FFF2-40B4-BE49-F238E27FC236}">
                <a16:creationId xmlns:a16="http://schemas.microsoft.com/office/drawing/2014/main" id="{34190394-0E9B-408A-9A48-0006C5F4A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114800"/>
            <a:ext cx="720725" cy="7191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2247" name="Text Box 23">
            <a:extLst>
              <a:ext uri="{FF2B5EF4-FFF2-40B4-BE49-F238E27FC236}">
                <a16:creationId xmlns:a16="http://schemas.microsoft.com/office/drawing/2014/main" id="{A64B8B89-6217-4122-B7EA-8F56B2012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88913"/>
            <a:ext cx="7127875" cy="5191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it-IT" altLang="it-IT" sz="28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Facciamo l’albero genealogico….</a:t>
            </a:r>
          </a:p>
        </p:txBody>
      </p:sp>
      <p:sp>
        <p:nvSpPr>
          <p:cNvPr id="52248" name="Text Box 24">
            <a:extLst>
              <a:ext uri="{FF2B5EF4-FFF2-40B4-BE49-F238E27FC236}">
                <a16:creationId xmlns:a16="http://schemas.microsoft.com/office/drawing/2014/main" id="{C784240E-CC1C-4694-B4BB-B097E58DF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4221163"/>
            <a:ext cx="2087562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it-IT" altLang="it-IT" sz="24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Michele</a:t>
            </a:r>
          </a:p>
        </p:txBody>
      </p:sp>
      <p:sp>
        <p:nvSpPr>
          <p:cNvPr id="52249" name="Text Box 25">
            <a:extLst>
              <a:ext uri="{FF2B5EF4-FFF2-40B4-BE49-F238E27FC236}">
                <a16:creationId xmlns:a16="http://schemas.microsoft.com/office/drawing/2014/main" id="{49C2EAF0-05E6-41BB-BF62-56823CC87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486400"/>
            <a:ext cx="7250113" cy="608013"/>
          </a:xfrm>
          <a:prstGeom prst="rect">
            <a:avLst/>
          </a:prstGeom>
          <a:solidFill>
            <a:schemeClr val="bg1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altLang="it-IT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SINDROME DI ALPORT    X-linked</a:t>
            </a:r>
          </a:p>
        </p:txBody>
      </p:sp>
      <p:sp>
        <p:nvSpPr>
          <p:cNvPr id="22554" name="Line 26">
            <a:extLst>
              <a:ext uri="{FF2B5EF4-FFF2-40B4-BE49-F238E27FC236}">
                <a16:creationId xmlns:a16="http://schemas.microsoft.com/office/drawing/2014/main" id="{EAEDF1D8-644F-4394-AE29-3CB35FD43FD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25" y="692150"/>
            <a:ext cx="5761038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>
            <a:prstShdw prst="shdw17" dist="17961" dir="2700000">
              <a:srgbClr val="993D00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7" name="Text Box 24">
            <a:extLst>
              <a:ext uri="{FF2B5EF4-FFF2-40B4-BE49-F238E27FC236}">
                <a16:creationId xmlns:a16="http://schemas.microsoft.com/office/drawing/2014/main" id="{2D7A5ACD-02A7-42E5-99BE-32A72C595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0688" y="4221163"/>
            <a:ext cx="2087562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it-IT" altLang="it-IT" sz="24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Domenico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5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>
            <a:extLst>
              <a:ext uri="{FF2B5EF4-FFF2-40B4-BE49-F238E27FC236}">
                <a16:creationId xmlns:a16="http://schemas.microsoft.com/office/drawing/2014/main" id="{761C32D1-6355-4859-ABE5-C0CA3E714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28613"/>
            <a:ext cx="7127875" cy="5794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it-IT" altLang="it-IT" sz="32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La conferma…</a:t>
            </a:r>
          </a:p>
        </p:txBody>
      </p:sp>
      <p:sp>
        <p:nvSpPr>
          <p:cNvPr id="51203" name="Text Box 3">
            <a:extLst>
              <a:ext uri="{FF2B5EF4-FFF2-40B4-BE49-F238E27FC236}">
                <a16:creationId xmlns:a16="http://schemas.microsoft.com/office/drawing/2014/main" id="{82B6F0A0-96F2-4E6C-96B6-23E01BE91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196975"/>
            <a:ext cx="6081712" cy="44624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just" eaLnBrk="1" hangingPunct="1">
              <a:lnSpc>
                <a:spcPct val="120000"/>
              </a:lnSpc>
              <a:spcBef>
                <a:spcPct val="50000"/>
              </a:spcBef>
              <a:defRPr/>
            </a:pPr>
            <a:r>
              <a:rPr lang="it-IT" altLang="it-IT" sz="32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Biopsia renale (Microscopia elettronica):</a:t>
            </a:r>
            <a:r>
              <a:rPr lang="it-IT" altLang="it-IT" sz="2400">
                <a:solidFill>
                  <a:srgbClr val="000099"/>
                </a:solidFill>
                <a:latin typeface="Comic Sans MS" panose="030F0702030302020204" pitchFamily="66" charset="0"/>
              </a:rPr>
              <a:t> diffusa attenuazione delle membrane basali con marcato assottigliamento. Lamina densa con zone di slaminamenti e frammentazioni </a:t>
            </a:r>
          </a:p>
          <a:p>
            <a:pPr algn="just" eaLnBrk="1" hangingPunct="1">
              <a:lnSpc>
                <a:spcPct val="120000"/>
              </a:lnSpc>
              <a:spcBef>
                <a:spcPct val="50000"/>
              </a:spcBef>
              <a:defRPr/>
            </a:pPr>
            <a:endParaRPr lang="it-IT" altLang="it-IT" sz="240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lnSpc>
                <a:spcPct val="120000"/>
              </a:lnSpc>
              <a:spcBef>
                <a:spcPct val="50000"/>
              </a:spcBef>
              <a:defRPr/>
            </a:pPr>
            <a:r>
              <a:rPr lang="it-IT" altLang="it-IT" sz="3200">
                <a:solidFill>
                  <a:srgbClr val="FF0066"/>
                </a:solidFill>
                <a:latin typeface="Comic Sans MS" panose="030F0702030302020204" pitchFamily="66" charset="0"/>
              </a:rPr>
              <a:t>Genetica:</a:t>
            </a:r>
            <a:r>
              <a:rPr lang="it-IT" altLang="it-IT" sz="2400">
                <a:solidFill>
                  <a:srgbClr val="000099"/>
                </a:solidFill>
                <a:latin typeface="Comic Sans MS" panose="030F0702030302020204" pitchFamily="66" charset="0"/>
              </a:rPr>
              <a:t> delezione dell’esone 40 del gene COL4A5 posto sul cromosoma X</a:t>
            </a:r>
          </a:p>
        </p:txBody>
      </p:sp>
      <p:sp>
        <p:nvSpPr>
          <p:cNvPr id="23556" name="Line 4">
            <a:extLst>
              <a:ext uri="{FF2B5EF4-FFF2-40B4-BE49-F238E27FC236}">
                <a16:creationId xmlns:a16="http://schemas.microsoft.com/office/drawing/2014/main" id="{0D1A7B41-09FE-44DE-98E2-482D97B0E27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25" y="908050"/>
            <a:ext cx="3529013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>
            <a:prstShdw prst="shdw17" dist="17961" dir="2700000">
              <a:srgbClr val="993D00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23557" name="Picture 2">
            <a:extLst>
              <a:ext uri="{FF2B5EF4-FFF2-40B4-BE49-F238E27FC236}">
                <a16:creationId xmlns:a16="http://schemas.microsoft.com/office/drawing/2014/main" id="{527ACEAA-D845-459A-87BC-23124D51F9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371600"/>
            <a:ext cx="19462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8">
            <a:extLst>
              <a:ext uri="{FF2B5EF4-FFF2-40B4-BE49-F238E27FC236}">
                <a16:creationId xmlns:a16="http://schemas.microsoft.com/office/drawing/2014/main" id="{20B9653E-4873-4463-AA46-B0EBE74D84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800600"/>
            <a:ext cx="579438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olo 1">
            <a:extLst>
              <a:ext uri="{FF2B5EF4-FFF2-40B4-BE49-F238E27FC236}">
                <a16:creationId xmlns:a16="http://schemas.microsoft.com/office/drawing/2014/main" id="{50EC43FE-FEF6-4CB4-98A2-3333D445FE5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09613" y="165100"/>
            <a:ext cx="7886700" cy="690563"/>
          </a:xfrm>
        </p:spPr>
        <p:txBody>
          <a:bodyPr/>
          <a:lstStyle/>
          <a:p>
            <a:pPr eaLnBrk="1" hangingPunct="1"/>
            <a:r>
              <a:rPr lang="it-IT" altLang="it-IT" sz="3600" b="1">
                <a:solidFill>
                  <a:schemeClr val="accent1"/>
                </a:solidFill>
                <a:latin typeface="Comic Sans MS" panose="030F0702030302020204" pitchFamily="66" charset="0"/>
              </a:rPr>
              <a:t>SINDROME DI ALPORT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95B65A-6A69-411F-877D-27C2010CAF5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2057400"/>
            <a:ext cx="3530600" cy="2068513"/>
          </a:xfrm>
        </p:spPr>
        <p:txBody>
          <a:bodyPr/>
          <a:lstStyle/>
          <a:p>
            <a:pPr eaLnBrk="1" hangingPunct="1"/>
            <a:r>
              <a:rPr lang="it-IT" altLang="it-IT" sz="2000">
                <a:latin typeface="Comic Sans MS" panose="030F0702030302020204" pitchFamily="66" charset="0"/>
              </a:rPr>
              <a:t>Dovuta a mutazioni a livello dei geni </a:t>
            </a:r>
          </a:p>
          <a:p>
            <a:pPr lvl="1" eaLnBrk="1" hangingPunct="1"/>
            <a:r>
              <a:rPr lang="it-IT" altLang="it-IT" sz="2000" b="1">
                <a:latin typeface="Comic Sans MS" panose="030F0702030302020204" pitchFamily="66" charset="0"/>
              </a:rPr>
              <a:t>COL4A</a:t>
            </a:r>
            <a:r>
              <a:rPr lang="it-IT" altLang="it-IT" sz="2000" b="1">
                <a:solidFill>
                  <a:srgbClr val="C00000"/>
                </a:solidFill>
                <a:latin typeface="Comic Sans MS" panose="030F0702030302020204" pitchFamily="66" charset="0"/>
              </a:rPr>
              <a:t>3</a:t>
            </a:r>
          </a:p>
          <a:p>
            <a:pPr lvl="1" eaLnBrk="1" hangingPunct="1"/>
            <a:r>
              <a:rPr lang="it-IT" altLang="it-IT" sz="2000" b="1">
                <a:latin typeface="Comic Sans MS" panose="030F0702030302020204" pitchFamily="66" charset="0"/>
              </a:rPr>
              <a:t>COL4A</a:t>
            </a:r>
            <a:r>
              <a:rPr lang="it-IT" altLang="it-IT" sz="2000" b="1">
                <a:solidFill>
                  <a:srgbClr val="FFC000"/>
                </a:solidFill>
                <a:latin typeface="Comic Sans MS" panose="030F0702030302020204" pitchFamily="66" charset="0"/>
              </a:rPr>
              <a:t>4</a:t>
            </a:r>
          </a:p>
          <a:p>
            <a:pPr lvl="1" eaLnBrk="1" hangingPunct="1"/>
            <a:r>
              <a:rPr lang="it-IT" altLang="it-IT" sz="2000" b="1">
                <a:latin typeface="Comic Sans MS" panose="030F0702030302020204" pitchFamily="66" charset="0"/>
              </a:rPr>
              <a:t>COL4A</a:t>
            </a:r>
            <a:r>
              <a:rPr lang="it-IT" altLang="it-IT" sz="2000" b="1">
                <a:solidFill>
                  <a:srgbClr val="92D050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5BCACC-0FE7-43C8-A2D0-8544B9D01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343400"/>
            <a:ext cx="2262188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sz="1400" b="1">
                <a:latin typeface="Comic Sans MS" panose="030F0702030302020204" pitchFamily="66" charset="0"/>
              </a:rPr>
              <a:t>Microematuria persistente 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sz="1400" b="1">
                <a:latin typeface="Comic Sans MS" panose="030F0702030302020204" pitchFamily="66" charset="0"/>
              </a:rPr>
              <a:t>Macroematuria</a:t>
            </a:r>
            <a:endParaRPr lang="it-IT" altLang="it-IT" sz="1400">
              <a:latin typeface="Comic Sans MS" panose="030F0702030302020204" pitchFamily="66" charset="0"/>
            </a:endParaRP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sz="1400" b="1">
                <a:latin typeface="Comic Sans MS" panose="030F0702030302020204" pitchFamily="66" charset="0"/>
              </a:rPr>
              <a:t>Proteinuria</a:t>
            </a:r>
            <a:r>
              <a:rPr lang="it-IT" altLang="it-IT" sz="1400"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sz="1400" b="1">
                <a:latin typeface="Comic Sans MS" panose="030F0702030302020204" pitchFamily="66" charset="0"/>
              </a:rPr>
              <a:t>Insufficienza renale cronica</a:t>
            </a:r>
            <a:r>
              <a:rPr lang="it-IT" altLang="it-IT" sz="1400">
                <a:latin typeface="Comic Sans MS" panose="030F0702030302020204" pitchFamily="66" charset="0"/>
              </a:rPr>
              <a:t> con </a:t>
            </a:r>
            <a:r>
              <a:rPr lang="it-IT" altLang="it-IT" sz="1400" b="1">
                <a:latin typeface="Comic Sans MS" panose="030F0702030302020204" pitchFamily="66" charset="0"/>
              </a:rPr>
              <a:t>ipertensione</a:t>
            </a:r>
            <a:r>
              <a:rPr lang="it-IT" altLang="it-IT" sz="1400">
                <a:latin typeface="Comic Sans MS" panose="030F0702030302020204" pitchFamily="66" charset="0"/>
              </a:rPr>
              <a:t>, fino ad </a:t>
            </a:r>
            <a:r>
              <a:rPr lang="it-IT" altLang="it-IT" sz="1400" b="1">
                <a:latin typeface="Comic Sans MS" panose="030F0702030302020204" pitchFamily="66" charset="0"/>
              </a:rPr>
              <a:t>uremia terminale</a:t>
            </a:r>
            <a:endParaRPr lang="it-IT" altLang="it-IT" sz="1400"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82D8B8-F0A0-4B81-B75C-DEF554168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1900" y="1981200"/>
            <a:ext cx="5372100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Comic Sans MS" panose="030F0702030302020204" pitchFamily="66" charset="0"/>
              </a:rPr>
              <a:t>Catene del collagene di tipo IV (</a:t>
            </a:r>
            <a:r>
              <a:rPr lang="el-GR" altLang="it-IT" sz="2000">
                <a:solidFill>
                  <a:srgbClr val="C00000"/>
                </a:solidFill>
                <a:latin typeface="Comic Sans MS" panose="030F0702030302020204" pitchFamily="66" charset="0"/>
              </a:rPr>
              <a:t>α</a:t>
            </a:r>
            <a:r>
              <a:rPr lang="it-IT" altLang="it-IT" sz="2000">
                <a:solidFill>
                  <a:srgbClr val="C00000"/>
                </a:solidFill>
                <a:latin typeface="Comic Sans MS" panose="030F0702030302020204" pitchFamily="66" charset="0"/>
              </a:rPr>
              <a:t>3</a:t>
            </a:r>
            <a:r>
              <a:rPr lang="it-IT" altLang="it-IT" sz="2000">
                <a:latin typeface="Comic Sans MS" panose="030F0702030302020204" pitchFamily="66" charset="0"/>
              </a:rPr>
              <a:t>,</a:t>
            </a:r>
            <a:r>
              <a:rPr lang="el-GR" altLang="it-IT" sz="2000">
                <a:latin typeface="Comic Sans MS" panose="030F0702030302020204" pitchFamily="66" charset="0"/>
              </a:rPr>
              <a:t> </a:t>
            </a:r>
            <a:r>
              <a:rPr lang="el-GR" altLang="it-IT" sz="2000">
                <a:solidFill>
                  <a:srgbClr val="FFC000"/>
                </a:solidFill>
                <a:latin typeface="Comic Sans MS" panose="030F0702030302020204" pitchFamily="66" charset="0"/>
              </a:rPr>
              <a:t>α</a:t>
            </a:r>
            <a:r>
              <a:rPr lang="it-IT" altLang="it-IT" sz="2000">
                <a:solidFill>
                  <a:srgbClr val="FFC000"/>
                </a:solidFill>
                <a:latin typeface="Comic Sans MS" panose="030F0702030302020204" pitchFamily="66" charset="0"/>
              </a:rPr>
              <a:t>4</a:t>
            </a:r>
            <a:r>
              <a:rPr lang="it-IT" altLang="it-IT" sz="2000">
                <a:latin typeface="Comic Sans MS" panose="030F0702030302020204" pitchFamily="66" charset="0"/>
              </a:rPr>
              <a:t>, </a:t>
            </a:r>
            <a:r>
              <a:rPr lang="el-GR" altLang="it-IT" sz="2000">
                <a:solidFill>
                  <a:srgbClr val="92D050"/>
                </a:solidFill>
                <a:latin typeface="Comic Sans MS" panose="030F0702030302020204" pitchFamily="66" charset="0"/>
              </a:rPr>
              <a:t>α</a:t>
            </a:r>
            <a:r>
              <a:rPr lang="it-IT" altLang="it-IT" sz="2000">
                <a:solidFill>
                  <a:srgbClr val="92D050"/>
                </a:solidFill>
                <a:latin typeface="Comic Sans MS" panose="030F0702030302020204" pitchFamily="66" charset="0"/>
              </a:rPr>
              <a:t>5</a:t>
            </a:r>
            <a:r>
              <a:rPr lang="it-IT" altLang="it-IT" sz="2000">
                <a:latin typeface="Comic Sans MS" panose="030F0702030302020204" pitchFamily="66" charset="0"/>
              </a:rPr>
              <a:t>)  </a:t>
            </a:r>
            <a:r>
              <a:rPr lang="it-IT" altLang="it-IT" sz="2000">
                <a:latin typeface="Comic Sans MS" panose="030F0702030302020204" pitchFamily="66" charset="0"/>
                <a:sym typeface="Wingdings" panose="05000000000000000000" pitchFamily="2" charset="2"/>
              </a:rPr>
              <a:t> componente delle membrane basali di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sz="1800" b="1">
                <a:latin typeface="Comic Sans MS" panose="030F0702030302020204" pitchFamily="66" charset="0"/>
                <a:sym typeface="Wingdings" panose="05000000000000000000" pitchFamily="2" charset="2"/>
              </a:rPr>
              <a:t>Glomerulo renale </a:t>
            </a:r>
            <a:r>
              <a:rPr lang="it-IT" altLang="it-IT" sz="1800">
                <a:latin typeface="Comic Sans MS" panose="030F0702030302020204" pitchFamily="66" charset="0"/>
                <a:sym typeface="Wingdings" panose="05000000000000000000" pitchFamily="2" charset="2"/>
              </a:rPr>
              <a:t>(</a:t>
            </a:r>
            <a:r>
              <a:rPr lang="el-GR" altLang="it-IT" sz="1800">
                <a:solidFill>
                  <a:srgbClr val="C00000"/>
                </a:solidFill>
                <a:latin typeface="Comic Sans MS" panose="030F0702030302020204" pitchFamily="66" charset="0"/>
              </a:rPr>
              <a:t>α</a:t>
            </a:r>
            <a:r>
              <a:rPr lang="it-IT" altLang="it-IT" sz="1800">
                <a:solidFill>
                  <a:srgbClr val="C00000"/>
                </a:solidFill>
                <a:latin typeface="Comic Sans MS" panose="030F0702030302020204" pitchFamily="66" charset="0"/>
              </a:rPr>
              <a:t>3</a:t>
            </a:r>
            <a:r>
              <a:rPr lang="it-IT" altLang="it-IT" sz="1800">
                <a:latin typeface="Comic Sans MS" panose="030F0702030302020204" pitchFamily="66" charset="0"/>
              </a:rPr>
              <a:t>,</a:t>
            </a:r>
            <a:r>
              <a:rPr lang="el-GR" altLang="it-IT" sz="1800">
                <a:latin typeface="Comic Sans MS" panose="030F0702030302020204" pitchFamily="66" charset="0"/>
              </a:rPr>
              <a:t> </a:t>
            </a:r>
            <a:r>
              <a:rPr lang="el-GR" altLang="it-IT" sz="1800">
                <a:solidFill>
                  <a:srgbClr val="FFC000"/>
                </a:solidFill>
                <a:latin typeface="Comic Sans MS" panose="030F0702030302020204" pitchFamily="66" charset="0"/>
              </a:rPr>
              <a:t>α</a:t>
            </a:r>
            <a:r>
              <a:rPr lang="it-IT" altLang="it-IT" sz="1800">
                <a:solidFill>
                  <a:srgbClr val="FFC000"/>
                </a:solidFill>
                <a:latin typeface="Comic Sans MS" panose="030F0702030302020204" pitchFamily="66" charset="0"/>
              </a:rPr>
              <a:t>4</a:t>
            </a:r>
            <a:r>
              <a:rPr lang="it-IT" altLang="it-IT" sz="1800">
                <a:latin typeface="Comic Sans MS" panose="030F0702030302020204" pitchFamily="66" charset="0"/>
              </a:rPr>
              <a:t>, </a:t>
            </a:r>
            <a:r>
              <a:rPr lang="el-GR" altLang="it-IT" sz="1800">
                <a:solidFill>
                  <a:srgbClr val="92D050"/>
                </a:solidFill>
                <a:latin typeface="Comic Sans MS" panose="030F0702030302020204" pitchFamily="66" charset="0"/>
              </a:rPr>
              <a:t>α</a:t>
            </a:r>
            <a:r>
              <a:rPr lang="it-IT" altLang="it-IT" sz="1800">
                <a:solidFill>
                  <a:srgbClr val="92D050"/>
                </a:solidFill>
                <a:latin typeface="Comic Sans MS" panose="030F0702030302020204" pitchFamily="66" charset="0"/>
              </a:rPr>
              <a:t>5</a:t>
            </a:r>
            <a:r>
              <a:rPr lang="it-IT" altLang="it-IT" sz="1800">
                <a:latin typeface="Comic Sans MS" panose="030F0702030302020204" pitchFamily="66" charset="0"/>
                <a:sym typeface="Wingdings" panose="05000000000000000000" pitchFamily="2" charset="2"/>
              </a:rPr>
              <a:t>)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sz="1800" b="1">
                <a:latin typeface="Comic Sans MS" panose="030F0702030302020204" pitchFamily="66" charset="0"/>
                <a:sym typeface="Wingdings" panose="05000000000000000000" pitchFamily="2" charset="2"/>
              </a:rPr>
              <a:t>Coclea </a:t>
            </a:r>
            <a:r>
              <a:rPr lang="it-IT" altLang="it-IT" sz="1800">
                <a:latin typeface="Comic Sans MS" panose="030F0702030302020204" pitchFamily="66" charset="0"/>
                <a:sym typeface="Wingdings" panose="05000000000000000000" pitchFamily="2" charset="2"/>
              </a:rPr>
              <a:t>(</a:t>
            </a:r>
            <a:r>
              <a:rPr lang="el-GR" altLang="it-IT" sz="1800">
                <a:solidFill>
                  <a:srgbClr val="C00000"/>
                </a:solidFill>
                <a:latin typeface="Comic Sans MS" panose="030F0702030302020204" pitchFamily="66" charset="0"/>
              </a:rPr>
              <a:t>α</a:t>
            </a:r>
            <a:r>
              <a:rPr lang="it-IT" altLang="it-IT" sz="1800">
                <a:solidFill>
                  <a:srgbClr val="C00000"/>
                </a:solidFill>
                <a:latin typeface="Comic Sans MS" panose="030F0702030302020204" pitchFamily="66" charset="0"/>
              </a:rPr>
              <a:t>3</a:t>
            </a:r>
            <a:r>
              <a:rPr lang="it-IT" altLang="it-IT" sz="1800">
                <a:latin typeface="Comic Sans MS" panose="030F0702030302020204" pitchFamily="66" charset="0"/>
              </a:rPr>
              <a:t>,</a:t>
            </a:r>
            <a:r>
              <a:rPr lang="el-GR" altLang="it-IT" sz="1800">
                <a:latin typeface="Comic Sans MS" panose="030F0702030302020204" pitchFamily="66" charset="0"/>
              </a:rPr>
              <a:t> </a:t>
            </a:r>
            <a:r>
              <a:rPr lang="el-GR" altLang="it-IT" sz="1800">
                <a:solidFill>
                  <a:srgbClr val="FFC000"/>
                </a:solidFill>
                <a:latin typeface="Comic Sans MS" panose="030F0702030302020204" pitchFamily="66" charset="0"/>
              </a:rPr>
              <a:t>α</a:t>
            </a:r>
            <a:r>
              <a:rPr lang="it-IT" altLang="it-IT" sz="1800">
                <a:solidFill>
                  <a:srgbClr val="FFC000"/>
                </a:solidFill>
                <a:latin typeface="Comic Sans MS" panose="030F0702030302020204" pitchFamily="66" charset="0"/>
              </a:rPr>
              <a:t>4</a:t>
            </a:r>
            <a:r>
              <a:rPr lang="it-IT" altLang="it-IT" sz="1800">
                <a:latin typeface="Comic Sans MS" panose="030F0702030302020204" pitchFamily="66" charset="0"/>
              </a:rPr>
              <a:t>, </a:t>
            </a:r>
            <a:r>
              <a:rPr lang="el-GR" altLang="it-IT" sz="1800">
                <a:solidFill>
                  <a:srgbClr val="92D050"/>
                </a:solidFill>
                <a:latin typeface="Comic Sans MS" panose="030F0702030302020204" pitchFamily="66" charset="0"/>
              </a:rPr>
              <a:t>α</a:t>
            </a:r>
            <a:r>
              <a:rPr lang="it-IT" altLang="it-IT" sz="1800">
                <a:solidFill>
                  <a:srgbClr val="92D050"/>
                </a:solidFill>
                <a:latin typeface="Comic Sans MS" panose="030F0702030302020204" pitchFamily="66" charset="0"/>
              </a:rPr>
              <a:t>5 </a:t>
            </a:r>
            <a:r>
              <a:rPr lang="it-IT" altLang="it-IT" sz="1800">
                <a:latin typeface="Comic Sans MS" panose="030F0702030302020204" pitchFamily="66" charset="0"/>
                <a:sym typeface="Wingdings" panose="05000000000000000000" pitchFamily="2" charset="2"/>
              </a:rPr>
              <a:t>)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sz="1800" b="1">
                <a:latin typeface="Comic Sans MS" panose="030F0702030302020204" pitchFamily="66" charset="0"/>
                <a:sym typeface="Wingdings" panose="05000000000000000000" pitchFamily="2" charset="2"/>
              </a:rPr>
              <a:t>Occhio (cornea, retina, cristallino) </a:t>
            </a:r>
            <a:r>
              <a:rPr lang="it-IT" altLang="it-IT" sz="1800">
                <a:latin typeface="Comic Sans MS" panose="030F0702030302020204" pitchFamily="66" charset="0"/>
                <a:sym typeface="Wingdings" panose="05000000000000000000" pitchFamily="2" charset="2"/>
              </a:rPr>
              <a:t>(</a:t>
            </a:r>
            <a:r>
              <a:rPr lang="el-GR" altLang="it-IT" sz="1800">
                <a:solidFill>
                  <a:srgbClr val="C00000"/>
                </a:solidFill>
                <a:latin typeface="Comic Sans MS" panose="030F0702030302020204" pitchFamily="66" charset="0"/>
              </a:rPr>
              <a:t>α</a:t>
            </a:r>
            <a:r>
              <a:rPr lang="it-IT" altLang="it-IT" sz="1800">
                <a:solidFill>
                  <a:srgbClr val="C00000"/>
                </a:solidFill>
                <a:latin typeface="Comic Sans MS" panose="030F0702030302020204" pitchFamily="66" charset="0"/>
              </a:rPr>
              <a:t>3</a:t>
            </a:r>
            <a:r>
              <a:rPr lang="it-IT" altLang="it-IT" sz="1800">
                <a:latin typeface="Comic Sans MS" panose="030F0702030302020204" pitchFamily="66" charset="0"/>
              </a:rPr>
              <a:t>,</a:t>
            </a:r>
            <a:r>
              <a:rPr lang="el-GR" altLang="it-IT" sz="1800">
                <a:latin typeface="Comic Sans MS" panose="030F0702030302020204" pitchFamily="66" charset="0"/>
              </a:rPr>
              <a:t> </a:t>
            </a:r>
            <a:r>
              <a:rPr lang="el-GR" altLang="it-IT" sz="1800">
                <a:solidFill>
                  <a:srgbClr val="FFC000"/>
                </a:solidFill>
                <a:latin typeface="Comic Sans MS" panose="030F0702030302020204" pitchFamily="66" charset="0"/>
              </a:rPr>
              <a:t>α</a:t>
            </a:r>
            <a:r>
              <a:rPr lang="it-IT" altLang="it-IT" sz="1800">
                <a:solidFill>
                  <a:srgbClr val="FFC000"/>
                </a:solidFill>
                <a:latin typeface="Comic Sans MS" panose="030F0702030302020204" pitchFamily="66" charset="0"/>
              </a:rPr>
              <a:t>4</a:t>
            </a:r>
            <a:r>
              <a:rPr lang="it-IT" altLang="it-IT" sz="1800">
                <a:latin typeface="Comic Sans MS" panose="030F0702030302020204" pitchFamily="66" charset="0"/>
              </a:rPr>
              <a:t>, </a:t>
            </a:r>
            <a:r>
              <a:rPr lang="el-GR" altLang="it-IT" sz="1800">
                <a:solidFill>
                  <a:srgbClr val="92D050"/>
                </a:solidFill>
                <a:latin typeface="Comic Sans MS" panose="030F0702030302020204" pitchFamily="66" charset="0"/>
              </a:rPr>
              <a:t>α</a:t>
            </a:r>
            <a:r>
              <a:rPr lang="it-IT" altLang="it-IT" sz="1800">
                <a:solidFill>
                  <a:srgbClr val="92D050"/>
                </a:solidFill>
                <a:latin typeface="Comic Sans MS" panose="030F0702030302020204" pitchFamily="66" charset="0"/>
              </a:rPr>
              <a:t>5</a:t>
            </a:r>
            <a:r>
              <a:rPr lang="it-IT" altLang="it-IT" sz="1800">
                <a:latin typeface="Comic Sans MS" panose="030F0702030302020204" pitchFamily="66" charset="0"/>
                <a:sym typeface="Wingdings" panose="05000000000000000000" pitchFamily="2" charset="2"/>
              </a:rPr>
              <a:t>)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sz="1800" b="1">
                <a:latin typeface="Comic Sans MS" panose="030F0702030302020204" pitchFamily="66" charset="0"/>
                <a:sym typeface="Wingdings" panose="05000000000000000000" pitchFamily="2" charset="2"/>
              </a:rPr>
              <a:t>Cute </a:t>
            </a:r>
            <a:r>
              <a:rPr lang="it-IT" altLang="it-IT" sz="1800">
                <a:latin typeface="Comic Sans MS" panose="030F0702030302020204" pitchFamily="66" charset="0"/>
                <a:sym typeface="Wingdings" panose="05000000000000000000" pitchFamily="2" charset="2"/>
              </a:rPr>
              <a:t>(</a:t>
            </a:r>
            <a:r>
              <a:rPr lang="el-GR" altLang="it-IT" sz="1800">
                <a:solidFill>
                  <a:srgbClr val="92D050"/>
                </a:solidFill>
                <a:latin typeface="Comic Sans MS" panose="030F0702030302020204" pitchFamily="66" charset="0"/>
              </a:rPr>
              <a:t>α</a:t>
            </a:r>
            <a:r>
              <a:rPr lang="it-IT" altLang="it-IT" sz="1800">
                <a:solidFill>
                  <a:srgbClr val="92D050"/>
                </a:solidFill>
                <a:latin typeface="Comic Sans MS" panose="030F0702030302020204" pitchFamily="66" charset="0"/>
              </a:rPr>
              <a:t>5 </a:t>
            </a:r>
            <a:r>
              <a:rPr lang="it-IT" altLang="it-IT" sz="1800">
                <a:latin typeface="Comic Sans MS" panose="030F0702030302020204" pitchFamily="66" charset="0"/>
                <a:sym typeface="Wingdings" panose="05000000000000000000" pitchFamily="2" charset="2"/>
              </a:rPr>
              <a:t>)</a:t>
            </a:r>
            <a:endParaRPr lang="it-IT" altLang="it-IT" sz="1800" b="1"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CB6433-0338-459F-9432-B929B9B31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877888"/>
            <a:ext cx="838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Comic Sans MS" panose="030F0702030302020204" pitchFamily="66" charset="0"/>
              </a:rPr>
              <a:t>Malattia </a:t>
            </a:r>
            <a:r>
              <a:rPr lang="it-IT" altLang="it-IT" sz="2000" u="sng">
                <a:latin typeface="Comic Sans MS" panose="030F0702030302020204" pitchFamily="66" charset="0"/>
              </a:rPr>
              <a:t>ereditaria</a:t>
            </a:r>
            <a:r>
              <a:rPr lang="it-IT" altLang="it-IT" sz="2000">
                <a:latin typeface="Comic Sans MS" panose="030F0702030302020204" pitchFamily="66" charset="0"/>
              </a:rPr>
              <a:t> </a:t>
            </a:r>
            <a:r>
              <a:rPr lang="it-IT" altLang="it-IT" sz="2000" u="sng">
                <a:latin typeface="Comic Sans MS" panose="030F0702030302020204" pitchFamily="66" charset="0"/>
              </a:rPr>
              <a:t>eterogenea</a:t>
            </a:r>
            <a:r>
              <a:rPr lang="it-IT" altLang="it-IT" sz="2000">
                <a:latin typeface="Comic Sans MS" panose="030F0702030302020204" pitchFamily="66" charset="0"/>
              </a:rPr>
              <a:t> dal punto di vista clinico e genetico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8005282A-5EAC-48D3-B709-3788D0BFE610}"/>
              </a:ext>
            </a:extLst>
          </p:cNvPr>
          <p:cNvSpPr/>
          <p:nvPr/>
        </p:nvSpPr>
        <p:spPr>
          <a:xfrm>
            <a:off x="2514600" y="2895600"/>
            <a:ext cx="1044575" cy="547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C5FA18-7F40-4E97-A423-EB1C0AA777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48200"/>
            <a:ext cx="993775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977EEC8-E5A0-4889-9086-76B5F8FA1189}"/>
              </a:ext>
            </a:extLst>
          </p:cNvPr>
          <p:cNvSpPr/>
          <p:nvPr/>
        </p:nvSpPr>
        <p:spPr>
          <a:xfrm>
            <a:off x="304800" y="4343400"/>
            <a:ext cx="3224213" cy="2195513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2A12F9-3CD1-4DD0-BD34-D754B8107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572000"/>
            <a:ext cx="23622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sz="1400" b="1">
                <a:latin typeface="Comic Sans MS" panose="030F0702030302020204" pitchFamily="66" charset="0"/>
              </a:rPr>
              <a:t>Sordità neurosensoriale bilaterale</a:t>
            </a:r>
            <a:r>
              <a:rPr lang="it-IT" altLang="it-IT" sz="1400">
                <a:latin typeface="Comic Sans MS" panose="030F0702030302020204" pitchFamily="66" charset="0"/>
              </a:rPr>
              <a:t>, inizialmente per le alte frequenze, poi pantonale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D9E437-21AF-4F80-92FE-2E07313A2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800600"/>
            <a:ext cx="8159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B4696A9-0FC4-4FBB-81E4-DB62F19C2522}"/>
              </a:ext>
            </a:extLst>
          </p:cNvPr>
          <p:cNvSpPr/>
          <p:nvPr/>
        </p:nvSpPr>
        <p:spPr>
          <a:xfrm>
            <a:off x="3810000" y="4343400"/>
            <a:ext cx="2697163" cy="2195513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7B1994-CE9D-42D4-B87C-3EA46D68C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572000"/>
            <a:ext cx="1951038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sz="1400" b="1">
                <a:latin typeface="Comic Sans MS" panose="030F0702030302020204" pitchFamily="66" charset="0"/>
              </a:rPr>
              <a:t>Lenticono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sz="1400" b="1">
                <a:latin typeface="Comic Sans MS" panose="030F0702030302020204" pitchFamily="66" charset="0"/>
              </a:rPr>
              <a:t>Cataratta sottocapsulare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sz="1400">
                <a:latin typeface="Comic Sans MS" panose="030F0702030302020204" pitchFamily="66" charset="0"/>
              </a:rPr>
              <a:t>Macchie retiniche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sz="1400">
                <a:latin typeface="Comic Sans MS" panose="030F0702030302020204" pitchFamily="66" charset="0"/>
              </a:rPr>
              <a:t>Ulcere corneali recidivanti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0444BE0-3D69-4BB6-9B65-900D492EA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13" y="4876800"/>
            <a:ext cx="550862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1D8079C-751D-487A-9F2A-13D185901EFB}"/>
              </a:ext>
            </a:extLst>
          </p:cNvPr>
          <p:cNvSpPr/>
          <p:nvPr/>
        </p:nvSpPr>
        <p:spPr>
          <a:xfrm>
            <a:off x="6705600" y="4343400"/>
            <a:ext cx="2286000" cy="2195513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AD40E888-4928-4910-AED5-3694A1F31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295400"/>
            <a:ext cx="75866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solidFill>
                  <a:srgbClr val="FF0000"/>
                </a:solidFill>
                <a:latin typeface="Comic Sans MS" panose="030F0702030302020204" pitchFamily="66" charset="0"/>
              </a:rPr>
              <a:t>Prevalenza stimata in Europa: 1/100,000 - 9/100,000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solidFill>
                  <a:srgbClr val="FF0000"/>
                </a:solidFill>
                <a:latin typeface="Comic Sans MS" panose="030F0702030302020204" pitchFamily="66" charset="0"/>
              </a:rPr>
              <a:t>3% delle cause di IRT nei bambini; 0,2% negli adulti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0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5" grpId="0"/>
      <p:bldP spid="7" grpId="0"/>
      <p:bldP spid="8" grpId="0" animBg="1"/>
      <p:bldP spid="10" grpId="0" animBg="1"/>
      <p:bldP spid="11" grpId="0"/>
      <p:bldP spid="13" grpId="0" animBg="1"/>
      <p:bldP spid="14" grpId="0"/>
      <p:bldP spid="16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57157F-D7D7-433D-9A75-4275BDEC5953}"/>
              </a:ext>
            </a:extLst>
          </p:cNvPr>
          <p:cNvSpPr txBox="1"/>
          <p:nvPr/>
        </p:nvSpPr>
        <p:spPr>
          <a:xfrm>
            <a:off x="228600" y="360363"/>
            <a:ext cx="7772400" cy="3477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200" dirty="0"/>
              <a:t>M, 8 aa</a:t>
            </a:r>
          </a:p>
          <a:p>
            <a:pPr>
              <a:defRPr/>
            </a:pPr>
            <a:endParaRPr lang="it-IT" sz="2200" dirty="0"/>
          </a:p>
          <a:p>
            <a:pPr>
              <a:defRPr/>
            </a:pPr>
            <a:r>
              <a:rPr lang="it-IT" sz="2200" dirty="0"/>
              <a:t>occhi rossi, bruciore, calo del visus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it-IT" sz="2200" dirty="0"/>
              <a:t>Uveite acuta bilaterale</a:t>
            </a: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lang="it-IT" sz="2200" dirty="0"/>
              <a:t>Esame articolare</a:t>
            </a: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lang="it-IT" sz="2200" dirty="0"/>
              <a:t>Ricerca afte e lesioni cutanee</a:t>
            </a: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lang="it-IT" sz="2200" dirty="0"/>
              <a:t>Ricerca infiammazione e sintomi </a:t>
            </a:r>
            <a:r>
              <a:rPr lang="it-IT" sz="2200" dirty="0" err="1"/>
              <a:t>vasculitici</a:t>
            </a:r>
            <a:endParaRPr lang="it-IT" sz="2200" dirty="0"/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lang="it-IT" sz="2200" dirty="0"/>
              <a:t>Interessamento intestinale?</a:t>
            </a: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lang="it-IT" sz="2200" dirty="0"/>
              <a:t>Virus, MTB, </a:t>
            </a:r>
            <a:r>
              <a:rPr lang="it-IT" sz="2200" dirty="0" err="1"/>
              <a:t>bartonella</a:t>
            </a:r>
            <a:r>
              <a:rPr lang="it-IT" sz="2200" dirty="0"/>
              <a:t>?</a:t>
            </a: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lang="it-IT" sz="2200" dirty="0"/>
              <a:t>Esame urine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74698D-D0CE-4601-AF95-760ABE0F6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929063"/>
            <a:ext cx="81534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2200" dirty="0"/>
              <a:t>Lieve anemia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2200" dirty="0"/>
              <a:t>VES 65, AST 62, ALT 54, creatinina </a:t>
            </a:r>
            <a:r>
              <a:rPr lang="it-IT" altLang="en-US" sz="2200" dirty="0" err="1"/>
              <a:t>n.l</a:t>
            </a:r>
            <a:r>
              <a:rPr lang="it-IT" altLang="en-US" sz="2200" dirty="0"/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en-US" sz="2200" dirty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2200" dirty="0"/>
              <a:t>Esame urine: glicosuria, sangue+, proteine tracce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B1CCCB-EC25-408E-8862-7837329FC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38800"/>
            <a:ext cx="800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2200" dirty="0"/>
              <a:t>Beta2 </a:t>
            </a:r>
            <a:r>
              <a:rPr lang="it-IT" altLang="en-US" sz="2200" dirty="0" err="1"/>
              <a:t>microglobulina</a:t>
            </a:r>
            <a:r>
              <a:rPr lang="it-IT" altLang="en-US" sz="2200" dirty="0"/>
              <a:t> urine 6270 ng/</a:t>
            </a:r>
            <a:r>
              <a:rPr lang="it-IT" altLang="en-US" sz="2200" dirty="0" err="1"/>
              <a:t>mL</a:t>
            </a:r>
            <a:r>
              <a:rPr lang="it-IT" altLang="en-US" sz="2200" dirty="0"/>
              <a:t> (v.n. &lt;300 ng/</a:t>
            </a:r>
            <a:r>
              <a:rPr lang="it-IT" altLang="en-US" sz="2200" dirty="0" err="1"/>
              <a:t>mL</a:t>
            </a:r>
            <a:r>
              <a:rPr lang="it-IT" altLang="en-US" sz="2200" dirty="0"/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2200" dirty="0"/>
              <a:t>Ca++, ACE </a:t>
            </a:r>
            <a:r>
              <a:rPr lang="it-IT" altLang="en-US" sz="2200" dirty="0" err="1"/>
              <a:t>n.l</a:t>
            </a:r>
            <a:r>
              <a:rPr lang="it-IT" altLang="en-US" sz="2200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ADC7B8-36EA-4BDB-8710-1945BBC2F513}"/>
              </a:ext>
            </a:extLst>
          </p:cNvPr>
          <p:cNvSpPr txBox="1"/>
          <p:nvPr/>
        </p:nvSpPr>
        <p:spPr>
          <a:xfrm>
            <a:off x="457200" y="228600"/>
            <a:ext cx="838200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Calibri" panose="020F0502020204030204" pitchFamily="34" charset="0"/>
                <a:cs typeface="Calibri" panose="020F0502020204030204" pitchFamily="34" charset="0"/>
              </a:rPr>
              <a:t>Le malattie immunopatologiche del rene</a:t>
            </a:r>
          </a:p>
          <a:p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NEFRITI INTERSTIZIALI</a:t>
            </a:r>
          </a:p>
          <a:p>
            <a:r>
              <a:rPr lang="it-IT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Stress cellulare, danno tubulare, attivazione di fibroblasti </a:t>
            </a:r>
            <a:r>
              <a:rPr lang="it-IT" sz="2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peritubulari</a:t>
            </a:r>
            <a:r>
              <a:rPr lang="it-IT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infiltrazione leucocitaria, infiammazione, transizione epitelio-mesenchimale dell’epitelio tubulare, </a:t>
            </a:r>
            <a:r>
              <a:rPr lang="en-US" sz="2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apoptosi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t-IT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	da farmaci, idiopatiche</a:t>
            </a:r>
          </a:p>
          <a:p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GLOMERULONEFRITI</a:t>
            </a:r>
          </a:p>
          <a:p>
            <a:r>
              <a:rPr lang="it-IT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Produzione di immunocomplessi in circolo o in loco, in alcuni casi autoanticorpi</a:t>
            </a:r>
          </a:p>
          <a:p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	idiopatiche (Berger)</a:t>
            </a:r>
          </a:p>
          <a:p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	Sindrome di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Shonlein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Henoch</a:t>
            </a:r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	post-infettive</a:t>
            </a:r>
          </a:p>
          <a:p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	associate a malattie reumatologiche</a:t>
            </a:r>
          </a:p>
          <a:p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		in sindrome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vasculitica</a:t>
            </a:r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SINDROMI NEFROSICHE</a:t>
            </a:r>
          </a:p>
          <a:p>
            <a:r>
              <a:rPr lang="it-IT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Fattori immunitari non noti interferenti con podociti</a:t>
            </a:r>
          </a:p>
          <a:p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	idiopatiche</a:t>
            </a:r>
          </a:p>
          <a:p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	da farmaci</a:t>
            </a:r>
          </a:p>
        </p:txBody>
      </p:sp>
    </p:spTree>
    <p:extLst>
      <p:ext uri="{BB962C8B-B14F-4D97-AF65-F5344CB8AC3E}">
        <p14:creationId xmlns:p14="http://schemas.microsoft.com/office/powerpoint/2010/main" val="1084107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1D76F5-B4D3-41A4-B4E8-7086D35C182D}"/>
              </a:ext>
            </a:extLst>
          </p:cNvPr>
          <p:cNvSpPr txBox="1"/>
          <p:nvPr/>
        </p:nvSpPr>
        <p:spPr>
          <a:xfrm>
            <a:off x="457200" y="426778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GLOMERULONEFRITI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82DCC6-634C-4DD6-8C0A-7E1514DAC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80" y="1447800"/>
            <a:ext cx="4824341" cy="419100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00615AA0-04F0-4EFF-9B40-D8298F6C4494}"/>
              </a:ext>
            </a:extLst>
          </p:cNvPr>
          <p:cNvSpPr txBox="1">
            <a:spLocks noChangeArrowheads="1"/>
          </p:cNvSpPr>
          <p:nvPr/>
        </p:nvSpPr>
        <p:spPr>
          <a:xfrm>
            <a:off x="5486400" y="1524000"/>
            <a:ext cx="3733800" cy="3657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it-IT" altLang="en-US" sz="2400" dirty="0">
                <a:solidFill>
                  <a:srgbClr val="0070C0"/>
                </a:solidFill>
              </a:rPr>
              <a:t>Una </a:t>
            </a:r>
            <a:r>
              <a:rPr lang="it-IT" altLang="en-US" sz="2400" b="1" dirty="0">
                <a:solidFill>
                  <a:srgbClr val="0070C0"/>
                </a:solidFill>
              </a:rPr>
              <a:t>sindrome clinica </a:t>
            </a:r>
            <a:r>
              <a:rPr lang="it-IT" altLang="en-US" sz="2400" dirty="0">
                <a:solidFill>
                  <a:srgbClr val="0070C0"/>
                </a:solidFill>
              </a:rPr>
              <a:t>(nefrite, nefrosi …) può corrispondere a differenti quadri istopatologici</a:t>
            </a:r>
          </a:p>
          <a:p>
            <a:pPr marL="0" indent="0" eaLnBrk="1" hangingPunct="1">
              <a:buNone/>
            </a:pPr>
            <a:endParaRPr lang="it-IT" altLang="en-US" sz="2400" dirty="0">
              <a:solidFill>
                <a:srgbClr val="0070C0"/>
              </a:solidFill>
            </a:endParaRPr>
          </a:p>
          <a:p>
            <a:pPr marL="0" indent="0" eaLnBrk="1" hangingPunct="1">
              <a:buNone/>
            </a:pPr>
            <a:r>
              <a:rPr lang="it-IT" altLang="en-US" sz="2400" dirty="0">
                <a:solidFill>
                  <a:srgbClr val="0070C0"/>
                </a:solidFill>
              </a:rPr>
              <a:t>Un singolo </a:t>
            </a:r>
            <a:r>
              <a:rPr lang="it-IT" altLang="en-US" sz="2400" b="1" dirty="0">
                <a:solidFill>
                  <a:srgbClr val="0070C0"/>
                </a:solidFill>
              </a:rPr>
              <a:t>quadro istopatologico </a:t>
            </a:r>
            <a:r>
              <a:rPr lang="it-IT" altLang="en-US" sz="2400" dirty="0">
                <a:solidFill>
                  <a:srgbClr val="0070C0"/>
                </a:solidFill>
              </a:rPr>
              <a:t>può essere collegato all’una o all’altra sindrome clinica, anche se esistono delle associazioni preferenziali</a:t>
            </a:r>
          </a:p>
        </p:txBody>
      </p:sp>
    </p:spTree>
    <p:extLst>
      <p:ext uri="{BB962C8B-B14F-4D97-AF65-F5344CB8AC3E}">
        <p14:creationId xmlns:p14="http://schemas.microsoft.com/office/powerpoint/2010/main" val="1406693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0CC5D1-84B3-4E25-81BB-1D878336687B}"/>
              </a:ext>
            </a:extLst>
          </p:cNvPr>
          <p:cNvSpPr txBox="1"/>
          <p:nvPr/>
        </p:nvSpPr>
        <p:spPr>
          <a:xfrm>
            <a:off x="457200" y="533400"/>
            <a:ext cx="8077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SINDROMI CLINICHE</a:t>
            </a:r>
          </a:p>
          <a:p>
            <a:endParaRPr lang="it-IT" dirty="0"/>
          </a:p>
          <a:p>
            <a:r>
              <a:rPr lang="it-IT" dirty="0"/>
              <a:t>NEFRITE: ematuria + proteinuria + ipertensione arteriosa </a:t>
            </a:r>
          </a:p>
          <a:p>
            <a:endParaRPr lang="it-IT" dirty="0"/>
          </a:p>
          <a:p>
            <a:r>
              <a:rPr lang="it-IT" dirty="0"/>
              <a:t>NEFROSI: proteinuria + edemi + </a:t>
            </a:r>
            <a:r>
              <a:rPr lang="it-IT" dirty="0" err="1"/>
              <a:t>iperdisplipidemia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b="1" dirty="0"/>
              <a:t>QUADRI ISTOPATOLOGICI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172390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egnaposto contenuto 2">
            <a:extLst>
              <a:ext uri="{FF2B5EF4-FFF2-40B4-BE49-F238E27FC236}">
                <a16:creationId xmlns:a16="http://schemas.microsoft.com/office/drawing/2014/main" id="{43B07287-3CE2-411B-9845-25D0CE4BF33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22250" y="307975"/>
            <a:ext cx="8229600" cy="766763"/>
          </a:xfrm>
        </p:spPr>
        <p:txBody>
          <a:bodyPr anchor="ctr"/>
          <a:lstStyle/>
          <a:p>
            <a:pPr marL="0" indent="0" defTabSz="457200" eaLnBrk="1" hangingPunct="1">
              <a:lnSpc>
                <a:spcPct val="80000"/>
              </a:lnSpc>
              <a:buFontTx/>
              <a:buNone/>
            </a:pPr>
            <a:endParaRPr lang="it-IT" altLang="it-IT" sz="900" dirty="0"/>
          </a:p>
          <a:p>
            <a:pPr marL="0" indent="0" defTabSz="457200" eaLnBrk="1" hangingPunct="1">
              <a:lnSpc>
                <a:spcPct val="80000"/>
              </a:lnSpc>
              <a:buFontTx/>
              <a:buNone/>
            </a:pPr>
            <a:r>
              <a:rPr lang="it-IT" altLang="it-IT" sz="2300" b="1" dirty="0" err="1"/>
              <a:t>Macroematurie</a:t>
            </a:r>
            <a:r>
              <a:rPr lang="it-IT" altLang="it-IT" sz="2300" b="1" dirty="0"/>
              <a:t> glomerulari ISOLATE e </a:t>
            </a:r>
            <a:r>
              <a:rPr lang="it-IT" altLang="it-IT" sz="2300" b="1" dirty="0" err="1"/>
              <a:t>glomerulopatie</a:t>
            </a:r>
            <a:endParaRPr lang="it-IT" altLang="it-IT" sz="2300" b="1" dirty="0"/>
          </a:p>
          <a:p>
            <a:pPr marL="0" indent="0" defTabSz="457200" eaLnBrk="1" hangingPunct="1">
              <a:lnSpc>
                <a:spcPct val="80000"/>
              </a:lnSpc>
              <a:buFontTx/>
              <a:buNone/>
            </a:pPr>
            <a:r>
              <a:rPr lang="it-IT" altLang="it-IT" sz="2300" b="1" dirty="0"/>
              <a:t>In età pediatrica</a:t>
            </a:r>
          </a:p>
          <a:p>
            <a:pPr marL="0" indent="0" defTabSz="457200" eaLnBrk="1" hangingPunct="1">
              <a:lnSpc>
                <a:spcPct val="80000"/>
              </a:lnSpc>
              <a:buFontTx/>
              <a:buNone/>
            </a:pPr>
            <a:r>
              <a:rPr lang="it-IT" altLang="it-IT" sz="700" dirty="0"/>
              <a:t> </a:t>
            </a:r>
            <a:endParaRPr lang="it-IT" altLang="it-IT" sz="1000" dirty="0"/>
          </a:p>
        </p:txBody>
      </p:sp>
      <p:pic>
        <p:nvPicPr>
          <p:cNvPr id="35843" name="Immagine 3">
            <a:extLst>
              <a:ext uri="{FF2B5EF4-FFF2-40B4-BE49-F238E27FC236}">
                <a16:creationId xmlns:a16="http://schemas.microsoft.com/office/drawing/2014/main" id="{9907C5EB-DE76-4D61-A7D6-73B50D7E0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3" y="1241229"/>
            <a:ext cx="7065962" cy="429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FB75E226-6CA8-4737-8F89-72B35F186A96}"/>
              </a:ext>
            </a:extLst>
          </p:cNvPr>
          <p:cNvSpPr/>
          <p:nvPr/>
        </p:nvSpPr>
        <p:spPr>
          <a:xfrm>
            <a:off x="1400175" y="3175000"/>
            <a:ext cx="6116638" cy="38893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88FA85B8-F692-40E0-9E3A-AB6DF781710A}"/>
              </a:ext>
            </a:extLst>
          </p:cNvPr>
          <p:cNvSpPr/>
          <p:nvPr/>
        </p:nvSpPr>
        <p:spPr>
          <a:xfrm>
            <a:off x="1400175" y="4622800"/>
            <a:ext cx="6116638" cy="38893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5846" name="Rettangolo 5">
            <a:extLst>
              <a:ext uri="{FF2B5EF4-FFF2-40B4-BE49-F238E27FC236}">
                <a16:creationId xmlns:a16="http://schemas.microsoft.com/office/drawing/2014/main" id="{033F0E6F-D797-4DF6-8454-60BB81548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6675" y="5754688"/>
            <a:ext cx="3022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i="1">
                <a:latin typeface="Calibri" panose="020F0502020204030204" pitchFamily="34" charset="0"/>
              </a:rPr>
              <a:t>Clin Pediatr. 2006;45:135-141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57368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>
            <a:extLst>
              <a:ext uri="{FF2B5EF4-FFF2-40B4-BE49-F238E27FC236}">
                <a16:creationId xmlns:a16="http://schemas.microsoft.com/office/drawing/2014/main" id="{B74C3E01-9DCF-48C2-8840-72671A1DE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60350"/>
            <a:ext cx="3384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Nefrite di Berger</a:t>
            </a:r>
          </a:p>
        </p:txBody>
      </p:sp>
      <p:sp>
        <p:nvSpPr>
          <p:cNvPr id="36868" name="Text Box 4">
            <a:extLst>
              <a:ext uri="{FF2B5EF4-FFF2-40B4-BE49-F238E27FC236}">
                <a16:creationId xmlns:a16="http://schemas.microsoft.com/office/drawing/2014/main" id="{B2EE99B0-A026-4684-A8FD-45042C2E9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91561"/>
            <a:ext cx="8455025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Più frequente in seconda terza decade, più nei maschi</a:t>
            </a:r>
          </a:p>
          <a:p>
            <a:pPr algn="just" eaLnBrk="1" hangingPunct="1">
              <a:spcBef>
                <a:spcPct val="50000"/>
              </a:spcBef>
            </a:pPr>
            <a:r>
              <a:rPr lang="it-IT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Depositi di </a:t>
            </a:r>
            <a:r>
              <a:rPr lang="it-IT" alt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IgA</a:t>
            </a:r>
            <a:r>
              <a:rPr lang="it-IT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, nel mesangio, lungo membrana basale, in assenza di malattie sistemiche (LES, porpora di </a:t>
            </a:r>
            <a:r>
              <a:rPr lang="it-IT" alt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Schonlhein-Henoch</a:t>
            </a:r>
            <a:r>
              <a:rPr lang="it-IT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); elevazione dei livelli sierici di </a:t>
            </a:r>
            <a:r>
              <a:rPr lang="it-IT" alt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IgA</a:t>
            </a:r>
            <a:r>
              <a:rPr lang="it-IT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(in 40% pazienti). </a:t>
            </a:r>
            <a:br>
              <a:rPr lang="it-IT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Anche C3, ma non C1q e C4</a:t>
            </a:r>
          </a:p>
          <a:p>
            <a:pPr algn="just" eaLnBrk="1" hangingPunct="1">
              <a:spcBef>
                <a:spcPct val="50000"/>
              </a:spcBef>
            </a:pPr>
            <a:r>
              <a:rPr lang="it-IT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Zone di proliferazione mesangiale senza coinvolgimento significativo delle pareti o dei lumi capillari</a:t>
            </a:r>
          </a:p>
          <a:p>
            <a:pPr algn="just" eaLnBrk="1" hangingPunct="1">
              <a:spcBef>
                <a:spcPct val="50000"/>
              </a:spcBef>
            </a:pPr>
            <a:r>
              <a:rPr lang="it-IT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Crisi di </a:t>
            </a:r>
            <a:r>
              <a:rPr lang="it-IT" alt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macroematuria</a:t>
            </a:r>
            <a:r>
              <a:rPr lang="it-IT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spesso scatenate da infezioni respiratorie</a:t>
            </a:r>
          </a:p>
        </p:txBody>
      </p:sp>
      <p:pic>
        <p:nvPicPr>
          <p:cNvPr id="36869" name="Picture 5" descr="ferrario1">
            <a:extLst>
              <a:ext uri="{FF2B5EF4-FFF2-40B4-BE49-F238E27FC236}">
                <a16:creationId xmlns:a16="http://schemas.microsoft.com/office/drawing/2014/main" id="{098EAD50-0BFE-4C46-9C24-F471E2372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01982"/>
            <a:ext cx="2590800" cy="207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Rectangle 6">
            <a:extLst>
              <a:ext uri="{FF2B5EF4-FFF2-40B4-BE49-F238E27FC236}">
                <a16:creationId xmlns:a16="http://schemas.microsoft.com/office/drawing/2014/main" id="{03B5D1BF-2D52-48C8-9DFF-415EC3A76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0513" y="2486025"/>
            <a:ext cx="265271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6871" name="Picture 7" descr="ferrario5">
            <a:extLst>
              <a:ext uri="{FF2B5EF4-FFF2-40B4-BE49-F238E27FC236}">
                <a16:creationId xmlns:a16="http://schemas.microsoft.com/office/drawing/2014/main" id="{74058A73-C840-4E65-A9FF-353BF7372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561" y="4601982"/>
            <a:ext cx="2572016" cy="205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Rectangle 8">
            <a:extLst>
              <a:ext uri="{FF2B5EF4-FFF2-40B4-BE49-F238E27FC236}">
                <a16:creationId xmlns:a16="http://schemas.microsoft.com/office/drawing/2014/main" id="{1E019E8D-A5CA-49DF-A837-483DA4CA9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5113" y="2481263"/>
            <a:ext cx="2679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3" name="Line 9">
            <a:extLst>
              <a:ext uri="{FF2B5EF4-FFF2-40B4-BE49-F238E27FC236}">
                <a16:creationId xmlns:a16="http://schemas.microsoft.com/office/drawing/2014/main" id="{CCC7B491-713F-40F6-A962-B330D9056EA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25" y="765175"/>
            <a:ext cx="3313113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>
            <a:prstShdw prst="shdw17" dist="17961" dir="2700000">
              <a:srgbClr val="993D00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>
            <a:extLst>
              <a:ext uri="{FF2B5EF4-FFF2-40B4-BE49-F238E27FC236}">
                <a16:creationId xmlns:a16="http://schemas.microsoft.com/office/drawing/2014/main" id="{1615FF0B-1114-4A72-9C15-08B870329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810000"/>
            <a:ext cx="8229600" cy="1577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vengono prodotte </a:t>
            </a:r>
            <a:r>
              <a:rPr lang="it-IT" altLang="it-IT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IgA</a:t>
            </a:r>
            <a:r>
              <a:rPr lang="it-IT" altLang="it-IT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abnormi, con alterata </a:t>
            </a:r>
            <a:r>
              <a:rPr lang="it-IT" altLang="it-IT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glicosilazione</a:t>
            </a:r>
            <a:endParaRPr lang="it-IT" altLang="it-IT" sz="24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just"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contatto di queste </a:t>
            </a:r>
            <a:r>
              <a:rPr lang="it-IT" altLang="it-IT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IgA</a:t>
            </a:r>
            <a:r>
              <a:rPr lang="it-IT" altLang="it-IT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alterate con cellule mesangiali attiva sintesi di fattori </a:t>
            </a:r>
            <a:r>
              <a:rPr lang="it-IT" altLang="it-IT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chemiotattivi</a:t>
            </a:r>
            <a:r>
              <a:rPr lang="it-IT" altLang="it-IT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per monociti</a:t>
            </a:r>
            <a:endParaRPr lang="it-IT" alt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44" name="Rectangle 4">
            <a:extLst>
              <a:ext uri="{FF2B5EF4-FFF2-40B4-BE49-F238E27FC236}">
                <a16:creationId xmlns:a16="http://schemas.microsoft.com/office/drawing/2014/main" id="{84A363C1-B6AF-4AD8-9AB2-DD537745D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" y="404813"/>
            <a:ext cx="2000035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altLang="it-IT" sz="320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Patogenesi</a:t>
            </a:r>
          </a:p>
        </p:txBody>
      </p:sp>
      <p:sp>
        <p:nvSpPr>
          <p:cNvPr id="37892" name="Line 5">
            <a:extLst>
              <a:ext uri="{FF2B5EF4-FFF2-40B4-BE49-F238E27FC236}">
                <a16:creationId xmlns:a16="http://schemas.microsoft.com/office/drawing/2014/main" id="{C7582F76-5C24-4085-9D38-327514CA884C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288" y="981075"/>
            <a:ext cx="3313112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>
            <a:prstShdw prst="shdw17" dist="17961" dir="2700000">
              <a:srgbClr val="993D00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7893" name="Immagine 5">
            <a:extLst>
              <a:ext uri="{FF2B5EF4-FFF2-40B4-BE49-F238E27FC236}">
                <a16:creationId xmlns:a16="http://schemas.microsoft.com/office/drawing/2014/main" id="{10934879-CEC5-4FEA-BC4C-B377CB259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"/>
            <a:ext cx="3948113" cy="3352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>
            <a:extLst>
              <a:ext uri="{FF2B5EF4-FFF2-40B4-BE49-F238E27FC236}">
                <a16:creationId xmlns:a16="http://schemas.microsoft.com/office/drawing/2014/main" id="{C13F7CCD-C656-486D-9F33-B1389D47B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572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467" name="Text Box 3">
            <a:extLst>
              <a:ext uri="{FF2B5EF4-FFF2-40B4-BE49-F238E27FC236}">
                <a16:creationId xmlns:a16="http://schemas.microsoft.com/office/drawing/2014/main" id="{7D573CC5-88BC-493B-94BF-10FFF6F85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550988"/>
            <a:ext cx="7918450" cy="421653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it-IT" altLang="it-IT" sz="280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1) 50%: macroematuria ricorrente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240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it-IT" altLang="it-IT" sz="2400">
                <a:latin typeface="Calibri" panose="020F0502020204030204" pitchFamily="34" charset="0"/>
                <a:cs typeface="Calibri" panose="020F0502020204030204" pitchFamily="34" charset="0"/>
              </a:rPr>
              <a:t>in concomitanza o 24-48 ore dopo episodi febbrili –spr faringotonsilliti;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à"/>
              <a:defRPr/>
            </a:pPr>
            <a:r>
              <a:rPr lang="it-IT" altLang="it-IT" sz="2400">
                <a:latin typeface="Calibri" panose="020F0502020204030204" pitchFamily="34" charset="0"/>
                <a:cs typeface="Calibri" panose="020F0502020204030204" pitchFamily="34" charset="0"/>
              </a:rPr>
              <a:t> dura non più di 3 giorni;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à"/>
              <a:defRPr/>
            </a:pPr>
            <a:r>
              <a:rPr lang="it-IT" altLang="it-IT" sz="2400">
                <a:latin typeface="Calibri" panose="020F0502020204030204" pitchFamily="34" charset="0"/>
                <a:cs typeface="Calibri" panose="020F0502020204030204" pitchFamily="34" charset="0"/>
              </a:rPr>
              <a:t> modesta proteinuria che si riduce o scompare rapidamente.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endParaRPr lang="it-IT" altLang="it-IT" sz="280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280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2) Microematuria e/o proteinuria persistenti</a:t>
            </a:r>
          </a:p>
        </p:txBody>
      </p:sp>
      <p:sp>
        <p:nvSpPr>
          <p:cNvPr id="62468" name="Rectangle 4">
            <a:extLst>
              <a:ext uri="{FF2B5EF4-FFF2-40B4-BE49-F238E27FC236}">
                <a16:creationId xmlns:a16="http://schemas.microsoft.com/office/drawing/2014/main" id="{9A7E0E3C-F976-4395-BD63-E9118AF8E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33375"/>
            <a:ext cx="127131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altLang="it-IT" sz="320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Clinica</a:t>
            </a:r>
          </a:p>
        </p:txBody>
      </p:sp>
      <p:sp>
        <p:nvSpPr>
          <p:cNvPr id="38917" name="Line 5">
            <a:extLst>
              <a:ext uri="{FF2B5EF4-FFF2-40B4-BE49-F238E27FC236}">
                <a16:creationId xmlns:a16="http://schemas.microsoft.com/office/drawing/2014/main" id="{F3BC474B-97CA-4A7D-B7A7-7BF1BA4C85F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850" y="908050"/>
            <a:ext cx="1871663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>
            <a:prstShdw prst="shdw17" dist="17961" dir="2700000">
              <a:srgbClr val="993D00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>
            <a:extLst>
              <a:ext uri="{FF2B5EF4-FFF2-40B4-BE49-F238E27FC236}">
                <a16:creationId xmlns:a16="http://schemas.microsoft.com/office/drawing/2014/main" id="{7C14CF7F-C589-42E9-BEB8-325B38177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141663"/>
            <a:ext cx="8839200" cy="9683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20000"/>
              </a:lnSpc>
              <a:spcBef>
                <a:spcPct val="50000"/>
              </a:spcBef>
              <a:defRPr/>
            </a:pPr>
            <a:r>
              <a:rPr lang="it-IT" altLang="it-IT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Né frequenza né durata degli episodi di </a:t>
            </a:r>
            <a:r>
              <a:rPr lang="it-IT" altLang="it-IT" sz="24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macroematuria</a:t>
            </a:r>
            <a:r>
              <a:rPr lang="it-IT" altLang="it-IT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correlano con gravità della malattia!</a:t>
            </a:r>
          </a:p>
        </p:txBody>
      </p:sp>
      <p:sp>
        <p:nvSpPr>
          <p:cNvPr id="63491" name="Text Box 3">
            <a:extLst>
              <a:ext uri="{FF2B5EF4-FFF2-40B4-BE49-F238E27FC236}">
                <a16:creationId xmlns:a16="http://schemas.microsoft.com/office/drawing/2014/main" id="{DD958696-A962-430B-A4B3-47DF923FB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36613"/>
            <a:ext cx="8686800" cy="218322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just" eaLnBrk="1" hangingPunct="1">
              <a:lnSpc>
                <a:spcPct val="120000"/>
              </a:lnSpc>
              <a:spcBef>
                <a:spcPct val="50000"/>
              </a:spcBef>
              <a:defRPr/>
            </a:pPr>
            <a:r>
              <a:rPr lang="it-IT" altLang="it-IT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Andamento variabile</a:t>
            </a:r>
            <a:r>
              <a:rPr lang="it-IT" altLang="it-IT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:</a:t>
            </a:r>
          </a:p>
          <a:p>
            <a:pPr algn="just" eaLnBrk="1" hangingPunct="1">
              <a:lnSpc>
                <a:spcPct val="120000"/>
              </a:lnSpc>
              <a:spcBef>
                <a:spcPct val="50000"/>
              </a:spcBef>
              <a:defRPr/>
            </a:pPr>
            <a:r>
              <a:rPr lang="it-IT" altLang="it-IT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</a:t>
            </a:r>
            <a:r>
              <a:rPr lang="it-IT" altLang="it-IT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it-IT" alt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forme che cronicizzano senza deterioramento funzionalità renale;</a:t>
            </a:r>
          </a:p>
          <a:p>
            <a:pPr algn="just" eaLnBrk="1" hangingPunct="1">
              <a:lnSpc>
                <a:spcPct val="120000"/>
              </a:lnSpc>
              <a:spcBef>
                <a:spcPct val="50000"/>
              </a:spcBef>
              <a:defRPr/>
            </a:pPr>
            <a:r>
              <a:rPr lang="it-IT" altLang="it-IT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</a:t>
            </a:r>
            <a:r>
              <a:rPr lang="it-IT" alt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evoluzione in insufficienza renale nell’arco di qualche anno (quasi un terzo);</a:t>
            </a:r>
          </a:p>
          <a:p>
            <a:pPr algn="just" eaLnBrk="1" hangingPunct="1">
              <a:lnSpc>
                <a:spcPct val="120000"/>
              </a:lnSpc>
              <a:spcBef>
                <a:spcPct val="50000"/>
              </a:spcBef>
              <a:defRPr/>
            </a:pPr>
            <a:r>
              <a:rPr lang="it-IT" altLang="it-IT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</a:t>
            </a:r>
            <a:r>
              <a:rPr lang="it-IT" alt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forme che guariscono spontaneamente</a:t>
            </a:r>
          </a:p>
        </p:txBody>
      </p:sp>
      <p:sp>
        <p:nvSpPr>
          <p:cNvPr id="63492" name="Rectangle 4">
            <a:extLst>
              <a:ext uri="{FF2B5EF4-FFF2-40B4-BE49-F238E27FC236}">
                <a16:creationId xmlns:a16="http://schemas.microsoft.com/office/drawing/2014/main" id="{C22F01FF-F81E-4721-ABFE-6A7BE46BC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88913"/>
            <a:ext cx="1630383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altLang="it-IT" sz="320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Prognosi</a:t>
            </a:r>
          </a:p>
        </p:txBody>
      </p:sp>
      <p:sp>
        <p:nvSpPr>
          <p:cNvPr id="39941" name="Line 5">
            <a:extLst>
              <a:ext uri="{FF2B5EF4-FFF2-40B4-BE49-F238E27FC236}">
                <a16:creationId xmlns:a16="http://schemas.microsoft.com/office/drawing/2014/main" id="{E9476D18-0448-4B06-9D7B-ECC70151DDC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850" y="765175"/>
            <a:ext cx="1871663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>
            <a:prstShdw prst="shdw17" dist="17961" dir="2700000">
              <a:srgbClr val="993D00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494" name="Rectangle 6">
            <a:extLst>
              <a:ext uri="{FF2B5EF4-FFF2-40B4-BE49-F238E27FC236}">
                <a16:creationId xmlns:a16="http://schemas.microsoft.com/office/drawing/2014/main" id="{3A36621F-96B2-4820-B2C9-541816E88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221163"/>
            <a:ext cx="8424862" cy="231775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lnSpc>
                <a:spcPct val="120000"/>
              </a:lnSpc>
              <a:spcBef>
                <a:spcPct val="50000"/>
              </a:spcBef>
              <a:defRPr/>
            </a:pPr>
            <a:r>
              <a:rPr lang="it-IT" altLang="it-IT" sz="240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Fattori prognostici negativi</a:t>
            </a:r>
            <a:r>
              <a:rPr lang="it-IT" altLang="it-IT" sz="240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it-IT" altLang="it-IT" sz="2000">
                <a:latin typeface="Calibri" panose="020F0502020204030204" pitchFamily="34" charset="0"/>
                <a:cs typeface="Calibri" panose="020F0502020204030204" pitchFamily="34" charset="0"/>
              </a:rPr>
              <a:t>1) proteinuria &gt;1 g/die, </a:t>
            </a:r>
          </a:p>
          <a:p>
            <a:pPr algn="just" eaLnBrk="1" hangingPunct="1">
              <a:lnSpc>
                <a:spcPct val="120000"/>
              </a:lnSpc>
              <a:spcBef>
                <a:spcPct val="50000"/>
              </a:spcBef>
              <a:defRPr/>
            </a:pPr>
            <a:r>
              <a:rPr lang="it-IT" altLang="it-IT" sz="200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2) microematuria persistente, </a:t>
            </a:r>
          </a:p>
          <a:p>
            <a:pPr algn="just" eaLnBrk="1" hangingPunct="1">
              <a:lnSpc>
                <a:spcPct val="120000"/>
              </a:lnSpc>
              <a:spcBef>
                <a:spcPct val="50000"/>
              </a:spcBef>
              <a:defRPr/>
            </a:pPr>
            <a:r>
              <a:rPr lang="it-IT" altLang="it-IT" sz="200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3) ipertensione.</a:t>
            </a:r>
            <a:r>
              <a:rPr lang="it-IT" altLang="it-IT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eaLnBrk="1" hangingPunct="1">
              <a:lnSpc>
                <a:spcPct val="120000"/>
              </a:lnSpc>
              <a:spcBef>
                <a:spcPct val="50000"/>
              </a:spcBef>
              <a:defRPr/>
            </a:pPr>
            <a:r>
              <a:rPr lang="it-IT" altLang="it-IT" sz="2400" u="sng">
                <a:latin typeface="Calibri" panose="020F0502020204030204" pitchFamily="34" charset="0"/>
                <a:cs typeface="Calibri" panose="020F0502020204030204" pitchFamily="34" charset="0"/>
              </a:rPr>
              <a:t>Sono indicazioni a biopsia renale</a:t>
            </a:r>
            <a:r>
              <a:rPr lang="it-IT" altLang="it-IT" sz="24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927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>
            <a:extLst>
              <a:ext uri="{FF2B5EF4-FFF2-40B4-BE49-F238E27FC236}">
                <a16:creationId xmlns:a16="http://schemas.microsoft.com/office/drawing/2014/main" id="{B8E10E68-C2C6-4A47-A377-A74CC3420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57200"/>
            <a:ext cx="6934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2400" b="1" dirty="0">
                <a:solidFill>
                  <a:srgbClr val="C00000"/>
                </a:solidFill>
              </a:rPr>
              <a:t>Sindrome TINU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2400" b="1" dirty="0">
                <a:solidFill>
                  <a:srgbClr val="C00000"/>
                </a:solidFill>
              </a:rPr>
              <a:t>Nefrite </a:t>
            </a:r>
            <a:r>
              <a:rPr lang="it-IT" altLang="en-US" sz="2400" b="1" dirty="0" err="1">
                <a:solidFill>
                  <a:srgbClr val="C00000"/>
                </a:solidFill>
              </a:rPr>
              <a:t>tubulointerstiziale</a:t>
            </a:r>
            <a:r>
              <a:rPr lang="it-IT" altLang="en-US" sz="2400" b="1" dirty="0">
                <a:solidFill>
                  <a:srgbClr val="C00000"/>
                </a:solidFill>
              </a:rPr>
              <a:t> e uveite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C7D942-6728-498D-82EE-46B0D3532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381625"/>
            <a:ext cx="853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2400" dirty="0"/>
              <a:t>Trattamento con glucocorticoidi e immunosoppressori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BA5455-78EF-4595-8CCF-9857DAB74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1534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2200" dirty="0"/>
              <a:t>Predisposizione genetica  (HLA)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2200" dirty="0"/>
              <a:t>Significato «reattivo»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en-US" sz="2200" dirty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2200" dirty="0"/>
              <a:t>Spesso non manifestazioni sincrone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2200" dirty="0"/>
              <a:t>malessere, astenia, anoressia e calo ponderale,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2200" dirty="0"/>
              <a:t>talora febbre/febbricola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en-US" sz="2200" dirty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2200" dirty="0"/>
              <a:t>Anemia normocitica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2200" dirty="0"/>
              <a:t>Aumento moderato di VES e talora </a:t>
            </a:r>
            <a:r>
              <a:rPr lang="it-IT" altLang="en-US" sz="2200" dirty="0" err="1"/>
              <a:t>ipergammaglobulinemia</a:t>
            </a:r>
            <a:endParaRPr lang="it-IT" alt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1DA1207C-C872-406B-B98B-C1DA7150E2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1139826"/>
          </a:xfrm>
        </p:spPr>
        <p:txBody>
          <a:bodyPr/>
          <a:lstStyle/>
          <a:p>
            <a:r>
              <a:rPr lang="it-IT" altLang="en-US"/>
              <a:t>GNA post streptococcica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AC6DD5AB-7E4A-455D-818F-0C77BBCFFE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196975"/>
            <a:ext cx="8785225" cy="56610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it-IT" altLang="en-US" sz="2800" dirty="0"/>
              <a:t>Sindrome nefritica acuta ad esordio improvviso</a:t>
            </a:r>
          </a:p>
          <a:p>
            <a:pPr>
              <a:lnSpc>
                <a:spcPct val="80000"/>
              </a:lnSpc>
            </a:pPr>
            <a:r>
              <a:rPr lang="it-IT" altLang="en-US" sz="2800" dirty="0"/>
              <a:t>Edemi declivi</a:t>
            </a:r>
          </a:p>
          <a:p>
            <a:pPr>
              <a:lnSpc>
                <a:spcPct val="80000"/>
              </a:lnSpc>
            </a:pPr>
            <a:r>
              <a:rPr lang="it-IT" altLang="en-US" sz="2800" dirty="0"/>
              <a:t>Ipertensione</a:t>
            </a:r>
          </a:p>
          <a:p>
            <a:pPr>
              <a:lnSpc>
                <a:spcPct val="80000"/>
              </a:lnSpc>
            </a:pPr>
            <a:r>
              <a:rPr lang="it-IT" altLang="en-US" sz="2800" dirty="0"/>
              <a:t>Insufficienza renale</a:t>
            </a:r>
          </a:p>
          <a:p>
            <a:pPr>
              <a:lnSpc>
                <a:spcPct val="80000"/>
              </a:lnSpc>
            </a:pPr>
            <a:r>
              <a:rPr lang="it-IT" altLang="en-US" sz="2800" dirty="0" err="1"/>
              <a:t>Macroematuria</a:t>
            </a:r>
            <a:endParaRPr lang="it-IT" altLang="en-US" sz="2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it-IT" altLang="en-US" sz="2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it-IT" altLang="en-US" sz="2800" dirty="0"/>
              <a:t>Eziologia/epidemiologia</a:t>
            </a:r>
          </a:p>
          <a:p>
            <a:pPr>
              <a:lnSpc>
                <a:spcPct val="80000"/>
              </a:lnSpc>
            </a:pPr>
            <a:r>
              <a:rPr lang="it-IT" altLang="en-US" sz="2400" dirty="0"/>
              <a:t>Segue ad infezione orofaringea (invernale) o cutanea (estiva) da Streptococco </a:t>
            </a:r>
            <a:r>
              <a:rPr lang="el-GR" altLang="en-US" sz="2400" dirty="0">
                <a:cs typeface="Arial" panose="020B0604020202020204" pitchFamily="34" charset="0"/>
              </a:rPr>
              <a:t>β</a:t>
            </a:r>
            <a:r>
              <a:rPr lang="it-IT" altLang="en-US" sz="2400" dirty="0">
                <a:cs typeface="Arial" panose="020B0604020202020204" pitchFamily="34" charset="0"/>
              </a:rPr>
              <a:t> emolitico gruppo A</a:t>
            </a:r>
          </a:p>
          <a:p>
            <a:pPr>
              <a:lnSpc>
                <a:spcPct val="80000"/>
              </a:lnSpc>
            </a:pPr>
            <a:r>
              <a:rPr lang="it-IT" altLang="en-US" sz="2400" dirty="0"/>
              <a:t>La glomerulonefrite si manifesta dopo 6-20 gg (infezioni cutanee: 2 sett.) di latenza tra le prime manifestazioni dell'infezione e la comparsa dei segni della nefrite.</a:t>
            </a:r>
          </a:p>
        </p:txBody>
      </p:sp>
    </p:spTree>
    <p:extLst>
      <p:ext uri="{BB962C8B-B14F-4D97-AF65-F5344CB8AC3E}">
        <p14:creationId xmlns:p14="http://schemas.microsoft.com/office/powerpoint/2010/main" val="3227013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>
            <a:extLst>
              <a:ext uri="{FF2B5EF4-FFF2-40B4-BE49-F238E27FC236}">
                <a16:creationId xmlns:a16="http://schemas.microsoft.com/office/drawing/2014/main" id="{E9197010-8E9E-4E94-9681-D57EFA12B6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49974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altLang="en-US" sz="2400" b="1"/>
              <a:t>Forma classica</a:t>
            </a:r>
          </a:p>
          <a:p>
            <a:pPr lvl="1">
              <a:lnSpc>
                <a:spcPct val="90000"/>
              </a:lnSpc>
            </a:pPr>
            <a:r>
              <a:rPr lang="it-IT" altLang="en-US" sz="2000" b="1"/>
              <a:t>Macroematuria</a:t>
            </a:r>
          </a:p>
          <a:p>
            <a:pPr lvl="1">
              <a:lnSpc>
                <a:spcPct val="90000"/>
              </a:lnSpc>
            </a:pPr>
            <a:r>
              <a:rPr lang="it-IT" altLang="en-US" sz="2000" b="1"/>
              <a:t>Oliguria</a:t>
            </a:r>
          </a:p>
          <a:p>
            <a:pPr lvl="1">
              <a:lnSpc>
                <a:spcPct val="90000"/>
              </a:lnSpc>
            </a:pPr>
            <a:r>
              <a:rPr lang="it-IT" altLang="en-US" sz="2000" b="1"/>
              <a:t>Ipertensione</a:t>
            </a:r>
          </a:p>
          <a:p>
            <a:pPr lvl="1">
              <a:lnSpc>
                <a:spcPct val="90000"/>
              </a:lnSpc>
            </a:pPr>
            <a:r>
              <a:rPr lang="it-IT" altLang="en-US" sz="2000" b="1"/>
              <a:t>Edemi palpebrali</a:t>
            </a:r>
          </a:p>
          <a:p>
            <a:pPr>
              <a:lnSpc>
                <a:spcPct val="90000"/>
              </a:lnSpc>
            </a:pPr>
            <a:r>
              <a:rPr lang="it-IT" altLang="en-US" sz="2400" b="1"/>
              <a:t>Forma cardiovascolare</a:t>
            </a:r>
          </a:p>
          <a:p>
            <a:pPr lvl="1">
              <a:lnSpc>
                <a:spcPct val="90000"/>
              </a:lnSpc>
            </a:pPr>
            <a:r>
              <a:rPr lang="it-IT" altLang="en-US" sz="2000" b="1"/>
              <a:t>Ipertensione</a:t>
            </a:r>
          </a:p>
          <a:p>
            <a:pPr lvl="1">
              <a:lnSpc>
                <a:spcPct val="90000"/>
              </a:lnSpc>
            </a:pPr>
            <a:r>
              <a:rPr lang="it-IT" altLang="en-US" sz="2000" b="1"/>
              <a:t>Insufficienza cardiaca</a:t>
            </a:r>
          </a:p>
          <a:p>
            <a:pPr lvl="1">
              <a:lnSpc>
                <a:spcPct val="90000"/>
              </a:lnSpc>
            </a:pPr>
            <a:r>
              <a:rPr lang="it-IT" altLang="en-US" sz="2000" b="1"/>
              <a:t>Edema polmonare</a:t>
            </a:r>
          </a:p>
          <a:p>
            <a:pPr>
              <a:lnSpc>
                <a:spcPct val="90000"/>
              </a:lnSpc>
            </a:pPr>
            <a:r>
              <a:rPr lang="it-IT" altLang="en-US" sz="2400" b="1"/>
              <a:t>Encefalopatia ipertensiva</a:t>
            </a:r>
          </a:p>
          <a:p>
            <a:pPr lvl="1">
              <a:lnSpc>
                <a:spcPct val="90000"/>
              </a:lnSpc>
            </a:pPr>
            <a:r>
              <a:rPr lang="it-IT" altLang="en-US" sz="2000" b="1"/>
              <a:t>Cefalea</a:t>
            </a:r>
          </a:p>
          <a:p>
            <a:pPr lvl="1">
              <a:lnSpc>
                <a:spcPct val="90000"/>
              </a:lnSpc>
            </a:pPr>
            <a:r>
              <a:rPr lang="it-IT" altLang="en-US" sz="2000" b="1"/>
              <a:t>Vomito</a:t>
            </a:r>
          </a:p>
          <a:p>
            <a:pPr lvl="1">
              <a:lnSpc>
                <a:spcPct val="90000"/>
              </a:lnSpc>
            </a:pPr>
            <a:r>
              <a:rPr lang="it-IT" altLang="en-US" sz="2000" b="1"/>
              <a:t>Convulsioni</a:t>
            </a:r>
          </a:p>
          <a:p>
            <a:pPr lvl="1">
              <a:lnSpc>
                <a:spcPct val="90000"/>
              </a:lnSpc>
            </a:pPr>
            <a:r>
              <a:rPr lang="it-IT" altLang="en-US" sz="2000" b="1"/>
              <a:t>Coma </a:t>
            </a:r>
          </a:p>
        </p:txBody>
      </p:sp>
      <p:sp>
        <p:nvSpPr>
          <p:cNvPr id="114692" name="Rectangle 4">
            <a:extLst>
              <a:ext uri="{FF2B5EF4-FFF2-40B4-BE49-F238E27FC236}">
                <a16:creationId xmlns:a16="http://schemas.microsoft.com/office/drawing/2014/main" id="{28B6FDE9-6B1B-484A-846A-C48C3920B0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it-IT" altLang="en-US" sz="4000" dirty="0"/>
              <a:t>manifestazioni cliniche</a:t>
            </a:r>
          </a:p>
        </p:txBody>
      </p:sp>
    </p:spTree>
    <p:extLst>
      <p:ext uri="{BB962C8B-B14F-4D97-AF65-F5344CB8AC3E}">
        <p14:creationId xmlns:p14="http://schemas.microsoft.com/office/powerpoint/2010/main" val="15983080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>
            <a:extLst>
              <a:ext uri="{FF2B5EF4-FFF2-40B4-BE49-F238E27FC236}">
                <a16:creationId xmlns:a16="http://schemas.microsoft.com/office/drawing/2014/main" id="{F144CE7E-D456-4C46-86B8-0F37D7E005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4715" y="838200"/>
            <a:ext cx="8458200" cy="42672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it-IT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La diminuzione del C3 e la presenza di IC circolanti fanno pensare ed un eziologia IC-mediata</a:t>
            </a:r>
          </a:p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it-IT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depositarsi a livello glomerulare in sede </a:t>
            </a:r>
            <a:r>
              <a:rPr lang="it-IT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sottoepiteliale</a:t>
            </a:r>
            <a:r>
              <a:rPr lang="it-IT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i caratteristici “</a:t>
            </a:r>
            <a:r>
              <a:rPr lang="it-IT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humps</a:t>
            </a:r>
            <a:r>
              <a:rPr lang="it-IT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”, contenenti antigeni streptococcici (proteina M, </a:t>
            </a:r>
            <a:r>
              <a:rPr lang="it-IT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Endostreptosina</a:t>
            </a:r>
            <a:r>
              <a:rPr lang="it-IT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proteinasi streptococcica)</a:t>
            </a:r>
          </a:p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it-IT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La proteina M ha anche la capacità di agire come un super-antigene attivando i linfociti T che producono citochine responsabili del danno infiammatorio renale</a:t>
            </a:r>
          </a:p>
        </p:txBody>
      </p:sp>
    </p:spTree>
    <p:extLst>
      <p:ext uri="{BB962C8B-B14F-4D97-AF65-F5344CB8AC3E}">
        <p14:creationId xmlns:p14="http://schemas.microsoft.com/office/powerpoint/2010/main" val="35787474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CE430650-7EB8-47C2-B2AC-EFF8407393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563562"/>
            <a:ext cx="8496300" cy="576103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marL="285750" indent="-285750">
              <a:lnSpc>
                <a:spcPct val="80000"/>
              </a:lnSpc>
            </a:pPr>
            <a:r>
              <a:rPr lang="it-IT" altLang="en-US" sz="2400" dirty="0"/>
              <a:t>Testimoniare la pregressa infezione streptococcica</a:t>
            </a:r>
          </a:p>
          <a:p>
            <a:pPr marL="685800" lvl="1" indent="-228600">
              <a:lnSpc>
                <a:spcPct val="80000"/>
              </a:lnSpc>
            </a:pPr>
            <a:r>
              <a:rPr lang="it-IT" altLang="en-US" sz="2400" dirty="0"/>
              <a:t>Tampone faringeo</a:t>
            </a:r>
          </a:p>
          <a:p>
            <a:pPr marL="685800" lvl="1" indent="-228600">
              <a:lnSpc>
                <a:spcPct val="80000"/>
              </a:lnSpc>
            </a:pPr>
            <a:r>
              <a:rPr lang="it-IT" altLang="en-US" sz="2400" dirty="0"/>
              <a:t>Isoenzimi streptococcici: </a:t>
            </a:r>
          </a:p>
          <a:p>
            <a:pPr lvl="2">
              <a:lnSpc>
                <a:spcPct val="80000"/>
              </a:lnSpc>
            </a:pPr>
            <a:r>
              <a:rPr lang="it-IT" altLang="en-US" dirty="0">
                <a:solidFill>
                  <a:srgbClr val="FF3300"/>
                </a:solidFill>
              </a:rPr>
              <a:t>anticorpi anti-streptolisina (TAS) (intensa e precoce)</a:t>
            </a:r>
          </a:p>
          <a:p>
            <a:pPr lvl="2">
              <a:lnSpc>
                <a:spcPct val="80000"/>
              </a:lnSpc>
            </a:pPr>
            <a:r>
              <a:rPr lang="it-IT" altLang="en-US" dirty="0"/>
              <a:t>anticorpi anti-</a:t>
            </a:r>
            <a:r>
              <a:rPr lang="it-IT" altLang="en-US" dirty="0" err="1"/>
              <a:t>streptochinasi</a:t>
            </a:r>
            <a:r>
              <a:rPr lang="it-IT" altLang="en-US" dirty="0"/>
              <a:t> (ASK)</a:t>
            </a:r>
          </a:p>
          <a:p>
            <a:pPr lvl="2">
              <a:lnSpc>
                <a:spcPct val="80000"/>
              </a:lnSpc>
            </a:pPr>
            <a:r>
              <a:rPr lang="it-IT" altLang="en-US" u="sng" dirty="0"/>
              <a:t>anticorpi anti-desossiribonucleasi B (ADN-</a:t>
            </a:r>
            <a:r>
              <a:rPr lang="it-IT" altLang="en-US" u="sng" dirty="0" err="1"/>
              <a:t>asi</a:t>
            </a:r>
            <a:r>
              <a:rPr lang="it-IT" altLang="en-US" u="sng" dirty="0"/>
              <a:t> B) (tardiva</a:t>
            </a:r>
            <a:r>
              <a:rPr lang="it-IT" altLang="en-US" dirty="0"/>
              <a:t>)</a:t>
            </a:r>
          </a:p>
          <a:p>
            <a:pPr lvl="2">
              <a:lnSpc>
                <a:spcPct val="80000"/>
              </a:lnSpc>
            </a:pPr>
            <a:r>
              <a:rPr lang="it-IT" altLang="en-US" dirty="0"/>
              <a:t>anticorpi anti-ialuronidasi (AH) (tardiva)</a:t>
            </a:r>
          </a:p>
          <a:p>
            <a:pPr marL="285750" indent="-285750">
              <a:lnSpc>
                <a:spcPct val="80000"/>
              </a:lnSpc>
            </a:pPr>
            <a:r>
              <a:rPr lang="it-IT" altLang="en-US" sz="2400" dirty="0"/>
              <a:t>transitoria diminuzione della frazione C3 sierica del complemento, con ritorno alla norma entro 2 mesi.</a:t>
            </a:r>
          </a:p>
          <a:p>
            <a:pPr marL="285750" indent="-285750">
              <a:lnSpc>
                <a:spcPct val="80000"/>
              </a:lnSpc>
            </a:pPr>
            <a:r>
              <a:rPr lang="it-IT" altLang="en-US" sz="2400" dirty="0"/>
              <a:t>VES aumentata</a:t>
            </a:r>
          </a:p>
          <a:p>
            <a:pPr marL="285750" indent="-285750">
              <a:lnSpc>
                <a:spcPct val="80000"/>
              </a:lnSpc>
            </a:pPr>
            <a:r>
              <a:rPr lang="it-IT" altLang="en-US" sz="2400" dirty="0"/>
              <a:t>positività test immunocomplessi circolanti</a:t>
            </a:r>
          </a:p>
          <a:p>
            <a:pPr marL="285750" indent="-285750">
              <a:lnSpc>
                <a:spcPct val="80000"/>
              </a:lnSpc>
            </a:pPr>
            <a:r>
              <a:rPr lang="it-IT" altLang="en-US" sz="2400" dirty="0"/>
              <a:t>aggregati di fibrinogeno ad alto peso molecolare in circolo</a:t>
            </a:r>
          </a:p>
          <a:p>
            <a:pPr marL="285750" indent="-285750">
              <a:lnSpc>
                <a:spcPct val="80000"/>
              </a:lnSpc>
            </a:pPr>
            <a:r>
              <a:rPr lang="it-IT" altLang="en-US" sz="2400" dirty="0"/>
              <a:t>ipoalbuminemia e anemia (per </a:t>
            </a:r>
            <a:r>
              <a:rPr lang="it-IT" altLang="en-US" sz="2400" dirty="0" err="1"/>
              <a:t>emodiluizione</a:t>
            </a:r>
            <a:r>
              <a:rPr lang="it-IT" altLang="en-US" sz="2400" dirty="0"/>
              <a:t>)</a:t>
            </a:r>
          </a:p>
          <a:p>
            <a:pPr marL="285750" indent="-285750">
              <a:lnSpc>
                <a:spcPct val="80000"/>
              </a:lnSpc>
            </a:pPr>
            <a:r>
              <a:rPr lang="it-IT" altLang="en-US" sz="2400" dirty="0"/>
              <a:t>proteinuria non selettiva</a:t>
            </a:r>
          </a:p>
        </p:txBody>
      </p:sp>
    </p:spTree>
    <p:extLst>
      <p:ext uri="{BB962C8B-B14F-4D97-AF65-F5344CB8AC3E}">
        <p14:creationId xmlns:p14="http://schemas.microsoft.com/office/powerpoint/2010/main" val="2874926891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>
            <a:extLst>
              <a:ext uri="{FF2B5EF4-FFF2-40B4-BE49-F238E27FC236}">
                <a16:creationId xmlns:a16="http://schemas.microsoft.com/office/drawing/2014/main" id="{371132ED-6BB6-4DFC-AACA-4E072D6112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4525963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it-IT" altLang="en-US" sz="2800" u="sng" dirty="0"/>
              <a:t>Decorso clinico e prognosi</a:t>
            </a:r>
          </a:p>
          <a:p>
            <a:pPr marL="0" indent="0"/>
            <a:r>
              <a:rPr lang="it-IT" altLang="en-US" sz="2800" dirty="0"/>
              <a:t>È favorevole</a:t>
            </a:r>
          </a:p>
          <a:p>
            <a:pPr marL="0" indent="0"/>
            <a:r>
              <a:rPr lang="it-IT" altLang="en-US" sz="2800" dirty="0"/>
              <a:t>Necessitano di ricovero nel 95% dei casi</a:t>
            </a:r>
          </a:p>
          <a:p>
            <a:pPr marL="0" indent="0"/>
            <a:r>
              <a:rPr lang="it-IT" altLang="en-US" sz="2800" dirty="0"/>
              <a:t>Rara la cronicizzazione e le recidive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8BA1409-492E-40E0-A116-2D82797DB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895600"/>
            <a:ext cx="8229600" cy="239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it-IT" altLang="en-US" sz="2800" dirty="0"/>
              <a:t>TERAPIA</a:t>
            </a:r>
          </a:p>
          <a:p>
            <a:pPr marL="838200" lvl="1" indent="-381000"/>
            <a:r>
              <a:rPr lang="it-IT" altLang="en-US" dirty="0"/>
              <a:t>Terapia antibiotica (ma è post-infettiva)</a:t>
            </a:r>
          </a:p>
          <a:p>
            <a:pPr marL="838200" lvl="1" indent="-381000"/>
            <a:r>
              <a:rPr lang="it-IT" altLang="en-US" dirty="0"/>
              <a:t>Terapia sintomatica della IRA</a:t>
            </a:r>
          </a:p>
          <a:p>
            <a:pPr marL="838200" lvl="1" indent="-381000"/>
            <a:r>
              <a:rPr lang="it-IT" altLang="en-US" dirty="0"/>
              <a:t>Limitare attività motoria in fase acuta</a:t>
            </a:r>
          </a:p>
        </p:txBody>
      </p:sp>
    </p:spTree>
    <p:extLst>
      <p:ext uri="{BB962C8B-B14F-4D97-AF65-F5344CB8AC3E}">
        <p14:creationId xmlns:p14="http://schemas.microsoft.com/office/powerpoint/2010/main" val="34368245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04460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50"/>
            <a:ext cx="8229600" cy="13843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F 13 aa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90600"/>
            <a:ext cx="4787900" cy="5661025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it-IT" sz="2000" dirty="0">
                <a:latin typeface="Calibri" pitchFamily="34" charset="0"/>
              </a:rPr>
              <a:t>Dopo una faringite trattata con amoxicillina, comparsa di macchie agli arti inf. progressivamente estese agli arti sup. zona pubica ed ai fianchi</a:t>
            </a:r>
          </a:p>
          <a:p>
            <a:pPr algn="just">
              <a:lnSpc>
                <a:spcPct val="80000"/>
              </a:lnSpc>
            </a:pPr>
            <a:r>
              <a:rPr lang="it-IT" sz="2000" dirty="0">
                <a:latin typeface="Calibri" pitchFamily="34" charset="0"/>
              </a:rPr>
              <a:t>GB 3870 </a:t>
            </a:r>
            <a:r>
              <a:rPr lang="it-IT" sz="2000" dirty="0" err="1">
                <a:latin typeface="Calibri" pitchFamily="34" charset="0"/>
              </a:rPr>
              <a:t>Hb</a:t>
            </a:r>
            <a:r>
              <a:rPr lang="it-IT" sz="2000" dirty="0">
                <a:latin typeface="Calibri" pitchFamily="34" charset="0"/>
              </a:rPr>
              <a:t> 12,5 piastrine 356000, IgG 1420, </a:t>
            </a:r>
            <a:r>
              <a:rPr lang="it-IT" sz="2000" dirty="0" err="1">
                <a:solidFill>
                  <a:srgbClr val="FF3300"/>
                </a:solidFill>
                <a:latin typeface="Calibri" pitchFamily="34" charset="0"/>
              </a:rPr>
              <a:t>IgA</a:t>
            </a:r>
            <a:r>
              <a:rPr lang="it-IT" sz="2000" dirty="0">
                <a:solidFill>
                  <a:srgbClr val="FF3300"/>
                </a:solidFill>
                <a:latin typeface="Calibri" pitchFamily="34" charset="0"/>
              </a:rPr>
              <a:t>  230</a:t>
            </a:r>
            <a:r>
              <a:rPr lang="it-IT" sz="2000" dirty="0">
                <a:latin typeface="Calibri" pitchFamily="34" charset="0"/>
              </a:rPr>
              <a:t>, IgM 160, PCR 3,19, C3 110, C4 10, TAS 237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it-IT" sz="2000" dirty="0">
              <a:latin typeface="Calibri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Terapia </a:t>
            </a:r>
            <a:r>
              <a:rPr lang="it-IT" sz="2000" dirty="0" err="1">
                <a:solidFill>
                  <a:srgbClr val="C00000"/>
                </a:solidFill>
                <a:latin typeface="Calibri" pitchFamily="34" charset="0"/>
              </a:rPr>
              <a:t>cortisonica</a:t>
            </a:r>
            <a:r>
              <a:rPr lang="it-IT" sz="2000" dirty="0">
                <a:latin typeface="Calibri" pitchFamily="34" charset="0"/>
              </a:rPr>
              <a:t>: iniziale miglioramento con successiva estensione delle lesioni</a:t>
            </a:r>
          </a:p>
          <a:p>
            <a:pPr algn="just">
              <a:lnSpc>
                <a:spcPct val="80000"/>
              </a:lnSpc>
            </a:pPr>
            <a:r>
              <a:rPr lang="it-IT" sz="2000" dirty="0">
                <a:solidFill>
                  <a:srgbClr val="FF0000"/>
                </a:solidFill>
                <a:latin typeface="Calibri" pitchFamily="34" charset="0"/>
              </a:rPr>
              <a:t>Biopsia cutanea: </a:t>
            </a:r>
            <a:r>
              <a:rPr lang="it-IT" sz="2000" dirty="0">
                <a:latin typeface="Calibri" pitchFamily="34" charset="0"/>
              </a:rPr>
              <a:t>flogosi granulocitaria neutrofila, </a:t>
            </a:r>
            <a:r>
              <a:rPr lang="it-IT" sz="2000" dirty="0" err="1">
                <a:latin typeface="Calibri" pitchFamily="34" charset="0"/>
              </a:rPr>
              <a:t>leucocitoclastica</a:t>
            </a:r>
            <a:r>
              <a:rPr lang="it-IT" sz="2000" dirty="0">
                <a:latin typeface="Calibri" pitchFamily="34" charset="0"/>
              </a:rPr>
              <a:t> in sede perivasale</a:t>
            </a:r>
          </a:p>
          <a:p>
            <a:pPr algn="just">
              <a:lnSpc>
                <a:spcPct val="80000"/>
              </a:lnSpc>
            </a:pPr>
            <a:endParaRPr lang="it-IT" sz="2000" dirty="0">
              <a:latin typeface="Calibri" pitchFamily="34" charset="0"/>
            </a:endParaRPr>
          </a:p>
          <a:p>
            <a:pPr algn="just">
              <a:lnSpc>
                <a:spcPct val="80000"/>
              </a:lnSpc>
            </a:pPr>
            <a:endParaRPr lang="it-IT" sz="2000" dirty="0">
              <a:latin typeface="Calibri" pitchFamily="34" charset="0"/>
            </a:endParaRPr>
          </a:p>
        </p:txBody>
      </p:sp>
      <p:pic>
        <p:nvPicPr>
          <p:cNvPr id="34820" name="Picture 4" descr="EPSN02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6463" y="1700213"/>
            <a:ext cx="4427537" cy="4741862"/>
          </a:xfrm>
          <a:noFill/>
          <a:ln/>
        </p:spPr>
      </p:pic>
      <p:sp>
        <p:nvSpPr>
          <p:cNvPr id="5" name="Text Box 8">
            <a:extLst>
              <a:ext uri="{FF2B5EF4-FFF2-40B4-BE49-F238E27FC236}">
                <a16:creationId xmlns:a16="http://schemas.microsoft.com/office/drawing/2014/main" id="{BF7C15ED-8FAD-4E61-85ED-519BEC344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7" y="4953000"/>
            <a:ext cx="3743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Porpora di </a:t>
            </a:r>
            <a:r>
              <a:rPr lang="it-IT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Schonlein-Henoch</a:t>
            </a:r>
            <a:endParaRPr lang="it-IT" sz="3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37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905000"/>
            <a:ext cx="446405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sellaDiTesto 12"/>
          <p:cNvSpPr txBox="1">
            <a:spLocks noChangeArrowheads="1"/>
          </p:cNvSpPr>
          <p:nvPr/>
        </p:nvSpPr>
        <p:spPr bwMode="auto">
          <a:xfrm>
            <a:off x="714375" y="1400175"/>
            <a:ext cx="23669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b="1">
                <a:latin typeface="Calibri" pitchFamily="34" charset="0"/>
              </a:rPr>
              <a:t>DIAGNOSI “FACILE”: </a:t>
            </a:r>
          </a:p>
        </p:txBody>
      </p:sp>
      <p:cxnSp>
        <p:nvCxnSpPr>
          <p:cNvPr id="17" name="Connettore 1 16"/>
          <p:cNvCxnSpPr/>
          <p:nvPr/>
        </p:nvCxnSpPr>
        <p:spPr>
          <a:xfrm>
            <a:off x="3017837" y="3200400"/>
            <a:ext cx="266382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/>
          <p:nvPr/>
        </p:nvCxnSpPr>
        <p:spPr>
          <a:xfrm>
            <a:off x="3017837" y="3344863"/>
            <a:ext cx="122396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e 26"/>
          <p:cNvSpPr/>
          <p:nvPr/>
        </p:nvSpPr>
        <p:spPr>
          <a:xfrm>
            <a:off x="2730500" y="2552700"/>
            <a:ext cx="1079500" cy="215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6" name="CasellaDiTesto 15"/>
          <p:cNvSpPr txBox="1">
            <a:spLocks noChangeArrowheads="1"/>
          </p:cNvSpPr>
          <p:nvPr/>
        </p:nvSpPr>
        <p:spPr bwMode="auto">
          <a:xfrm>
            <a:off x="2873375" y="1309688"/>
            <a:ext cx="52927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800" b="1">
                <a:latin typeface="Calibri" pitchFamily="34" charset="0"/>
              </a:rPr>
              <a:t>PORPORA DI SCHONLEIN-HENOCH</a:t>
            </a:r>
          </a:p>
        </p:txBody>
      </p:sp>
    </p:spTree>
    <p:extLst>
      <p:ext uri="{BB962C8B-B14F-4D97-AF65-F5344CB8AC3E}">
        <p14:creationId xmlns:p14="http://schemas.microsoft.com/office/powerpoint/2010/main" val="247695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7" grpId="0" animBg="1"/>
      <p:bldP spid="1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15913"/>
            <a:ext cx="8229600" cy="1384301"/>
          </a:xfrm>
        </p:spPr>
        <p:txBody>
          <a:bodyPr>
            <a:normAutofit/>
          </a:bodyPr>
          <a:lstStyle/>
          <a:p>
            <a:r>
              <a:rPr lang="it-IT" sz="3600" dirty="0">
                <a:latin typeface="Calibri" pitchFamily="34" charset="0"/>
                <a:cs typeface="Calibri" pitchFamily="34" charset="0"/>
              </a:rPr>
              <a:t> </a:t>
            </a:r>
            <a:r>
              <a:rPr lang="it-IT" sz="32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Porpora </a:t>
            </a:r>
            <a:r>
              <a:rPr lang="it-IT" sz="32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anfilattoide</a:t>
            </a:r>
            <a:r>
              <a:rPr lang="it-IT" sz="32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di S-H</a:t>
            </a:r>
            <a:endParaRPr lang="it-IT" sz="36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836613"/>
            <a:ext cx="8964612" cy="561657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 2" pitchFamily="18" charset="2"/>
              <a:buChar char="A"/>
            </a:pPr>
            <a:r>
              <a:rPr lang="it-IT" sz="16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Vasculite </a:t>
            </a:r>
            <a:r>
              <a:rPr lang="it-IT" sz="24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leucocitoclastica</a:t>
            </a:r>
            <a:r>
              <a:rPr lang="it-IT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dei vasi di piccolo calibro </a:t>
            </a:r>
          </a:p>
          <a:p>
            <a:pPr>
              <a:lnSpc>
                <a:spcPct val="80000"/>
              </a:lnSpc>
              <a:buFont typeface="Wingdings 2" pitchFamily="18" charset="2"/>
              <a:buChar char="A"/>
            </a:pPr>
            <a:r>
              <a:rPr lang="it-IT" sz="24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  con coinvolgimento tipico di cute, intestino, rene, articolazioni					     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0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►</a:t>
            </a:r>
            <a:r>
              <a:rPr lang="it-IT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Epidemiologia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000" dirty="0">
                <a:latin typeface="Calibri" pitchFamily="34" charset="0"/>
                <a:cs typeface="Calibri" pitchFamily="34" charset="0"/>
              </a:rPr>
              <a:t>		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Incidenza 13 casi per 100.000 bambini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sz="20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	 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  <a:sym typeface="Wingdings 2" pitchFamily="18" charset="2"/>
              </a:rPr>
              <a:t>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Prevalenza nel sesso maschile (M:F=2:1)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	 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  <a:sym typeface="Wingdings 2" pitchFamily="18" charset="2"/>
              </a:rPr>
              <a:t>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Età di esordio: tra 8 mesi e 14 anni,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			       picco di insorgenza tra i 3 e i 6 a. 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sz="20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  <a:sym typeface="Wingdings 2" pitchFamily="18" charset="2"/>
              </a:rPr>
              <a:t>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andamento stagionale, più frequente nei mesi invernali;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  <a:sym typeface="Wingdings 2" pitchFamily="18" charset="2"/>
              </a:rPr>
              <a:t>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spesso segue un episodio infettivo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    			Streptococco β emolitico di gruppo A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				Varicella, Rosolia,</a:t>
            </a:r>
            <a:r>
              <a:rPr lang="it-IT" sz="2000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Adenovirus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, Herpes virus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				Epatite B, </a:t>
            </a:r>
            <a:r>
              <a:rPr lang="it-IT" sz="2000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Parvovirus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B19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				</a:t>
            </a:r>
            <a:r>
              <a:rPr lang="it-IT" sz="2000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Mycoplasma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2000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pneumoniae</a:t>
            </a:r>
            <a:endParaRPr lang="it-IT" sz="20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				Toxoplasma, </a:t>
            </a:r>
            <a:r>
              <a:rPr lang="it-IT" sz="2000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Yersinia</a:t>
            </a:r>
            <a:endParaRPr lang="it-IT" sz="20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				Farmaci o vaccinazioni</a:t>
            </a:r>
          </a:p>
        </p:txBody>
      </p:sp>
    </p:spTree>
    <p:extLst>
      <p:ext uri="{BB962C8B-B14F-4D97-AF65-F5344CB8AC3E}">
        <p14:creationId xmlns:p14="http://schemas.microsoft.com/office/powerpoint/2010/main" val="13330939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642918"/>
            <a:ext cx="8215370" cy="542928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it-IT" dirty="0"/>
              <a:t>Difetto di </a:t>
            </a:r>
            <a:r>
              <a:rPr lang="it-IT" dirty="0" err="1"/>
              <a:t>glicosilazione</a:t>
            </a:r>
            <a:r>
              <a:rPr lang="it-IT" dirty="0"/>
              <a:t> </a:t>
            </a:r>
            <a:r>
              <a:rPr lang="it-IT" dirty="0" err="1"/>
              <a:t>IgA</a:t>
            </a:r>
            <a:endParaRPr lang="it-IT" dirty="0"/>
          </a:p>
          <a:p>
            <a:pPr algn="ctr"/>
            <a:endParaRPr lang="it-IT" dirty="0"/>
          </a:p>
          <a:p>
            <a:pPr algn="ctr"/>
            <a:r>
              <a:rPr lang="it-IT" dirty="0"/>
              <a:t>Depositi </a:t>
            </a:r>
            <a:r>
              <a:rPr lang="it-IT" dirty="0" err="1"/>
              <a:t>IC-IgA</a:t>
            </a:r>
            <a:endParaRPr lang="it-IT" dirty="0"/>
          </a:p>
          <a:p>
            <a:pPr algn="ctr"/>
            <a:endParaRPr lang="it-IT" dirty="0"/>
          </a:p>
          <a:p>
            <a:pPr algn="ctr"/>
            <a:r>
              <a:rPr lang="it-IT" dirty="0"/>
              <a:t>Attivazione Complemento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Precipitano a livello dei piccoli vasi</a:t>
            </a:r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r>
              <a:rPr lang="it-IT" dirty="0" err="1"/>
              <a:t>Vasculite</a:t>
            </a:r>
            <a:r>
              <a:rPr lang="it-IT" dirty="0"/>
              <a:t> </a:t>
            </a:r>
            <a:r>
              <a:rPr lang="it-IT" dirty="0" err="1"/>
              <a:t>leucocitoclastica</a:t>
            </a:r>
            <a:endParaRPr lang="it-IT" dirty="0"/>
          </a:p>
        </p:txBody>
      </p:sp>
      <p:sp>
        <p:nvSpPr>
          <p:cNvPr id="4" name="Freccia in giù 3"/>
          <p:cNvSpPr/>
          <p:nvPr/>
        </p:nvSpPr>
        <p:spPr>
          <a:xfrm>
            <a:off x="4357686" y="1142984"/>
            <a:ext cx="500066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in giù 4"/>
          <p:cNvSpPr/>
          <p:nvPr/>
        </p:nvSpPr>
        <p:spPr>
          <a:xfrm>
            <a:off x="4357686" y="2214554"/>
            <a:ext cx="500066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giù 5"/>
          <p:cNvSpPr/>
          <p:nvPr/>
        </p:nvSpPr>
        <p:spPr>
          <a:xfrm>
            <a:off x="4357686" y="3143248"/>
            <a:ext cx="500066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in giù 6"/>
          <p:cNvSpPr/>
          <p:nvPr/>
        </p:nvSpPr>
        <p:spPr>
          <a:xfrm>
            <a:off x="4357686" y="4286256"/>
            <a:ext cx="500066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1908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>
            <a:extLst>
              <a:ext uri="{FF2B5EF4-FFF2-40B4-BE49-F238E27FC236}">
                <a16:creationId xmlns:a16="http://schemas.microsoft.com/office/drawing/2014/main" id="{44B82935-AAB5-4FAD-AFE2-80937ED3F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63" y="685800"/>
            <a:ext cx="7924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2400" b="1" u="sng" dirty="0"/>
              <a:t>Nefriti </a:t>
            </a:r>
            <a:r>
              <a:rPr lang="it-IT" altLang="en-US" sz="2400" b="1" u="sng" dirty="0" err="1"/>
              <a:t>tubulointerstiziali</a:t>
            </a:r>
            <a:endParaRPr lang="it-IT" altLang="en-US" sz="2400" b="1" u="sng" dirty="0"/>
          </a:p>
          <a:p>
            <a:pPr>
              <a:spcBef>
                <a:spcPct val="0"/>
              </a:spcBef>
              <a:buFontTx/>
              <a:buNone/>
            </a:pPr>
            <a:endParaRPr lang="it-IT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2400" dirty="0"/>
              <a:t>In genere da farmaci (antibiotici, FANS ..) o </a:t>
            </a:r>
            <a:r>
              <a:rPr lang="it-IT" altLang="en-US" sz="2400" dirty="0" err="1"/>
              <a:t>parainfettive</a:t>
            </a:r>
            <a:endParaRPr lang="it-IT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2400" dirty="0"/>
              <a:t>Ma anche in corso di malattie metaboliche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2400" dirty="0"/>
              <a:t>(Wilson, </a:t>
            </a:r>
            <a:r>
              <a:rPr lang="it-IT" altLang="en-US" sz="2400" dirty="0" err="1"/>
              <a:t>cistinosi</a:t>
            </a:r>
            <a:r>
              <a:rPr lang="it-IT" altLang="en-US" sz="2400" dirty="0"/>
              <a:t> nefropatica, </a:t>
            </a:r>
            <a:r>
              <a:rPr lang="it-IT" altLang="en-US" sz="2400" dirty="0" err="1"/>
              <a:t>fruttosemia</a:t>
            </a:r>
            <a:r>
              <a:rPr lang="it-IT" altLang="en-US" sz="2400" dirty="0"/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9D0A13-A520-4667-8AA2-F46F50D80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63" y="3048000"/>
            <a:ext cx="8001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2400"/>
              <a:t>triade febbre, artralgia e rash maculopapulare/orticarioide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en-US" sz="240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2400"/>
              <a:t>sintomi aspecifici come malessere, astenia, nausea, vomito, calo ponderale e dolore al fianco e a eosinofilia del sangue periferico.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4000528" cy="1143000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HPS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it-IT" dirty="0">
                <a:solidFill>
                  <a:srgbClr val="002060"/>
                </a:solidFill>
                <a:sym typeface="Wingdings 3"/>
              </a:rPr>
              <a:t>   </a:t>
            </a:r>
            <a:r>
              <a:rPr lang="it-IT" b="1" dirty="0" err="1">
                <a:solidFill>
                  <a:srgbClr val="C00000"/>
                </a:solidFill>
              </a:rPr>
              <a:t>Rash</a:t>
            </a:r>
            <a:r>
              <a:rPr lang="it-IT" b="1" dirty="0">
                <a:solidFill>
                  <a:srgbClr val="C00000"/>
                </a:solidFill>
              </a:rPr>
              <a:t> tipico</a:t>
            </a:r>
            <a:r>
              <a:rPr lang="it-IT" dirty="0">
                <a:solidFill>
                  <a:srgbClr val="002060"/>
                </a:solidFill>
              </a:rPr>
              <a:t>: porpora palpabile</a:t>
            </a:r>
          </a:p>
          <a:p>
            <a:pPr>
              <a:buNone/>
            </a:pPr>
            <a:r>
              <a:rPr lang="it-IT" dirty="0">
                <a:solidFill>
                  <a:srgbClr val="002060"/>
                </a:solidFill>
                <a:sym typeface="Wingdings 3"/>
              </a:rPr>
              <a:t></a:t>
            </a:r>
            <a:r>
              <a:rPr lang="it-IT" dirty="0">
                <a:solidFill>
                  <a:srgbClr val="002060"/>
                </a:solidFill>
              </a:rPr>
              <a:t>   </a:t>
            </a:r>
            <a:r>
              <a:rPr lang="it-IT" b="1" dirty="0">
                <a:solidFill>
                  <a:srgbClr val="C00000"/>
                </a:solidFill>
              </a:rPr>
              <a:t>Artriti, artralgie</a:t>
            </a:r>
          </a:p>
          <a:p>
            <a:pPr>
              <a:buNone/>
            </a:pPr>
            <a:r>
              <a:rPr lang="it-IT" dirty="0">
                <a:solidFill>
                  <a:srgbClr val="002060"/>
                </a:solidFill>
                <a:sym typeface="Wingdings 3"/>
              </a:rPr>
              <a:t>   </a:t>
            </a:r>
            <a:r>
              <a:rPr lang="it-IT" b="1" dirty="0">
                <a:solidFill>
                  <a:srgbClr val="C00000"/>
                </a:solidFill>
              </a:rPr>
              <a:t>Dolore addominale</a:t>
            </a:r>
          </a:p>
          <a:p>
            <a:pPr>
              <a:buFont typeface="Wingdings 3"/>
              <a:buChar char=""/>
            </a:pPr>
            <a:r>
              <a:rPr lang="it-IT" b="1" dirty="0">
                <a:solidFill>
                  <a:srgbClr val="002060"/>
                </a:solidFill>
              </a:rPr>
              <a:t>Coinvolgimento renale: </a:t>
            </a:r>
            <a:r>
              <a:rPr lang="it-IT" dirty="0">
                <a:solidFill>
                  <a:srgbClr val="002060"/>
                </a:solidFill>
              </a:rPr>
              <a:t>(30-50%) lesioni proliferative focali con depositi </a:t>
            </a:r>
            <a:r>
              <a:rPr lang="it-IT" dirty="0" err="1">
                <a:solidFill>
                  <a:srgbClr val="002060"/>
                </a:solidFill>
              </a:rPr>
              <a:t>mesangiali</a:t>
            </a:r>
            <a:r>
              <a:rPr lang="it-IT" dirty="0">
                <a:solidFill>
                  <a:srgbClr val="002060"/>
                </a:solidFill>
              </a:rPr>
              <a:t> di </a:t>
            </a:r>
            <a:r>
              <a:rPr lang="it-IT" dirty="0" err="1">
                <a:solidFill>
                  <a:srgbClr val="002060"/>
                </a:solidFill>
              </a:rPr>
              <a:t>IgA</a:t>
            </a:r>
            <a:r>
              <a:rPr lang="it-IT" dirty="0">
                <a:solidFill>
                  <a:srgbClr val="002060"/>
                </a:solidFill>
              </a:rPr>
              <a:t> fino a lesioni proliferative extracapillari ( semilune)</a:t>
            </a:r>
          </a:p>
          <a:p>
            <a:pPr>
              <a:buNone/>
            </a:pPr>
            <a:endParaRPr lang="it-IT" dirty="0">
              <a:solidFill>
                <a:srgbClr val="002060"/>
              </a:solidFill>
            </a:endParaRPr>
          </a:p>
          <a:p>
            <a:r>
              <a:rPr lang="it-IT" b="1" dirty="0">
                <a:solidFill>
                  <a:srgbClr val="002060"/>
                </a:solidFill>
              </a:rPr>
              <a:t>Diagnosi: </a:t>
            </a:r>
            <a:r>
              <a:rPr lang="it-IT" b="1" dirty="0" err="1">
                <a:solidFill>
                  <a:srgbClr val="002060"/>
                </a:solidFill>
              </a:rPr>
              <a:t>porpora+</a:t>
            </a:r>
            <a:r>
              <a:rPr lang="it-IT" b="1" dirty="0">
                <a:solidFill>
                  <a:srgbClr val="002060"/>
                </a:solidFill>
              </a:rPr>
              <a:t> 1 dei seguenti segni o sintomi:</a:t>
            </a:r>
          </a:p>
          <a:p>
            <a:r>
              <a:rPr lang="it-IT" b="1" dirty="0">
                <a:solidFill>
                  <a:srgbClr val="002060"/>
                </a:solidFill>
              </a:rPr>
              <a:t>Dolore addominale</a:t>
            </a:r>
          </a:p>
          <a:p>
            <a:r>
              <a:rPr lang="it-IT" b="1" dirty="0">
                <a:solidFill>
                  <a:srgbClr val="002060"/>
                </a:solidFill>
              </a:rPr>
              <a:t>Artriti/artralgie</a:t>
            </a:r>
          </a:p>
          <a:p>
            <a:r>
              <a:rPr lang="it-IT" b="1" dirty="0">
                <a:solidFill>
                  <a:srgbClr val="002060"/>
                </a:solidFill>
              </a:rPr>
              <a:t>Ematuria e/o proteinuria</a:t>
            </a:r>
          </a:p>
          <a:p>
            <a:r>
              <a:rPr lang="it-IT" b="1" dirty="0">
                <a:solidFill>
                  <a:srgbClr val="002060"/>
                </a:solidFill>
              </a:rPr>
              <a:t>Depositi di </a:t>
            </a:r>
            <a:r>
              <a:rPr lang="it-IT" b="1" dirty="0" err="1">
                <a:solidFill>
                  <a:srgbClr val="002060"/>
                </a:solidFill>
              </a:rPr>
              <a:t>IgA</a:t>
            </a:r>
            <a:r>
              <a:rPr lang="it-IT" b="1" dirty="0">
                <a:solidFill>
                  <a:srgbClr val="002060"/>
                </a:solidFill>
              </a:rPr>
              <a:t> alla biopsia renale</a:t>
            </a:r>
          </a:p>
          <a:p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4" name="Picture 2" descr="Risultati immagini per porpora di schonlein henoch immagin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500042"/>
            <a:ext cx="2928958" cy="1894060"/>
          </a:xfrm>
          <a:prstGeom prst="rect">
            <a:avLst/>
          </a:prstGeom>
          <a:noFill/>
        </p:spPr>
      </p:pic>
      <p:cxnSp>
        <p:nvCxnSpPr>
          <p:cNvPr id="8" name="Connettore 1 7"/>
          <p:cNvCxnSpPr>
            <a:stCxn id="3" idx="1"/>
            <a:endCxn id="3" idx="3"/>
          </p:cNvCxnSpPr>
          <p:nvPr/>
        </p:nvCxnSpPr>
        <p:spPr>
          <a:xfrm rot="10800000" flipH="1">
            <a:off x="457200" y="3863182"/>
            <a:ext cx="8229600" cy="15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6656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  <a:solidFill>
            <a:schemeClr val="bg2"/>
          </a:solidFill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r>
              <a:rPr lang="it-IT" sz="4000" b="1" dirty="0">
                <a:solidFill>
                  <a:srgbClr val="C00000"/>
                </a:solidFill>
              </a:rPr>
              <a:t>Coinvolgimento neurologico in S-H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convulsioni, deficit neurologici focali, atassia, emorragia intracerebrale, e neuropatia centrale e periferica. </a:t>
            </a:r>
          </a:p>
          <a:p>
            <a:r>
              <a:rPr lang="it-IT" dirty="0"/>
              <a:t>la maggior parte dei reperti del sistema nervoso centrale sono transitori ad eccezione di occasionali sequele permanenti associate a ictus emorragico.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069166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714488"/>
            <a:ext cx="8291513" cy="489426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30% </a:t>
            </a:r>
            <a:r>
              <a:rPr lang="en-US" sz="2800" b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delle</a:t>
            </a:r>
            <a:r>
              <a:rPr lang="en-US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S-H</a:t>
            </a:r>
          </a:p>
          <a:p>
            <a:pPr>
              <a:lnSpc>
                <a:spcPct val="80000"/>
              </a:lnSpc>
              <a:buNone/>
            </a:pPr>
            <a:endParaRPr lang="en-US" sz="28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it-IT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Prognosi buona 75-90%</a:t>
            </a:r>
          </a:p>
          <a:p>
            <a:pPr>
              <a:lnSpc>
                <a:spcPct val="80000"/>
              </a:lnSpc>
              <a:buNone/>
            </a:pPr>
            <a:endParaRPr lang="it-IT" sz="28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it-IT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Insufficienza renale 2-13%:</a:t>
            </a:r>
            <a:r>
              <a:rPr lang="it-IT" sz="2800" dirty="0"/>
              <a:t> </a:t>
            </a:r>
            <a:r>
              <a:rPr lang="it-IT" sz="2800" dirty="0">
                <a:solidFill>
                  <a:srgbClr val="C00000"/>
                </a:solidFill>
              </a:rPr>
              <a:t>i migliori indicatori di rischio per l´ IR terminale sono la presenza di IRA  o di proteinuria superiore a 1 g/24 h al momento della diagnosi di malattia in associazione al  grado di danno renale alla biopsia renale. </a:t>
            </a:r>
          </a:p>
          <a:p>
            <a:pPr>
              <a:lnSpc>
                <a:spcPct val="80000"/>
              </a:lnSpc>
              <a:buNone/>
            </a:pPr>
            <a:endParaRPr lang="it-IT" sz="28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  <a:buNone/>
            </a:pPr>
            <a:endParaRPr lang="it-IT" sz="28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*</a:t>
            </a:r>
            <a:r>
              <a:rPr lang="it-IT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3% dei bambini europei in dialisi per sequele di S-H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sz="28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it-IT" sz="28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it-IT" sz="28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it-IT" sz="28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title"/>
          </p:nvPr>
        </p:nvSpPr>
        <p:spPr>
          <a:xfrm>
            <a:off x="1714480" y="115874"/>
            <a:ext cx="6072230" cy="1384300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/>
            <a:r>
              <a:rPr lang="it-IT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Nefrite da S-H</a:t>
            </a:r>
          </a:p>
        </p:txBody>
      </p:sp>
    </p:spTree>
    <p:extLst>
      <p:ext uri="{BB962C8B-B14F-4D97-AF65-F5344CB8AC3E}">
        <p14:creationId xmlns:p14="http://schemas.microsoft.com/office/powerpoint/2010/main" val="425436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500174"/>
            <a:ext cx="8686800" cy="4114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it-IT" sz="2400" b="1" dirty="0">
                <a:latin typeface="Calibri" pitchFamily="34" charset="0"/>
                <a:cs typeface="Calibri" pitchFamily="34" charset="0"/>
              </a:rPr>
              <a:t>  </a:t>
            </a:r>
            <a:r>
              <a:rPr lang="it-IT" sz="2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Webdings"/>
              </a:rPr>
              <a:t> </a:t>
            </a:r>
            <a:r>
              <a:rPr lang="it-IT" sz="2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Microematuria e/o modica proteinuria    	osservazione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b="1" dirty="0">
                <a:latin typeface="Calibri" pitchFamily="34" charset="0"/>
                <a:cs typeface="Calibri" pitchFamily="34" charset="0"/>
                <a:sym typeface="Webdings"/>
              </a:rPr>
              <a:t></a:t>
            </a:r>
            <a:r>
              <a:rPr lang="it-IT" sz="2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Nefrite acuta con compromissione della funzione  renale </a:t>
            </a:r>
          </a:p>
          <a:p>
            <a:pPr>
              <a:lnSpc>
                <a:spcPct val="80000"/>
              </a:lnSpc>
            </a:pPr>
            <a:endParaRPr lang="it-IT" sz="2400" b="1" dirty="0">
              <a:solidFill>
                <a:srgbClr val="66FFFF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b="1" dirty="0">
                <a:latin typeface="Calibri" pitchFamily="34" charset="0"/>
                <a:cs typeface="Calibri" pitchFamily="34" charset="0"/>
              </a:rPr>
              <a:t>       </a:t>
            </a:r>
            <a:r>
              <a:rPr lang="it-IT" sz="2400" b="1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Non ci sono trattamenti codificati</a:t>
            </a:r>
          </a:p>
          <a:p>
            <a:pPr>
              <a:lnSpc>
                <a:spcPct val="80000"/>
              </a:lnSpc>
            </a:pPr>
            <a:endParaRPr lang="it-IT" sz="2400" b="1" dirty="0">
              <a:solidFill>
                <a:srgbClr val="FF33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</a:pPr>
            <a:endParaRPr lang="it-IT" sz="2400" b="1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b="1" dirty="0">
                <a:latin typeface="Calibri" pitchFamily="34" charset="0"/>
                <a:cs typeface="Calibri" pitchFamily="34" charset="0"/>
              </a:rPr>
              <a:t>		Steroidi eventualmente in associazione ad altri farmaci 	immunosoppressivi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b="1" dirty="0">
                <a:latin typeface="Calibri" pitchFamily="34" charset="0"/>
                <a:cs typeface="Calibri" pitchFamily="34" charset="0"/>
              </a:rPr>
              <a:t>		(</a:t>
            </a:r>
            <a:r>
              <a:rPr lang="it-IT" sz="2400" b="1" dirty="0" err="1">
                <a:latin typeface="Calibri" pitchFamily="34" charset="0"/>
                <a:cs typeface="Calibri" pitchFamily="34" charset="0"/>
              </a:rPr>
              <a:t>azatioprina</a:t>
            </a:r>
            <a:r>
              <a:rPr lang="it-IT" sz="2400" b="1" dirty="0">
                <a:latin typeface="Calibri" pitchFamily="34" charset="0"/>
                <a:cs typeface="Calibri" pitchFamily="34" charset="0"/>
              </a:rPr>
              <a:t> e </a:t>
            </a:r>
            <a:r>
              <a:rPr lang="it-IT" sz="2400" b="1" dirty="0" err="1">
                <a:latin typeface="Calibri" pitchFamily="34" charset="0"/>
                <a:cs typeface="Calibri" pitchFamily="34" charset="0"/>
              </a:rPr>
              <a:t>ciclofosfamide</a:t>
            </a:r>
            <a:r>
              <a:rPr lang="it-IT" sz="2400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it-IT" sz="24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Micofenolato</a:t>
            </a:r>
            <a:r>
              <a:rPr lang="it-IT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it-IT" sz="24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Rituximab</a:t>
            </a:r>
            <a:r>
              <a:rPr lang="it-IT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		</a:t>
            </a:r>
            <a:r>
              <a:rPr lang="it-IT" sz="2400" b="1" dirty="0">
                <a:latin typeface="Calibri" pitchFamily="34" charset="0"/>
                <a:cs typeface="Calibri" pitchFamily="34" charset="0"/>
              </a:rPr>
              <a:t>Inibitori </a:t>
            </a:r>
            <a:r>
              <a:rPr lang="it-IT" sz="2400" b="1" dirty="0" err="1">
                <a:latin typeface="Calibri" pitchFamily="34" charset="0"/>
                <a:cs typeface="Calibri" pitchFamily="34" charset="0"/>
              </a:rPr>
              <a:t>angiotensina</a:t>
            </a:r>
            <a:r>
              <a:rPr lang="it-IT" sz="2400" b="1" dirty="0">
                <a:latin typeface="Calibri" pitchFamily="34" charset="0"/>
                <a:cs typeface="Calibri" pitchFamily="34" charset="0"/>
              </a:rPr>
              <a:t> ACE inibitori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b="1" dirty="0">
                <a:latin typeface="Calibri" pitchFamily="34" charset="0"/>
                <a:cs typeface="Calibri" pitchFamily="34" charset="0"/>
              </a:rPr>
              <a:t>		IGIG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b="1" dirty="0">
                <a:latin typeface="Calibri" pitchFamily="34" charset="0"/>
                <a:cs typeface="Calibri" pitchFamily="34" charset="0"/>
              </a:rPr>
              <a:t>		Plasmaferesi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b="1" dirty="0">
                <a:latin typeface="Calibri" pitchFamily="34" charset="0"/>
                <a:cs typeface="Calibri" pitchFamily="34" charset="0"/>
              </a:rPr>
              <a:t>NB: schemi simili a quelli utilizzati nella nefrite </a:t>
            </a:r>
            <a:r>
              <a:rPr lang="it-IT" sz="2400" b="1" dirty="0" err="1">
                <a:latin typeface="Calibri" pitchFamily="34" charset="0"/>
                <a:cs typeface="Calibri" pitchFamily="34" charset="0"/>
              </a:rPr>
              <a:t>lupica</a:t>
            </a:r>
            <a:r>
              <a:rPr lang="it-IT" sz="2400" b="1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endParaRPr lang="it-IT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title"/>
          </p:nvPr>
        </p:nvSpPr>
        <p:spPr>
          <a:xfrm>
            <a:off x="1643042" y="142852"/>
            <a:ext cx="5715040" cy="1143000"/>
          </a:xfrm>
          <a:solidFill>
            <a:schemeClr val="bg2"/>
          </a:solidFill>
          <a:ln>
            <a:solidFill>
              <a:srgbClr val="002060"/>
            </a:solidFill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/>
            <a:r>
              <a:rPr lang="it-IT" b="1" dirty="0">
                <a:solidFill>
                  <a:srgbClr val="002060"/>
                </a:solidFill>
                <a:latin typeface="+mn-lt"/>
                <a:cs typeface="Calibri" pitchFamily="34" charset="0"/>
              </a:rPr>
              <a:t>Nefrite da S-H: terapia</a:t>
            </a:r>
          </a:p>
        </p:txBody>
      </p:sp>
      <p:sp>
        <p:nvSpPr>
          <p:cNvPr id="6" name="Freccia a destra 5"/>
          <p:cNvSpPr/>
          <p:nvPr/>
        </p:nvSpPr>
        <p:spPr>
          <a:xfrm>
            <a:off x="5929322" y="1500174"/>
            <a:ext cx="71438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circolare a destra 6"/>
          <p:cNvSpPr/>
          <p:nvPr/>
        </p:nvSpPr>
        <p:spPr>
          <a:xfrm>
            <a:off x="285720" y="2643182"/>
            <a:ext cx="428628" cy="57150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Freccia in giù 7"/>
          <p:cNvSpPr/>
          <p:nvPr/>
        </p:nvSpPr>
        <p:spPr>
          <a:xfrm>
            <a:off x="3786182" y="3429000"/>
            <a:ext cx="714380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49787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55345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E62E3287-E335-49CF-886E-BD90675354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57350" y="2914650"/>
            <a:ext cx="7258050" cy="2971800"/>
          </a:xfrm>
        </p:spPr>
        <p:txBody>
          <a:bodyPr/>
          <a:lstStyle/>
          <a:p>
            <a:pPr eaLnBrk="1" hangingPunct="1"/>
            <a:r>
              <a:rPr lang="it-IT" altLang="en-US" dirty="0"/>
              <a:t>Il lupus eritematoso sistemico (LES) è una malattia autoimmune con un ampio spettro di manifestazioni cliniche</a:t>
            </a:r>
          </a:p>
          <a:p>
            <a:pPr eaLnBrk="1" hangingPunct="1"/>
            <a:r>
              <a:rPr lang="it-IT" altLang="en-US" dirty="0"/>
              <a:t>La </a:t>
            </a:r>
            <a:r>
              <a:rPr lang="it-IT" altLang="en-US" dirty="0" err="1"/>
              <a:t>GNefrite</a:t>
            </a:r>
            <a:r>
              <a:rPr lang="it-IT" altLang="en-US" dirty="0"/>
              <a:t>  (o, più </a:t>
            </a:r>
            <a:r>
              <a:rPr lang="it-IT" altLang="en-US" dirty="0" err="1"/>
              <a:t>prppriamente</a:t>
            </a:r>
            <a:r>
              <a:rPr lang="it-IT" altLang="en-US" dirty="0"/>
              <a:t>, nefrite) </a:t>
            </a:r>
            <a:r>
              <a:rPr lang="it-IT" altLang="en-US" dirty="0" err="1"/>
              <a:t>immuno</a:t>
            </a:r>
            <a:r>
              <a:rPr lang="it-IT" altLang="en-US" dirty="0"/>
              <a:t>-mediata è una </a:t>
            </a:r>
            <a:r>
              <a:rPr lang="it-IT" altLang="en-US" u="sng" dirty="0"/>
              <a:t>comune complicanza del LES</a:t>
            </a:r>
          </a:p>
        </p:txBody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FB2624CA-CD06-40F5-BF76-44BCEF08B0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5900" y="1543050"/>
            <a:ext cx="6286500" cy="1200150"/>
          </a:xfrm>
          <a:noFill/>
        </p:spPr>
        <p:txBody>
          <a:bodyPr/>
          <a:lstStyle/>
          <a:p>
            <a:pPr eaLnBrk="1" hangingPunct="1"/>
            <a:r>
              <a:rPr lang="it-IT" altLang="en-US" sz="2400" dirty="0"/>
              <a:t>Glomerulonefrite </a:t>
            </a:r>
            <a:r>
              <a:rPr lang="it-IT" altLang="en-US" sz="2400" dirty="0" err="1"/>
              <a:t>lupica</a:t>
            </a:r>
            <a:endParaRPr lang="it-IT" altLang="en-US" sz="2400" dirty="0"/>
          </a:p>
        </p:txBody>
      </p:sp>
      <p:sp>
        <p:nvSpPr>
          <p:cNvPr id="122884" name="Rectangle 4">
            <a:extLst>
              <a:ext uri="{FF2B5EF4-FFF2-40B4-BE49-F238E27FC236}">
                <a16:creationId xmlns:a16="http://schemas.microsoft.com/office/drawing/2014/main" id="{57342EBD-CC12-43A9-B5A9-98EC38604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0" y="914400"/>
            <a:ext cx="62865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it-IT" altLang="en-US" sz="2700" b="1" dirty="0">
                <a:solidFill>
                  <a:schemeClr val="tx2"/>
                </a:solidFill>
              </a:rPr>
              <a:t>GLOMERULOPATIE (secondarie)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73668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4">
            <a:extLst>
              <a:ext uri="{FF2B5EF4-FFF2-40B4-BE49-F238E27FC236}">
                <a16:creationId xmlns:a16="http://schemas.microsoft.com/office/drawing/2014/main" id="{EE1F0B88-D0B0-4822-8950-B1D9AFC6B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07950"/>
            <a:ext cx="6913563" cy="649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>
            <a:extLst>
              <a:ext uri="{FF2B5EF4-FFF2-40B4-BE49-F238E27FC236}">
                <a16:creationId xmlns:a16="http://schemas.microsoft.com/office/drawing/2014/main" id="{9F26F5F7-2143-4FAC-A808-72243BAC7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565400"/>
            <a:ext cx="8497887" cy="1323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hangingPunct="1">
              <a:spcBef>
                <a:spcPct val="0"/>
              </a:spcBef>
              <a:buFontTx/>
              <a:buNone/>
            </a:pPr>
            <a:r>
              <a:rPr lang="it-IT" altLang="en-US" sz="2000"/>
              <a:t>Luca S.     15 mesi    12 Kg</a:t>
            </a:r>
          </a:p>
          <a:p>
            <a:pPr algn="just" hangingPunct="1">
              <a:spcBef>
                <a:spcPct val="0"/>
              </a:spcBef>
              <a:buFontTx/>
              <a:buNone/>
            </a:pPr>
            <a:r>
              <a:rPr lang="it-IT" altLang="en-US" sz="2000"/>
              <a:t>Viene alla nostra osservazione per riscontro di edema palpebrale e allo scroto        Da qualche giorno è più irritabile</a:t>
            </a:r>
          </a:p>
          <a:p>
            <a:pPr algn="just" hangingPunct="1">
              <a:spcBef>
                <a:spcPct val="0"/>
              </a:spcBef>
              <a:buFontTx/>
              <a:buNone/>
            </a:pPr>
            <a:r>
              <a:rPr lang="it-IT" altLang="en-US" sz="2000"/>
              <a:t>Non febbre</a:t>
            </a:r>
          </a:p>
        </p:txBody>
      </p:sp>
      <p:sp>
        <p:nvSpPr>
          <p:cNvPr id="71683" name="Text Box 3">
            <a:extLst>
              <a:ext uri="{FF2B5EF4-FFF2-40B4-BE49-F238E27FC236}">
                <a16:creationId xmlns:a16="http://schemas.microsoft.com/office/drawing/2014/main" id="{539E2EFB-D6CD-43D3-882A-B1595789A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508500"/>
            <a:ext cx="8424862" cy="1631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hangingPunct="1">
              <a:spcBef>
                <a:spcPct val="0"/>
              </a:spcBef>
              <a:buFontTx/>
              <a:buNone/>
            </a:pPr>
            <a:r>
              <a:rPr lang="it-IT" altLang="en-US" sz="2000"/>
              <a:t>Esame clinico:</a:t>
            </a:r>
          </a:p>
          <a:p>
            <a:pPr hangingPunct="1">
              <a:spcBef>
                <a:spcPct val="0"/>
              </a:spcBef>
              <a:buFontTx/>
              <a:buNone/>
            </a:pPr>
            <a:r>
              <a:rPr lang="it-IT" altLang="en-US" sz="2000"/>
              <a:t>cute roseo-pallida, edemi declivi, addome globoso,</a:t>
            </a:r>
          </a:p>
          <a:p>
            <a:pPr hangingPunct="1">
              <a:spcBef>
                <a:spcPct val="0"/>
              </a:spcBef>
              <a:buFontTx/>
              <a:buNone/>
            </a:pPr>
            <a:r>
              <a:rPr lang="it-IT" altLang="en-US" sz="2000"/>
              <a:t>P.A. 105-110/75-80</a:t>
            </a:r>
          </a:p>
          <a:p>
            <a:pPr hangingPunct="1">
              <a:spcBef>
                <a:spcPct val="0"/>
              </a:spcBef>
              <a:buFontTx/>
              <a:buNone/>
            </a:pPr>
            <a:endParaRPr lang="it-IT" altLang="en-US" sz="2000"/>
          </a:p>
          <a:p>
            <a:pPr hangingPunct="1">
              <a:spcBef>
                <a:spcPct val="0"/>
              </a:spcBef>
              <a:buFontTx/>
              <a:buNone/>
            </a:pPr>
            <a:r>
              <a:rPr lang="it-IT" altLang="en-US" sz="2000"/>
              <a:t>Aumento ponderale di almeno 1 Kg rispetto a 10 gg prima</a:t>
            </a:r>
          </a:p>
        </p:txBody>
      </p:sp>
      <p:sp>
        <p:nvSpPr>
          <p:cNvPr id="71684" name="Rectangle 4">
            <a:extLst>
              <a:ext uri="{FF2B5EF4-FFF2-40B4-BE49-F238E27FC236}">
                <a16:creationId xmlns:a16="http://schemas.microsoft.com/office/drawing/2014/main" id="{6DE3AF6E-CB13-445B-B036-2DC207542E0D}"/>
              </a:ext>
            </a:extLst>
          </p:cNvPr>
          <p:cNvSpPr>
            <a:spLocks/>
          </p:cNvSpPr>
          <p:nvPr/>
        </p:nvSpPr>
        <p:spPr bwMode="auto">
          <a:xfrm>
            <a:off x="1692275" y="620713"/>
            <a:ext cx="7243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0707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1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600"/>
              </a:spcBef>
              <a:buFontTx/>
              <a:buAutoNum type="arabicPeriod"/>
            </a:pPr>
            <a:r>
              <a:rPr lang="it-IT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“Sindrome nefrosica: La terapia del primo episodio…”</a:t>
            </a:r>
          </a:p>
        </p:txBody>
      </p:sp>
      <p:pic>
        <p:nvPicPr>
          <p:cNvPr id="71685" name="Picture 5">
            <a:extLst>
              <a:ext uri="{FF2B5EF4-FFF2-40B4-BE49-F238E27FC236}">
                <a16:creationId xmlns:a16="http://schemas.microsoft.com/office/drawing/2014/main" id="{3F18E8CB-0081-40D5-91E6-2C4EBCD24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12509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8B8D3BCF-490D-4A1B-835B-F63C1FFAB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773238"/>
            <a:ext cx="7848600" cy="3478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hangingPunct="1">
              <a:spcBef>
                <a:spcPct val="0"/>
              </a:spcBef>
              <a:buFontTx/>
              <a:buNone/>
            </a:pPr>
            <a:r>
              <a:rPr lang="it-IT" altLang="en-US" sz="2000"/>
              <a:t>laboratorio: </a:t>
            </a:r>
          </a:p>
          <a:p>
            <a:pPr hangingPunct="1">
              <a:spcBef>
                <a:spcPct val="0"/>
              </a:spcBef>
              <a:buFontTx/>
              <a:buNone/>
            </a:pPr>
            <a:r>
              <a:rPr lang="it-IT" altLang="en-US" sz="2000"/>
              <a:t>protidemia 4.3 g/dl   con gamma  5.6   IgG 203   mg/dl           colesterolemia 345 mg/dl   trigliceridemia  156 mg/dl  creatininemia 0.36 mg/dl  Na 143  K 4.2  Cl 105 mEq/L</a:t>
            </a:r>
          </a:p>
          <a:p>
            <a:pPr hangingPunct="1">
              <a:spcBef>
                <a:spcPct val="0"/>
              </a:spcBef>
              <a:buFontTx/>
              <a:buNone/>
            </a:pPr>
            <a:endParaRPr lang="it-IT" altLang="en-US" sz="2000"/>
          </a:p>
          <a:p>
            <a:pPr hangingPunct="1">
              <a:spcBef>
                <a:spcPct val="0"/>
              </a:spcBef>
              <a:buFontTx/>
              <a:buNone/>
            </a:pPr>
            <a:endParaRPr lang="it-IT" altLang="en-US" sz="2000"/>
          </a:p>
          <a:p>
            <a:pPr hangingPunct="1">
              <a:spcBef>
                <a:spcPct val="0"/>
              </a:spcBef>
              <a:buFontTx/>
              <a:buNone/>
            </a:pPr>
            <a:endParaRPr lang="it-IT" altLang="en-US" sz="2000"/>
          </a:p>
          <a:p>
            <a:pPr hangingPunct="1">
              <a:spcBef>
                <a:spcPct val="0"/>
              </a:spcBef>
              <a:buFontTx/>
              <a:buNone/>
            </a:pPr>
            <a:r>
              <a:rPr lang="it-IT" altLang="en-US" sz="2000"/>
              <a:t>esame urine:</a:t>
            </a:r>
          </a:p>
          <a:p>
            <a:pPr hangingPunct="1">
              <a:spcBef>
                <a:spcPct val="0"/>
              </a:spcBef>
              <a:buFontTx/>
              <a:buNone/>
            </a:pPr>
            <a:r>
              <a:rPr lang="it-IT" altLang="en-US" sz="2000"/>
              <a:t>     </a:t>
            </a:r>
            <a:r>
              <a:rPr lang="it-IT" altLang="en-US" sz="2000" u="sng"/>
              <a:t>stix:</a:t>
            </a:r>
            <a:r>
              <a:rPr lang="it-IT" altLang="en-US" sz="2000"/>
              <a:t> prot. ++++  sangue – GB -  nitriti-  PS 1030 	</a:t>
            </a:r>
          </a:p>
          <a:p>
            <a:pPr hangingPunct="1">
              <a:spcBef>
                <a:spcPct val="0"/>
              </a:spcBef>
              <a:buFontTx/>
              <a:buNone/>
            </a:pPr>
            <a:r>
              <a:rPr lang="it-IT" altLang="en-US" sz="2000"/>
              <a:t>     </a:t>
            </a:r>
            <a:r>
              <a:rPr lang="it-IT" altLang="en-US" sz="2000" u="sng"/>
              <a:t>m.o.:</a:t>
            </a:r>
            <a:r>
              <a:rPr lang="it-IT" altLang="en-US" sz="2000"/>
              <a:t> alcuni cilindri ialino-granulosi	</a:t>
            </a:r>
          </a:p>
          <a:p>
            <a:pPr hangingPunct="1">
              <a:spcBef>
                <a:spcPct val="0"/>
              </a:spcBef>
              <a:buFontTx/>
              <a:buNone/>
            </a:pPr>
            <a:r>
              <a:rPr lang="it-IT" altLang="en-US" sz="2000"/>
              <a:t>                rapporto proteine/creatinina = 26.4 (vn &lt; 0.2)</a:t>
            </a:r>
          </a:p>
        </p:txBody>
      </p:sp>
      <p:pic>
        <p:nvPicPr>
          <p:cNvPr id="72707" name="Picture 3">
            <a:extLst>
              <a:ext uri="{FF2B5EF4-FFF2-40B4-BE49-F238E27FC236}">
                <a16:creationId xmlns:a16="http://schemas.microsoft.com/office/drawing/2014/main" id="{E44D5F67-D714-4007-9C44-DFC9AA0B01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04813"/>
            <a:ext cx="12509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077CDD-F5D0-458C-A501-6644D453634B}"/>
              </a:ext>
            </a:extLst>
          </p:cNvPr>
          <p:cNvSpPr txBox="1"/>
          <p:nvPr/>
        </p:nvSpPr>
        <p:spPr>
          <a:xfrm>
            <a:off x="533400" y="762000"/>
            <a:ext cx="777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Sangue e proteine nelle urine:</a:t>
            </a:r>
          </a:p>
          <a:p>
            <a:endParaRPr lang="it-IT" dirty="0"/>
          </a:p>
          <a:p>
            <a:r>
              <a:rPr lang="it-IT" dirty="0"/>
              <a:t>E’ sempre una nefrite?</a:t>
            </a:r>
          </a:p>
          <a:p>
            <a:endParaRPr lang="it-IT" dirty="0"/>
          </a:p>
          <a:p>
            <a:r>
              <a:rPr lang="it-IT" dirty="0"/>
              <a:t>Glomerulonefrite o nefrite interstiziale?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1B3597C-E038-4C55-9305-293932FF0C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509813"/>
              </p:ext>
            </p:extLst>
          </p:nvPr>
        </p:nvGraphicFramePr>
        <p:xfrm>
          <a:off x="533400" y="2819400"/>
          <a:ext cx="8077200" cy="2865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92400">
                  <a:extLst>
                    <a:ext uri="{9D8B030D-6E8A-4147-A177-3AD203B41FA5}">
                      <a16:colId xmlns:a16="http://schemas.microsoft.com/office/drawing/2014/main" val="2373061093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1722552261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6062838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GLOMERUOLONEFRITE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NEFRITE INTERSTIZIALE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012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Sangue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132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Proteine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+/-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307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Glucosio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897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Beta2 </a:t>
                      </a:r>
                      <a:r>
                        <a:rPr lang="it-IT" dirty="0" err="1"/>
                        <a:t>microglobulina</a:t>
                      </a:r>
                      <a:endParaRPr lang="it-IT" dirty="0"/>
                    </a:p>
                    <a:p>
                      <a:r>
                        <a:rPr lang="it-IT" dirty="0"/>
                        <a:t>(basso MW)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-/+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++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9058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78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20578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CAEA90F-EF7C-448B-868D-0698EF831212}"/>
              </a:ext>
            </a:extLst>
          </p:cNvPr>
          <p:cNvSpPr txBox="1"/>
          <p:nvPr/>
        </p:nvSpPr>
        <p:spPr>
          <a:xfrm>
            <a:off x="533400" y="58674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proteinuria fisiologica è di 150/200 mg in 24h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>
            <a:extLst>
              <a:ext uri="{FF2B5EF4-FFF2-40B4-BE49-F238E27FC236}">
                <a16:creationId xmlns:a16="http://schemas.microsoft.com/office/drawing/2014/main" id="{28FA2039-E693-480D-BA87-46B1D0DF6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04813"/>
            <a:ext cx="849788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hangingPunct="1">
              <a:spcBef>
                <a:spcPct val="0"/>
              </a:spcBef>
              <a:buFontTx/>
              <a:buNone/>
            </a:pPr>
            <a:r>
              <a:rPr lang="it-IT" altLang="en-US" sz="1800"/>
              <a:t>Cosa fare?</a:t>
            </a:r>
          </a:p>
          <a:p>
            <a:pPr hangingPunct="1">
              <a:spcBef>
                <a:spcPct val="0"/>
              </a:spcBef>
              <a:buFontTx/>
              <a:buNone/>
            </a:pPr>
            <a:r>
              <a:rPr lang="it-IT" altLang="en-US" sz="1800"/>
              <a:t>Faccio altri accertamenti (quali?)</a:t>
            </a:r>
          </a:p>
          <a:p>
            <a:pPr hangingPunct="1">
              <a:spcBef>
                <a:spcPct val="0"/>
              </a:spcBef>
              <a:buFontTx/>
              <a:buNone/>
            </a:pPr>
            <a:r>
              <a:rPr lang="it-IT" altLang="en-US" sz="1800"/>
              <a:t>Inizio una terapia (quale?)</a:t>
            </a:r>
          </a:p>
        </p:txBody>
      </p:sp>
      <p:sp>
        <p:nvSpPr>
          <p:cNvPr id="73731" name="Text Box 3">
            <a:extLst>
              <a:ext uri="{FF2B5EF4-FFF2-40B4-BE49-F238E27FC236}">
                <a16:creationId xmlns:a16="http://schemas.microsoft.com/office/drawing/2014/main" id="{1EEF288E-1058-4C20-B3CF-057C65F2C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276475"/>
            <a:ext cx="7127875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</a:t>
            </a:r>
            <a:r>
              <a:rPr lang="it-IT" altLang="en-US" sz="1800"/>
              <a:t>acciamo una ecografia renale che risulta nella norma; </a:t>
            </a:r>
          </a:p>
          <a:p>
            <a:pPr hangingPunct="1">
              <a:spcBef>
                <a:spcPct val="0"/>
              </a:spcBef>
              <a:buFontTx/>
              <a:buNone/>
            </a:pPr>
            <a:r>
              <a:rPr lang="it-IT" altLang="en-US" sz="1800"/>
              <a:t>C3 128  C4 39 mg/dl  </a:t>
            </a:r>
          </a:p>
          <a:p>
            <a:pPr hangingPunct="1">
              <a:spcBef>
                <a:spcPct val="0"/>
              </a:spcBef>
              <a:buFontTx/>
              <a:buNone/>
            </a:pPr>
            <a:r>
              <a:rPr lang="it-IT" altLang="en-US" sz="1800"/>
              <a:t>ANA anti DNA  negativi</a:t>
            </a:r>
            <a:r>
              <a:rPr lang="it-IT" altLang="en-US" sz="2200" b="1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73732" name="Text Box 4">
            <a:extLst>
              <a:ext uri="{FF2B5EF4-FFF2-40B4-BE49-F238E27FC236}">
                <a16:creationId xmlns:a16="http://schemas.microsoft.com/office/drawing/2014/main" id="{49C54751-0DC4-4A6F-AFEE-E37AE3C43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076700"/>
            <a:ext cx="6983412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hangingPunct="1">
              <a:spcBef>
                <a:spcPct val="0"/>
              </a:spcBef>
              <a:buFontTx/>
              <a:buNone/>
            </a:pPr>
            <a:r>
              <a:rPr lang="it-IT" altLang="en-US" sz="1800"/>
              <a:t>Inizia terapia steroidea:</a:t>
            </a:r>
          </a:p>
          <a:p>
            <a:pPr algn="just" hangingPunct="1">
              <a:spcBef>
                <a:spcPct val="0"/>
              </a:spcBef>
              <a:buFontTx/>
              <a:buNone/>
            </a:pPr>
            <a:endParaRPr lang="it-IT" altLang="en-US" sz="1800"/>
          </a:p>
          <a:p>
            <a:pPr algn="just" hangingPunct="1">
              <a:spcBef>
                <a:spcPct val="0"/>
              </a:spcBef>
              <a:buFontTx/>
              <a:buNone/>
            </a:pPr>
            <a:r>
              <a:rPr lang="it-IT" altLang="en-US" sz="1800"/>
              <a:t>PREDNISONE  2 mg/Kg/die  per 1 mese</a:t>
            </a:r>
            <a:endParaRPr lang="it-IT" altLang="en-US" sz="1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>
            <a:extLst>
              <a:ext uri="{FF2B5EF4-FFF2-40B4-BE49-F238E27FC236}">
                <a16:creationId xmlns:a16="http://schemas.microsoft.com/office/drawing/2014/main" id="{2568F046-1032-4D31-83A8-ED519590B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33375"/>
            <a:ext cx="8064500" cy="22923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hangingPunct="1">
              <a:spcBef>
                <a:spcPct val="50000"/>
              </a:spcBef>
              <a:buFontTx/>
              <a:buNone/>
            </a:pPr>
            <a:r>
              <a:rPr lang="it-IT" altLang="en-US" sz="1800"/>
              <a:t>Luca S.       …………</a:t>
            </a:r>
          </a:p>
          <a:p>
            <a:pPr hangingPunct="1">
              <a:spcBef>
                <a:spcPct val="50000"/>
              </a:spcBef>
              <a:buFontTx/>
              <a:buNone/>
            </a:pPr>
            <a:r>
              <a:rPr lang="it-IT" altLang="en-US" sz="1800"/>
              <a:t>In remissione dopo 8 gg di terapia steroidea (proteinuria assente)</a:t>
            </a:r>
          </a:p>
          <a:p>
            <a:pPr hangingPunct="1">
              <a:spcBef>
                <a:spcPct val="50000"/>
              </a:spcBef>
              <a:buFontTx/>
              <a:buNone/>
            </a:pPr>
            <a:r>
              <a:rPr lang="it-IT" altLang="en-US" sz="1800"/>
              <a:t>Dopo un mese e mezzo dalla sospensione dello steroide ricade in occasione di una banale virosi</a:t>
            </a:r>
          </a:p>
        </p:txBody>
      </p:sp>
      <p:sp>
        <p:nvSpPr>
          <p:cNvPr id="75779" name="Text Box 3">
            <a:extLst>
              <a:ext uri="{FF2B5EF4-FFF2-40B4-BE49-F238E27FC236}">
                <a16:creationId xmlns:a16="http://schemas.microsoft.com/office/drawing/2014/main" id="{402E9243-C580-450A-8E17-8591C22BB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3357563"/>
            <a:ext cx="6769100" cy="229235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hangingPunct="1">
              <a:spcBef>
                <a:spcPct val="50000"/>
              </a:spcBef>
              <a:buFontTx/>
              <a:buNone/>
            </a:pPr>
            <a:r>
              <a:rPr lang="it-IT" altLang="en-US" sz="1800" b="1"/>
              <a:t>Edemi  palpebrali e declivi, addome lievemente globoso</a:t>
            </a:r>
          </a:p>
          <a:p>
            <a:pPr hangingPunct="1">
              <a:spcBef>
                <a:spcPct val="50000"/>
              </a:spcBef>
              <a:buFontTx/>
              <a:buNone/>
            </a:pPr>
            <a:r>
              <a:rPr lang="it-IT" altLang="en-US" sz="1800" b="1"/>
              <a:t>Ipoprotidemia (5.7 g/dl)  ipercolesterolemia (228 mg/dl)</a:t>
            </a:r>
          </a:p>
          <a:p>
            <a:pPr hangingPunct="1">
              <a:spcBef>
                <a:spcPct val="50000"/>
              </a:spcBef>
              <a:buFontTx/>
              <a:buNone/>
            </a:pPr>
            <a:r>
              <a:rPr lang="it-IT" altLang="en-US" sz="1800" b="1"/>
              <a:t>Proteinuria 4+ allo stix    prot/creatinina = 8.2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>
            <a:extLst>
              <a:ext uri="{FF2B5EF4-FFF2-40B4-BE49-F238E27FC236}">
                <a16:creationId xmlns:a16="http://schemas.microsoft.com/office/drawing/2014/main" id="{B267E306-9DD2-4061-B43F-B92D84539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60350"/>
            <a:ext cx="495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hangingPunct="1">
              <a:spcBef>
                <a:spcPct val="50000"/>
              </a:spcBef>
              <a:buFontTx/>
              <a:buNone/>
            </a:pPr>
            <a:r>
              <a:rPr lang="it-IT" altLang="en-US" sz="2800" b="1"/>
              <a:t>SINDROME NEFROSICA</a:t>
            </a:r>
          </a:p>
        </p:txBody>
      </p:sp>
      <p:sp>
        <p:nvSpPr>
          <p:cNvPr id="76803" name="Text Box 3">
            <a:extLst>
              <a:ext uri="{FF2B5EF4-FFF2-40B4-BE49-F238E27FC236}">
                <a16:creationId xmlns:a16="http://schemas.microsoft.com/office/drawing/2014/main" id="{828D5B5F-7573-40DC-ACFF-BFF19C470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14400"/>
            <a:ext cx="8229600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hangingPunct="1">
              <a:spcBef>
                <a:spcPct val="50000"/>
              </a:spcBef>
              <a:buFontTx/>
              <a:buNone/>
            </a:pPr>
            <a:r>
              <a:rPr lang="it-IT" altLang="en-US" sz="2800" b="1"/>
              <a:t>Condizione clinica caratterizzata da </a:t>
            </a:r>
          </a:p>
          <a:p>
            <a:pPr hangingPunct="1">
              <a:spcBef>
                <a:spcPct val="50000"/>
              </a:spcBef>
              <a:buClr>
                <a:srgbClr val="00FF00"/>
              </a:buClr>
              <a:buFont typeface="Wingdings" panose="05000000000000000000" pitchFamily="2" charset="2"/>
              <a:buChar char="Ø"/>
            </a:pPr>
            <a:r>
              <a:rPr lang="it-IT" altLang="en-US" sz="2800" b="1">
                <a:solidFill>
                  <a:schemeClr val="accent2"/>
                </a:solidFill>
              </a:rPr>
              <a:t> proteinuria</a:t>
            </a:r>
          </a:p>
          <a:p>
            <a:pPr hangingPunct="1">
              <a:spcBef>
                <a:spcPct val="50000"/>
              </a:spcBef>
              <a:buClr>
                <a:srgbClr val="00FF00"/>
              </a:buClr>
              <a:buFont typeface="Wingdings" panose="05000000000000000000" pitchFamily="2" charset="2"/>
              <a:buChar char="Ø"/>
            </a:pPr>
            <a:r>
              <a:rPr lang="it-IT" altLang="en-US" sz="2800" b="1">
                <a:solidFill>
                  <a:schemeClr val="accent2"/>
                </a:solidFill>
              </a:rPr>
              <a:t> Ipoalbuminemia</a:t>
            </a:r>
          </a:p>
          <a:p>
            <a:pPr hangingPunct="1">
              <a:spcBef>
                <a:spcPct val="50000"/>
              </a:spcBef>
              <a:buClr>
                <a:srgbClr val="00FF00"/>
              </a:buClr>
              <a:buFont typeface="Wingdings" panose="05000000000000000000" pitchFamily="2" charset="2"/>
              <a:buChar char="Ø"/>
            </a:pPr>
            <a:r>
              <a:rPr lang="it-IT" altLang="en-US" sz="2800" b="1">
                <a:solidFill>
                  <a:schemeClr val="accent2"/>
                </a:solidFill>
              </a:rPr>
              <a:t> Edemi</a:t>
            </a:r>
          </a:p>
          <a:p>
            <a:pPr hangingPunct="1">
              <a:spcBef>
                <a:spcPct val="50000"/>
              </a:spcBef>
              <a:buClr>
                <a:srgbClr val="00FF00"/>
              </a:buClr>
              <a:buFont typeface="Wingdings" panose="05000000000000000000" pitchFamily="2" charset="2"/>
              <a:buChar char="Ø"/>
            </a:pPr>
            <a:r>
              <a:rPr lang="it-IT" altLang="en-US" sz="2800" b="1">
                <a:solidFill>
                  <a:schemeClr val="accent2"/>
                </a:solidFill>
              </a:rPr>
              <a:t> iperlipidemia</a:t>
            </a:r>
          </a:p>
        </p:txBody>
      </p:sp>
      <p:sp>
        <p:nvSpPr>
          <p:cNvPr id="76804" name="Text Box 4">
            <a:extLst>
              <a:ext uri="{FF2B5EF4-FFF2-40B4-BE49-F238E27FC236}">
                <a16:creationId xmlns:a16="http://schemas.microsoft.com/office/drawing/2014/main" id="{770276C8-5B61-4587-BA1D-3C45E5F58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267200"/>
            <a:ext cx="82296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hangingPunct="1">
              <a:spcBef>
                <a:spcPct val="50000"/>
              </a:spcBef>
              <a:buFontTx/>
              <a:buNone/>
            </a:pPr>
            <a:r>
              <a:rPr lang="it-IT" altLang="en-US" sz="2600" b="1"/>
              <a:t>“caratteristiche minime”:</a:t>
            </a:r>
          </a:p>
          <a:p>
            <a:pPr hangingPunct="1">
              <a:spcBef>
                <a:spcPct val="50000"/>
              </a:spcBef>
              <a:buFontTx/>
              <a:buNone/>
            </a:pPr>
            <a:r>
              <a:rPr lang="it-IT" altLang="en-US" sz="2600" b="1">
                <a:solidFill>
                  <a:srgbClr val="000099"/>
                </a:solidFill>
              </a:rPr>
              <a:t>Proteinuria &gt; 40 mg/h/m</a:t>
            </a:r>
            <a:r>
              <a:rPr lang="it-IT" altLang="en-US" sz="2600" b="1" baseline="30000">
                <a:solidFill>
                  <a:srgbClr val="000099"/>
                </a:solidFill>
              </a:rPr>
              <a:t>2 </a:t>
            </a:r>
            <a:r>
              <a:rPr lang="it-IT" altLang="en-US" sz="2600" b="1">
                <a:solidFill>
                  <a:srgbClr val="000099"/>
                </a:solidFill>
              </a:rPr>
              <a:t>di sup. corporea</a:t>
            </a:r>
          </a:p>
          <a:p>
            <a:pPr hangingPunct="1">
              <a:spcBef>
                <a:spcPct val="50000"/>
              </a:spcBef>
              <a:buFontTx/>
              <a:buNone/>
            </a:pPr>
            <a:r>
              <a:rPr lang="it-IT" altLang="en-US" sz="2600" b="1">
                <a:solidFill>
                  <a:srgbClr val="000099"/>
                </a:solidFill>
              </a:rPr>
              <a:t>Albumina sierica &lt;2.5 g%</a:t>
            </a:r>
          </a:p>
          <a:p>
            <a:pPr hangingPunct="1">
              <a:spcBef>
                <a:spcPct val="50000"/>
              </a:spcBef>
              <a:buFontTx/>
              <a:buNone/>
            </a:pPr>
            <a:r>
              <a:rPr lang="it-IT" altLang="en-US" sz="2600" b="1"/>
              <a:t>	nelle urine raccolte durante la notte</a:t>
            </a:r>
            <a:endParaRPr lang="it-IT" altLang="en-US" sz="2600" b="1" baseline="300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>
            <a:extLst>
              <a:ext uri="{FF2B5EF4-FFF2-40B4-BE49-F238E27FC236}">
                <a16:creationId xmlns:a16="http://schemas.microsoft.com/office/drawing/2014/main" id="{5EB5AA32-6EF2-4DEB-8E0F-687FD6E1D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6250"/>
            <a:ext cx="86868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hangingPunct="1">
              <a:spcBef>
                <a:spcPct val="50000"/>
              </a:spcBef>
              <a:buFontTx/>
              <a:buNone/>
            </a:pPr>
            <a:r>
              <a:rPr lang="it-IT" altLang="en-US" sz="2800" b="1"/>
              <a:t>Può essere </a:t>
            </a:r>
            <a:r>
              <a:rPr lang="it-IT" altLang="en-US" sz="2800" b="1">
                <a:solidFill>
                  <a:srgbClr val="000099"/>
                </a:solidFill>
              </a:rPr>
              <a:t>PRIMITIVA o SECONDARIA</a:t>
            </a:r>
            <a:r>
              <a:rPr lang="it-IT" altLang="en-US" sz="2800" b="1"/>
              <a:t>  a malattie sistemiche (LES, porpora anafilattoide, infezioni croniche…)</a:t>
            </a:r>
          </a:p>
        </p:txBody>
      </p:sp>
      <p:sp>
        <p:nvSpPr>
          <p:cNvPr id="77827" name="Text Box 3">
            <a:extLst>
              <a:ext uri="{FF2B5EF4-FFF2-40B4-BE49-F238E27FC236}">
                <a16:creationId xmlns:a16="http://schemas.microsoft.com/office/drawing/2014/main" id="{F396DB0C-BBD1-4AE4-9814-67CD0476F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133600"/>
            <a:ext cx="8458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hangingPunct="1">
              <a:spcBef>
                <a:spcPct val="50000"/>
              </a:spcBef>
              <a:buFontTx/>
              <a:buNone/>
            </a:pPr>
            <a:r>
              <a:rPr lang="it-IT" altLang="en-US" sz="2800" b="1"/>
              <a:t>Le forme </a:t>
            </a:r>
            <a:r>
              <a:rPr lang="it-IT" altLang="en-US" sz="2800" b="1">
                <a:solidFill>
                  <a:srgbClr val="000099"/>
                </a:solidFill>
              </a:rPr>
              <a:t>PRIMITIVE sono circa il 50%</a:t>
            </a:r>
            <a:r>
              <a:rPr lang="it-IT" altLang="en-US" sz="2800" b="1"/>
              <a:t> di tutte le glomerulopatie dell’infanzia</a:t>
            </a:r>
          </a:p>
        </p:txBody>
      </p:sp>
      <p:sp>
        <p:nvSpPr>
          <p:cNvPr id="77828" name="Text Box 4">
            <a:extLst>
              <a:ext uri="{FF2B5EF4-FFF2-40B4-BE49-F238E27FC236}">
                <a16:creationId xmlns:a16="http://schemas.microsoft.com/office/drawing/2014/main" id="{1CED87CE-A971-4CFF-A878-05B10B161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505200"/>
            <a:ext cx="8382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hangingPunct="1">
              <a:spcBef>
                <a:spcPct val="50000"/>
              </a:spcBef>
              <a:buFontTx/>
              <a:buNone/>
            </a:pPr>
            <a:r>
              <a:rPr lang="it-IT" altLang="en-US" sz="2800" b="1" dirty="0"/>
              <a:t>La frequenza varia in relazione a Età, sesso, etnia</a:t>
            </a:r>
          </a:p>
          <a:p>
            <a:pPr hangingPunct="1">
              <a:spcBef>
                <a:spcPct val="50000"/>
              </a:spcBef>
              <a:buFontTx/>
              <a:buNone/>
            </a:pPr>
            <a:r>
              <a:rPr lang="it-IT" altLang="en-US" sz="2800" b="1" dirty="0"/>
              <a:t>Da noi </a:t>
            </a:r>
            <a:r>
              <a:rPr lang="it-IT" altLang="en-US" sz="2800" b="1" dirty="0">
                <a:solidFill>
                  <a:srgbClr val="000099"/>
                </a:solidFill>
              </a:rPr>
              <a:t>l’INCIDENZA è di 2 casi/100.000 bambini di età &lt; 16 aa/anno</a:t>
            </a:r>
          </a:p>
          <a:p>
            <a:pPr hangingPunct="1">
              <a:spcBef>
                <a:spcPct val="50000"/>
              </a:spcBef>
              <a:buFontTx/>
              <a:buNone/>
            </a:pPr>
            <a:r>
              <a:rPr lang="it-IT" altLang="en-US" sz="2800" b="1" dirty="0">
                <a:solidFill>
                  <a:srgbClr val="000099"/>
                </a:solidFill>
              </a:rPr>
              <a:t>La prevalenza è di 15/100.000</a:t>
            </a:r>
            <a:r>
              <a:rPr lang="it-IT" altLang="en-US" sz="1800" b="1" dirty="0">
                <a:latin typeface="Comic Sans MS" panose="030F0702030302020204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>
            <a:extLst>
              <a:ext uri="{FF2B5EF4-FFF2-40B4-BE49-F238E27FC236}">
                <a16:creationId xmlns:a16="http://schemas.microsoft.com/office/drawing/2014/main" id="{96B635C9-1D5A-4BFC-8100-544F83234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04813"/>
            <a:ext cx="8458200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hangingPunct="1">
              <a:spcBef>
                <a:spcPct val="50000"/>
              </a:spcBef>
              <a:buFontTx/>
              <a:buNone/>
            </a:pPr>
            <a:r>
              <a:rPr lang="it-IT" altLang="en-US" sz="2800" b="1"/>
              <a:t>Età d’esordio più frequente </a:t>
            </a:r>
            <a:r>
              <a:rPr lang="it-IT" altLang="en-US" sz="2800" b="1">
                <a:solidFill>
                  <a:srgbClr val="000099"/>
                </a:solidFill>
              </a:rPr>
              <a:t>1-6 aa</a:t>
            </a:r>
            <a:r>
              <a:rPr lang="it-IT" altLang="en-US" sz="2800" b="1"/>
              <a:t> (70%)</a:t>
            </a:r>
          </a:p>
          <a:p>
            <a:pPr hangingPunct="1">
              <a:spcBef>
                <a:spcPct val="50000"/>
              </a:spcBef>
              <a:buFontTx/>
              <a:buNone/>
            </a:pPr>
            <a:r>
              <a:rPr lang="it-IT" altLang="en-US" sz="2800" b="1"/>
              <a:t>Maggior frequenza nel </a:t>
            </a:r>
            <a:r>
              <a:rPr lang="it-IT" altLang="en-US" sz="2800" b="1">
                <a:solidFill>
                  <a:srgbClr val="000099"/>
                </a:solidFill>
              </a:rPr>
              <a:t>sesso maschile (4:1)</a:t>
            </a:r>
            <a:r>
              <a:rPr lang="it-IT" altLang="en-US" sz="2800" b="1"/>
              <a:t> che tende a scomparire verso l’adolescenza</a:t>
            </a:r>
          </a:p>
        </p:txBody>
      </p:sp>
      <p:sp>
        <p:nvSpPr>
          <p:cNvPr id="78851" name="Text Box 3">
            <a:extLst>
              <a:ext uri="{FF2B5EF4-FFF2-40B4-BE49-F238E27FC236}">
                <a16:creationId xmlns:a16="http://schemas.microsoft.com/office/drawing/2014/main" id="{3B40834E-9705-453B-AEDE-6483EDDC3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276475"/>
            <a:ext cx="67818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hangingPunct="1">
              <a:spcBef>
                <a:spcPct val="50000"/>
              </a:spcBef>
              <a:buFontTx/>
              <a:buNone/>
            </a:pPr>
            <a:r>
              <a:rPr lang="it-IT" altLang="en-US" sz="2800" b="1"/>
              <a:t>Segni clinici e alterazioni biochimiche</a:t>
            </a:r>
          </a:p>
          <a:p>
            <a:pPr hangingPunct="1">
              <a:spcBef>
                <a:spcPct val="50000"/>
              </a:spcBef>
              <a:buFontTx/>
              <a:buNone/>
            </a:pPr>
            <a:r>
              <a:rPr lang="it-IT" altLang="en-US" sz="2800" b="1">
                <a:solidFill>
                  <a:srgbClr val="000099"/>
                </a:solidFill>
              </a:rPr>
              <a:t>L’edema:</a:t>
            </a:r>
          </a:p>
        </p:txBody>
      </p:sp>
      <p:sp>
        <p:nvSpPr>
          <p:cNvPr id="78852" name="Text Box 4">
            <a:extLst>
              <a:ext uri="{FF2B5EF4-FFF2-40B4-BE49-F238E27FC236}">
                <a16:creationId xmlns:a16="http://schemas.microsoft.com/office/drawing/2014/main" id="{1B52AB70-2FD5-47AE-95BF-2D88827F2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581400"/>
            <a:ext cx="8294688" cy="287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hangingPunct="1">
              <a:spcBef>
                <a:spcPct val="50000"/>
              </a:spcBef>
              <a:buFontTx/>
              <a:buNone/>
            </a:pPr>
            <a:r>
              <a:rPr lang="it-IT" altLang="en-US" sz="2800" b="1"/>
              <a:t>E’ il segno clinico principale all’esordio ed è presente in più del 90% dei casi</a:t>
            </a:r>
          </a:p>
          <a:p>
            <a:pPr hangingPunct="1">
              <a:spcBef>
                <a:spcPct val="50000"/>
              </a:spcBef>
              <a:buClr>
                <a:srgbClr val="00FF00"/>
              </a:buClr>
              <a:buFont typeface="Wingdings" panose="05000000000000000000" pitchFamily="2" charset="2"/>
              <a:buChar char="Ø"/>
            </a:pPr>
            <a:r>
              <a:rPr lang="it-IT" altLang="en-US" sz="2800" b="1"/>
              <a:t> </a:t>
            </a:r>
            <a:r>
              <a:rPr lang="it-IT" altLang="en-US" sz="2800" b="1">
                <a:solidFill>
                  <a:srgbClr val="000099"/>
                </a:solidFill>
              </a:rPr>
              <a:t>periorbitale</a:t>
            </a:r>
          </a:p>
          <a:p>
            <a:pPr hangingPunct="1">
              <a:spcBef>
                <a:spcPct val="50000"/>
              </a:spcBef>
              <a:buClr>
                <a:srgbClr val="00FF00"/>
              </a:buClr>
              <a:buFont typeface="Wingdings" panose="05000000000000000000" pitchFamily="2" charset="2"/>
              <a:buChar char="Ø"/>
            </a:pPr>
            <a:r>
              <a:rPr lang="it-IT" altLang="en-US" sz="2800" b="1">
                <a:solidFill>
                  <a:srgbClr val="000099"/>
                </a:solidFill>
              </a:rPr>
              <a:t> arti inferiori</a:t>
            </a:r>
          </a:p>
          <a:p>
            <a:pPr hangingPunct="1">
              <a:spcBef>
                <a:spcPct val="50000"/>
              </a:spcBef>
              <a:buClr>
                <a:srgbClr val="00FF00"/>
              </a:buClr>
              <a:buFont typeface="Wingdings" panose="05000000000000000000" pitchFamily="2" charset="2"/>
              <a:buChar char="Ø"/>
            </a:pPr>
            <a:r>
              <a:rPr lang="it-IT" altLang="en-US" sz="2800" b="1">
                <a:solidFill>
                  <a:srgbClr val="000099"/>
                </a:solidFill>
              </a:rPr>
              <a:t> scroto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>
            <a:extLst>
              <a:ext uri="{FF2B5EF4-FFF2-40B4-BE49-F238E27FC236}">
                <a16:creationId xmlns:a16="http://schemas.microsoft.com/office/drawing/2014/main" id="{20DCED29-809B-4121-8EBC-730F292DF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57200"/>
            <a:ext cx="8077200" cy="180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hangingPunct="1">
              <a:spcBef>
                <a:spcPct val="50000"/>
              </a:spcBef>
              <a:buFontTx/>
              <a:buNone/>
            </a:pPr>
            <a:r>
              <a:rPr lang="it-IT" altLang="en-US" sz="2800" b="1"/>
              <a:t>Più raramente diffuso</a:t>
            </a:r>
          </a:p>
          <a:p>
            <a:pPr hangingPunct="1">
              <a:spcBef>
                <a:spcPct val="50000"/>
              </a:spcBef>
              <a:buClr>
                <a:srgbClr val="00FF00"/>
              </a:buClr>
              <a:buFont typeface="Wingdings" panose="05000000000000000000" pitchFamily="2" charset="2"/>
              <a:buChar char="Ø"/>
            </a:pPr>
            <a:r>
              <a:rPr lang="it-IT" altLang="en-US" sz="2800" b="1"/>
              <a:t> ascite</a:t>
            </a:r>
          </a:p>
          <a:p>
            <a:pPr hangingPunct="1">
              <a:spcBef>
                <a:spcPct val="50000"/>
              </a:spcBef>
              <a:buClr>
                <a:srgbClr val="00FF00"/>
              </a:buClr>
              <a:buFont typeface="Wingdings" panose="05000000000000000000" pitchFamily="2" charset="2"/>
              <a:buChar char="Ø"/>
            </a:pPr>
            <a:r>
              <a:rPr lang="it-IT" altLang="en-US" sz="2800" b="1"/>
              <a:t> versamento pleurico e/o pericardico</a:t>
            </a:r>
          </a:p>
        </p:txBody>
      </p:sp>
      <p:sp>
        <p:nvSpPr>
          <p:cNvPr id="71683" name="Text Box 3">
            <a:extLst>
              <a:ext uri="{FF2B5EF4-FFF2-40B4-BE49-F238E27FC236}">
                <a16:creationId xmlns:a16="http://schemas.microsoft.com/office/drawing/2014/main" id="{8A08592D-5A2F-4C54-83A0-3DC0A27CB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781300"/>
            <a:ext cx="8229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hangingPunct="1">
              <a:spcBef>
                <a:spcPct val="50000"/>
              </a:spcBef>
              <a:buFontTx/>
              <a:buNone/>
            </a:pPr>
            <a:r>
              <a:rPr lang="it-IT" altLang="en-US" sz="2000" b="1"/>
              <a:t>In una piccola parte di casi la S.N. può essere diagnosticata in base ad esami di laboratorio o per la comparsa di una delle sue complicanze (infezioni, dolori addominali)</a:t>
            </a:r>
          </a:p>
        </p:txBody>
      </p:sp>
      <p:sp>
        <p:nvSpPr>
          <p:cNvPr id="71684" name="Text Box 4">
            <a:extLst>
              <a:ext uri="{FF2B5EF4-FFF2-40B4-BE49-F238E27FC236}">
                <a16:creationId xmlns:a16="http://schemas.microsoft.com/office/drawing/2014/main" id="{71181839-4AA8-43E4-89C7-45B3DCA13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724400"/>
            <a:ext cx="8382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hangingPunct="1">
              <a:spcBef>
                <a:spcPct val="50000"/>
              </a:spcBef>
              <a:buFontTx/>
              <a:buNone/>
            </a:pPr>
            <a:r>
              <a:rPr lang="it-IT" altLang="en-US" sz="2800" b="1"/>
              <a:t>L’edema, secondario all’ipoalbuminemia, può essere aggravato da un iperaldosteronismo secodario all’ipovolemia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/>
      <p:bldP spid="7168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>
            <a:extLst>
              <a:ext uri="{FF2B5EF4-FFF2-40B4-BE49-F238E27FC236}">
                <a16:creationId xmlns:a16="http://schemas.microsoft.com/office/drawing/2014/main" id="{7BC99E36-FBC7-48CE-AE25-012D86C8E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333375"/>
            <a:ext cx="4191000" cy="485775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hangingPunct="1">
              <a:spcBef>
                <a:spcPct val="50000"/>
              </a:spcBef>
              <a:buFontTx/>
              <a:buNone/>
            </a:pPr>
            <a:r>
              <a:rPr lang="it-IT" altLang="en-US" sz="1800" b="1">
                <a:latin typeface="Comic Sans MS" panose="030F0702030302020204" pitchFamily="66" charset="0"/>
              </a:rPr>
              <a:t>Proteinuria  &gt; 40 mg/h/m</a:t>
            </a:r>
            <a:r>
              <a:rPr lang="it-IT" altLang="en-US" sz="1800" b="1" baseline="30000">
                <a:latin typeface="Comic Sans MS" panose="030F0702030302020204" pitchFamily="66" charset="0"/>
              </a:rPr>
              <a:t>2</a:t>
            </a:r>
            <a:r>
              <a:rPr lang="it-IT" altLang="en-US" sz="2600" b="1" baseline="3000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81923" name="Text Box 3">
            <a:extLst>
              <a:ext uri="{FF2B5EF4-FFF2-40B4-BE49-F238E27FC236}">
                <a16:creationId xmlns:a16="http://schemas.microsoft.com/office/drawing/2014/main" id="{AF209B25-8D07-4735-99CB-004D25BAE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219200"/>
            <a:ext cx="2514600" cy="485775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hangingPunct="1">
              <a:spcBef>
                <a:spcPct val="50000"/>
              </a:spcBef>
              <a:buFontTx/>
              <a:buNone/>
            </a:pPr>
            <a:r>
              <a:rPr lang="it-IT" altLang="en-US" sz="1800" b="1">
                <a:latin typeface="Comic Sans MS" panose="030F0702030302020204" pitchFamily="66" charset="0"/>
              </a:rPr>
              <a:t>ipoalbuminemia</a:t>
            </a:r>
          </a:p>
        </p:txBody>
      </p:sp>
      <p:sp>
        <p:nvSpPr>
          <p:cNvPr id="81924" name="Text Box 4">
            <a:extLst>
              <a:ext uri="{FF2B5EF4-FFF2-40B4-BE49-F238E27FC236}">
                <a16:creationId xmlns:a16="http://schemas.microsoft.com/office/drawing/2014/main" id="{F4D0E4E9-1E04-4612-A02B-7013ED1EC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057400"/>
            <a:ext cx="3124200" cy="49530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hangingPunct="1">
              <a:spcBef>
                <a:spcPct val="50000"/>
              </a:spcBef>
              <a:buFontTx/>
              <a:buNone/>
            </a:pPr>
            <a:r>
              <a:rPr lang="it-IT" altLang="en-US" sz="1800" b="1">
                <a:latin typeface="Comic Sans MS" panose="030F0702030302020204" pitchFamily="66" charset="0"/>
              </a:rPr>
              <a:t>Iponchia plasmatica</a:t>
            </a:r>
          </a:p>
        </p:txBody>
      </p:sp>
      <p:sp>
        <p:nvSpPr>
          <p:cNvPr id="81925" name="Text Box 5">
            <a:extLst>
              <a:ext uri="{FF2B5EF4-FFF2-40B4-BE49-F238E27FC236}">
                <a16:creationId xmlns:a16="http://schemas.microsoft.com/office/drawing/2014/main" id="{5B67DB19-E021-448B-9C07-481985ECF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048000"/>
            <a:ext cx="5562600" cy="49530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hangingPunct="1">
              <a:spcBef>
                <a:spcPct val="50000"/>
              </a:spcBef>
              <a:buFontTx/>
              <a:buNone/>
            </a:pPr>
            <a:r>
              <a:rPr lang="it-IT" altLang="en-US" sz="1800" b="1">
                <a:latin typeface="Comic Sans MS" panose="030F0702030302020204" pitchFamily="66" charset="0"/>
              </a:rPr>
              <a:t>Trasudazione idrica nell’interstizio</a:t>
            </a:r>
          </a:p>
        </p:txBody>
      </p:sp>
      <p:sp>
        <p:nvSpPr>
          <p:cNvPr id="81926" name="Text Box 6">
            <a:extLst>
              <a:ext uri="{FF2B5EF4-FFF2-40B4-BE49-F238E27FC236}">
                <a16:creationId xmlns:a16="http://schemas.microsoft.com/office/drawing/2014/main" id="{17565D52-2137-4A18-BF2F-B897BD6AD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962400"/>
            <a:ext cx="1752600" cy="49530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hangingPunct="1">
              <a:spcBef>
                <a:spcPct val="50000"/>
              </a:spcBef>
              <a:buFontTx/>
              <a:buNone/>
            </a:pPr>
            <a:r>
              <a:rPr lang="it-IT" altLang="en-US" sz="1800" b="1">
                <a:latin typeface="Comic Sans MS" panose="030F0702030302020204" pitchFamily="66" charset="0"/>
              </a:rPr>
              <a:t>ipovolemia</a:t>
            </a:r>
          </a:p>
        </p:txBody>
      </p:sp>
      <p:sp>
        <p:nvSpPr>
          <p:cNvPr id="81927" name="Text Box 7">
            <a:extLst>
              <a:ext uri="{FF2B5EF4-FFF2-40B4-BE49-F238E27FC236}">
                <a16:creationId xmlns:a16="http://schemas.microsoft.com/office/drawing/2014/main" id="{43EF047D-A974-4033-834E-78CE296A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876800"/>
            <a:ext cx="5181600" cy="49530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hangingPunct="1">
              <a:spcBef>
                <a:spcPct val="50000"/>
              </a:spcBef>
              <a:buFontTx/>
              <a:buNone/>
            </a:pPr>
            <a:r>
              <a:rPr lang="it-IT" altLang="en-US" sz="1800" b="1">
                <a:latin typeface="Comic Sans MS" panose="030F0702030302020204" pitchFamily="66" charset="0"/>
              </a:rPr>
              <a:t>Stimolazione renina-aldosterone</a:t>
            </a:r>
          </a:p>
        </p:txBody>
      </p:sp>
      <p:sp>
        <p:nvSpPr>
          <p:cNvPr id="81928" name="Text Box 8">
            <a:extLst>
              <a:ext uri="{FF2B5EF4-FFF2-40B4-BE49-F238E27FC236}">
                <a16:creationId xmlns:a16="http://schemas.microsoft.com/office/drawing/2014/main" id="{95B2F1A7-F5BE-4F26-B245-E86F1DCE6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805488"/>
            <a:ext cx="6629400" cy="49530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hangingPunct="1">
              <a:spcBef>
                <a:spcPct val="50000"/>
              </a:spcBef>
              <a:buFontTx/>
              <a:buNone/>
            </a:pPr>
            <a:r>
              <a:rPr lang="it-IT" altLang="en-US" sz="1800" b="1">
                <a:latin typeface="Comic Sans MS" panose="030F0702030302020204" pitchFamily="66" charset="0"/>
              </a:rPr>
              <a:t>Assorbimento distale di Na e H</a:t>
            </a:r>
            <a:r>
              <a:rPr lang="it-IT" altLang="en-US" sz="1800" b="1" baseline="-25000">
                <a:latin typeface="Comic Sans MS" panose="030F0702030302020204" pitchFamily="66" charset="0"/>
              </a:rPr>
              <a:t>2</a:t>
            </a:r>
            <a:r>
              <a:rPr lang="it-IT" altLang="en-US" sz="1800" b="1"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81929" name="Text Box 9">
            <a:extLst>
              <a:ext uri="{FF2B5EF4-FFF2-40B4-BE49-F238E27FC236}">
                <a16:creationId xmlns:a16="http://schemas.microsoft.com/office/drawing/2014/main" id="{6EEF4EAC-A2BC-4849-B1E1-F30D48BF9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3933825"/>
            <a:ext cx="1371600" cy="49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hangingPunct="1">
              <a:spcBef>
                <a:spcPct val="50000"/>
              </a:spcBef>
              <a:buFontTx/>
              <a:buNone/>
            </a:pPr>
            <a:r>
              <a:rPr lang="it-IT" altLang="en-US" sz="1800" b="1">
                <a:solidFill>
                  <a:srgbClr val="FF3300"/>
                </a:solidFill>
                <a:latin typeface="Comic Sans MS" panose="030F0702030302020204" pitchFamily="66" charset="0"/>
              </a:rPr>
              <a:t>EDEMA</a:t>
            </a:r>
          </a:p>
        </p:txBody>
      </p:sp>
      <p:sp>
        <p:nvSpPr>
          <p:cNvPr id="81930" name="Line 10">
            <a:extLst>
              <a:ext uri="{FF2B5EF4-FFF2-40B4-BE49-F238E27FC236}">
                <a16:creationId xmlns:a16="http://schemas.microsoft.com/office/drawing/2014/main" id="{F2CC157C-B026-48C3-B891-4E97E931546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7763" y="3284538"/>
            <a:ext cx="15240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1931" name="Line 11">
            <a:extLst>
              <a:ext uri="{FF2B5EF4-FFF2-40B4-BE49-F238E27FC236}">
                <a16:creationId xmlns:a16="http://schemas.microsoft.com/office/drawing/2014/main" id="{D3EBAC5A-52D2-4FB2-B28A-94D2CE4297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48488" y="4581525"/>
            <a:ext cx="762000" cy="1295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1932" name="Line 12">
            <a:extLst>
              <a:ext uri="{FF2B5EF4-FFF2-40B4-BE49-F238E27FC236}">
                <a16:creationId xmlns:a16="http://schemas.microsoft.com/office/drawing/2014/main" id="{C6767E03-AFE3-4B33-A2BF-C3C0FDE3DE8C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7675" y="836613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1933" name="Line 13">
            <a:extLst>
              <a:ext uri="{FF2B5EF4-FFF2-40B4-BE49-F238E27FC236}">
                <a16:creationId xmlns:a16="http://schemas.microsoft.com/office/drawing/2014/main" id="{77BF5F83-E61A-4DC5-B0B7-5EAFB56FF61A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7675" y="1773238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1934" name="Line 14">
            <a:extLst>
              <a:ext uri="{FF2B5EF4-FFF2-40B4-BE49-F238E27FC236}">
                <a16:creationId xmlns:a16="http://schemas.microsoft.com/office/drawing/2014/main" id="{74F46E22-EA23-47AA-82D2-7DEA228272C3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7675" y="2636838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1935" name="Line 15">
            <a:extLst>
              <a:ext uri="{FF2B5EF4-FFF2-40B4-BE49-F238E27FC236}">
                <a16:creationId xmlns:a16="http://schemas.microsoft.com/office/drawing/2014/main" id="{34C57921-620E-430D-99C6-02E1205EE05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7675" y="3573463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1936" name="Line 16">
            <a:extLst>
              <a:ext uri="{FF2B5EF4-FFF2-40B4-BE49-F238E27FC236}">
                <a16:creationId xmlns:a16="http://schemas.microsoft.com/office/drawing/2014/main" id="{34E550F8-8812-445D-A1DD-49BFAF0440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7675" y="45085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1937" name="Line 17">
            <a:extLst>
              <a:ext uri="{FF2B5EF4-FFF2-40B4-BE49-F238E27FC236}">
                <a16:creationId xmlns:a16="http://schemas.microsoft.com/office/drawing/2014/main" id="{3338F597-4B38-4587-815B-4923F760C93D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7675" y="5445125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>
            <a:extLst>
              <a:ext uri="{FF2B5EF4-FFF2-40B4-BE49-F238E27FC236}">
                <a16:creationId xmlns:a16="http://schemas.microsoft.com/office/drawing/2014/main" id="{8416386B-A02F-4958-8BAB-091ED9896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000"/>
            <a:ext cx="7924800" cy="415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hangingPunct="1">
              <a:spcBef>
                <a:spcPct val="50000"/>
              </a:spcBef>
              <a:buFontTx/>
              <a:buNone/>
            </a:pPr>
            <a:r>
              <a:rPr lang="it-IT" altLang="en-US" sz="2800" b="1"/>
              <a:t>La proteinuria è </a:t>
            </a:r>
            <a:r>
              <a:rPr lang="it-IT" altLang="en-US" sz="2800" b="1">
                <a:solidFill>
                  <a:srgbClr val="000099"/>
                </a:solidFill>
              </a:rPr>
              <a:t>SELETTIVA</a:t>
            </a:r>
            <a:r>
              <a:rPr lang="it-IT" altLang="en-US" sz="2800" b="1"/>
              <a:t> nella maggioranza dei casi (SN a lesioni minime) con perdita quasi esclusiva di piccole molecole</a:t>
            </a:r>
          </a:p>
          <a:p>
            <a:pPr algn="just" hangingPunct="1">
              <a:spcBef>
                <a:spcPct val="50000"/>
              </a:spcBef>
              <a:buClr>
                <a:srgbClr val="00FF00"/>
              </a:buClr>
              <a:buFont typeface="Wingdings" panose="05000000000000000000" pitchFamily="2" charset="2"/>
              <a:buChar char="Ø"/>
            </a:pPr>
            <a:r>
              <a:rPr lang="it-IT" altLang="en-US" sz="2800" b="1"/>
              <a:t> </a:t>
            </a:r>
            <a:r>
              <a:rPr lang="it-IT" altLang="en-US" sz="2800" b="1">
                <a:solidFill>
                  <a:schemeClr val="hlink"/>
                </a:solidFill>
              </a:rPr>
              <a:t>albumina</a:t>
            </a:r>
          </a:p>
          <a:p>
            <a:pPr algn="just" hangingPunct="1">
              <a:spcBef>
                <a:spcPct val="50000"/>
              </a:spcBef>
              <a:buClr>
                <a:srgbClr val="00FF00"/>
              </a:buClr>
              <a:buFont typeface="Wingdings" panose="05000000000000000000" pitchFamily="2" charset="2"/>
              <a:buChar char="Ø"/>
            </a:pPr>
            <a:r>
              <a:rPr lang="it-IT" altLang="en-US" sz="2800" b="1">
                <a:solidFill>
                  <a:schemeClr val="hlink"/>
                </a:solidFill>
              </a:rPr>
              <a:t> transferrina</a:t>
            </a:r>
          </a:p>
          <a:p>
            <a:pPr algn="just" hangingPunct="1">
              <a:spcBef>
                <a:spcPct val="50000"/>
              </a:spcBef>
              <a:buClr>
                <a:srgbClr val="00FF00"/>
              </a:buClr>
              <a:buFont typeface="Wingdings" panose="05000000000000000000" pitchFamily="2" charset="2"/>
              <a:buNone/>
            </a:pPr>
            <a:r>
              <a:rPr lang="it-IT" altLang="en-US" sz="2800" b="1"/>
              <a:t>Mentre le molecole di peso molecolare maggiore (IgG) non attraversano la membrana basale glomerulare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>
            <a:extLst>
              <a:ext uri="{FF2B5EF4-FFF2-40B4-BE49-F238E27FC236}">
                <a16:creationId xmlns:a16="http://schemas.microsoft.com/office/drawing/2014/main" id="{08495F64-A689-465B-A961-CEE85B3F1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76250"/>
            <a:ext cx="7924800" cy="244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hangingPunct="1">
              <a:spcBef>
                <a:spcPct val="50000"/>
              </a:spcBef>
              <a:buFontTx/>
              <a:buNone/>
            </a:pPr>
            <a:r>
              <a:rPr lang="it-IT" altLang="en-US" sz="2800" b="1"/>
              <a:t>La selettività si valuta </a:t>
            </a:r>
            <a:r>
              <a:rPr lang="it-IT" altLang="en-US" sz="2800" b="1">
                <a:solidFill>
                  <a:srgbClr val="000099"/>
                </a:solidFill>
              </a:rPr>
              <a:t>con L’INDICE DI CAMERON</a:t>
            </a:r>
          </a:p>
          <a:p>
            <a:pPr algn="just" hangingPunct="1">
              <a:spcBef>
                <a:spcPct val="50000"/>
              </a:spcBef>
              <a:buFontTx/>
              <a:buNone/>
            </a:pPr>
            <a:r>
              <a:rPr lang="it-IT" altLang="en-US" sz="2800" b="1"/>
              <a:t>Rapporto tra la clearance di una molecola ad alto peso molecolare (IgG) e quella di una a basso peso molecolare (transferrina)</a:t>
            </a:r>
            <a:r>
              <a:rPr lang="it-IT" altLang="en-US" sz="1800" b="1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83971" name="Text Box 3">
            <a:extLst>
              <a:ext uri="{FF2B5EF4-FFF2-40B4-BE49-F238E27FC236}">
                <a16:creationId xmlns:a16="http://schemas.microsoft.com/office/drawing/2014/main" id="{5A4FBB84-B15E-4447-AA0B-2416F3A41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048000"/>
            <a:ext cx="64770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hangingPunct="1">
              <a:spcBef>
                <a:spcPct val="50000"/>
              </a:spcBef>
              <a:buFontTx/>
              <a:buNone/>
            </a:pPr>
            <a:r>
              <a:rPr lang="it-IT" altLang="en-US" sz="2800" b="1"/>
              <a:t>IgG urinarie x transferrina sierica</a:t>
            </a:r>
          </a:p>
          <a:p>
            <a:pPr hangingPunct="1">
              <a:spcBef>
                <a:spcPct val="50000"/>
              </a:spcBef>
              <a:buFontTx/>
              <a:buNone/>
            </a:pPr>
            <a:r>
              <a:rPr lang="it-IT" altLang="en-US" sz="2800" b="1"/>
              <a:t>IgG sieriche x transferrina urinaria</a:t>
            </a:r>
          </a:p>
        </p:txBody>
      </p:sp>
      <p:sp>
        <p:nvSpPr>
          <p:cNvPr id="83972" name="Line 4">
            <a:extLst>
              <a:ext uri="{FF2B5EF4-FFF2-40B4-BE49-F238E27FC236}">
                <a16:creationId xmlns:a16="http://schemas.microsoft.com/office/drawing/2014/main" id="{7C6A0181-095E-4808-A5EF-078D0927897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6013" y="3644900"/>
            <a:ext cx="56165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973" name="Text Box 5">
            <a:extLst>
              <a:ext uri="{FF2B5EF4-FFF2-40B4-BE49-F238E27FC236}">
                <a16:creationId xmlns:a16="http://schemas.microsoft.com/office/drawing/2014/main" id="{30F30068-DFC1-4069-9372-88FB536DC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419600"/>
            <a:ext cx="76200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hangingPunct="1">
              <a:spcBef>
                <a:spcPct val="50000"/>
              </a:spcBef>
              <a:buFontTx/>
              <a:buNone/>
            </a:pPr>
            <a:r>
              <a:rPr lang="it-IT" altLang="en-US" sz="2800" b="1">
                <a:solidFill>
                  <a:srgbClr val="000099"/>
                </a:solidFill>
              </a:rPr>
              <a:t>Un valore &lt; 0.1 è indicativo di forma a “lesioni minime”</a:t>
            </a:r>
          </a:p>
          <a:p>
            <a:pPr algn="just" hangingPunct="1">
              <a:spcBef>
                <a:spcPct val="50000"/>
              </a:spcBef>
              <a:buFontTx/>
              <a:buNone/>
            </a:pPr>
            <a:r>
              <a:rPr lang="it-IT" altLang="en-US" sz="2800" b="1">
                <a:solidFill>
                  <a:srgbClr val="000099"/>
                </a:solidFill>
              </a:rPr>
              <a:t>Un valore &gt; 0.2 orienta verso una forma corticoresistente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>
            <a:extLst>
              <a:ext uri="{FF2B5EF4-FFF2-40B4-BE49-F238E27FC236}">
                <a16:creationId xmlns:a16="http://schemas.microsoft.com/office/drawing/2014/main" id="{244B5D03-261F-4FC9-A4C3-D97BE1F54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5720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hangingPunct="1">
              <a:spcBef>
                <a:spcPct val="50000"/>
              </a:spcBef>
              <a:buFontTx/>
              <a:buNone/>
            </a:pPr>
            <a:endParaRPr lang="it-IT" altLang="en-US" sz="18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4995" name="Text Box 3">
            <a:extLst>
              <a:ext uri="{FF2B5EF4-FFF2-40B4-BE49-F238E27FC236}">
                <a16:creationId xmlns:a16="http://schemas.microsoft.com/office/drawing/2014/main" id="{A89FFA94-5300-45F3-80FF-654EC5411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"/>
            <a:ext cx="8077200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hangingPunct="1">
              <a:spcBef>
                <a:spcPct val="50000"/>
              </a:spcBef>
              <a:buFontTx/>
              <a:buNone/>
            </a:pPr>
            <a:r>
              <a:rPr lang="it-IT" altLang="en-US" sz="2800" b="1">
                <a:solidFill>
                  <a:srgbClr val="000099"/>
                </a:solidFill>
              </a:rPr>
              <a:t>L’iperlipidemia:</a:t>
            </a:r>
          </a:p>
          <a:p>
            <a:pPr algn="just" hangingPunct="1">
              <a:spcBef>
                <a:spcPct val="50000"/>
              </a:spcBef>
              <a:buFontTx/>
              <a:buNone/>
            </a:pPr>
            <a:r>
              <a:rPr lang="it-IT" altLang="en-US" sz="2800" b="1"/>
              <a:t>COLESTEROLO e TRIGLICERIDI, </a:t>
            </a:r>
          </a:p>
          <a:p>
            <a:pPr algn="just" hangingPunct="1">
              <a:spcBef>
                <a:spcPct val="50000"/>
              </a:spcBef>
              <a:buFontTx/>
              <a:buNone/>
            </a:pPr>
            <a:r>
              <a:rPr lang="it-IT" altLang="en-US" sz="2800" b="1"/>
              <a:t>tipica della SN, è causata dall’ipoalbuminemia per stimolazione della sintesi epatica delle proteine di trasporto dei grassi.</a:t>
            </a:r>
          </a:p>
          <a:p>
            <a:pPr algn="just" hangingPunct="1">
              <a:spcBef>
                <a:spcPct val="50000"/>
              </a:spcBef>
              <a:buFontTx/>
              <a:buNone/>
            </a:pPr>
            <a:r>
              <a:rPr lang="it-IT" altLang="en-US" sz="2800" b="1"/>
              <a:t>Si tratta di proteine di elevato PM che non vengono perse con le urine</a:t>
            </a:r>
          </a:p>
        </p:txBody>
      </p:sp>
      <p:sp>
        <p:nvSpPr>
          <p:cNvPr id="84996" name="Text Box 4">
            <a:extLst>
              <a:ext uri="{FF2B5EF4-FFF2-40B4-BE49-F238E27FC236}">
                <a16:creationId xmlns:a16="http://schemas.microsoft.com/office/drawing/2014/main" id="{28FAF6FA-FFFC-4228-8D8C-85537C1B7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724400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hangingPunct="1">
              <a:spcBef>
                <a:spcPct val="50000"/>
              </a:spcBef>
              <a:buFontTx/>
              <a:buNone/>
            </a:pPr>
            <a:endParaRPr lang="it-IT" altLang="en-US" sz="1800" b="1">
              <a:latin typeface="Comic Sans MS" panose="030F0702030302020204" pitchFamily="66" charset="0"/>
            </a:endParaRPr>
          </a:p>
        </p:txBody>
      </p:sp>
      <p:sp>
        <p:nvSpPr>
          <p:cNvPr id="76805" name="Text Box 5">
            <a:extLst>
              <a:ext uri="{FF2B5EF4-FFF2-40B4-BE49-F238E27FC236}">
                <a16:creationId xmlns:a16="http://schemas.microsoft.com/office/drawing/2014/main" id="{8FFD7AC2-C7E0-479C-992F-D85C5F358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267200"/>
            <a:ext cx="8382000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hangingPunct="1">
              <a:spcBef>
                <a:spcPct val="50000"/>
              </a:spcBef>
              <a:buFontTx/>
              <a:buNone/>
            </a:pPr>
            <a:r>
              <a:rPr lang="it-IT" altLang="en-US" sz="2800" b="1">
                <a:solidFill>
                  <a:srgbClr val="000099"/>
                </a:solidFill>
              </a:rPr>
              <a:t>L’ipogammaglobulinemia:</a:t>
            </a:r>
          </a:p>
          <a:p>
            <a:pPr hangingPunct="1">
              <a:spcBef>
                <a:spcPct val="50000"/>
              </a:spcBef>
              <a:buFontTx/>
              <a:buNone/>
            </a:pPr>
            <a:r>
              <a:rPr lang="it-IT" altLang="en-US" sz="2800" b="1"/>
              <a:t>Non è del tutto giustificata dalle perdite urinarie; sembra ormai dimostrato un difetto di sintesi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8">
            <a:extLst>
              <a:ext uri="{FF2B5EF4-FFF2-40B4-BE49-F238E27FC236}">
                <a16:creationId xmlns:a16="http://schemas.microsoft.com/office/drawing/2014/main" id="{FA4C1E35-E68F-4EF6-86DD-54046FFC498C}"/>
              </a:ext>
            </a:extLst>
          </p:cNvPr>
          <p:cNvSpPr>
            <a:spLocks noChangeShapeType="1"/>
          </p:cNvSpPr>
          <p:nvPr/>
        </p:nvSpPr>
        <p:spPr bwMode="auto">
          <a:xfrm>
            <a:off x="1385888" y="1052513"/>
            <a:ext cx="6048375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>
            <a:prstShdw prst="shdw17" dist="17961" dir="2700000">
              <a:srgbClr val="993D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7172" name="Immagine 3">
            <a:extLst>
              <a:ext uri="{FF2B5EF4-FFF2-40B4-BE49-F238E27FC236}">
                <a16:creationId xmlns:a16="http://schemas.microsoft.com/office/drawing/2014/main" id="{A66E4BFF-E857-4C31-827A-4B6BB275B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127158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9">
            <a:extLst>
              <a:ext uri="{FF2B5EF4-FFF2-40B4-BE49-F238E27FC236}">
                <a16:creationId xmlns:a16="http://schemas.microsoft.com/office/drawing/2014/main" id="{CEE33D8F-4B75-4EA4-884F-03668A279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2063" y="1660525"/>
            <a:ext cx="280828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it-IT" altLang="it-IT" sz="2400">
                <a:latin typeface="Times New Roman" panose="02020603050405020304" pitchFamily="18" charset="0"/>
              </a:rPr>
              <a:t>Macroematuria</a:t>
            </a:r>
          </a:p>
        </p:txBody>
      </p:sp>
      <p:sp>
        <p:nvSpPr>
          <p:cNvPr id="7174" name="Rectangle 9">
            <a:extLst>
              <a:ext uri="{FF2B5EF4-FFF2-40B4-BE49-F238E27FC236}">
                <a16:creationId xmlns:a16="http://schemas.microsoft.com/office/drawing/2014/main" id="{84DDC696-57A0-4139-87AA-3F3BE09DB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833686"/>
            <a:ext cx="2709862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it-IT" altLang="it-IT" sz="3800">
                <a:latin typeface="Comic Sans MS" panose="030F0702030302020204" pitchFamily="66" charset="0"/>
              </a:rPr>
              <a:t> </a:t>
            </a:r>
            <a:r>
              <a:rPr lang="it-IT" altLang="it-IT" sz="2400">
                <a:latin typeface="Times New Roman" panose="02020603050405020304" pitchFamily="18" charset="0"/>
              </a:rPr>
              <a:t>Microematuria</a:t>
            </a:r>
          </a:p>
        </p:txBody>
      </p:sp>
      <p:sp>
        <p:nvSpPr>
          <p:cNvPr id="7175" name="CasellaDiTesto 9">
            <a:extLst>
              <a:ext uri="{FF2B5EF4-FFF2-40B4-BE49-F238E27FC236}">
                <a16:creationId xmlns:a16="http://schemas.microsoft.com/office/drawing/2014/main" id="{277AA304-2879-44FD-8721-96B4BF452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179816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it-IT" altLang="it-IT" sz="2400" dirty="0">
                <a:latin typeface="Times New Roman" panose="02020603050405020304" pitchFamily="18" charset="0"/>
              </a:rPr>
              <a:t>Incidenza 1.3 su 1000</a:t>
            </a:r>
          </a:p>
        </p:txBody>
      </p:sp>
      <p:pic>
        <p:nvPicPr>
          <p:cNvPr id="7176" name="Immagine 10">
            <a:extLst>
              <a:ext uri="{FF2B5EF4-FFF2-40B4-BE49-F238E27FC236}">
                <a16:creationId xmlns:a16="http://schemas.microsoft.com/office/drawing/2014/main" id="{3E73B313-A277-47B3-B929-0A6A55D396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72" y="2833686"/>
            <a:ext cx="169545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CasellaDiTesto 11">
            <a:extLst>
              <a:ext uri="{FF2B5EF4-FFF2-40B4-BE49-F238E27FC236}">
                <a16:creationId xmlns:a16="http://schemas.microsoft.com/office/drawing/2014/main" id="{4D634EDA-CA43-4D7A-BDC0-B6BF1A524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731" y="3679987"/>
            <a:ext cx="5638800" cy="11382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it-IT" altLang="it-IT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4-5%</a:t>
            </a:r>
            <a:r>
              <a:rPr lang="it-IT" altLang="it-IT" sz="2400" dirty="0">
                <a:latin typeface="Times New Roman" panose="02020603050405020304" pitchFamily="18" charset="0"/>
              </a:rPr>
              <a:t> su un singolo esame urine</a:t>
            </a:r>
            <a:r>
              <a:rPr lang="it-IT" altLang="it-IT" sz="1800" dirty="0"/>
              <a:t> </a:t>
            </a:r>
            <a:r>
              <a:rPr lang="it-IT" altLang="it-IT" sz="2000" dirty="0">
                <a:latin typeface="Times New Roman" panose="02020603050405020304" pitchFamily="18" charset="0"/>
              </a:rPr>
              <a:t>(bambini di età scolare)</a:t>
            </a:r>
            <a:endParaRPr lang="it-IT" altLang="it-IT" sz="2000" baseline="300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it-IT" altLang="it-IT" sz="2400" dirty="0">
                <a:latin typeface="Times New Roman" panose="02020603050405020304" pitchFamily="18" charset="0"/>
              </a:rPr>
              <a:t>0.5-2% su 3 campioni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44052B-A1CF-4C16-A918-451F8B628E4C}"/>
              </a:ext>
            </a:extLst>
          </p:cNvPr>
          <p:cNvSpPr txBox="1"/>
          <p:nvPr/>
        </p:nvSpPr>
        <p:spPr>
          <a:xfrm>
            <a:off x="441488" y="213559"/>
            <a:ext cx="8016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Sangue nelle urine: è sempre nefrite (o tumore)?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>
            <a:extLst>
              <a:ext uri="{FF2B5EF4-FFF2-40B4-BE49-F238E27FC236}">
                <a16:creationId xmlns:a16="http://schemas.microsoft.com/office/drawing/2014/main" id="{87389D6F-8686-472B-B570-926F66C23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85800"/>
            <a:ext cx="8153400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hangingPunct="1">
              <a:spcBef>
                <a:spcPct val="50000"/>
              </a:spcBef>
              <a:buFontTx/>
              <a:buNone/>
            </a:pPr>
            <a:r>
              <a:rPr lang="it-IT" altLang="en-US" sz="2800" b="1">
                <a:solidFill>
                  <a:srgbClr val="000099"/>
                </a:solidFill>
              </a:rPr>
              <a:t>Ipercoagulabilità:</a:t>
            </a:r>
          </a:p>
          <a:p>
            <a:pPr hangingPunct="1">
              <a:spcBef>
                <a:spcPct val="50000"/>
              </a:spcBef>
              <a:buFontTx/>
              <a:buNone/>
            </a:pPr>
            <a:r>
              <a:rPr lang="it-IT" altLang="en-US" sz="2800" b="1"/>
              <a:t>Aumentata sintesi</a:t>
            </a:r>
          </a:p>
          <a:p>
            <a:pPr hangingPunct="1">
              <a:spcBef>
                <a:spcPct val="50000"/>
              </a:spcBef>
              <a:buClr>
                <a:srgbClr val="00FF00"/>
              </a:buClr>
              <a:buFont typeface="Wingdings" panose="05000000000000000000" pitchFamily="2" charset="2"/>
              <a:buChar char="Ø"/>
            </a:pPr>
            <a:r>
              <a:rPr lang="it-IT" altLang="en-US" sz="2800" b="1"/>
              <a:t> piastrinosi</a:t>
            </a:r>
          </a:p>
          <a:p>
            <a:pPr hangingPunct="1">
              <a:spcBef>
                <a:spcPct val="50000"/>
              </a:spcBef>
              <a:buClr>
                <a:srgbClr val="00FF00"/>
              </a:buClr>
              <a:buFont typeface="Wingdings" panose="05000000000000000000" pitchFamily="2" charset="2"/>
              <a:buChar char="Ø"/>
            </a:pPr>
            <a:r>
              <a:rPr lang="it-IT" altLang="en-US" sz="2800" b="1"/>
              <a:t> iperfibrinogenemia</a:t>
            </a:r>
          </a:p>
          <a:p>
            <a:pPr hangingPunct="1">
              <a:spcBef>
                <a:spcPct val="50000"/>
              </a:spcBef>
              <a:buClr>
                <a:srgbClr val="00FF00"/>
              </a:buClr>
              <a:buFont typeface="Wingdings" panose="05000000000000000000" pitchFamily="2" charset="2"/>
              <a:buChar char="Ø"/>
            </a:pPr>
            <a:r>
              <a:rPr lang="it-IT" altLang="en-US" sz="2800" b="1"/>
              <a:t> aumento fattore VIII e protrombina</a:t>
            </a:r>
          </a:p>
        </p:txBody>
      </p:sp>
      <p:sp>
        <p:nvSpPr>
          <p:cNvPr id="86019" name="Text Box 3">
            <a:extLst>
              <a:ext uri="{FF2B5EF4-FFF2-40B4-BE49-F238E27FC236}">
                <a16:creationId xmlns:a16="http://schemas.microsoft.com/office/drawing/2014/main" id="{A9CB6F96-C863-4799-90C7-1CDD97DCA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343400"/>
            <a:ext cx="79248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hangingPunct="1">
              <a:spcBef>
                <a:spcPct val="50000"/>
              </a:spcBef>
              <a:buFontTx/>
              <a:buNone/>
            </a:pPr>
            <a:r>
              <a:rPr lang="it-IT" altLang="en-US" sz="2800" b="1"/>
              <a:t>Aumentata escrezione urinaria</a:t>
            </a:r>
          </a:p>
          <a:p>
            <a:pPr hangingPunct="1">
              <a:spcBef>
                <a:spcPct val="50000"/>
              </a:spcBef>
              <a:buClr>
                <a:srgbClr val="00FF00"/>
              </a:buClr>
              <a:buFont typeface="Wingdings" panose="05000000000000000000" pitchFamily="2" charset="2"/>
              <a:buChar char="Ø"/>
            </a:pPr>
            <a:r>
              <a:rPr lang="it-IT" altLang="en-US" sz="2800" b="1"/>
              <a:t> difetto antitrombina III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>
            <a:extLst>
              <a:ext uri="{FF2B5EF4-FFF2-40B4-BE49-F238E27FC236}">
                <a16:creationId xmlns:a16="http://schemas.microsoft.com/office/drawing/2014/main" id="{435AE0F6-55BB-4882-9405-C7F57E8EE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"/>
            <a:ext cx="83058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hangingPunct="1">
              <a:spcBef>
                <a:spcPct val="50000"/>
              </a:spcBef>
              <a:buFontTx/>
              <a:buNone/>
            </a:pPr>
            <a:r>
              <a:rPr lang="it-IT" altLang="en-US" sz="2800" b="1"/>
              <a:t>Queste alterazioni spiegano la frequenza relativamente elevata di </a:t>
            </a:r>
            <a:r>
              <a:rPr lang="it-IT" altLang="en-US" sz="2800" b="1">
                <a:solidFill>
                  <a:srgbClr val="000099"/>
                </a:solidFill>
              </a:rPr>
              <a:t>complicanze trombotiche</a:t>
            </a:r>
            <a:r>
              <a:rPr lang="it-IT" altLang="en-US" sz="2800" b="1"/>
              <a:t> durante la fase acuta</a:t>
            </a:r>
          </a:p>
        </p:txBody>
      </p:sp>
      <p:sp>
        <p:nvSpPr>
          <p:cNvPr id="78851" name="Text Box 3">
            <a:extLst>
              <a:ext uri="{FF2B5EF4-FFF2-40B4-BE49-F238E27FC236}">
                <a16:creationId xmlns:a16="http://schemas.microsoft.com/office/drawing/2014/main" id="{A0DACBE4-5E17-4BBE-87F0-F9DE9A45E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362200"/>
            <a:ext cx="838200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hangingPunct="1">
              <a:spcBef>
                <a:spcPct val="50000"/>
              </a:spcBef>
              <a:buFontTx/>
              <a:buNone/>
            </a:pPr>
            <a:r>
              <a:rPr lang="it-IT" altLang="en-US" sz="2800" b="1">
                <a:solidFill>
                  <a:srgbClr val="000099"/>
                </a:solidFill>
              </a:rPr>
              <a:t>L’embolia polmonare</a:t>
            </a:r>
            <a:r>
              <a:rPr lang="it-IT" altLang="en-US" sz="2800" b="1"/>
              <a:t>, è presente clinicamente nel 3%-4% dei casi ma….</a:t>
            </a:r>
          </a:p>
          <a:p>
            <a:pPr hangingPunct="1">
              <a:spcBef>
                <a:spcPct val="50000"/>
              </a:spcBef>
              <a:buFontTx/>
              <a:buNone/>
            </a:pPr>
            <a:r>
              <a:rPr lang="it-IT" altLang="en-US" sz="2800" b="1"/>
              <a:t>Se ricercata con la scintigrafia polmonare è presente nel 28% dei pazienti</a:t>
            </a:r>
          </a:p>
          <a:p>
            <a:pPr hangingPunct="1">
              <a:spcBef>
                <a:spcPct val="50000"/>
              </a:spcBef>
              <a:buFontTx/>
              <a:buNone/>
            </a:pPr>
            <a:r>
              <a:rPr lang="it-IT" altLang="en-US" sz="1800" b="1"/>
              <a:t>Hoyer PF. Acta Paediatr Scand 1986;75:804-810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>
            <a:extLst>
              <a:ext uri="{FF2B5EF4-FFF2-40B4-BE49-F238E27FC236}">
                <a16:creationId xmlns:a16="http://schemas.microsoft.com/office/drawing/2014/main" id="{9DF9AF87-4BAE-4522-A1E7-959907DB0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33400"/>
            <a:ext cx="815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hangingPunct="1">
              <a:spcBef>
                <a:spcPct val="50000"/>
              </a:spcBef>
              <a:buFontTx/>
              <a:buNone/>
            </a:pPr>
            <a:endParaRPr lang="it-IT" altLang="en-US" sz="28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8067" name="Text Box 3">
            <a:extLst>
              <a:ext uri="{FF2B5EF4-FFF2-40B4-BE49-F238E27FC236}">
                <a16:creationId xmlns:a16="http://schemas.microsoft.com/office/drawing/2014/main" id="{231F926E-0CE7-4A19-BECA-81891AB2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85800"/>
            <a:ext cx="8458200" cy="265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hangingPunct="1">
              <a:spcBef>
                <a:spcPct val="50000"/>
              </a:spcBef>
              <a:buClr>
                <a:srgbClr val="00FFCC"/>
              </a:buClr>
              <a:buFont typeface="Wingdings" panose="05000000000000000000" pitchFamily="2" charset="2"/>
              <a:buChar char="Ø"/>
            </a:pPr>
            <a:r>
              <a:rPr lang="it-IT" altLang="en-US" sz="2800" b="1">
                <a:solidFill>
                  <a:srgbClr val="000099"/>
                </a:solidFill>
              </a:rPr>
              <a:t>Aumento moderato della P.A.</a:t>
            </a:r>
          </a:p>
          <a:p>
            <a:pPr algn="just" hangingPunct="1">
              <a:spcBef>
                <a:spcPct val="50000"/>
              </a:spcBef>
              <a:buClr>
                <a:srgbClr val="00FFCC"/>
              </a:buClr>
              <a:buFont typeface="Wingdings" panose="05000000000000000000" pitchFamily="2" charset="2"/>
              <a:buChar char="Ø"/>
            </a:pPr>
            <a:r>
              <a:rPr lang="it-IT" altLang="en-US" sz="2800" b="1">
                <a:solidFill>
                  <a:srgbClr val="000099"/>
                </a:solidFill>
              </a:rPr>
              <a:t>Diminuzione del filtrato glomerulare</a:t>
            </a:r>
          </a:p>
          <a:p>
            <a:pPr algn="just" hangingPunct="1">
              <a:spcBef>
                <a:spcPct val="50000"/>
              </a:spcBef>
              <a:buClr>
                <a:srgbClr val="00FFCC"/>
              </a:buClr>
              <a:buFont typeface="Wingdings" panose="05000000000000000000" pitchFamily="2" charset="2"/>
              <a:buNone/>
            </a:pPr>
            <a:r>
              <a:rPr lang="it-IT" altLang="en-US" sz="2800" b="1"/>
              <a:t>Nella fase acuta, sono espressione in genere di IRA funzionale (ipovolemia) e non preoccupano dal punto di vista prognostico.</a:t>
            </a:r>
          </a:p>
        </p:txBody>
      </p:sp>
      <p:sp>
        <p:nvSpPr>
          <p:cNvPr id="88068" name="Text Box 4">
            <a:extLst>
              <a:ext uri="{FF2B5EF4-FFF2-40B4-BE49-F238E27FC236}">
                <a16:creationId xmlns:a16="http://schemas.microsoft.com/office/drawing/2014/main" id="{79C717AC-1EFF-40A8-BD74-D9EFF0D2E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038600"/>
            <a:ext cx="8458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hangingPunct="1">
              <a:spcBef>
                <a:spcPct val="50000"/>
              </a:spcBef>
              <a:buFontTx/>
              <a:buNone/>
            </a:pPr>
            <a:r>
              <a:rPr lang="it-IT" altLang="en-US" sz="2800" b="1"/>
              <a:t>Sono invece indice di danno istologico rilevante quando sono persistenti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>
            <a:extLst>
              <a:ext uri="{FF2B5EF4-FFF2-40B4-BE49-F238E27FC236}">
                <a16:creationId xmlns:a16="http://schemas.microsoft.com/office/drawing/2014/main" id="{1EA104FB-FF4E-4315-9DBC-A8937B66A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49275"/>
            <a:ext cx="7010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hangingPunct="1">
              <a:spcBef>
                <a:spcPct val="50000"/>
              </a:spcBef>
              <a:buFontTx/>
              <a:buNone/>
            </a:pPr>
            <a:r>
              <a:rPr lang="it-IT" altLang="en-US" sz="2800" b="1">
                <a:latin typeface="Comic Sans MS" panose="030F0702030302020204" pitchFamily="66" charset="0"/>
              </a:rPr>
              <a:t>Altra differenza è tra adulti e bambini</a:t>
            </a:r>
          </a:p>
        </p:txBody>
      </p:sp>
      <p:graphicFrame>
        <p:nvGraphicFramePr>
          <p:cNvPr id="88105" name="Group 41">
            <a:extLst>
              <a:ext uri="{FF2B5EF4-FFF2-40B4-BE49-F238E27FC236}">
                <a16:creationId xmlns:a16="http://schemas.microsoft.com/office/drawing/2014/main" id="{8E39073A-1144-40A2-A8AC-0256EE01F4C0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1600200"/>
          <a:ext cx="7772400" cy="4660900"/>
        </p:xfrm>
        <a:graphic>
          <a:graphicData uri="http://schemas.openxmlformats.org/drawingml/2006/table">
            <a:tbl>
              <a:tblPr/>
              <a:tblGrid>
                <a:gridCol w="4468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2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5pPr>
                      <a:lvl6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6pPr>
                      <a:lvl7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7pPr>
                      <a:lvl8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8pPr>
                      <a:lvl9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it-IT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5pPr>
                      <a:lvl6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6pPr>
                      <a:lvl7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7pPr>
                      <a:lvl8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8pPr>
                      <a:lvl9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Bambini</a:t>
                      </a: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N=1066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5pPr>
                      <a:lvl6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6pPr>
                      <a:lvl7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7pPr>
                      <a:lvl8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8pPr>
                      <a:lvl9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Adulti</a:t>
                      </a: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N=428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5pPr>
                      <a:lvl6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6pPr>
                      <a:lvl7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7pPr>
                      <a:lvl8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8pPr>
                      <a:lvl9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Lesioni minime</a:t>
                      </a:r>
                      <a:endParaRPr kumimoji="0" lang="it-IT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5pPr>
                      <a:lvl6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6pPr>
                      <a:lvl7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7pPr>
                      <a:lvl8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8pPr>
                      <a:lvl9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66%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5pPr>
                      <a:lvl6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6pPr>
                      <a:lvl7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7pPr>
                      <a:lvl8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8pPr>
                      <a:lvl9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21%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5pPr>
                      <a:lvl6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6pPr>
                      <a:lvl7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7pPr>
                      <a:lvl8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8pPr>
                      <a:lvl9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Glomerulosclerosi focale</a:t>
                      </a:r>
                      <a:endParaRPr kumimoji="0" lang="it-IT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5pPr>
                      <a:lvl6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6pPr>
                      <a:lvl7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7pPr>
                      <a:lvl8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8pPr>
                      <a:lvl9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8%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5pPr>
                      <a:lvl6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6pPr>
                      <a:lvl7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7pPr>
                      <a:lvl8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8pPr>
                      <a:lvl9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8%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5pPr>
                      <a:lvl6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6pPr>
                      <a:lvl7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7pPr>
                      <a:lvl8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8pPr>
                      <a:lvl9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Proliferativa mesangiale diffusa</a:t>
                      </a:r>
                      <a:endParaRPr kumimoji="0" lang="it-IT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5pPr>
                      <a:lvl6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6pPr>
                      <a:lvl7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7pPr>
                      <a:lvl8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8pPr>
                      <a:lvl9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3%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5pPr>
                      <a:lvl6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6pPr>
                      <a:lvl7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7pPr>
                      <a:lvl8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8pPr>
                      <a:lvl9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2%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5pPr>
                      <a:lvl6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6pPr>
                      <a:lvl7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7pPr>
                      <a:lvl8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8pPr>
                      <a:lvl9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Membranosa</a:t>
                      </a:r>
                      <a:endParaRPr kumimoji="0" lang="it-IT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5pPr>
                      <a:lvl6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6pPr>
                      <a:lvl7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7pPr>
                      <a:lvl8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8pPr>
                      <a:lvl9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4%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5pPr>
                      <a:lvl6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6pPr>
                      <a:lvl7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7pPr>
                      <a:lvl8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8pPr>
                      <a:lvl9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32%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5pPr>
                      <a:lvl6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6pPr>
                      <a:lvl7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7pPr>
                      <a:lvl8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8pPr>
                      <a:lvl9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Membranoproliferativa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5pPr>
                      <a:lvl6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6pPr>
                      <a:lvl7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7pPr>
                      <a:lvl8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8pPr>
                      <a:lvl9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9%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5pPr>
                      <a:lvl6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6pPr>
                      <a:lvl7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7pPr>
                      <a:lvl8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8pPr>
                      <a:lvl9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5%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5pPr>
                      <a:lvl6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6pPr>
                      <a:lvl7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7pPr>
                      <a:lvl8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8pPr>
                      <a:lvl9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Proliferativa endocapillare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5pPr>
                      <a:lvl6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6pPr>
                      <a:lvl7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7pPr>
                      <a:lvl8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8pPr>
                      <a:lvl9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6%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5pPr>
                      <a:lvl6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6pPr>
                      <a:lvl7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7pPr>
                      <a:lvl8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8pPr>
                      <a:lvl9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30%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000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5pPr>
                      <a:lvl6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6pPr>
                      <a:lvl7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7pPr>
                      <a:lvl8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8pPr>
                      <a:lvl9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varie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5pPr>
                      <a:lvl6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6pPr>
                      <a:lvl7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7pPr>
                      <a:lvl8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8pPr>
                      <a:lvl9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4%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700"/>
                        </a:spcBef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5pPr>
                      <a:lvl6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6pPr>
                      <a:lvl7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7pPr>
                      <a:lvl8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8pPr>
                      <a:lvl9pPr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2%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61251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315927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>
            <a:extLst>
              <a:ext uri="{FF2B5EF4-FFF2-40B4-BE49-F238E27FC236}">
                <a16:creationId xmlns:a16="http://schemas.microsoft.com/office/drawing/2014/main" id="{ADB5C4DB-87A3-44E7-A903-38EFBA15BC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458200" cy="3657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it-IT" sz="2800" b="1" dirty="0">
                <a:solidFill>
                  <a:schemeClr val="hlink"/>
                </a:solidFill>
              </a:rPr>
              <a:t>diffuso</a:t>
            </a:r>
            <a:r>
              <a:rPr lang="it-IT" sz="2800" dirty="0"/>
              <a:t> </a:t>
            </a:r>
            <a:r>
              <a:rPr lang="it-IT" sz="2800" dirty="0">
                <a:solidFill>
                  <a:schemeClr val="hlink"/>
                </a:solidFill>
              </a:rPr>
              <a:t>(</a:t>
            </a:r>
            <a:r>
              <a:rPr lang="it-IT" sz="2800" b="1" dirty="0">
                <a:solidFill>
                  <a:schemeClr val="hlink"/>
                </a:solidFill>
              </a:rPr>
              <a:t>generalizzato</a:t>
            </a:r>
            <a:r>
              <a:rPr lang="it-IT" sz="2800" dirty="0">
                <a:solidFill>
                  <a:schemeClr val="hlink"/>
                </a:solidFill>
              </a:rPr>
              <a:t>) </a:t>
            </a:r>
            <a:r>
              <a:rPr lang="it-IT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la </a:t>
            </a:r>
            <a:r>
              <a:rPr lang="it-IT" sz="2800" dirty="0"/>
              <a:t>lesione interessa tutti o quasi tutti i glomeruli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800" b="1" dirty="0">
                <a:solidFill>
                  <a:schemeClr val="hlink"/>
                </a:solidFill>
              </a:rPr>
              <a:t>focale </a:t>
            </a:r>
            <a:r>
              <a:rPr lang="it-IT" sz="2800" dirty="0"/>
              <a:t>la lesione interessa solo alcuni glomeruli (generalmente il 50% o meno del numero dei glomeruli presenti nella sezione)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800" b="1" dirty="0">
                <a:solidFill>
                  <a:schemeClr val="hlink"/>
                </a:solidFill>
              </a:rPr>
              <a:t>globale </a:t>
            </a:r>
            <a:r>
              <a:rPr lang="it-IT" sz="2800" dirty="0"/>
              <a:t>interessamento dell’intero flocculo o di gran parte di esso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800" b="1" dirty="0">
                <a:solidFill>
                  <a:schemeClr val="hlink"/>
                </a:solidFill>
              </a:rPr>
              <a:t>lobulare </a:t>
            </a:r>
            <a:r>
              <a:rPr lang="it-IT" sz="2800" dirty="0"/>
              <a:t>espansione di segmenti del flocculo che appaiono delimitati da spazi uriniferi interposti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800" b="1" dirty="0">
                <a:solidFill>
                  <a:schemeClr val="hlink"/>
                </a:solidFill>
              </a:rPr>
              <a:t>segmentale</a:t>
            </a:r>
            <a:r>
              <a:rPr lang="it-IT" sz="2800" b="1" dirty="0"/>
              <a:t> </a:t>
            </a:r>
            <a:r>
              <a:rPr lang="it-IT" sz="2800" b="1" dirty="0">
                <a:solidFill>
                  <a:srgbClr val="FF0000"/>
                </a:solidFill>
              </a:rPr>
              <a:t>(locale) </a:t>
            </a:r>
            <a:r>
              <a:rPr lang="it-IT" sz="2800" dirty="0"/>
              <a:t>la lesione interessa solo una parte del flocculo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1DE5E27E-A94E-41A7-8E46-FAB24F65E5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6351" y="152400"/>
            <a:ext cx="8229600" cy="960438"/>
          </a:xfrm>
          <a:noFill/>
        </p:spPr>
        <p:txBody>
          <a:bodyPr/>
          <a:lstStyle/>
          <a:p>
            <a:pPr eaLnBrk="1" hangingPunct="1"/>
            <a:r>
              <a:rPr lang="it-IT" altLang="en-US" sz="2400" b="1" i="1" dirty="0"/>
              <a:t>ISTOPATOLOGIA DELLE NEFRITI</a:t>
            </a:r>
            <a:endParaRPr lang="it-IT" altLang="en-US" sz="2400" b="1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2956364B-054F-46EE-9D1C-FC4981D1B0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81534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it-IT" altLang="en-US" sz="2400" b="1" dirty="0" err="1">
                <a:solidFill>
                  <a:srgbClr val="0070C0"/>
                </a:solidFill>
              </a:rPr>
              <a:t>Endocapillare</a:t>
            </a:r>
            <a:br>
              <a:rPr lang="it-IT" altLang="en-US" sz="2400" b="1" dirty="0"/>
            </a:br>
            <a:r>
              <a:rPr lang="it-IT" altLang="en-US" sz="2400" dirty="0"/>
              <a:t>all’interno delle anse vascolari e composta da cellule endoteliali e/o mesangiali e leucociti 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it-IT" altLang="en-US" sz="2400" b="1" dirty="0" err="1">
                <a:solidFill>
                  <a:srgbClr val="0070C0"/>
                </a:solidFill>
              </a:rPr>
              <a:t>Membranoproliferativa</a:t>
            </a:r>
            <a:r>
              <a:rPr lang="it-IT" altLang="en-US" sz="2400" b="1" dirty="0">
                <a:solidFill>
                  <a:schemeClr val="hlink"/>
                </a:solidFill>
              </a:rPr>
              <a:t> </a:t>
            </a:r>
            <a:br>
              <a:rPr lang="it-IT" altLang="en-US" sz="2400" b="1" dirty="0">
                <a:solidFill>
                  <a:schemeClr val="hlink"/>
                </a:solidFill>
              </a:rPr>
            </a:br>
            <a:r>
              <a:rPr lang="it-IT" altLang="en-US" sz="2400" dirty="0"/>
              <a:t>ipercellularità mesangiale o </a:t>
            </a:r>
            <a:r>
              <a:rPr lang="it-IT" altLang="en-US" sz="2400" dirty="0" err="1"/>
              <a:t>endocapillare</a:t>
            </a:r>
            <a:r>
              <a:rPr lang="it-IT" altLang="en-US" sz="2400" dirty="0"/>
              <a:t> associata a ispessimento della membrana basale dei capillari 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it-IT" altLang="en-US" sz="2400" b="1" dirty="0" err="1">
                <a:solidFill>
                  <a:srgbClr val="0070C0"/>
                </a:solidFill>
              </a:rPr>
              <a:t>Mesangioproliferativa</a:t>
            </a:r>
            <a:br>
              <a:rPr lang="it-IT" altLang="en-US" sz="2400" b="1" dirty="0"/>
            </a:br>
            <a:r>
              <a:rPr lang="it-IT" altLang="en-US" sz="2400" dirty="0"/>
              <a:t>può derivare </a:t>
            </a:r>
            <a:r>
              <a:rPr lang="it-IT" altLang="en-US" sz="2400"/>
              <a:t>da nefrosi </a:t>
            </a:r>
            <a:r>
              <a:rPr lang="it-IT" altLang="en-US" sz="2400" dirty="0"/>
              <a:t>a lesioni minime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it-IT" altLang="en-US" sz="2400" b="1" dirty="0">
                <a:solidFill>
                  <a:srgbClr val="0070C0"/>
                </a:solidFill>
              </a:rPr>
              <a:t>semiluna</a:t>
            </a:r>
            <a:r>
              <a:rPr lang="it-IT" altLang="en-US" sz="2400" b="1" dirty="0"/>
              <a:t> </a:t>
            </a:r>
            <a:r>
              <a:rPr lang="it-IT" altLang="en-US" sz="2400" dirty="0"/>
              <a:t>proliferazione cellulare </a:t>
            </a:r>
            <a:r>
              <a:rPr lang="it-IT" altLang="en-US" sz="2400" dirty="0" err="1"/>
              <a:t>extracapillare</a:t>
            </a:r>
            <a:r>
              <a:rPr lang="it-IT" altLang="en-US" sz="2400" dirty="0"/>
              <a:t> (cellule epiteliali, macrofagi e cellule interstiziali: </a:t>
            </a:r>
            <a:r>
              <a:rPr lang="it-IT" altLang="en-US" sz="2400" b="1" dirty="0"/>
              <a:t>semiluna cellulare</a:t>
            </a:r>
            <a:r>
              <a:rPr lang="it-IT" altLang="en-US" sz="2400" dirty="0"/>
              <a:t>); la progressiva trasformazione sclerotica porta alla formazione dapprima di </a:t>
            </a:r>
            <a:r>
              <a:rPr lang="it-IT" altLang="en-US" sz="2400" b="1" dirty="0">
                <a:solidFill>
                  <a:schemeClr val="hlink"/>
                </a:solidFill>
              </a:rPr>
              <a:t>semilune </a:t>
            </a:r>
            <a:r>
              <a:rPr lang="it-IT" altLang="en-US" sz="2400" b="1" dirty="0" err="1">
                <a:solidFill>
                  <a:schemeClr val="hlink"/>
                </a:solidFill>
              </a:rPr>
              <a:t>fibrocellulari</a:t>
            </a:r>
            <a:r>
              <a:rPr lang="it-IT" altLang="en-US" sz="2400" dirty="0"/>
              <a:t> e, successivamente, di</a:t>
            </a:r>
            <a:r>
              <a:rPr lang="it-IT" altLang="en-US" sz="2400" b="1" dirty="0"/>
              <a:t> </a:t>
            </a:r>
            <a:r>
              <a:rPr lang="it-IT" altLang="en-US" sz="2400" b="1" dirty="0">
                <a:solidFill>
                  <a:schemeClr val="hlink"/>
                </a:solidFill>
              </a:rPr>
              <a:t>semilune fibrose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471700A1-9F48-4AE2-BB5F-3CCFC669B1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915400" cy="540544"/>
          </a:xfrm>
          <a:noFill/>
        </p:spPr>
        <p:txBody>
          <a:bodyPr/>
          <a:lstStyle/>
          <a:p>
            <a:pPr eaLnBrk="1" hangingPunct="1"/>
            <a:r>
              <a:rPr lang="it-IT" altLang="en-US" sz="2800" b="1" dirty="0"/>
              <a:t>Terminologia correlata alla proliferazione cellulare</a:t>
            </a:r>
            <a:endParaRPr lang="it-IT" altLang="en-US" sz="2800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FF5CF83C-F41A-4C50-BA6D-124BE3043F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000" b="1" dirty="0" err="1"/>
              <a:t>Ipercellularità</a:t>
            </a:r>
            <a:endParaRPr lang="it-IT" altLang="en-US" sz="3000" b="1" dirty="0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700CB57B-4FC6-45C9-B64E-7161C38561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- </a:t>
            </a:r>
            <a:r>
              <a:rPr lang="it-IT" altLang="en-US">
                <a:solidFill>
                  <a:schemeClr val="hlink"/>
                </a:solidFill>
              </a:rPr>
              <a:t>Intracapillare </a:t>
            </a:r>
            <a:r>
              <a:rPr lang="it-IT" altLang="en-US"/>
              <a:t>(cellule endoteliali, cellule mesangiali, neutrofili intraluminali e mesangiali) </a:t>
            </a:r>
          </a:p>
          <a:p>
            <a:pPr eaLnBrk="1" hangingPunct="1"/>
            <a:r>
              <a:rPr lang="it-IT" altLang="en-US"/>
              <a:t>B - </a:t>
            </a:r>
            <a:r>
              <a:rPr lang="it-IT" altLang="en-US">
                <a:solidFill>
                  <a:schemeClr val="hlink"/>
                </a:solidFill>
              </a:rPr>
              <a:t>Extracapillare</a:t>
            </a:r>
            <a:r>
              <a:rPr lang="it-IT" altLang="en-US"/>
              <a:t> (cellule epiteliali parietali e viscerali)</a:t>
            </a:r>
            <a:endParaRPr lang="it-IT" altLang="en-US" i="1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5B08521E-83EF-4998-AC6E-CB3A706900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1701" y="1524000"/>
            <a:ext cx="8229600" cy="3486150"/>
          </a:xfrm>
        </p:spPr>
        <p:txBody>
          <a:bodyPr/>
          <a:lstStyle/>
          <a:p>
            <a:pPr eaLnBrk="1" hangingPunct="1"/>
            <a:r>
              <a:rPr lang="it-IT" altLang="en-US" dirty="0"/>
              <a:t>Sindrome nefrosica:</a:t>
            </a:r>
          </a:p>
          <a:p>
            <a:pPr lvl="1" eaLnBrk="1" hangingPunct="1"/>
            <a:r>
              <a:rPr lang="it-IT" altLang="en-US" dirty="0" err="1">
                <a:solidFill>
                  <a:schemeClr val="tx2"/>
                </a:solidFill>
              </a:rPr>
              <a:t>Glomerulopatia</a:t>
            </a:r>
            <a:r>
              <a:rPr lang="it-IT" altLang="en-US" dirty="0">
                <a:solidFill>
                  <a:schemeClr val="tx2"/>
                </a:solidFill>
              </a:rPr>
              <a:t> a lesioni minime</a:t>
            </a:r>
          </a:p>
          <a:p>
            <a:pPr lvl="1" eaLnBrk="1" hangingPunct="1"/>
            <a:r>
              <a:rPr lang="it-IT" altLang="en-US" dirty="0">
                <a:solidFill>
                  <a:schemeClr val="tx2"/>
                </a:solidFill>
              </a:rPr>
              <a:t>Glomerulonefrite membranosa</a:t>
            </a:r>
          </a:p>
          <a:p>
            <a:pPr lvl="1" eaLnBrk="1" hangingPunct="1"/>
            <a:r>
              <a:rPr lang="it-IT" altLang="en-US" dirty="0" err="1">
                <a:solidFill>
                  <a:schemeClr val="tx2"/>
                </a:solidFill>
              </a:rPr>
              <a:t>Glomerulosclerosi</a:t>
            </a:r>
            <a:r>
              <a:rPr lang="it-IT" altLang="en-US" dirty="0">
                <a:solidFill>
                  <a:schemeClr val="tx2"/>
                </a:solidFill>
              </a:rPr>
              <a:t> focale segmentale</a:t>
            </a:r>
          </a:p>
          <a:p>
            <a:pPr lvl="1" eaLnBrk="1" hangingPunct="1"/>
            <a:r>
              <a:rPr lang="it-IT" altLang="en-US" dirty="0">
                <a:solidFill>
                  <a:schemeClr val="tx2"/>
                </a:solidFill>
              </a:rPr>
              <a:t>Glomerulonefrite membrano-proliferativa</a:t>
            </a:r>
          </a:p>
          <a:p>
            <a:pPr lvl="1" eaLnBrk="1" hangingPunct="1"/>
            <a:r>
              <a:rPr lang="it-IT" altLang="en-US" dirty="0">
                <a:solidFill>
                  <a:schemeClr val="tx2"/>
                </a:solidFill>
              </a:rPr>
              <a:t>Altre forme proliferative (principalmente mesangiale, diffusa e focale, con o senza depositi di </a:t>
            </a:r>
            <a:r>
              <a:rPr lang="it-IT" altLang="en-US" dirty="0" err="1">
                <a:solidFill>
                  <a:schemeClr val="tx2"/>
                </a:solidFill>
              </a:rPr>
              <a:t>IgA</a:t>
            </a:r>
            <a:r>
              <a:rPr lang="it-IT" altLang="en-US" dirty="0">
                <a:solidFill>
                  <a:schemeClr val="tx2"/>
                </a:solidFill>
              </a:rPr>
              <a:t>)</a:t>
            </a:r>
            <a:endParaRPr lang="it-IT" altLang="en-US" dirty="0"/>
          </a:p>
        </p:txBody>
      </p:sp>
      <p:sp>
        <p:nvSpPr>
          <p:cNvPr id="29699" name="Rectangle 4">
            <a:extLst>
              <a:ext uri="{FF2B5EF4-FFF2-40B4-BE49-F238E27FC236}">
                <a16:creationId xmlns:a16="http://schemas.microsoft.com/office/drawing/2014/main" id="{5A537FB3-E57C-464F-AAB5-10EA1409B4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it-IT" altLang="en-US" sz="2400" dirty="0"/>
              <a:t>Associazioni preferenziali - 1</a:t>
            </a:r>
          </a:p>
        </p:txBody>
      </p:sp>
      <p:sp>
        <p:nvSpPr>
          <p:cNvPr id="29700" name="Rectangle 5">
            <a:extLst>
              <a:ext uri="{FF2B5EF4-FFF2-40B4-BE49-F238E27FC236}">
                <a16:creationId xmlns:a16="http://schemas.microsoft.com/office/drawing/2014/main" id="{5B8F0CDB-B7DA-46C8-AADE-344F82B26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4550" y="914400"/>
            <a:ext cx="5087541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it-IT" altLang="en-US" sz="2700" b="1">
                <a:solidFill>
                  <a:schemeClr val="tx2"/>
                </a:solidFill>
              </a:rPr>
              <a:t>GLOMERULOPATIE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8A68C6-F32A-4E30-AD3D-E2AB48B89274}"/>
              </a:ext>
            </a:extLst>
          </p:cNvPr>
          <p:cNvSpPr txBox="1"/>
          <p:nvPr/>
        </p:nvSpPr>
        <p:spPr>
          <a:xfrm>
            <a:off x="441488" y="213559"/>
            <a:ext cx="8016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E urine rosse con </a:t>
            </a:r>
            <a:r>
              <a:rPr lang="it-IT" sz="2800" dirty="0" err="1"/>
              <a:t>stix</a:t>
            </a:r>
            <a:r>
              <a:rPr lang="it-IT" sz="2800" dirty="0"/>
              <a:t> e </a:t>
            </a:r>
            <a:r>
              <a:rPr lang="it-IT" sz="2800" dirty="0" err="1"/>
              <a:t>m.o.</a:t>
            </a:r>
            <a:r>
              <a:rPr lang="it-IT" sz="2800" dirty="0"/>
              <a:t> negativi?</a:t>
            </a:r>
          </a:p>
        </p:txBody>
      </p:sp>
      <p:pic>
        <p:nvPicPr>
          <p:cNvPr id="1026" name="Picture 2" descr="Sangue nelle urine: tutte le possibili cause - greenMe">
            <a:extLst>
              <a:ext uri="{FF2B5EF4-FFF2-40B4-BE49-F238E27FC236}">
                <a16:creationId xmlns:a16="http://schemas.microsoft.com/office/drawing/2014/main" id="{BC5334D4-8535-4C71-B565-01F149461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5934076" cy="296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 barbabietola, il succo combatte l'anemia. | AmicaBlog">
            <a:extLst>
              <a:ext uri="{FF2B5EF4-FFF2-40B4-BE49-F238E27FC236}">
                <a16:creationId xmlns:a16="http://schemas.microsoft.com/office/drawing/2014/main" id="{48B17CFB-C61A-415B-9463-8C69D74CF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638675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45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E72F046D-6EDB-4A34-90F9-5BC094408D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534400" cy="37719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en-US" dirty="0"/>
              <a:t>Sindrome nefritica: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en-US" dirty="0">
                <a:solidFill>
                  <a:schemeClr val="tx2"/>
                </a:solidFill>
              </a:rPr>
              <a:t>Glomerulonefrite proliferativa </a:t>
            </a:r>
            <a:r>
              <a:rPr lang="it-IT" altLang="en-US" dirty="0" err="1">
                <a:solidFill>
                  <a:schemeClr val="tx2"/>
                </a:solidFill>
              </a:rPr>
              <a:t>endocapillare</a:t>
            </a:r>
            <a:endParaRPr lang="it-IT" altLang="en-US" dirty="0">
              <a:solidFill>
                <a:schemeClr val="tx2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it-IT" altLang="en-US" dirty="0">
                <a:solidFill>
                  <a:srgbClr val="FFCC00"/>
                </a:solidFill>
              </a:rPr>
              <a:t>Glomerulonefrite acuta </a:t>
            </a:r>
            <a:r>
              <a:rPr lang="it-IT" altLang="en-US" dirty="0" err="1">
                <a:solidFill>
                  <a:srgbClr val="FFCC00"/>
                </a:solidFill>
              </a:rPr>
              <a:t>poststreptococcica</a:t>
            </a:r>
            <a:endParaRPr lang="it-IT" altLang="en-US" dirty="0">
              <a:solidFill>
                <a:srgbClr val="FFCC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it-IT" altLang="en-US" dirty="0">
                <a:solidFill>
                  <a:schemeClr val="tx2"/>
                </a:solidFill>
              </a:rPr>
              <a:t>Glomerulonefrite </a:t>
            </a:r>
            <a:r>
              <a:rPr lang="it-IT" altLang="en-US" dirty="0" err="1">
                <a:solidFill>
                  <a:schemeClr val="tx2"/>
                </a:solidFill>
              </a:rPr>
              <a:t>membranoproliferativa</a:t>
            </a:r>
            <a:r>
              <a:rPr lang="it-IT" altLang="en-US" dirty="0">
                <a:solidFill>
                  <a:schemeClr val="tx2"/>
                </a:solidFill>
              </a:rPr>
              <a:t> (</a:t>
            </a:r>
            <a:r>
              <a:rPr lang="it-IT" altLang="en-US" dirty="0" err="1">
                <a:solidFill>
                  <a:schemeClr val="tx2"/>
                </a:solidFill>
              </a:rPr>
              <a:t>mesangiocapillare</a:t>
            </a:r>
            <a:r>
              <a:rPr lang="it-IT" altLang="en-US" dirty="0">
                <a:solidFill>
                  <a:schemeClr val="tx2"/>
                </a:solidFill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en-US" dirty="0">
                <a:solidFill>
                  <a:schemeClr val="tx2"/>
                </a:solidFill>
              </a:rPr>
              <a:t>Glomerulonefrite proliferativa mesangiale</a:t>
            </a:r>
          </a:p>
          <a:p>
            <a:pPr lvl="2" eaLnBrk="1" hangingPunct="1">
              <a:lnSpc>
                <a:spcPct val="90000"/>
              </a:lnSpc>
            </a:pPr>
            <a:r>
              <a:rPr lang="it-IT" altLang="en-US" dirty="0">
                <a:solidFill>
                  <a:srgbClr val="FFCC00"/>
                </a:solidFill>
              </a:rPr>
              <a:t>Nefropatia ad </a:t>
            </a:r>
            <a:r>
              <a:rPr lang="it-IT" altLang="en-US" dirty="0" err="1">
                <a:solidFill>
                  <a:srgbClr val="FFCC00"/>
                </a:solidFill>
              </a:rPr>
              <a:t>IgA</a:t>
            </a:r>
            <a:r>
              <a:rPr lang="it-IT" altLang="en-US" dirty="0">
                <a:solidFill>
                  <a:srgbClr val="FFCC00"/>
                </a:solidFill>
              </a:rPr>
              <a:t> (malattia di Berger)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en-US" dirty="0">
                <a:solidFill>
                  <a:schemeClr val="tx2"/>
                </a:solidFill>
              </a:rPr>
              <a:t>Glomerulonefrite con semilune</a:t>
            </a:r>
          </a:p>
          <a:p>
            <a:pPr lvl="2" eaLnBrk="1" hangingPunct="1">
              <a:lnSpc>
                <a:spcPct val="90000"/>
              </a:lnSpc>
            </a:pPr>
            <a:r>
              <a:rPr lang="it-IT" altLang="en-US" dirty="0">
                <a:solidFill>
                  <a:srgbClr val="FFCC00"/>
                </a:solidFill>
              </a:rPr>
              <a:t>Associata ad Ac anti-MB</a:t>
            </a:r>
          </a:p>
          <a:p>
            <a:pPr lvl="2" eaLnBrk="1" hangingPunct="1">
              <a:lnSpc>
                <a:spcPct val="90000"/>
              </a:lnSpc>
            </a:pPr>
            <a:r>
              <a:rPr lang="it-IT" altLang="en-US" dirty="0">
                <a:solidFill>
                  <a:srgbClr val="FFCC00"/>
                </a:solidFill>
              </a:rPr>
              <a:t>Associata ad IMC</a:t>
            </a:r>
          </a:p>
          <a:p>
            <a:pPr lvl="2" eaLnBrk="1" hangingPunct="1">
              <a:lnSpc>
                <a:spcPct val="90000"/>
              </a:lnSpc>
            </a:pPr>
            <a:r>
              <a:rPr lang="it-IT" altLang="en-US" dirty="0" err="1">
                <a:solidFill>
                  <a:srgbClr val="FFCC00"/>
                </a:solidFill>
              </a:rPr>
              <a:t>Paucimmune</a:t>
            </a:r>
            <a:endParaRPr lang="it-IT" altLang="en-US" dirty="0">
              <a:solidFill>
                <a:srgbClr val="FFCC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it-IT" altLang="en-US" dirty="0">
              <a:solidFill>
                <a:srgbClr val="FFCC00"/>
              </a:solidFill>
            </a:endParaRPr>
          </a:p>
        </p:txBody>
      </p:sp>
      <p:sp>
        <p:nvSpPr>
          <p:cNvPr id="30723" name="Rectangle 5">
            <a:extLst>
              <a:ext uri="{FF2B5EF4-FFF2-40B4-BE49-F238E27FC236}">
                <a16:creationId xmlns:a16="http://schemas.microsoft.com/office/drawing/2014/main" id="{959F9D5E-13F4-45F0-BF77-719F5E282F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7145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it-IT" altLang="en-US" sz="2400"/>
              <a:t>Associazioni preferenziali - 2</a:t>
            </a:r>
          </a:p>
        </p:txBody>
      </p:sp>
      <p:sp>
        <p:nvSpPr>
          <p:cNvPr id="30724" name="Rectangle 6">
            <a:extLst>
              <a:ext uri="{FF2B5EF4-FFF2-40B4-BE49-F238E27FC236}">
                <a16:creationId xmlns:a16="http://schemas.microsoft.com/office/drawing/2014/main" id="{39AA5ECF-1993-463C-8D74-8379A93F3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4550" y="914400"/>
            <a:ext cx="5087541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it-IT" altLang="en-US" sz="2700" b="1" dirty="0">
                <a:solidFill>
                  <a:schemeClr val="tx2"/>
                </a:solidFill>
              </a:rPr>
              <a:t>GLOMERULOPATIE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11F57B8B-A76E-4584-A1FB-7CC122319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0"/>
          <a:stretch>
            <a:fillRect/>
          </a:stretch>
        </p:blipFill>
        <p:spPr bwMode="auto">
          <a:xfrm>
            <a:off x="4038600" y="381000"/>
            <a:ext cx="4935538" cy="612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2" name="Oval 4">
            <a:extLst>
              <a:ext uri="{FF2B5EF4-FFF2-40B4-BE49-F238E27FC236}">
                <a16:creationId xmlns:a16="http://schemas.microsoft.com/office/drawing/2014/main" id="{6C0FF175-83C7-4A13-BA67-96F4EDFEA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1600200"/>
            <a:ext cx="914400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it-IT" altLang="it-IT" sz="2400" u="sng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220" name="Text Box 5">
            <a:extLst>
              <a:ext uri="{FF2B5EF4-FFF2-40B4-BE49-F238E27FC236}">
                <a16:creationId xmlns:a16="http://schemas.microsoft.com/office/drawing/2014/main" id="{B882D273-5B45-4D70-94CB-EBA1B02AA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49" y="1111250"/>
            <a:ext cx="3633787" cy="19240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it-IT" sz="2000">
                <a:latin typeface="Times New Roman" panose="02020603050405020304" pitchFamily="18" charset="0"/>
              </a:rPr>
              <a:t>The clinic significance of asymptomatic gross and microscopic hematuria in children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it-IT" sz="1400">
                <a:latin typeface="Times New Roman" panose="02020603050405020304" pitchFamily="18" charset="0"/>
              </a:rPr>
              <a:t>Bergstein J et al Arch Pediatr Adolesc Med 2005;159:353-355</a:t>
            </a:r>
            <a:r>
              <a:rPr lang="en-US" altLang="it-IT" sz="180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endParaRPr lang="it-IT" altLang="it-IT" sz="24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E4DB87D-1BF6-4996-81AC-2044DFE3B744}"/>
              </a:ext>
            </a:extLst>
          </p:cNvPr>
          <p:cNvSpPr/>
          <p:nvPr/>
        </p:nvSpPr>
        <p:spPr>
          <a:xfrm>
            <a:off x="8229600" y="2362200"/>
            <a:ext cx="3810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CE992AA-F572-49D9-994E-C6A84F12CC55}"/>
              </a:ext>
            </a:extLst>
          </p:cNvPr>
          <p:cNvSpPr/>
          <p:nvPr/>
        </p:nvSpPr>
        <p:spPr>
          <a:xfrm rot="16200000">
            <a:off x="7702550" y="1200150"/>
            <a:ext cx="368300" cy="160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B64C40-B5A2-42D9-96FC-7014CBF485F1}"/>
              </a:ext>
            </a:extLst>
          </p:cNvPr>
          <p:cNvSpPr txBox="1"/>
          <p:nvPr/>
        </p:nvSpPr>
        <p:spPr>
          <a:xfrm>
            <a:off x="304800" y="304800"/>
            <a:ext cx="3578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Ematuria persistente nei bambini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>
            <a:extLst>
              <a:ext uri="{FF2B5EF4-FFF2-40B4-BE49-F238E27FC236}">
                <a16:creationId xmlns:a16="http://schemas.microsoft.com/office/drawing/2014/main" id="{1E06B1AC-B979-4E99-9210-3119F6DD0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2400"/>
            <a:ext cx="219075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it-IT" sz="28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Conclusioni</a:t>
            </a:r>
            <a:endParaRPr lang="it-IT" altLang="it-IT" sz="280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243" name="Line 3">
            <a:extLst>
              <a:ext uri="{FF2B5EF4-FFF2-40B4-BE49-F238E27FC236}">
                <a16:creationId xmlns:a16="http://schemas.microsoft.com/office/drawing/2014/main" id="{874850F6-8AC4-49A8-BEA6-4C527242427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609600"/>
            <a:ext cx="252095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>
            <a:prstShdw prst="shdw17" dist="17961" dir="2700000">
              <a:srgbClr val="993D00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3796" name="Text Box 4">
            <a:extLst>
              <a:ext uri="{FF2B5EF4-FFF2-40B4-BE49-F238E27FC236}">
                <a16:creationId xmlns:a16="http://schemas.microsoft.com/office/drawing/2014/main" id="{A116EC11-ABEB-4E07-8F1D-78426C46F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22581"/>
            <a:ext cx="4724400" cy="238046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20000"/>
              </a:lnSpc>
              <a:buFontTx/>
              <a:buChar char="•"/>
              <a:defRPr/>
            </a:pPr>
            <a:r>
              <a:rPr lang="it-IT" altLang="it-IT" sz="20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it-IT" altLang="it-IT" sz="2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Raramente</a:t>
            </a:r>
            <a:r>
              <a:rPr lang="it-IT" altLang="it-IT" sz="2000" dirty="0">
                <a:solidFill>
                  <a:srgbClr val="000099"/>
                </a:solidFill>
                <a:latin typeface="Times New Roman" panose="02020603050405020304" pitchFamily="18" charset="0"/>
              </a:rPr>
              <a:t> l’ematuria microscopica è il primo segno di una patologia renale occulta</a:t>
            </a:r>
          </a:p>
          <a:p>
            <a:pPr algn="just" eaLnBrk="1" hangingPunct="1">
              <a:lnSpc>
                <a:spcPct val="120000"/>
              </a:lnSpc>
              <a:defRPr/>
            </a:pPr>
            <a:endParaRPr lang="it-IT" altLang="it-IT" sz="1000" dirty="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120000"/>
              </a:lnSpc>
              <a:buFontTx/>
              <a:buChar char="•"/>
              <a:defRPr/>
            </a:pPr>
            <a:r>
              <a:rPr lang="it-IT" altLang="it-IT" sz="2000" dirty="0">
                <a:solidFill>
                  <a:srgbClr val="000099"/>
                </a:solidFill>
                <a:latin typeface="Times New Roman" panose="02020603050405020304" pitchFamily="18" charset="0"/>
              </a:rPr>
              <a:t> La </a:t>
            </a:r>
            <a:r>
              <a:rPr lang="it-IT" altLang="it-IT" sz="2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progressione</a:t>
            </a:r>
            <a:r>
              <a:rPr lang="it-IT" altLang="it-IT" sz="2000" dirty="0">
                <a:solidFill>
                  <a:srgbClr val="000099"/>
                </a:solidFill>
                <a:latin typeface="Times New Roman" panose="02020603050405020304" pitchFamily="18" charset="0"/>
              </a:rPr>
              <a:t> di una patologia glomerulare si accompagna a comparsa di </a:t>
            </a:r>
            <a:r>
              <a:rPr lang="it-IT" altLang="it-IT" sz="2400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proteinuria ed ipertensione</a:t>
            </a:r>
          </a:p>
        </p:txBody>
      </p:sp>
      <p:sp>
        <p:nvSpPr>
          <p:cNvPr id="33797" name="Text Box 5">
            <a:extLst>
              <a:ext uri="{FF2B5EF4-FFF2-40B4-BE49-F238E27FC236}">
                <a16:creationId xmlns:a16="http://schemas.microsoft.com/office/drawing/2014/main" id="{AC887477-D68E-45E3-9ECB-738969827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124200"/>
            <a:ext cx="8135938" cy="939800"/>
          </a:xfrm>
          <a:prstGeom prst="rect">
            <a:avLst/>
          </a:prstGeom>
          <a:solidFill>
            <a:srgbClr val="FFFFAB"/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it-IT" altLang="it-IT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In un bambino </a:t>
            </a:r>
            <a:r>
              <a:rPr lang="it-IT" altLang="it-IT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asintomatico</a:t>
            </a:r>
            <a:r>
              <a:rPr lang="it-IT" altLang="it-IT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 con normale esame clinico, </a:t>
            </a:r>
            <a:br>
              <a:rPr lang="it-IT" altLang="it-IT" sz="2400" dirty="0">
                <a:solidFill>
                  <a:srgbClr val="000099"/>
                </a:solidFill>
                <a:latin typeface="Times New Roman" panose="02020603050405020304" pitchFamily="18" charset="0"/>
              </a:rPr>
            </a:br>
            <a:r>
              <a:rPr lang="it-IT" altLang="it-IT" sz="2400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follow-up</a:t>
            </a:r>
            <a:r>
              <a:rPr lang="it-IT" altLang="it-IT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 con </a:t>
            </a:r>
            <a:r>
              <a:rPr lang="it-IT" altLang="it-IT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esame urine e misurazione P.A. annuale</a:t>
            </a:r>
          </a:p>
        </p:txBody>
      </p:sp>
      <p:sp>
        <p:nvSpPr>
          <p:cNvPr id="33798" name="Text Box 6">
            <a:extLst>
              <a:ext uri="{FF2B5EF4-FFF2-40B4-BE49-F238E27FC236}">
                <a16:creationId xmlns:a16="http://schemas.microsoft.com/office/drawing/2014/main" id="{33381484-D0B1-4789-A28E-E4CAD7BA3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495800"/>
            <a:ext cx="8135938" cy="939800"/>
          </a:xfrm>
          <a:prstGeom prst="rect">
            <a:avLst/>
          </a:prstGeom>
          <a:solidFill>
            <a:srgbClr val="FFFFAB"/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it-IT" altLang="it-IT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“Uno screening di massa nei bambini per la ricerca della </a:t>
            </a:r>
            <a:r>
              <a:rPr lang="it-IT" altLang="it-IT" sz="24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microematuria</a:t>
            </a:r>
            <a:r>
              <a:rPr lang="it-IT" altLang="it-IT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it-IT" altLang="it-IT" sz="2400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non è utile</a:t>
            </a:r>
            <a:endParaRPr lang="it-IT" altLang="it-IT" sz="2400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1168</TotalTime>
  <Words>3310</Words>
  <Application>Microsoft Office PowerPoint</Application>
  <PresentationFormat>On-screen Show (4:3)</PresentationFormat>
  <Paragraphs>511</Paragraphs>
  <Slides>70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8" baseType="lpstr">
      <vt:lpstr>Arial</vt:lpstr>
      <vt:lpstr>Calibri</vt:lpstr>
      <vt:lpstr>Comic Sans MS</vt:lpstr>
      <vt:lpstr>Times New Roman</vt:lpstr>
      <vt:lpstr>Wingdings</vt:lpstr>
      <vt:lpstr>Wingdings 2</vt:lpstr>
      <vt:lpstr>Wingdings 3</vt:lpstr>
      <vt:lpstr>Struttura predefinita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SINDROME DI ALPORT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GNA post streptococcica</vt:lpstr>
      <vt:lpstr>manifestazioni cliniche</vt:lpstr>
      <vt:lpstr>PowerPoint Presentation</vt:lpstr>
      <vt:lpstr>PowerPoint Presentation</vt:lpstr>
      <vt:lpstr>PowerPoint Presentation</vt:lpstr>
      <vt:lpstr>PowerPoint Presentation</vt:lpstr>
      <vt:lpstr>F 13 aa</vt:lpstr>
      <vt:lpstr>PowerPoint Presentation</vt:lpstr>
      <vt:lpstr> Porpora anfilattoide di S-H</vt:lpstr>
      <vt:lpstr>PowerPoint Presentation</vt:lpstr>
      <vt:lpstr>HPS</vt:lpstr>
      <vt:lpstr>Coinvolgimento neurologico in S-H</vt:lpstr>
      <vt:lpstr>Nefrite da S-H</vt:lpstr>
      <vt:lpstr>Nefrite da S-H: terapia</vt:lpstr>
      <vt:lpstr>PowerPoint Presentation</vt:lpstr>
      <vt:lpstr>Glomerulonefrite lupica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ISTOPATOLOGIA DELLE NEFRITI</vt:lpstr>
      <vt:lpstr>Terminologia correlata alla proliferazione cellulare</vt:lpstr>
      <vt:lpstr>Ipercellularità</vt:lpstr>
      <vt:lpstr>Associazioni preferenziali - 1</vt:lpstr>
      <vt:lpstr>Associazioni preferenziali - 2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Marco Pennesi</dc:creator>
  <cp:lastModifiedBy>Alberto Tommasini</cp:lastModifiedBy>
  <cp:revision>101</cp:revision>
  <cp:lastPrinted>1601-01-01T00:00:00Z</cp:lastPrinted>
  <dcterms:created xsi:type="dcterms:W3CDTF">2016-02-12T10:14:32Z</dcterms:created>
  <dcterms:modified xsi:type="dcterms:W3CDTF">2022-04-05T19:35:00Z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