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524" r:id="rId10"/>
    <p:sldId id="525" r:id="rId11"/>
    <p:sldId id="536" r:id="rId12"/>
    <p:sldId id="444" r:id="rId13"/>
    <p:sldId id="449" r:id="rId14"/>
    <p:sldId id="454" r:id="rId15"/>
    <p:sldId id="452" r:id="rId16"/>
    <p:sldId id="459" r:id="rId17"/>
    <p:sldId id="461" r:id="rId18"/>
    <p:sldId id="539" r:id="rId19"/>
    <p:sldId id="464" r:id="rId20"/>
    <p:sldId id="541" r:id="rId21"/>
    <p:sldId id="542" r:id="rId22"/>
    <p:sldId id="543" r:id="rId23"/>
    <p:sldId id="472" r:id="rId24"/>
    <p:sldId id="544" r:id="rId25"/>
    <p:sldId id="545" r:id="rId26"/>
    <p:sldId id="476" r:id="rId27"/>
    <p:sldId id="547" r:id="rId28"/>
    <p:sldId id="526" r:id="rId29"/>
    <p:sldId id="527" r:id="rId30"/>
    <p:sldId id="528" r:id="rId31"/>
    <p:sldId id="529" r:id="rId32"/>
    <p:sldId id="530" r:id="rId33"/>
    <p:sldId id="532" r:id="rId34"/>
    <p:sldId id="531" r:id="rId35"/>
    <p:sldId id="53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ED24D3-4C4D-49A3-B930-A4353E4E9340}" v="586" dt="2022-04-08T08:47:14.3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2" autoAdjust="0"/>
    <p:restoredTop sz="86001" autoAdjust="0"/>
  </p:normalViewPr>
  <p:slideViewPr>
    <p:cSldViewPr snapToGrid="0">
      <p:cViewPr varScale="1">
        <p:scale>
          <a:sx n="83" d="100"/>
          <a:sy n="83" d="100"/>
        </p:scale>
        <p:origin x="491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erto Tommasini" userId="4ed976f799c97d5d" providerId="LiveId" clId="{0AED24D3-4C4D-49A3-B930-A4353E4E9340}"/>
    <pc:docChg chg="undo custSel addSld delSld modSld sldOrd">
      <pc:chgData name="Alberto Tommasini" userId="4ed976f799c97d5d" providerId="LiveId" clId="{0AED24D3-4C4D-49A3-B930-A4353E4E9340}" dt="2022-04-09T18:32:24.983" v="4571" actId="47"/>
      <pc:docMkLst>
        <pc:docMk/>
      </pc:docMkLst>
      <pc:sldChg chg="del">
        <pc:chgData name="Alberto Tommasini" userId="4ed976f799c97d5d" providerId="LiveId" clId="{0AED24D3-4C4D-49A3-B930-A4353E4E9340}" dt="2022-04-07T23:35:54.875" v="2416" actId="47"/>
        <pc:sldMkLst>
          <pc:docMk/>
          <pc:sldMk cId="3918477668" sldId="256"/>
        </pc:sldMkLst>
      </pc:sldChg>
      <pc:sldChg chg="add del">
        <pc:chgData name="Alberto Tommasini" userId="4ed976f799c97d5d" providerId="LiveId" clId="{0AED24D3-4C4D-49A3-B930-A4353E4E9340}" dt="2022-04-07T23:36:07.738" v="2429" actId="47"/>
        <pc:sldMkLst>
          <pc:docMk/>
          <pc:sldMk cId="1954703904" sldId="257"/>
        </pc:sldMkLst>
      </pc:sldChg>
      <pc:sldChg chg="addSp modSp del mod">
        <pc:chgData name="Alberto Tommasini" userId="4ed976f799c97d5d" providerId="LiveId" clId="{0AED24D3-4C4D-49A3-B930-A4353E4E9340}" dt="2022-04-07T22:41:59.036" v="2406" actId="2696"/>
        <pc:sldMkLst>
          <pc:docMk/>
          <pc:sldMk cId="3081422257" sldId="257"/>
        </pc:sldMkLst>
        <pc:spChg chg="add mod">
          <ac:chgData name="Alberto Tommasini" userId="4ed976f799c97d5d" providerId="LiveId" clId="{0AED24D3-4C4D-49A3-B930-A4353E4E9340}" dt="2022-04-07T18:32:48.126" v="129" actId="20577"/>
          <ac:spMkLst>
            <pc:docMk/>
            <pc:sldMk cId="3081422257" sldId="257"/>
            <ac:spMk id="4" creationId="{35F7B80E-FEF6-4B8F-9152-131DFE0F87FB}"/>
          </ac:spMkLst>
        </pc:spChg>
      </pc:sldChg>
      <pc:sldChg chg="add del">
        <pc:chgData name="Alberto Tommasini" userId="4ed976f799c97d5d" providerId="LiveId" clId="{0AED24D3-4C4D-49A3-B930-A4353E4E9340}" dt="2022-04-09T18:32:24.983" v="4571" actId="47"/>
        <pc:sldMkLst>
          <pc:docMk/>
          <pc:sldMk cId="1596898169" sldId="258"/>
        </pc:sldMkLst>
      </pc:sldChg>
      <pc:sldChg chg="del">
        <pc:chgData name="Alberto Tommasini" userId="4ed976f799c97d5d" providerId="LiveId" clId="{0AED24D3-4C4D-49A3-B930-A4353E4E9340}" dt="2022-04-07T22:41:59.036" v="2406" actId="2696"/>
        <pc:sldMkLst>
          <pc:docMk/>
          <pc:sldMk cId="3210967118" sldId="258"/>
        </pc:sldMkLst>
      </pc:sldChg>
      <pc:sldChg chg="addSp modSp del mod">
        <pc:chgData name="Alberto Tommasini" userId="4ed976f799c97d5d" providerId="LiveId" clId="{0AED24D3-4C4D-49A3-B930-A4353E4E9340}" dt="2022-04-07T22:41:59.036" v="2406" actId="2696"/>
        <pc:sldMkLst>
          <pc:docMk/>
          <pc:sldMk cId="59899746" sldId="259"/>
        </pc:sldMkLst>
        <pc:spChg chg="add mod">
          <ac:chgData name="Alberto Tommasini" userId="4ed976f799c97d5d" providerId="LiveId" clId="{0AED24D3-4C4D-49A3-B930-A4353E4E9340}" dt="2022-04-07T18:34:32.750" v="144" actId="20577"/>
          <ac:spMkLst>
            <pc:docMk/>
            <pc:sldMk cId="59899746" sldId="259"/>
            <ac:spMk id="4" creationId="{265B59C8-2E82-4119-AE4F-7C1F4053889E}"/>
          </ac:spMkLst>
        </pc:spChg>
        <pc:picChg chg="add">
          <ac:chgData name="Alberto Tommasini" userId="4ed976f799c97d5d" providerId="LiveId" clId="{0AED24D3-4C4D-49A3-B930-A4353E4E9340}" dt="2022-04-07T18:34:19.082" v="130" actId="22"/>
          <ac:picMkLst>
            <pc:docMk/>
            <pc:sldMk cId="59899746" sldId="259"/>
            <ac:picMk id="3" creationId="{057BEAEB-5366-4AE9-97D7-9F27A920098F}"/>
          </ac:picMkLst>
        </pc:picChg>
      </pc:sldChg>
      <pc:sldChg chg="add del">
        <pc:chgData name="Alberto Tommasini" userId="4ed976f799c97d5d" providerId="LiveId" clId="{0AED24D3-4C4D-49A3-B930-A4353E4E9340}" dt="2022-04-09T18:32:24.983" v="4571" actId="47"/>
        <pc:sldMkLst>
          <pc:docMk/>
          <pc:sldMk cId="539385380" sldId="259"/>
        </pc:sldMkLst>
      </pc:sldChg>
      <pc:sldChg chg="addSp modSp del mod">
        <pc:chgData name="Alberto Tommasini" userId="4ed976f799c97d5d" providerId="LiveId" clId="{0AED24D3-4C4D-49A3-B930-A4353E4E9340}" dt="2022-04-07T22:41:59.036" v="2406" actId="2696"/>
        <pc:sldMkLst>
          <pc:docMk/>
          <pc:sldMk cId="2008481140" sldId="260"/>
        </pc:sldMkLst>
        <pc:spChg chg="add mod">
          <ac:chgData name="Alberto Tommasini" userId="4ed976f799c97d5d" providerId="LiveId" clId="{0AED24D3-4C4D-49A3-B930-A4353E4E9340}" dt="2022-04-07T19:42:46.227" v="595" actId="20577"/>
          <ac:spMkLst>
            <pc:docMk/>
            <pc:sldMk cId="2008481140" sldId="260"/>
            <ac:spMk id="2" creationId="{3118A6FC-EC62-4DF9-A3FE-C591C07417CD}"/>
          </ac:spMkLst>
        </pc:spChg>
      </pc:sldChg>
      <pc:sldChg chg="add del">
        <pc:chgData name="Alberto Tommasini" userId="4ed976f799c97d5d" providerId="LiveId" clId="{0AED24D3-4C4D-49A3-B930-A4353E4E9340}" dt="2022-04-09T18:32:24.983" v="4571" actId="47"/>
        <pc:sldMkLst>
          <pc:docMk/>
          <pc:sldMk cId="4008029895" sldId="260"/>
        </pc:sldMkLst>
      </pc:sldChg>
      <pc:sldChg chg="add del">
        <pc:chgData name="Alberto Tommasini" userId="4ed976f799c97d5d" providerId="LiveId" clId="{0AED24D3-4C4D-49A3-B930-A4353E4E9340}" dt="2022-04-09T18:32:24.983" v="4571" actId="47"/>
        <pc:sldMkLst>
          <pc:docMk/>
          <pc:sldMk cId="3831290007" sldId="261"/>
        </pc:sldMkLst>
      </pc:sldChg>
      <pc:sldChg chg="addSp modSp del mod">
        <pc:chgData name="Alberto Tommasini" userId="4ed976f799c97d5d" providerId="LiveId" clId="{0AED24D3-4C4D-49A3-B930-A4353E4E9340}" dt="2022-04-07T22:41:59.036" v="2406" actId="2696"/>
        <pc:sldMkLst>
          <pc:docMk/>
          <pc:sldMk cId="3893811879" sldId="261"/>
        </pc:sldMkLst>
        <pc:spChg chg="add mod">
          <ac:chgData name="Alberto Tommasini" userId="4ed976f799c97d5d" providerId="LiveId" clId="{0AED24D3-4C4D-49A3-B930-A4353E4E9340}" dt="2022-04-07T19:44:30.823" v="597"/>
          <ac:spMkLst>
            <pc:docMk/>
            <pc:sldMk cId="3893811879" sldId="261"/>
            <ac:spMk id="2" creationId="{2386217B-33F1-46D4-B6DE-525C6D1EBFC6}"/>
          </ac:spMkLst>
        </pc:spChg>
      </pc:sldChg>
      <pc:sldChg chg="addSp del mod">
        <pc:chgData name="Alberto Tommasini" userId="4ed976f799c97d5d" providerId="LiveId" clId="{0AED24D3-4C4D-49A3-B930-A4353E4E9340}" dt="2022-04-07T22:41:59.036" v="2406" actId="2696"/>
        <pc:sldMkLst>
          <pc:docMk/>
          <pc:sldMk cId="122486753" sldId="262"/>
        </pc:sldMkLst>
        <pc:picChg chg="add">
          <ac:chgData name="Alberto Tommasini" userId="4ed976f799c97d5d" providerId="LiveId" clId="{0AED24D3-4C4D-49A3-B930-A4353E4E9340}" dt="2022-04-07T19:46:18.922" v="598" actId="22"/>
          <ac:picMkLst>
            <pc:docMk/>
            <pc:sldMk cId="122486753" sldId="262"/>
            <ac:picMk id="3" creationId="{883209D4-F9AE-4A00-8A21-B0365178CEA7}"/>
          </ac:picMkLst>
        </pc:picChg>
      </pc:sldChg>
      <pc:sldChg chg="add del">
        <pc:chgData name="Alberto Tommasini" userId="4ed976f799c97d5d" providerId="LiveId" clId="{0AED24D3-4C4D-49A3-B930-A4353E4E9340}" dt="2022-04-09T18:32:24.983" v="4571" actId="47"/>
        <pc:sldMkLst>
          <pc:docMk/>
          <pc:sldMk cId="1194974539" sldId="262"/>
        </pc:sldMkLst>
      </pc:sldChg>
      <pc:sldChg chg="addSp modSp mod">
        <pc:chgData name="Alberto Tommasini" userId="4ed976f799c97d5d" providerId="LiveId" clId="{0AED24D3-4C4D-49A3-B930-A4353E4E9340}" dt="2022-04-07T19:55:21.893" v="804" actId="20577"/>
        <pc:sldMkLst>
          <pc:docMk/>
          <pc:sldMk cId="3178435905" sldId="263"/>
        </pc:sldMkLst>
        <pc:spChg chg="add mod">
          <ac:chgData name="Alberto Tommasini" userId="4ed976f799c97d5d" providerId="LiveId" clId="{0AED24D3-4C4D-49A3-B930-A4353E4E9340}" dt="2022-04-07T19:55:21.893" v="804" actId="20577"/>
          <ac:spMkLst>
            <pc:docMk/>
            <pc:sldMk cId="3178435905" sldId="263"/>
            <ac:spMk id="4" creationId="{EAECF1E9-FF58-40B9-B0F4-03BEB03B79E7}"/>
          </ac:spMkLst>
        </pc:spChg>
        <pc:picChg chg="add mod">
          <ac:chgData name="Alberto Tommasini" userId="4ed976f799c97d5d" providerId="LiveId" clId="{0AED24D3-4C4D-49A3-B930-A4353E4E9340}" dt="2022-04-07T19:54:36.866" v="783" actId="1076"/>
          <ac:picMkLst>
            <pc:docMk/>
            <pc:sldMk cId="3178435905" sldId="263"/>
            <ac:picMk id="3" creationId="{5F33EB89-A159-4659-9472-17452E40196E}"/>
          </ac:picMkLst>
        </pc:picChg>
      </pc:sldChg>
      <pc:sldChg chg="addSp delSp modSp mod">
        <pc:chgData name="Alberto Tommasini" userId="4ed976f799c97d5d" providerId="LiveId" clId="{0AED24D3-4C4D-49A3-B930-A4353E4E9340}" dt="2022-04-07T23:01:47.705" v="2413" actId="1076"/>
        <pc:sldMkLst>
          <pc:docMk/>
          <pc:sldMk cId="852562779" sldId="264"/>
        </pc:sldMkLst>
        <pc:spChg chg="add mod">
          <ac:chgData name="Alberto Tommasini" userId="4ed976f799c97d5d" providerId="LiveId" clId="{0AED24D3-4C4D-49A3-B930-A4353E4E9340}" dt="2022-04-07T19:53:19.029" v="760" actId="255"/>
          <ac:spMkLst>
            <pc:docMk/>
            <pc:sldMk cId="852562779" sldId="264"/>
            <ac:spMk id="4" creationId="{BF7DCD8E-BA2D-4B66-93B6-8D62FF0DF5BF}"/>
          </ac:spMkLst>
        </pc:spChg>
        <pc:spChg chg="add mod">
          <ac:chgData name="Alberto Tommasini" userId="4ed976f799c97d5d" providerId="LiveId" clId="{0AED24D3-4C4D-49A3-B930-A4353E4E9340}" dt="2022-04-07T23:01:47.705" v="2413" actId="1076"/>
          <ac:spMkLst>
            <pc:docMk/>
            <pc:sldMk cId="852562779" sldId="264"/>
            <ac:spMk id="5" creationId="{7F90EE16-B036-42B6-A564-084129F985DD}"/>
          </ac:spMkLst>
        </pc:spChg>
        <pc:spChg chg="add mod">
          <ac:chgData name="Alberto Tommasini" userId="4ed976f799c97d5d" providerId="LiveId" clId="{0AED24D3-4C4D-49A3-B930-A4353E4E9340}" dt="2022-04-07T23:01:44.298" v="2412" actId="1076"/>
          <ac:spMkLst>
            <pc:docMk/>
            <pc:sldMk cId="852562779" sldId="264"/>
            <ac:spMk id="6" creationId="{61D811B7-B2DF-4915-BD0E-2055E6605A91}"/>
          </ac:spMkLst>
        </pc:spChg>
        <pc:picChg chg="add del mod">
          <ac:chgData name="Alberto Tommasini" userId="4ed976f799c97d5d" providerId="LiveId" clId="{0AED24D3-4C4D-49A3-B930-A4353E4E9340}" dt="2022-04-07T23:01:30.761" v="2408" actId="478"/>
          <ac:picMkLst>
            <pc:docMk/>
            <pc:sldMk cId="852562779" sldId="264"/>
            <ac:picMk id="3" creationId="{D316D40E-22E2-43A5-BB71-326884467ED4}"/>
          </ac:picMkLst>
        </pc:picChg>
        <pc:picChg chg="add mod">
          <ac:chgData name="Alberto Tommasini" userId="4ed976f799c97d5d" providerId="LiveId" clId="{0AED24D3-4C4D-49A3-B930-A4353E4E9340}" dt="2022-04-07T23:01:41.455" v="2411" actId="14100"/>
          <ac:picMkLst>
            <pc:docMk/>
            <pc:sldMk cId="852562779" sldId="264"/>
            <ac:picMk id="8" creationId="{01248C60-5D44-4370-861F-9665BE3576BD}"/>
          </ac:picMkLst>
        </pc:picChg>
      </pc:sldChg>
      <pc:sldChg chg="addSp delSp modSp mod modNotesTx">
        <pc:chgData name="Alberto Tommasini" userId="4ed976f799c97d5d" providerId="LiveId" clId="{0AED24D3-4C4D-49A3-B930-A4353E4E9340}" dt="2022-04-07T20:32:30.419" v="1031" actId="255"/>
        <pc:sldMkLst>
          <pc:docMk/>
          <pc:sldMk cId="1898319166" sldId="265"/>
        </pc:sldMkLst>
        <pc:spChg chg="add mod">
          <ac:chgData name="Alberto Tommasini" userId="4ed976f799c97d5d" providerId="LiveId" clId="{0AED24D3-4C4D-49A3-B930-A4353E4E9340}" dt="2022-04-07T19:56:18.415" v="817" actId="113"/>
          <ac:spMkLst>
            <pc:docMk/>
            <pc:sldMk cId="1898319166" sldId="265"/>
            <ac:spMk id="2" creationId="{1E0D1EC8-ABF3-41A0-866A-D6D19380B37B}"/>
          </ac:spMkLst>
        </pc:spChg>
        <pc:spChg chg="add mod">
          <ac:chgData name="Alberto Tommasini" userId="4ed976f799c97d5d" providerId="LiveId" clId="{0AED24D3-4C4D-49A3-B930-A4353E4E9340}" dt="2022-04-07T20:28:51.309" v="950" actId="255"/>
          <ac:spMkLst>
            <pc:docMk/>
            <pc:sldMk cId="1898319166" sldId="265"/>
            <ac:spMk id="5" creationId="{46A56347-1385-4DB7-B8C4-907E492455CF}"/>
          </ac:spMkLst>
        </pc:spChg>
        <pc:spChg chg="add mod">
          <ac:chgData name="Alberto Tommasini" userId="4ed976f799c97d5d" providerId="LiveId" clId="{0AED24D3-4C4D-49A3-B930-A4353E4E9340}" dt="2022-04-07T19:59:47.875" v="845" actId="1076"/>
          <ac:spMkLst>
            <pc:docMk/>
            <pc:sldMk cId="1898319166" sldId="265"/>
            <ac:spMk id="9" creationId="{9BB7A54E-7476-4777-ABDB-E3F0B46AD70D}"/>
          </ac:spMkLst>
        </pc:spChg>
        <pc:spChg chg="add del mod">
          <ac:chgData name="Alberto Tommasini" userId="4ed976f799c97d5d" providerId="LiveId" clId="{0AED24D3-4C4D-49A3-B930-A4353E4E9340}" dt="2022-04-07T20:29:05.269" v="954" actId="478"/>
          <ac:spMkLst>
            <pc:docMk/>
            <pc:sldMk cId="1898319166" sldId="265"/>
            <ac:spMk id="12" creationId="{B4E2FA5C-7E82-4A45-B382-31198AF4A81E}"/>
          </ac:spMkLst>
        </pc:spChg>
        <pc:spChg chg="add mod">
          <ac:chgData name="Alberto Tommasini" userId="4ed976f799c97d5d" providerId="LiveId" clId="{0AED24D3-4C4D-49A3-B930-A4353E4E9340}" dt="2022-04-07T20:32:30.419" v="1031" actId="255"/>
          <ac:spMkLst>
            <pc:docMk/>
            <pc:sldMk cId="1898319166" sldId="265"/>
            <ac:spMk id="32" creationId="{D8A03C86-25DD-4276-A517-16874A5F5D05}"/>
          </ac:spMkLst>
        </pc:spChg>
        <pc:spChg chg="add del mod">
          <ac:chgData name="Alberto Tommasini" userId="4ed976f799c97d5d" providerId="LiveId" clId="{0AED24D3-4C4D-49A3-B930-A4353E4E9340}" dt="2022-04-07T20:31:51.571" v="961"/>
          <ac:spMkLst>
            <pc:docMk/>
            <pc:sldMk cId="1898319166" sldId="265"/>
            <ac:spMk id="33" creationId="{6E599231-C3DB-4971-8BCD-67CC17855A6E}"/>
          </ac:spMkLst>
        </pc:spChg>
        <pc:picChg chg="add mod">
          <ac:chgData name="Alberto Tommasini" userId="4ed976f799c97d5d" providerId="LiveId" clId="{0AED24D3-4C4D-49A3-B930-A4353E4E9340}" dt="2022-04-07T20:28:41.192" v="947" actId="1076"/>
          <ac:picMkLst>
            <pc:docMk/>
            <pc:sldMk cId="1898319166" sldId="265"/>
            <ac:picMk id="4" creationId="{85012D22-3D52-42A9-83A3-6BC766E3D10D}"/>
          </ac:picMkLst>
        </pc:picChg>
        <pc:picChg chg="add del mod">
          <ac:chgData name="Alberto Tommasini" userId="4ed976f799c97d5d" providerId="LiveId" clId="{0AED24D3-4C4D-49A3-B930-A4353E4E9340}" dt="2022-04-07T20:14:04.797" v="926" actId="478"/>
          <ac:picMkLst>
            <pc:docMk/>
            <pc:sldMk cId="1898319166" sldId="265"/>
            <ac:picMk id="14" creationId="{DCFA93B8-2028-41DB-B85A-9550167D9156}"/>
          </ac:picMkLst>
        </pc:picChg>
        <pc:picChg chg="add del mod">
          <ac:chgData name="Alberto Tommasini" userId="4ed976f799c97d5d" providerId="LiveId" clId="{0AED24D3-4C4D-49A3-B930-A4353E4E9340}" dt="2022-04-07T20:14:03.045" v="925" actId="478"/>
          <ac:picMkLst>
            <pc:docMk/>
            <pc:sldMk cId="1898319166" sldId="265"/>
            <ac:picMk id="16" creationId="{CEF55E7A-3A8B-4957-8E36-FAF98D690387}"/>
          </ac:picMkLst>
        </pc:picChg>
        <pc:picChg chg="add del mod">
          <ac:chgData name="Alberto Tommasini" userId="4ed976f799c97d5d" providerId="LiveId" clId="{0AED24D3-4C4D-49A3-B930-A4353E4E9340}" dt="2022-04-07T20:14:01.128" v="924" actId="478"/>
          <ac:picMkLst>
            <pc:docMk/>
            <pc:sldMk cId="1898319166" sldId="265"/>
            <ac:picMk id="18" creationId="{F38D4748-044D-4CC5-A96B-9E04E485657E}"/>
          </ac:picMkLst>
        </pc:picChg>
        <pc:picChg chg="add del mod">
          <ac:chgData name="Alberto Tommasini" userId="4ed976f799c97d5d" providerId="LiveId" clId="{0AED24D3-4C4D-49A3-B930-A4353E4E9340}" dt="2022-04-07T20:13:21.558" v="918" actId="478"/>
          <ac:picMkLst>
            <pc:docMk/>
            <pc:sldMk cId="1898319166" sldId="265"/>
            <ac:picMk id="20" creationId="{310D21AF-E98D-41A5-95F5-108E3F6319D2}"/>
          </ac:picMkLst>
        </pc:picChg>
        <pc:picChg chg="add del mod">
          <ac:chgData name="Alberto Tommasini" userId="4ed976f799c97d5d" providerId="LiveId" clId="{0AED24D3-4C4D-49A3-B930-A4353E4E9340}" dt="2022-04-07T20:13:59.281" v="923" actId="478"/>
          <ac:picMkLst>
            <pc:docMk/>
            <pc:sldMk cId="1898319166" sldId="265"/>
            <ac:picMk id="22" creationId="{8F184CEF-D1AE-471F-BDB8-4999A0E4AC11}"/>
          </ac:picMkLst>
        </pc:picChg>
        <pc:picChg chg="add del mod">
          <ac:chgData name="Alberto Tommasini" userId="4ed976f799c97d5d" providerId="LiveId" clId="{0AED24D3-4C4D-49A3-B930-A4353E4E9340}" dt="2022-04-07T20:25:29.787" v="942" actId="478"/>
          <ac:picMkLst>
            <pc:docMk/>
            <pc:sldMk cId="1898319166" sldId="265"/>
            <ac:picMk id="24" creationId="{6E645BB7-B03E-4FDD-9395-B913620FAB51}"/>
          </ac:picMkLst>
        </pc:picChg>
        <pc:picChg chg="add del mod">
          <ac:chgData name="Alberto Tommasini" userId="4ed976f799c97d5d" providerId="LiveId" clId="{0AED24D3-4C4D-49A3-B930-A4353E4E9340}" dt="2022-04-07T20:25:29.787" v="942" actId="478"/>
          <ac:picMkLst>
            <pc:docMk/>
            <pc:sldMk cId="1898319166" sldId="265"/>
            <ac:picMk id="26" creationId="{80EB40D8-D402-4253-8A2A-2DCF30E67B39}"/>
          </ac:picMkLst>
        </pc:picChg>
        <pc:picChg chg="add del mod">
          <ac:chgData name="Alberto Tommasini" userId="4ed976f799c97d5d" providerId="LiveId" clId="{0AED24D3-4C4D-49A3-B930-A4353E4E9340}" dt="2022-04-07T20:25:29.787" v="942" actId="478"/>
          <ac:picMkLst>
            <pc:docMk/>
            <pc:sldMk cId="1898319166" sldId="265"/>
            <ac:picMk id="28" creationId="{22B05167-FCC8-4F38-B5EF-AC955D8A0D78}"/>
          </ac:picMkLst>
        </pc:picChg>
        <pc:picChg chg="add mod">
          <ac:chgData name="Alberto Tommasini" userId="4ed976f799c97d5d" providerId="LiveId" clId="{0AED24D3-4C4D-49A3-B930-A4353E4E9340}" dt="2022-04-07T20:29:12.030" v="955" actId="1076"/>
          <ac:picMkLst>
            <pc:docMk/>
            <pc:sldMk cId="1898319166" sldId="265"/>
            <ac:picMk id="30" creationId="{B4C76D56-EB09-4CF4-836B-B498717CFC53}"/>
          </ac:picMkLst>
        </pc:picChg>
        <pc:picChg chg="add mod">
          <ac:chgData name="Alberto Tommasini" userId="4ed976f799c97d5d" providerId="LiveId" clId="{0AED24D3-4C4D-49A3-B930-A4353E4E9340}" dt="2022-04-07T20:28:35.576" v="946" actId="1076"/>
          <ac:picMkLst>
            <pc:docMk/>
            <pc:sldMk cId="1898319166" sldId="265"/>
            <ac:picMk id="1026" creationId="{1987D0FD-8830-4814-A65C-12C4228A33CC}"/>
          </ac:picMkLst>
        </pc:picChg>
        <pc:cxnChg chg="add mod">
          <ac:chgData name="Alberto Tommasini" userId="4ed976f799c97d5d" providerId="LiveId" clId="{0AED24D3-4C4D-49A3-B930-A4353E4E9340}" dt="2022-04-07T19:59:59.448" v="849" actId="14100"/>
          <ac:cxnSpMkLst>
            <pc:docMk/>
            <pc:sldMk cId="1898319166" sldId="265"/>
            <ac:cxnSpMk id="7" creationId="{492271F5-68F2-402B-BCA3-70217DA78DFA}"/>
          </ac:cxnSpMkLst>
        </pc:cxnChg>
      </pc:sldChg>
      <pc:sldChg chg="addSp modSp mod">
        <pc:chgData name="Alberto Tommasini" userId="4ed976f799c97d5d" providerId="LiveId" clId="{0AED24D3-4C4D-49A3-B930-A4353E4E9340}" dt="2022-04-07T21:14:17.286" v="1514" actId="20577"/>
        <pc:sldMkLst>
          <pc:docMk/>
          <pc:sldMk cId="159013884" sldId="266"/>
        </pc:sldMkLst>
        <pc:spChg chg="add mod">
          <ac:chgData name="Alberto Tommasini" userId="4ed976f799c97d5d" providerId="LiveId" clId="{0AED24D3-4C4D-49A3-B930-A4353E4E9340}" dt="2022-04-07T21:14:17.286" v="1514" actId="20577"/>
          <ac:spMkLst>
            <pc:docMk/>
            <pc:sldMk cId="159013884" sldId="266"/>
            <ac:spMk id="3" creationId="{C254482A-CF26-4594-8768-F536F697C720}"/>
          </ac:spMkLst>
        </pc:spChg>
        <pc:spChg chg="add mod">
          <ac:chgData name="Alberto Tommasini" userId="4ed976f799c97d5d" providerId="LiveId" clId="{0AED24D3-4C4D-49A3-B930-A4353E4E9340}" dt="2022-04-07T20:40:22.420" v="1038" actId="20577"/>
          <ac:spMkLst>
            <pc:docMk/>
            <pc:sldMk cId="159013884" sldId="266"/>
            <ac:spMk id="4" creationId="{03EE4DD2-E8C2-4978-86B1-78F6BE9B3C04}"/>
          </ac:spMkLst>
        </pc:spChg>
        <pc:spChg chg="add mod">
          <ac:chgData name="Alberto Tommasini" userId="4ed976f799c97d5d" providerId="LiveId" clId="{0AED24D3-4C4D-49A3-B930-A4353E4E9340}" dt="2022-04-07T21:04:44.853" v="1280" actId="1036"/>
          <ac:spMkLst>
            <pc:docMk/>
            <pc:sldMk cId="159013884" sldId="266"/>
            <ac:spMk id="7" creationId="{0EE0C729-F671-4525-9BF7-31F1BD3D299B}"/>
          </ac:spMkLst>
        </pc:spChg>
        <pc:spChg chg="add mod">
          <ac:chgData name="Alberto Tommasini" userId="4ed976f799c97d5d" providerId="LiveId" clId="{0AED24D3-4C4D-49A3-B930-A4353E4E9340}" dt="2022-04-07T21:04:44.853" v="1280" actId="1036"/>
          <ac:spMkLst>
            <pc:docMk/>
            <pc:sldMk cId="159013884" sldId="266"/>
            <ac:spMk id="10" creationId="{767ADE5C-93E4-47A6-9EAB-BA9219E8B712}"/>
          </ac:spMkLst>
        </pc:spChg>
        <pc:spChg chg="add mod">
          <ac:chgData name="Alberto Tommasini" userId="4ed976f799c97d5d" providerId="LiveId" clId="{0AED24D3-4C4D-49A3-B930-A4353E4E9340}" dt="2022-04-07T21:04:44.853" v="1280" actId="1036"/>
          <ac:spMkLst>
            <pc:docMk/>
            <pc:sldMk cId="159013884" sldId="266"/>
            <ac:spMk id="11" creationId="{EFCF2CA4-486E-46FB-AD2C-89B67564205B}"/>
          </ac:spMkLst>
        </pc:spChg>
        <pc:picChg chg="add mod">
          <ac:chgData name="Alberto Tommasini" userId="4ed976f799c97d5d" providerId="LiveId" clId="{0AED24D3-4C4D-49A3-B930-A4353E4E9340}" dt="2022-04-07T21:04:44.853" v="1280" actId="1036"/>
          <ac:picMkLst>
            <pc:docMk/>
            <pc:sldMk cId="159013884" sldId="266"/>
            <ac:picMk id="6" creationId="{59E946C7-C5A8-47A8-8F53-414BEAF4F816}"/>
          </ac:picMkLst>
        </pc:picChg>
        <pc:picChg chg="add mod">
          <ac:chgData name="Alberto Tommasini" userId="4ed976f799c97d5d" providerId="LiveId" clId="{0AED24D3-4C4D-49A3-B930-A4353E4E9340}" dt="2022-04-07T21:04:44.853" v="1280" actId="1036"/>
          <ac:picMkLst>
            <pc:docMk/>
            <pc:sldMk cId="159013884" sldId="266"/>
            <ac:picMk id="2050" creationId="{477FD907-F1EC-42F6-A500-127DBF025F43}"/>
          </ac:picMkLst>
        </pc:picChg>
        <pc:picChg chg="add mod">
          <ac:chgData name="Alberto Tommasini" userId="4ed976f799c97d5d" providerId="LiveId" clId="{0AED24D3-4C4D-49A3-B930-A4353E4E9340}" dt="2022-04-07T21:04:44.853" v="1280" actId="1036"/>
          <ac:picMkLst>
            <pc:docMk/>
            <pc:sldMk cId="159013884" sldId="266"/>
            <ac:picMk id="2052" creationId="{B9130E54-EB54-4D9F-A98A-3E5952A6D274}"/>
          </ac:picMkLst>
        </pc:picChg>
      </pc:sldChg>
      <pc:sldChg chg="addSp modSp mod">
        <pc:chgData name="Alberto Tommasini" userId="4ed976f799c97d5d" providerId="LiveId" clId="{0AED24D3-4C4D-49A3-B930-A4353E4E9340}" dt="2022-04-07T21:20:59.136" v="1592" actId="20577"/>
        <pc:sldMkLst>
          <pc:docMk/>
          <pc:sldMk cId="2866143701" sldId="267"/>
        </pc:sldMkLst>
        <pc:spChg chg="add mod">
          <ac:chgData name="Alberto Tommasini" userId="4ed976f799c97d5d" providerId="LiveId" clId="{0AED24D3-4C4D-49A3-B930-A4353E4E9340}" dt="2022-04-07T21:12:06.406" v="1481" actId="20577"/>
          <ac:spMkLst>
            <pc:docMk/>
            <pc:sldMk cId="2866143701" sldId="267"/>
            <ac:spMk id="3" creationId="{2676BB37-70CD-4FAB-B284-8815D3D27A4F}"/>
          </ac:spMkLst>
        </pc:spChg>
        <pc:spChg chg="add mod">
          <ac:chgData name="Alberto Tommasini" userId="4ed976f799c97d5d" providerId="LiveId" clId="{0AED24D3-4C4D-49A3-B930-A4353E4E9340}" dt="2022-04-07T21:10:56.727" v="1462" actId="1076"/>
          <ac:spMkLst>
            <pc:docMk/>
            <pc:sldMk cId="2866143701" sldId="267"/>
            <ac:spMk id="4" creationId="{D3B19DD8-AB5F-4E39-A70C-ACF9EB220174}"/>
          </ac:spMkLst>
        </pc:spChg>
        <pc:spChg chg="add mod">
          <ac:chgData name="Alberto Tommasini" userId="4ed976f799c97d5d" providerId="LiveId" clId="{0AED24D3-4C4D-49A3-B930-A4353E4E9340}" dt="2022-04-07T21:10:52.900" v="1461" actId="1076"/>
          <ac:spMkLst>
            <pc:docMk/>
            <pc:sldMk cId="2866143701" sldId="267"/>
            <ac:spMk id="7" creationId="{0774889A-84A0-453B-8D01-308BBD14EA49}"/>
          </ac:spMkLst>
        </pc:spChg>
        <pc:spChg chg="add mod">
          <ac:chgData name="Alberto Tommasini" userId="4ed976f799c97d5d" providerId="LiveId" clId="{0AED24D3-4C4D-49A3-B930-A4353E4E9340}" dt="2022-04-07T21:20:59.136" v="1592" actId="20577"/>
          <ac:spMkLst>
            <pc:docMk/>
            <pc:sldMk cId="2866143701" sldId="267"/>
            <ac:spMk id="10" creationId="{EE878E09-026E-45F5-BF92-CCA21B72EF92}"/>
          </ac:spMkLst>
        </pc:spChg>
        <pc:picChg chg="add mod">
          <ac:chgData name="Alberto Tommasini" userId="4ed976f799c97d5d" providerId="LiveId" clId="{0AED24D3-4C4D-49A3-B930-A4353E4E9340}" dt="2022-04-07T21:20:23.329" v="1518" actId="1076"/>
          <ac:picMkLst>
            <pc:docMk/>
            <pc:sldMk cId="2866143701" sldId="267"/>
            <ac:picMk id="6" creationId="{41BFDAF5-BDDF-4976-A28A-FB9CF3A7AB9B}"/>
          </ac:picMkLst>
        </pc:picChg>
        <pc:picChg chg="add mod">
          <ac:chgData name="Alberto Tommasini" userId="4ed976f799c97d5d" providerId="LiveId" clId="{0AED24D3-4C4D-49A3-B930-A4353E4E9340}" dt="2022-04-07T21:09:03.033" v="1425" actId="1076"/>
          <ac:picMkLst>
            <pc:docMk/>
            <pc:sldMk cId="2866143701" sldId="267"/>
            <ac:picMk id="3074" creationId="{A242B0B5-3926-4DEB-8977-6E10B834A433}"/>
          </ac:picMkLst>
        </pc:picChg>
        <pc:picChg chg="add mod">
          <ac:chgData name="Alberto Tommasini" userId="4ed976f799c97d5d" providerId="LiveId" clId="{0AED24D3-4C4D-49A3-B930-A4353E4E9340}" dt="2022-04-07T21:10:30.683" v="1437" actId="14100"/>
          <ac:picMkLst>
            <pc:docMk/>
            <pc:sldMk cId="2866143701" sldId="267"/>
            <ac:picMk id="3076" creationId="{694401B9-0426-495C-AB4D-796838F44941}"/>
          </ac:picMkLst>
        </pc:picChg>
      </pc:sldChg>
      <pc:sldChg chg="addSp modSp mod">
        <pc:chgData name="Alberto Tommasini" userId="4ed976f799c97d5d" providerId="LiveId" clId="{0AED24D3-4C4D-49A3-B930-A4353E4E9340}" dt="2022-04-07T21:30:26.255" v="2056" actId="20577"/>
        <pc:sldMkLst>
          <pc:docMk/>
          <pc:sldMk cId="4076890204" sldId="268"/>
        </pc:sldMkLst>
        <pc:spChg chg="add mod">
          <ac:chgData name="Alberto Tommasini" userId="4ed976f799c97d5d" providerId="LiveId" clId="{0AED24D3-4C4D-49A3-B930-A4353E4E9340}" dt="2022-04-07T21:21:37.441" v="1599" actId="20577"/>
          <ac:spMkLst>
            <pc:docMk/>
            <pc:sldMk cId="4076890204" sldId="268"/>
            <ac:spMk id="2" creationId="{986CF67B-CF32-4AFA-AFEF-D9476FF16660}"/>
          </ac:spMkLst>
        </pc:spChg>
        <pc:spChg chg="add mod">
          <ac:chgData name="Alberto Tommasini" userId="4ed976f799c97d5d" providerId="LiveId" clId="{0AED24D3-4C4D-49A3-B930-A4353E4E9340}" dt="2022-04-07T21:23:34.895" v="1648" actId="255"/>
          <ac:spMkLst>
            <pc:docMk/>
            <pc:sldMk cId="4076890204" sldId="268"/>
            <ac:spMk id="4" creationId="{A0C4CBA6-BED3-4215-A0B6-A14F12FF5DDB}"/>
          </ac:spMkLst>
        </pc:spChg>
        <pc:spChg chg="add mod">
          <ac:chgData name="Alberto Tommasini" userId="4ed976f799c97d5d" providerId="LiveId" clId="{0AED24D3-4C4D-49A3-B930-A4353E4E9340}" dt="2022-04-07T21:30:26.255" v="2056" actId="20577"/>
          <ac:spMkLst>
            <pc:docMk/>
            <pc:sldMk cId="4076890204" sldId="268"/>
            <ac:spMk id="5" creationId="{2ADA0DDD-5563-49B5-B835-7E0A0FA9DF2F}"/>
          </ac:spMkLst>
        </pc:spChg>
      </pc:sldChg>
      <pc:sldChg chg="addSp modSp mod">
        <pc:chgData name="Alberto Tommasini" userId="4ed976f799c97d5d" providerId="LiveId" clId="{0AED24D3-4C4D-49A3-B930-A4353E4E9340}" dt="2022-04-07T22:17:01.098" v="2405" actId="1076"/>
        <pc:sldMkLst>
          <pc:docMk/>
          <pc:sldMk cId="1696368529" sldId="269"/>
        </pc:sldMkLst>
        <pc:spChg chg="add mod">
          <ac:chgData name="Alberto Tommasini" userId="4ed976f799c97d5d" providerId="LiveId" clId="{0AED24D3-4C4D-49A3-B930-A4353E4E9340}" dt="2022-04-07T21:31:00.783" v="2066" actId="20577"/>
          <ac:spMkLst>
            <pc:docMk/>
            <pc:sldMk cId="1696368529" sldId="269"/>
            <ac:spMk id="2" creationId="{FF915607-B025-43C4-AA35-FD63CB5559BB}"/>
          </ac:spMkLst>
        </pc:spChg>
        <pc:spChg chg="add mod">
          <ac:chgData name="Alberto Tommasini" userId="4ed976f799c97d5d" providerId="LiveId" clId="{0AED24D3-4C4D-49A3-B930-A4353E4E9340}" dt="2022-04-07T22:16:53.997" v="2403" actId="255"/>
          <ac:spMkLst>
            <pc:docMk/>
            <pc:sldMk cId="1696368529" sldId="269"/>
            <ac:spMk id="3" creationId="{D887C6DC-FEFD-420E-8D70-6C69C255F239}"/>
          </ac:spMkLst>
        </pc:spChg>
        <pc:spChg chg="add mod">
          <ac:chgData name="Alberto Tommasini" userId="4ed976f799c97d5d" providerId="LiveId" clId="{0AED24D3-4C4D-49A3-B930-A4353E4E9340}" dt="2022-04-07T22:16:59.111" v="2404" actId="1076"/>
          <ac:spMkLst>
            <pc:docMk/>
            <pc:sldMk cId="1696368529" sldId="269"/>
            <ac:spMk id="4" creationId="{EF4EB855-FB25-4D96-A534-8849131FE2AA}"/>
          </ac:spMkLst>
        </pc:spChg>
        <pc:picChg chg="add mod">
          <ac:chgData name="Alberto Tommasini" userId="4ed976f799c97d5d" providerId="LiveId" clId="{0AED24D3-4C4D-49A3-B930-A4353E4E9340}" dt="2022-04-07T22:17:01.098" v="2405" actId="1076"/>
          <ac:picMkLst>
            <pc:docMk/>
            <pc:sldMk cId="1696368529" sldId="269"/>
            <ac:picMk id="6" creationId="{9A102D97-5CD9-4CDA-AF3E-70E72F1E8A08}"/>
          </ac:picMkLst>
        </pc:picChg>
      </pc:sldChg>
      <pc:sldChg chg="del">
        <pc:chgData name="Alberto Tommasini" userId="4ed976f799c97d5d" providerId="LiveId" clId="{0AED24D3-4C4D-49A3-B930-A4353E4E9340}" dt="2022-04-08T06:46:45.417" v="3232" actId="47"/>
        <pc:sldMkLst>
          <pc:docMk/>
          <pc:sldMk cId="1147537853" sldId="271"/>
        </pc:sldMkLst>
      </pc:sldChg>
      <pc:sldChg chg="add del">
        <pc:chgData name="Alberto Tommasini" userId="4ed976f799c97d5d" providerId="LiveId" clId="{0AED24D3-4C4D-49A3-B930-A4353E4E9340}" dt="2022-04-07T23:36:17.875" v="2434" actId="47"/>
        <pc:sldMkLst>
          <pc:docMk/>
          <pc:sldMk cId="2830228411" sldId="272"/>
        </pc:sldMkLst>
      </pc:sldChg>
      <pc:sldChg chg="del">
        <pc:chgData name="Alberto Tommasini" userId="4ed976f799c97d5d" providerId="LiveId" clId="{0AED24D3-4C4D-49A3-B930-A4353E4E9340}" dt="2022-04-07T23:36:18.554" v="2435" actId="47"/>
        <pc:sldMkLst>
          <pc:docMk/>
          <pc:sldMk cId="4056856213" sldId="273"/>
        </pc:sldMkLst>
      </pc:sldChg>
      <pc:sldChg chg="del">
        <pc:chgData name="Alberto Tommasini" userId="4ed976f799c97d5d" providerId="LiveId" clId="{0AED24D3-4C4D-49A3-B930-A4353E4E9340}" dt="2022-04-07T23:36:19.117" v="2436" actId="47"/>
        <pc:sldMkLst>
          <pc:docMk/>
          <pc:sldMk cId="3663234717" sldId="274"/>
        </pc:sldMkLst>
      </pc:sldChg>
      <pc:sldChg chg="del">
        <pc:chgData name="Alberto Tommasini" userId="4ed976f799c97d5d" providerId="LiveId" clId="{0AED24D3-4C4D-49A3-B930-A4353E4E9340}" dt="2022-04-07T23:36:19.639" v="2437" actId="47"/>
        <pc:sldMkLst>
          <pc:docMk/>
          <pc:sldMk cId="3233424445" sldId="275"/>
        </pc:sldMkLst>
      </pc:sldChg>
      <pc:sldChg chg="del">
        <pc:chgData name="Alberto Tommasini" userId="4ed976f799c97d5d" providerId="LiveId" clId="{0AED24D3-4C4D-49A3-B930-A4353E4E9340}" dt="2022-04-07T23:36:03.898" v="2417" actId="47"/>
        <pc:sldMkLst>
          <pc:docMk/>
          <pc:sldMk cId="1508094529" sldId="276"/>
        </pc:sldMkLst>
      </pc:sldChg>
      <pc:sldChg chg="del">
        <pc:chgData name="Alberto Tommasini" userId="4ed976f799c97d5d" providerId="LiveId" clId="{0AED24D3-4C4D-49A3-B930-A4353E4E9340}" dt="2022-04-07T23:36:04.062" v="2418" actId="47"/>
        <pc:sldMkLst>
          <pc:docMk/>
          <pc:sldMk cId="1415113883" sldId="277"/>
        </pc:sldMkLst>
      </pc:sldChg>
      <pc:sldChg chg="del">
        <pc:chgData name="Alberto Tommasini" userId="4ed976f799c97d5d" providerId="LiveId" clId="{0AED24D3-4C4D-49A3-B930-A4353E4E9340}" dt="2022-04-07T23:36:04.217" v="2419" actId="47"/>
        <pc:sldMkLst>
          <pc:docMk/>
          <pc:sldMk cId="59945217" sldId="278"/>
        </pc:sldMkLst>
      </pc:sldChg>
      <pc:sldChg chg="del">
        <pc:chgData name="Alberto Tommasini" userId="4ed976f799c97d5d" providerId="LiveId" clId="{0AED24D3-4C4D-49A3-B930-A4353E4E9340}" dt="2022-04-07T23:36:04.362" v="2420" actId="47"/>
        <pc:sldMkLst>
          <pc:docMk/>
          <pc:sldMk cId="2914204539" sldId="279"/>
        </pc:sldMkLst>
      </pc:sldChg>
      <pc:sldChg chg="del">
        <pc:chgData name="Alberto Tommasini" userId="4ed976f799c97d5d" providerId="LiveId" clId="{0AED24D3-4C4D-49A3-B930-A4353E4E9340}" dt="2022-04-07T23:36:04.519" v="2421" actId="47"/>
        <pc:sldMkLst>
          <pc:docMk/>
          <pc:sldMk cId="1257867822" sldId="280"/>
        </pc:sldMkLst>
      </pc:sldChg>
      <pc:sldChg chg="del">
        <pc:chgData name="Alberto Tommasini" userId="4ed976f799c97d5d" providerId="LiveId" clId="{0AED24D3-4C4D-49A3-B930-A4353E4E9340}" dt="2022-04-07T23:36:04.682" v="2422" actId="47"/>
        <pc:sldMkLst>
          <pc:docMk/>
          <pc:sldMk cId="857191179" sldId="281"/>
        </pc:sldMkLst>
      </pc:sldChg>
      <pc:sldChg chg="del">
        <pc:chgData name="Alberto Tommasini" userId="4ed976f799c97d5d" providerId="LiveId" clId="{0AED24D3-4C4D-49A3-B930-A4353E4E9340}" dt="2022-04-07T23:36:04.944" v="2423" actId="47"/>
        <pc:sldMkLst>
          <pc:docMk/>
          <pc:sldMk cId="3399323640" sldId="282"/>
        </pc:sldMkLst>
      </pc:sldChg>
      <pc:sldChg chg="del">
        <pc:chgData name="Alberto Tommasini" userId="4ed976f799c97d5d" providerId="LiveId" clId="{0AED24D3-4C4D-49A3-B930-A4353E4E9340}" dt="2022-04-07T23:36:05.127" v="2424" actId="47"/>
        <pc:sldMkLst>
          <pc:docMk/>
          <pc:sldMk cId="3624296525" sldId="283"/>
        </pc:sldMkLst>
      </pc:sldChg>
      <pc:sldChg chg="del">
        <pc:chgData name="Alberto Tommasini" userId="4ed976f799c97d5d" providerId="LiveId" clId="{0AED24D3-4C4D-49A3-B930-A4353E4E9340}" dt="2022-04-07T23:36:05.286" v="2425" actId="47"/>
        <pc:sldMkLst>
          <pc:docMk/>
          <pc:sldMk cId="2429341443" sldId="284"/>
        </pc:sldMkLst>
      </pc:sldChg>
      <pc:sldChg chg="del">
        <pc:chgData name="Alberto Tommasini" userId="4ed976f799c97d5d" providerId="LiveId" clId="{0AED24D3-4C4D-49A3-B930-A4353E4E9340}" dt="2022-04-07T23:36:05.726" v="2426" actId="47"/>
        <pc:sldMkLst>
          <pc:docMk/>
          <pc:sldMk cId="1609987267" sldId="285"/>
        </pc:sldMkLst>
      </pc:sldChg>
      <pc:sldChg chg="del">
        <pc:chgData name="Alberto Tommasini" userId="4ed976f799c97d5d" providerId="LiveId" clId="{0AED24D3-4C4D-49A3-B930-A4353E4E9340}" dt="2022-04-07T23:36:06.123" v="2427" actId="47"/>
        <pc:sldMkLst>
          <pc:docMk/>
          <pc:sldMk cId="4186349967" sldId="286"/>
        </pc:sldMkLst>
      </pc:sldChg>
      <pc:sldChg chg="del">
        <pc:chgData name="Alberto Tommasini" userId="4ed976f799c97d5d" providerId="LiveId" clId="{0AED24D3-4C4D-49A3-B930-A4353E4E9340}" dt="2022-04-07T23:36:06.308" v="2428" actId="47"/>
        <pc:sldMkLst>
          <pc:docMk/>
          <pc:sldMk cId="2200204807" sldId="287"/>
        </pc:sldMkLst>
      </pc:sldChg>
      <pc:sldChg chg="modSp add del">
        <pc:chgData name="Alberto Tommasini" userId="4ed976f799c97d5d" providerId="LiveId" clId="{0AED24D3-4C4D-49A3-B930-A4353E4E9340}" dt="2022-04-08T07:14:41.192" v="3703" actId="20577"/>
        <pc:sldMkLst>
          <pc:docMk/>
          <pc:sldMk cId="2472660381" sldId="444"/>
        </pc:sldMkLst>
        <pc:spChg chg="mod">
          <ac:chgData name="Alberto Tommasini" userId="4ed976f799c97d5d" providerId="LiveId" clId="{0AED24D3-4C4D-49A3-B930-A4353E4E9340}" dt="2022-04-08T06:55:09.752" v="3551" actId="2711"/>
          <ac:spMkLst>
            <pc:docMk/>
            <pc:sldMk cId="2472660381" sldId="444"/>
            <ac:spMk id="2" creationId="{6CEC46D3-E5A7-48E8-955F-D535D3B99A3F}"/>
          </ac:spMkLst>
        </pc:spChg>
        <pc:spChg chg="mod">
          <ac:chgData name="Alberto Tommasini" userId="4ed976f799c97d5d" providerId="LiveId" clId="{0AED24D3-4C4D-49A3-B930-A4353E4E9340}" dt="2022-04-08T07:14:41.192" v="3703" actId="20577"/>
          <ac:spMkLst>
            <pc:docMk/>
            <pc:sldMk cId="2472660381" sldId="444"/>
            <ac:spMk id="3" creationId="{E59C7BD4-48A0-4C3B-AB65-A4F23E71A2E3}"/>
          </ac:spMkLst>
        </pc:spChg>
      </pc:sldChg>
      <pc:sldChg chg="modSp add mod">
        <pc:chgData name="Alberto Tommasini" userId="4ed976f799c97d5d" providerId="LiveId" clId="{0AED24D3-4C4D-49A3-B930-A4353E4E9340}" dt="2022-04-08T06:55:55.671" v="3558" actId="207"/>
        <pc:sldMkLst>
          <pc:docMk/>
          <pc:sldMk cId="3940658628" sldId="445"/>
        </pc:sldMkLst>
        <pc:spChg chg="mod">
          <ac:chgData name="Alberto Tommasini" userId="4ed976f799c97d5d" providerId="LiveId" clId="{0AED24D3-4C4D-49A3-B930-A4353E4E9340}" dt="2022-04-08T06:55:41.562" v="3555" actId="113"/>
          <ac:spMkLst>
            <pc:docMk/>
            <pc:sldMk cId="3940658628" sldId="445"/>
            <ac:spMk id="2" creationId="{D95E42F3-4BCA-46C2-BB96-6D2F75F6DF39}"/>
          </ac:spMkLst>
        </pc:spChg>
        <pc:spChg chg="mod">
          <ac:chgData name="Alberto Tommasini" userId="4ed976f799c97d5d" providerId="LiveId" clId="{0AED24D3-4C4D-49A3-B930-A4353E4E9340}" dt="2022-04-08T06:55:55.671" v="3558" actId="207"/>
          <ac:spMkLst>
            <pc:docMk/>
            <pc:sldMk cId="3940658628" sldId="445"/>
            <ac:spMk id="3" creationId="{F35D8B5F-D79A-4821-BA83-C773D3CECBCB}"/>
          </ac:spMkLst>
        </pc:spChg>
      </pc:sldChg>
      <pc:sldChg chg="add del">
        <pc:chgData name="Alberto Tommasini" userId="4ed976f799c97d5d" providerId="LiveId" clId="{0AED24D3-4C4D-49A3-B930-A4353E4E9340}" dt="2022-04-08T06:48:07.481" v="3273" actId="2696"/>
        <pc:sldMkLst>
          <pc:docMk/>
          <pc:sldMk cId="0" sldId="446"/>
        </pc:sldMkLst>
      </pc:sldChg>
      <pc:sldChg chg="add del">
        <pc:chgData name="Alberto Tommasini" userId="4ed976f799c97d5d" providerId="LiveId" clId="{0AED24D3-4C4D-49A3-B930-A4353E4E9340}" dt="2022-04-08T06:56:06.425" v="3559" actId="47"/>
        <pc:sldMkLst>
          <pc:docMk/>
          <pc:sldMk cId="537509140" sldId="446"/>
        </pc:sldMkLst>
      </pc:sldChg>
      <pc:sldChg chg="modSp add mod">
        <pc:chgData name="Alberto Tommasini" userId="4ed976f799c97d5d" providerId="LiveId" clId="{0AED24D3-4C4D-49A3-B930-A4353E4E9340}" dt="2022-04-08T06:59:13.326" v="3585" actId="1076"/>
        <pc:sldMkLst>
          <pc:docMk/>
          <pc:sldMk cId="134664245" sldId="447"/>
        </pc:sldMkLst>
        <pc:spChg chg="mod">
          <ac:chgData name="Alberto Tommasini" userId="4ed976f799c97d5d" providerId="LiveId" clId="{0AED24D3-4C4D-49A3-B930-A4353E4E9340}" dt="2022-04-08T06:59:13.326" v="3585" actId="1076"/>
          <ac:spMkLst>
            <pc:docMk/>
            <pc:sldMk cId="134664245" sldId="447"/>
            <ac:spMk id="2" creationId="{12DC61D0-2BBA-44D2-8B64-304D4E2051B0}"/>
          </ac:spMkLst>
        </pc:spChg>
        <pc:spChg chg="mod">
          <ac:chgData name="Alberto Tommasini" userId="4ed976f799c97d5d" providerId="LiveId" clId="{0AED24D3-4C4D-49A3-B930-A4353E4E9340}" dt="2022-04-08T06:56:13.385" v="3560" actId="207"/>
          <ac:spMkLst>
            <pc:docMk/>
            <pc:sldMk cId="134664245" sldId="447"/>
            <ac:spMk id="3" creationId="{8D5C5BD0-CC49-4F45-AFA8-633ADE8AE18B}"/>
          </ac:spMkLst>
        </pc:spChg>
      </pc:sldChg>
      <pc:sldChg chg="add del">
        <pc:chgData name="Alberto Tommasini" userId="4ed976f799c97d5d" providerId="LiveId" clId="{0AED24D3-4C4D-49A3-B930-A4353E4E9340}" dt="2022-04-08T07:19:33.410" v="4038" actId="47"/>
        <pc:sldMkLst>
          <pc:docMk/>
          <pc:sldMk cId="3755339210" sldId="448"/>
        </pc:sldMkLst>
        <pc:spChg chg="mod">
          <ac:chgData name="Alberto Tommasini" userId="4ed976f799c97d5d" providerId="LiveId" clId="{0AED24D3-4C4D-49A3-B930-A4353E4E9340}" dt="2022-04-08T07:00:36.537" v="3657" actId="207"/>
          <ac:spMkLst>
            <pc:docMk/>
            <pc:sldMk cId="3755339210" sldId="448"/>
            <ac:spMk id="2" creationId="{F7EFF581-CD1B-4DAE-A4C5-64008C0BF264}"/>
          </ac:spMkLst>
        </pc:spChg>
        <pc:spChg chg="mod">
          <ac:chgData name="Alberto Tommasini" userId="4ed976f799c97d5d" providerId="LiveId" clId="{0AED24D3-4C4D-49A3-B930-A4353E4E9340}" dt="2022-04-08T07:00:36.537" v="3657" actId="207"/>
          <ac:spMkLst>
            <pc:docMk/>
            <pc:sldMk cId="3755339210" sldId="448"/>
            <ac:spMk id="3" creationId="{A24DA0BA-B735-400E-9015-7DA13A687AE2}"/>
          </ac:spMkLst>
        </pc:spChg>
      </pc:sldChg>
      <pc:sldChg chg="add del">
        <pc:chgData name="Alberto Tommasini" userId="4ed976f799c97d5d" providerId="LiveId" clId="{0AED24D3-4C4D-49A3-B930-A4353E4E9340}" dt="2022-04-08T06:48:07.481" v="3273" actId="2696"/>
        <pc:sldMkLst>
          <pc:docMk/>
          <pc:sldMk cId="3157034487" sldId="449"/>
        </pc:sldMkLst>
        <pc:spChg chg="mod">
          <ac:chgData name="Alberto Tommasini" userId="4ed976f799c97d5d" providerId="LiveId" clId="{0AED24D3-4C4D-49A3-B930-A4353E4E9340}" dt="2022-04-08T07:00:01.160" v="3652" actId="20577"/>
          <ac:spMkLst>
            <pc:docMk/>
            <pc:sldMk cId="3157034487" sldId="449"/>
            <ac:spMk id="22535" creationId="{6DC17D7A-6DDF-481D-814B-50969092414A}"/>
          </ac:spMkLst>
        </pc:spChg>
        <pc:spChg chg="mod">
          <ac:chgData name="Alberto Tommasini" userId="4ed976f799c97d5d" providerId="LiveId" clId="{0AED24D3-4C4D-49A3-B930-A4353E4E9340}" dt="2022-04-08T06:59:44.800" v="3620" actId="20577"/>
          <ac:spMkLst>
            <pc:docMk/>
            <pc:sldMk cId="3157034487" sldId="449"/>
            <ac:spMk id="22536" creationId="{8745A0C3-CACA-4AC2-8E72-5017C30CEC62}"/>
          </ac:spMkLst>
        </pc:spChg>
      </pc:sldChg>
      <pc:sldChg chg="modSp add">
        <pc:chgData name="Alberto Tommasini" userId="4ed976f799c97d5d" providerId="LiveId" clId="{0AED24D3-4C4D-49A3-B930-A4353E4E9340}" dt="2022-04-08T07:00:30.362" v="3656" actId="207"/>
        <pc:sldMkLst>
          <pc:docMk/>
          <pc:sldMk cId="1140151296" sldId="450"/>
        </pc:sldMkLst>
        <pc:spChg chg="mod">
          <ac:chgData name="Alberto Tommasini" userId="4ed976f799c97d5d" providerId="LiveId" clId="{0AED24D3-4C4D-49A3-B930-A4353E4E9340}" dt="2022-04-08T07:00:30.362" v="3656" actId="207"/>
          <ac:spMkLst>
            <pc:docMk/>
            <pc:sldMk cId="1140151296" sldId="450"/>
            <ac:spMk id="2" creationId="{2334F604-081C-4435-83C8-7567CC352724}"/>
          </ac:spMkLst>
        </pc:spChg>
        <pc:spChg chg="mod">
          <ac:chgData name="Alberto Tommasini" userId="4ed976f799c97d5d" providerId="LiveId" clId="{0AED24D3-4C4D-49A3-B930-A4353E4E9340}" dt="2022-04-08T07:00:30.362" v="3656" actId="207"/>
          <ac:spMkLst>
            <pc:docMk/>
            <pc:sldMk cId="1140151296" sldId="450"/>
            <ac:spMk id="3" creationId="{37373E0D-9137-4D61-93AC-29DF2FC42C62}"/>
          </ac:spMkLst>
        </pc:spChg>
      </pc:sldChg>
      <pc:sldChg chg="add del">
        <pc:chgData name="Alberto Tommasini" userId="4ed976f799c97d5d" providerId="LiveId" clId="{0AED24D3-4C4D-49A3-B930-A4353E4E9340}" dt="2022-04-08T07:19:36.754" v="4039" actId="47"/>
        <pc:sldMkLst>
          <pc:docMk/>
          <pc:sldMk cId="3489968237" sldId="451"/>
        </pc:sldMkLst>
      </pc:sldChg>
      <pc:sldChg chg="addSp delSp modSp add del mod modAnim">
        <pc:chgData name="Alberto Tommasini" userId="4ed976f799c97d5d" providerId="LiveId" clId="{0AED24D3-4C4D-49A3-B930-A4353E4E9340}" dt="2022-04-08T07:21:58.504" v="4186" actId="478"/>
        <pc:sldMkLst>
          <pc:docMk/>
          <pc:sldMk cId="686495849" sldId="452"/>
        </pc:sldMkLst>
        <pc:spChg chg="add del mod">
          <ac:chgData name="Alberto Tommasini" userId="4ed976f799c97d5d" providerId="LiveId" clId="{0AED24D3-4C4D-49A3-B930-A4353E4E9340}" dt="2022-04-08T07:19:53.139" v="4041" actId="478"/>
          <ac:spMkLst>
            <pc:docMk/>
            <pc:sldMk cId="686495849" sldId="452"/>
            <ac:spMk id="3" creationId="{D3B19D95-E703-4C37-AC89-359CC8ED1D37}"/>
          </ac:spMkLst>
        </pc:spChg>
        <pc:spChg chg="del mod">
          <ac:chgData name="Alberto Tommasini" userId="4ed976f799c97d5d" providerId="LiveId" clId="{0AED24D3-4C4D-49A3-B930-A4353E4E9340}" dt="2022-04-08T07:21:58.504" v="4186" actId="478"/>
          <ac:spMkLst>
            <pc:docMk/>
            <pc:sldMk cId="686495849" sldId="452"/>
            <ac:spMk id="5" creationId="{53A2433B-8995-4B0B-A9F2-C9C4E6CB699A}"/>
          </ac:spMkLst>
        </pc:spChg>
        <pc:spChg chg="del">
          <ac:chgData name="Alberto Tommasini" userId="4ed976f799c97d5d" providerId="LiveId" clId="{0AED24D3-4C4D-49A3-B930-A4353E4E9340}" dt="2022-04-08T07:19:47.794" v="4040" actId="478"/>
          <ac:spMkLst>
            <pc:docMk/>
            <pc:sldMk cId="686495849" sldId="452"/>
            <ac:spMk id="18434" creationId="{E7C33094-0A73-474B-A69F-F3EA2995CB0C}"/>
          </ac:spMkLst>
        </pc:spChg>
        <pc:spChg chg="mod">
          <ac:chgData name="Alberto Tommasini" userId="4ed976f799c97d5d" providerId="LiveId" clId="{0AED24D3-4C4D-49A3-B930-A4353E4E9340}" dt="2022-04-08T07:21:24.807" v="4184" actId="20577"/>
          <ac:spMkLst>
            <pc:docMk/>
            <pc:sldMk cId="686495849" sldId="452"/>
            <ac:spMk id="18435" creationId="{7BAB078A-8834-4A88-AEEC-157CDF7F3A25}"/>
          </ac:spMkLst>
        </pc:spChg>
      </pc:sldChg>
      <pc:sldChg chg="modSp add del mod">
        <pc:chgData name="Alberto Tommasini" userId="4ed976f799c97d5d" providerId="LiveId" clId="{0AED24D3-4C4D-49A3-B930-A4353E4E9340}" dt="2022-04-08T07:19:10.758" v="4035" actId="14100"/>
        <pc:sldMkLst>
          <pc:docMk/>
          <pc:sldMk cId="2814753068" sldId="454"/>
        </pc:sldMkLst>
        <pc:spChg chg="mod">
          <ac:chgData name="Alberto Tommasini" userId="4ed976f799c97d5d" providerId="LiveId" clId="{0AED24D3-4C4D-49A3-B930-A4353E4E9340}" dt="2022-04-08T07:18:56.025" v="4032" actId="1076"/>
          <ac:spMkLst>
            <pc:docMk/>
            <pc:sldMk cId="2814753068" sldId="454"/>
            <ac:spMk id="2" creationId="{07528E18-4D32-440D-8EBB-2D703E8951C0}"/>
          </ac:spMkLst>
        </pc:spChg>
        <pc:spChg chg="mod">
          <ac:chgData name="Alberto Tommasini" userId="4ed976f799c97d5d" providerId="LiveId" clId="{0AED24D3-4C4D-49A3-B930-A4353E4E9340}" dt="2022-04-08T07:19:10.758" v="4035" actId="14100"/>
          <ac:spMkLst>
            <pc:docMk/>
            <pc:sldMk cId="2814753068" sldId="454"/>
            <ac:spMk id="3" creationId="{8EBFF699-1AF1-42F8-A511-7830CE61CE5D}"/>
          </ac:spMkLst>
        </pc:spChg>
      </pc:sldChg>
      <pc:sldChg chg="add del">
        <pc:chgData name="Alberto Tommasini" userId="4ed976f799c97d5d" providerId="LiveId" clId="{0AED24D3-4C4D-49A3-B930-A4353E4E9340}" dt="2022-04-08T06:48:07.481" v="3273" actId="2696"/>
        <pc:sldMkLst>
          <pc:docMk/>
          <pc:sldMk cId="0" sldId="455"/>
        </pc:sldMkLst>
      </pc:sldChg>
      <pc:sldChg chg="add del">
        <pc:chgData name="Alberto Tommasini" userId="4ed976f799c97d5d" providerId="LiveId" clId="{0AED24D3-4C4D-49A3-B930-A4353E4E9340}" dt="2022-04-08T07:00:49.644" v="3659" actId="47"/>
        <pc:sldMkLst>
          <pc:docMk/>
          <pc:sldMk cId="2364280117" sldId="455"/>
        </pc:sldMkLst>
      </pc:sldChg>
      <pc:sldChg chg="add">
        <pc:chgData name="Alberto Tommasini" userId="4ed976f799c97d5d" providerId="LiveId" clId="{0AED24D3-4C4D-49A3-B930-A4353E4E9340}" dt="2022-04-08T06:48:17.506" v="3274"/>
        <pc:sldMkLst>
          <pc:docMk/>
          <pc:sldMk cId="1853579110" sldId="457"/>
        </pc:sldMkLst>
        <pc:spChg chg="del">
          <ac:chgData name="Alberto Tommasini" userId="4ed976f799c97d5d" providerId="LiveId" clId="{0AED24D3-4C4D-49A3-B930-A4353E4E9340}" dt="2022-04-08T07:22:24.725" v="4187" actId="478"/>
          <ac:spMkLst>
            <pc:docMk/>
            <pc:sldMk cId="1853579110" sldId="457"/>
            <ac:spMk id="2" creationId="{D40B1D4E-1E8E-45A1-A690-17ACE8B7C2C4}"/>
          </ac:spMkLst>
        </pc:spChg>
        <pc:spChg chg="del">
          <ac:chgData name="Alberto Tommasini" userId="4ed976f799c97d5d" providerId="LiveId" clId="{0AED24D3-4C4D-49A3-B930-A4353E4E9340}" dt="2022-04-08T07:22:37.168" v="4189" actId="478"/>
          <ac:spMkLst>
            <pc:docMk/>
            <pc:sldMk cId="1853579110" sldId="457"/>
            <ac:spMk id="5" creationId="{E5966827-C23A-4BA9-9611-CBE0504B1FE2}"/>
          </ac:spMkLst>
        </pc:spChg>
        <pc:spChg chg="add del mod">
          <ac:chgData name="Alberto Tommasini" userId="4ed976f799c97d5d" providerId="LiveId" clId="{0AED24D3-4C4D-49A3-B930-A4353E4E9340}" dt="2022-04-08T07:22:29.047" v="4188" actId="478"/>
          <ac:spMkLst>
            <pc:docMk/>
            <pc:sldMk cId="1853579110" sldId="457"/>
            <ac:spMk id="7" creationId="{46CE69F4-DBC2-4100-95E2-3AE7BDF13F06}"/>
          </ac:spMkLst>
        </pc:spChg>
      </pc:sldChg>
      <pc:sldChg chg="add del">
        <pc:chgData name="Alberto Tommasini" userId="4ed976f799c97d5d" providerId="LiveId" clId="{0AED24D3-4C4D-49A3-B930-A4353E4E9340}" dt="2022-04-08T07:23:01.855" v="4191" actId="47"/>
        <pc:sldMkLst>
          <pc:docMk/>
          <pc:sldMk cId="1349595382" sldId="458"/>
        </pc:sldMkLst>
      </pc:sldChg>
      <pc:sldChg chg="add">
        <pc:chgData name="Alberto Tommasini" userId="4ed976f799c97d5d" providerId="LiveId" clId="{0AED24D3-4C4D-49A3-B930-A4353E4E9340}" dt="2022-04-08T06:48:17.506" v="3274"/>
        <pc:sldMkLst>
          <pc:docMk/>
          <pc:sldMk cId="3821947924" sldId="459"/>
        </pc:sldMkLst>
      </pc:sldChg>
      <pc:sldChg chg="add">
        <pc:chgData name="Alberto Tommasini" userId="4ed976f799c97d5d" providerId="LiveId" clId="{0AED24D3-4C4D-49A3-B930-A4353E4E9340}" dt="2022-04-08T06:48:17.506" v="3274"/>
        <pc:sldMkLst>
          <pc:docMk/>
          <pc:sldMk cId="2965160831" sldId="461"/>
        </pc:sldMkLst>
        <pc:spChg chg="add mod">
          <ac:chgData name="Alberto Tommasini" userId="4ed976f799c97d5d" providerId="LiveId" clId="{0AED24D3-4C4D-49A3-B930-A4353E4E9340}" dt="2022-04-08T07:24:22.112" v="4207" actId="113"/>
          <ac:spMkLst>
            <pc:docMk/>
            <pc:sldMk cId="2965160831" sldId="461"/>
            <ac:spMk id="2" creationId="{217AE3C2-3AF9-4E4C-8E40-4472CC92267B}"/>
          </ac:spMkLst>
        </pc:spChg>
        <pc:spChg chg="del">
          <ac:chgData name="Alberto Tommasini" userId="4ed976f799c97d5d" providerId="LiveId" clId="{0AED24D3-4C4D-49A3-B930-A4353E4E9340}" dt="2022-04-08T07:23:19.275" v="4192" actId="478"/>
          <ac:spMkLst>
            <pc:docMk/>
            <pc:sldMk cId="2965160831" sldId="461"/>
            <ac:spMk id="4" creationId="{F88D6A47-43E4-4DE1-8C9F-CB359A935811}"/>
          </ac:spMkLst>
        </pc:spChg>
        <pc:spChg chg="mod">
          <ac:chgData name="Alberto Tommasini" userId="4ed976f799c97d5d" providerId="LiveId" clId="{0AED24D3-4C4D-49A3-B930-A4353E4E9340}" dt="2022-04-08T07:23:31.833" v="4193" actId="207"/>
          <ac:spMkLst>
            <pc:docMk/>
            <pc:sldMk cId="2965160831" sldId="461"/>
            <ac:spMk id="6" creationId="{70F710B3-6549-472C-9208-6B3F05504942}"/>
          </ac:spMkLst>
        </pc:spChg>
      </pc:sldChg>
      <pc:sldChg chg="modSp add">
        <pc:chgData name="Alberto Tommasini" userId="4ed976f799c97d5d" providerId="LiveId" clId="{0AED24D3-4C4D-49A3-B930-A4353E4E9340}" dt="2022-04-08T07:03:40.941" v="3664" actId="207"/>
        <pc:sldMkLst>
          <pc:docMk/>
          <pc:sldMk cId="1247701365" sldId="462"/>
        </pc:sldMkLst>
        <pc:spChg chg="mod">
          <ac:chgData name="Alberto Tommasini" userId="4ed976f799c97d5d" providerId="LiveId" clId="{0AED24D3-4C4D-49A3-B930-A4353E4E9340}" dt="2022-04-08T07:03:40.941" v="3664" actId="207"/>
          <ac:spMkLst>
            <pc:docMk/>
            <pc:sldMk cId="1247701365" sldId="462"/>
            <ac:spMk id="2" creationId="{28A11DE0-003C-4DFD-82EA-51AC2BEC499F}"/>
          </ac:spMkLst>
        </pc:spChg>
        <pc:spChg chg="mod">
          <ac:chgData name="Alberto Tommasini" userId="4ed976f799c97d5d" providerId="LiveId" clId="{0AED24D3-4C4D-49A3-B930-A4353E4E9340}" dt="2022-04-08T07:03:40.941" v="3664" actId="207"/>
          <ac:spMkLst>
            <pc:docMk/>
            <pc:sldMk cId="1247701365" sldId="462"/>
            <ac:spMk id="3" creationId="{309D44B8-DA06-402B-A6DC-EDEFEAC74A04}"/>
          </ac:spMkLst>
        </pc:spChg>
      </pc:sldChg>
      <pc:sldChg chg="addSp modSp add del mod modAnim">
        <pc:chgData name="Alberto Tommasini" userId="4ed976f799c97d5d" providerId="LiveId" clId="{0AED24D3-4C4D-49A3-B930-A4353E4E9340}" dt="2022-04-08T07:37:10.086" v="4429" actId="14100"/>
        <pc:sldMkLst>
          <pc:docMk/>
          <pc:sldMk cId="3007631782" sldId="464"/>
        </pc:sldMkLst>
        <pc:spChg chg="mod">
          <ac:chgData name="Alberto Tommasini" userId="4ed976f799c97d5d" providerId="LiveId" clId="{0AED24D3-4C4D-49A3-B930-A4353E4E9340}" dt="2022-04-08T07:35:29.233" v="4383" actId="1076"/>
          <ac:spMkLst>
            <pc:docMk/>
            <pc:sldMk cId="3007631782" sldId="464"/>
            <ac:spMk id="2" creationId="{2F9BE2E7-1189-476A-928D-372D53B2D318}"/>
          </ac:spMkLst>
        </pc:spChg>
        <pc:spChg chg="add mod">
          <ac:chgData name="Alberto Tommasini" userId="4ed976f799c97d5d" providerId="LiveId" clId="{0AED24D3-4C4D-49A3-B930-A4353E4E9340}" dt="2022-04-08T07:36:35.102" v="4415" actId="1076"/>
          <ac:spMkLst>
            <pc:docMk/>
            <pc:sldMk cId="3007631782" sldId="464"/>
            <ac:spMk id="5" creationId="{C5EC16A4-55F8-4309-9AC9-469ECB0930DB}"/>
          </ac:spMkLst>
        </pc:spChg>
        <pc:spChg chg="mod">
          <ac:chgData name="Alberto Tommasini" userId="4ed976f799c97d5d" providerId="LiveId" clId="{0AED24D3-4C4D-49A3-B930-A4353E4E9340}" dt="2022-04-08T07:36:39.023" v="4416" actId="1076"/>
          <ac:spMkLst>
            <pc:docMk/>
            <pc:sldMk cId="3007631782" sldId="464"/>
            <ac:spMk id="6" creationId="{EB6B87BF-1247-436D-AE0C-CB6E3528A72E}"/>
          </ac:spMkLst>
        </pc:spChg>
        <pc:spChg chg="add mod">
          <ac:chgData name="Alberto Tommasini" userId="4ed976f799c97d5d" providerId="LiveId" clId="{0AED24D3-4C4D-49A3-B930-A4353E4E9340}" dt="2022-04-08T07:36:58.785" v="4417" actId="1076"/>
          <ac:spMkLst>
            <pc:docMk/>
            <pc:sldMk cId="3007631782" sldId="464"/>
            <ac:spMk id="7" creationId="{53695D0F-FBDE-407C-ADAB-82D75F8C108C}"/>
          </ac:spMkLst>
        </pc:spChg>
        <pc:spChg chg="add mod">
          <ac:chgData name="Alberto Tommasini" userId="4ed976f799c97d5d" providerId="LiveId" clId="{0AED24D3-4C4D-49A3-B930-A4353E4E9340}" dt="2022-04-08T07:36:12.855" v="4391" actId="1076"/>
          <ac:spMkLst>
            <pc:docMk/>
            <pc:sldMk cId="3007631782" sldId="464"/>
            <ac:spMk id="8" creationId="{36A2E0AC-DFB3-441B-B0C1-16169A08284C}"/>
          </ac:spMkLst>
        </pc:spChg>
        <pc:spChg chg="add mod">
          <ac:chgData name="Alberto Tommasini" userId="4ed976f799c97d5d" providerId="LiveId" clId="{0AED24D3-4C4D-49A3-B930-A4353E4E9340}" dt="2022-04-08T07:37:10.086" v="4429" actId="14100"/>
          <ac:spMkLst>
            <pc:docMk/>
            <pc:sldMk cId="3007631782" sldId="464"/>
            <ac:spMk id="9" creationId="{DE16819E-F06B-43C7-BE86-D6794FCFA534}"/>
          </ac:spMkLst>
        </pc:spChg>
        <pc:picChg chg="add mod">
          <ac:chgData name="Alberto Tommasini" userId="4ed976f799c97d5d" providerId="LiveId" clId="{0AED24D3-4C4D-49A3-B930-A4353E4E9340}" dt="2022-04-08T07:35:55.789" v="4389" actId="1076"/>
          <ac:picMkLst>
            <pc:docMk/>
            <pc:sldMk cId="3007631782" sldId="464"/>
            <ac:picMk id="4" creationId="{78D610AA-BA77-46E4-A099-0C17F9A49DCB}"/>
          </ac:picMkLst>
        </pc:picChg>
      </pc:sldChg>
      <pc:sldChg chg="add del">
        <pc:chgData name="Alberto Tommasini" userId="4ed976f799c97d5d" providerId="LiveId" clId="{0AED24D3-4C4D-49A3-B930-A4353E4E9340}" dt="2022-04-08T08:45:20.597" v="4434" actId="47"/>
        <pc:sldMkLst>
          <pc:docMk/>
          <pc:sldMk cId="1488719654" sldId="469"/>
        </pc:sldMkLst>
        <pc:spChg chg="mod">
          <ac:chgData name="Alberto Tommasini" userId="4ed976f799c97d5d" providerId="LiveId" clId="{0AED24D3-4C4D-49A3-B930-A4353E4E9340}" dt="2022-04-08T07:04:31.303" v="3669" actId="207"/>
          <ac:spMkLst>
            <pc:docMk/>
            <pc:sldMk cId="1488719654" sldId="469"/>
            <ac:spMk id="2" creationId="{0C253DBC-6D0A-4990-9B64-E75A7EA87D05}"/>
          </ac:spMkLst>
        </pc:spChg>
        <pc:spChg chg="mod">
          <ac:chgData name="Alberto Tommasini" userId="4ed976f799c97d5d" providerId="LiveId" clId="{0AED24D3-4C4D-49A3-B930-A4353E4E9340}" dt="2022-04-08T07:04:31.303" v="3669" actId="207"/>
          <ac:spMkLst>
            <pc:docMk/>
            <pc:sldMk cId="1488719654" sldId="469"/>
            <ac:spMk id="3" creationId="{2783B5D8-938E-4584-8F7B-FF1F5189E837}"/>
          </ac:spMkLst>
        </pc:spChg>
      </pc:sldChg>
      <pc:sldChg chg="add del">
        <pc:chgData name="Alberto Tommasini" userId="4ed976f799c97d5d" providerId="LiveId" clId="{0AED24D3-4C4D-49A3-B930-A4353E4E9340}" dt="2022-04-08T06:48:07.481" v="3273" actId="2696"/>
        <pc:sldMkLst>
          <pc:docMk/>
          <pc:sldMk cId="2268937618" sldId="472"/>
        </pc:sldMkLst>
        <pc:spChg chg="mod">
          <ac:chgData name="Alberto Tommasini" userId="4ed976f799c97d5d" providerId="LiveId" clId="{0AED24D3-4C4D-49A3-B930-A4353E4E9340}" dt="2022-04-08T07:05:03.737" v="3674" actId="207"/>
          <ac:spMkLst>
            <pc:docMk/>
            <pc:sldMk cId="2268937618" sldId="472"/>
            <ac:spMk id="2" creationId="{5E384222-C030-4B9C-A499-C884C00EF110}"/>
          </ac:spMkLst>
        </pc:spChg>
        <pc:spChg chg="mod">
          <ac:chgData name="Alberto Tommasini" userId="4ed976f799c97d5d" providerId="LiveId" clId="{0AED24D3-4C4D-49A3-B930-A4353E4E9340}" dt="2022-04-08T07:05:03.737" v="3674" actId="207"/>
          <ac:spMkLst>
            <pc:docMk/>
            <pc:sldMk cId="2268937618" sldId="472"/>
            <ac:spMk id="67586" creationId="{2AC1469E-453C-449B-A8CE-5D6290121C7C}"/>
          </ac:spMkLst>
        </pc:spChg>
        <pc:spChg chg="mod">
          <ac:chgData name="Alberto Tommasini" userId="4ed976f799c97d5d" providerId="LiveId" clId="{0AED24D3-4C4D-49A3-B930-A4353E4E9340}" dt="2022-04-08T07:05:03.737" v="3674" actId="207"/>
          <ac:spMkLst>
            <pc:docMk/>
            <pc:sldMk cId="2268937618" sldId="472"/>
            <ac:spMk id="67587" creationId="{57CBA453-E420-40EB-A4EB-5FA4088F2A21}"/>
          </ac:spMkLst>
        </pc:spChg>
      </pc:sldChg>
      <pc:sldChg chg="add">
        <pc:chgData name="Alberto Tommasini" userId="4ed976f799c97d5d" providerId="LiveId" clId="{0AED24D3-4C4D-49A3-B930-A4353E4E9340}" dt="2022-04-08T06:48:17.506" v="3274"/>
        <pc:sldMkLst>
          <pc:docMk/>
          <pc:sldMk cId="1334033292" sldId="476"/>
        </pc:sldMkLst>
        <pc:spChg chg="del mod">
          <ac:chgData name="Alberto Tommasini" userId="4ed976f799c97d5d" providerId="LiveId" clId="{0AED24D3-4C4D-49A3-B930-A4353E4E9340}" dt="2022-04-08T08:47:01.544" v="4446" actId="478"/>
          <ac:spMkLst>
            <pc:docMk/>
            <pc:sldMk cId="1334033292" sldId="476"/>
            <ac:spMk id="35842" creationId="{25A32BCC-C0C1-468A-B339-08DC43471427}"/>
          </ac:spMkLst>
        </pc:spChg>
        <pc:picChg chg="mod">
          <ac:chgData name="Alberto Tommasini" userId="4ed976f799c97d5d" providerId="LiveId" clId="{0AED24D3-4C4D-49A3-B930-A4353E4E9340}" dt="2022-04-08T08:47:10.308" v="4450" actId="1076"/>
          <ac:picMkLst>
            <pc:docMk/>
            <pc:sldMk cId="1334033292" sldId="476"/>
            <ac:picMk id="35843" creationId="{B45AC2FB-0AFE-449B-AC00-5B8650DEC33B}"/>
          </ac:picMkLst>
        </pc:picChg>
        <pc:picChg chg="mod">
          <ac:chgData name="Alberto Tommasini" userId="4ed976f799c97d5d" providerId="LiveId" clId="{0AED24D3-4C4D-49A3-B930-A4353E4E9340}" dt="2022-04-08T08:47:14.389" v="4451" actId="14100"/>
          <ac:picMkLst>
            <pc:docMk/>
            <pc:sldMk cId="1334033292" sldId="476"/>
            <ac:picMk id="86021" creationId="{21A2EDF9-F38A-4BA7-B2A7-7C355923C9F0}"/>
          </ac:picMkLst>
        </pc:picChg>
      </pc:sldChg>
      <pc:sldChg chg="add del">
        <pc:chgData name="Alberto Tommasini" userId="4ed976f799c97d5d" providerId="LiveId" clId="{0AED24D3-4C4D-49A3-B930-A4353E4E9340}" dt="2022-04-08T06:48:07.481" v="3273" actId="2696"/>
        <pc:sldMkLst>
          <pc:docMk/>
          <pc:sldMk cId="0" sldId="521"/>
        </pc:sldMkLst>
      </pc:sldChg>
      <pc:sldChg chg="add del">
        <pc:chgData name="Alberto Tommasini" userId="4ed976f799c97d5d" providerId="LiveId" clId="{0AED24D3-4C4D-49A3-B930-A4353E4E9340}" dt="2022-04-08T07:00:47.314" v="3658" actId="47"/>
        <pc:sldMkLst>
          <pc:docMk/>
          <pc:sldMk cId="3732028880" sldId="521"/>
        </pc:sldMkLst>
      </pc:sldChg>
      <pc:sldChg chg="addSp delSp modSp add mod">
        <pc:chgData name="Alberto Tommasini" userId="4ed976f799c97d5d" providerId="LiveId" clId="{0AED24D3-4C4D-49A3-B930-A4353E4E9340}" dt="2022-04-08T06:04:07.797" v="2769" actId="113"/>
        <pc:sldMkLst>
          <pc:docMk/>
          <pc:sldMk cId="4163841235" sldId="524"/>
        </pc:sldMkLst>
        <pc:spChg chg="mod">
          <ac:chgData name="Alberto Tommasini" userId="4ed976f799c97d5d" providerId="LiveId" clId="{0AED24D3-4C4D-49A3-B930-A4353E4E9340}" dt="2022-04-08T06:04:07.797" v="2769" actId="113"/>
          <ac:spMkLst>
            <pc:docMk/>
            <pc:sldMk cId="4163841235" sldId="524"/>
            <ac:spMk id="2" creationId="{DACD6407-D134-477E-A4A3-D29F553E2599}"/>
          </ac:spMkLst>
        </pc:spChg>
        <pc:spChg chg="add del mod">
          <ac:chgData name="Alberto Tommasini" userId="4ed976f799c97d5d" providerId="LiveId" clId="{0AED24D3-4C4D-49A3-B930-A4353E4E9340}" dt="2022-04-08T06:00:54.270" v="2443" actId="478"/>
          <ac:spMkLst>
            <pc:docMk/>
            <pc:sldMk cId="4163841235" sldId="524"/>
            <ac:spMk id="3" creationId="{DA7BF42D-AFF4-4180-8737-05830B79D55B}"/>
          </ac:spMkLst>
        </pc:spChg>
        <pc:spChg chg="add mod">
          <ac:chgData name="Alberto Tommasini" userId="4ed976f799c97d5d" providerId="LiveId" clId="{0AED24D3-4C4D-49A3-B930-A4353E4E9340}" dt="2022-04-08T06:01:08.199" v="2461" actId="20577"/>
          <ac:spMkLst>
            <pc:docMk/>
            <pc:sldMk cId="4163841235" sldId="524"/>
            <ac:spMk id="4" creationId="{01677E42-CCB8-4379-8FF8-ACBF6281FD8D}"/>
          </ac:spMkLst>
        </pc:spChg>
      </pc:sldChg>
      <pc:sldChg chg="modSp add mod">
        <pc:chgData name="Alberto Tommasini" userId="4ed976f799c97d5d" providerId="LiveId" clId="{0AED24D3-4C4D-49A3-B930-A4353E4E9340}" dt="2022-04-08T06:08:41.790" v="2953" actId="113"/>
        <pc:sldMkLst>
          <pc:docMk/>
          <pc:sldMk cId="2724131200" sldId="525"/>
        </pc:sldMkLst>
        <pc:spChg chg="mod">
          <ac:chgData name="Alberto Tommasini" userId="4ed976f799c97d5d" providerId="LiveId" clId="{0AED24D3-4C4D-49A3-B930-A4353E4E9340}" dt="2022-04-08T06:08:41.790" v="2953" actId="113"/>
          <ac:spMkLst>
            <pc:docMk/>
            <pc:sldMk cId="2724131200" sldId="525"/>
            <ac:spMk id="2" creationId="{B2FAE7D2-5AA3-4035-815D-E8A8EF4A235C}"/>
          </ac:spMkLst>
        </pc:spChg>
        <pc:spChg chg="mod">
          <ac:chgData name="Alberto Tommasini" userId="4ed976f799c97d5d" providerId="LiveId" clId="{0AED24D3-4C4D-49A3-B930-A4353E4E9340}" dt="2022-04-08T06:05:30.259" v="2797" actId="1076"/>
          <ac:spMkLst>
            <pc:docMk/>
            <pc:sldMk cId="2724131200" sldId="525"/>
            <ac:spMk id="3" creationId="{5E530195-9E11-496E-9F9E-E46B95F163FA}"/>
          </ac:spMkLst>
        </pc:spChg>
        <pc:spChg chg="mod">
          <ac:chgData name="Alberto Tommasini" userId="4ed976f799c97d5d" providerId="LiveId" clId="{0AED24D3-4C4D-49A3-B930-A4353E4E9340}" dt="2022-04-08T06:05:33.773" v="2798" actId="1076"/>
          <ac:spMkLst>
            <pc:docMk/>
            <pc:sldMk cId="2724131200" sldId="525"/>
            <ac:spMk id="4" creationId="{228EFD96-D482-4B11-B477-314E137A8C6A}"/>
          </ac:spMkLst>
        </pc:spChg>
        <pc:spChg chg="mod">
          <ac:chgData name="Alberto Tommasini" userId="4ed976f799c97d5d" providerId="LiveId" clId="{0AED24D3-4C4D-49A3-B930-A4353E4E9340}" dt="2022-04-08T06:05:43.635" v="2799" actId="1076"/>
          <ac:spMkLst>
            <pc:docMk/>
            <pc:sldMk cId="2724131200" sldId="525"/>
            <ac:spMk id="5" creationId="{2D6E10B1-5C01-4720-B023-AD84466AC2EA}"/>
          </ac:spMkLst>
        </pc:spChg>
        <pc:spChg chg="mod">
          <ac:chgData name="Alberto Tommasini" userId="4ed976f799c97d5d" providerId="LiveId" clId="{0AED24D3-4C4D-49A3-B930-A4353E4E9340}" dt="2022-04-08T06:05:47.847" v="2800" actId="1076"/>
          <ac:spMkLst>
            <pc:docMk/>
            <pc:sldMk cId="2724131200" sldId="525"/>
            <ac:spMk id="6" creationId="{BBFA2F64-77FF-47A7-8C2F-10BB6E2F40D2}"/>
          </ac:spMkLst>
        </pc:spChg>
        <pc:spChg chg="mod">
          <ac:chgData name="Alberto Tommasini" userId="4ed976f799c97d5d" providerId="LiveId" clId="{0AED24D3-4C4D-49A3-B930-A4353E4E9340}" dt="2022-04-08T06:05:53.244" v="2801" actId="1076"/>
          <ac:spMkLst>
            <pc:docMk/>
            <pc:sldMk cId="2724131200" sldId="525"/>
            <ac:spMk id="7" creationId="{9453167D-717E-4AB4-8DAA-6243AB044B17}"/>
          </ac:spMkLst>
        </pc:spChg>
        <pc:spChg chg="mod">
          <ac:chgData name="Alberto Tommasini" userId="4ed976f799c97d5d" providerId="LiveId" clId="{0AED24D3-4C4D-49A3-B930-A4353E4E9340}" dt="2022-04-08T06:06:11.575" v="2803" actId="1076"/>
          <ac:spMkLst>
            <pc:docMk/>
            <pc:sldMk cId="2724131200" sldId="525"/>
            <ac:spMk id="8" creationId="{BE467A05-6906-45BE-85F8-7F2020E38318}"/>
          </ac:spMkLst>
        </pc:spChg>
        <pc:spChg chg="mod">
          <ac:chgData name="Alberto Tommasini" userId="4ed976f799c97d5d" providerId="LiveId" clId="{0AED24D3-4C4D-49A3-B930-A4353E4E9340}" dt="2022-04-08T06:06:16.602" v="2804" actId="1076"/>
          <ac:spMkLst>
            <pc:docMk/>
            <pc:sldMk cId="2724131200" sldId="525"/>
            <ac:spMk id="9" creationId="{DDA38FDC-D3DF-45F7-A29E-C2C6413F619F}"/>
          </ac:spMkLst>
        </pc:spChg>
        <pc:spChg chg="mod">
          <ac:chgData name="Alberto Tommasini" userId="4ed976f799c97d5d" providerId="LiveId" clId="{0AED24D3-4C4D-49A3-B930-A4353E4E9340}" dt="2022-04-08T06:06:26.049" v="2805" actId="1076"/>
          <ac:spMkLst>
            <pc:docMk/>
            <pc:sldMk cId="2724131200" sldId="525"/>
            <ac:spMk id="10" creationId="{93EF760E-83D3-46E4-A686-2E8996400678}"/>
          </ac:spMkLst>
        </pc:spChg>
        <pc:spChg chg="mod">
          <ac:chgData name="Alberto Tommasini" userId="4ed976f799c97d5d" providerId="LiveId" clId="{0AED24D3-4C4D-49A3-B930-A4353E4E9340}" dt="2022-04-08T06:06:38.220" v="2808" actId="1076"/>
          <ac:spMkLst>
            <pc:docMk/>
            <pc:sldMk cId="2724131200" sldId="525"/>
            <ac:spMk id="11" creationId="{B836C5FC-88DD-4295-996B-D67798826B35}"/>
          </ac:spMkLst>
        </pc:spChg>
        <pc:spChg chg="mod">
          <ac:chgData name="Alberto Tommasini" userId="4ed976f799c97d5d" providerId="LiveId" clId="{0AED24D3-4C4D-49A3-B930-A4353E4E9340}" dt="2022-04-08T06:05:06.336" v="2793" actId="207"/>
          <ac:spMkLst>
            <pc:docMk/>
            <pc:sldMk cId="2724131200" sldId="525"/>
            <ac:spMk id="12" creationId="{C184C5C2-FC56-4248-B7A0-D0F8AA0467D4}"/>
          </ac:spMkLst>
        </pc:spChg>
        <pc:spChg chg="mod">
          <ac:chgData name="Alberto Tommasini" userId="4ed976f799c97d5d" providerId="LiveId" clId="{0AED24D3-4C4D-49A3-B930-A4353E4E9340}" dt="2022-04-08T06:08:26.977" v="2951" actId="1076"/>
          <ac:spMkLst>
            <pc:docMk/>
            <pc:sldMk cId="2724131200" sldId="525"/>
            <ac:spMk id="13" creationId="{F3F94B8B-DDF4-4478-A2C0-5F71EF2EFF78}"/>
          </ac:spMkLst>
        </pc:spChg>
      </pc:sldChg>
      <pc:sldChg chg="modSp add mod">
        <pc:chgData name="Alberto Tommasini" userId="4ed976f799c97d5d" providerId="LiveId" clId="{0AED24D3-4C4D-49A3-B930-A4353E4E9340}" dt="2022-04-08T08:49:13.709" v="4555" actId="1076"/>
        <pc:sldMkLst>
          <pc:docMk/>
          <pc:sldMk cId="3006338694" sldId="526"/>
        </pc:sldMkLst>
        <pc:spChg chg="mod">
          <ac:chgData name="Alberto Tommasini" userId="4ed976f799c97d5d" providerId="LiveId" clId="{0AED24D3-4C4D-49A3-B930-A4353E4E9340}" dt="2022-04-08T06:08:53.016" v="2958" actId="113"/>
          <ac:spMkLst>
            <pc:docMk/>
            <pc:sldMk cId="3006338694" sldId="526"/>
            <ac:spMk id="2" creationId="{23C33CE5-6971-48E3-B2BA-95564952712D}"/>
          </ac:spMkLst>
        </pc:spChg>
        <pc:spChg chg="mod">
          <ac:chgData name="Alberto Tommasini" userId="4ed976f799c97d5d" providerId="LiveId" clId="{0AED24D3-4C4D-49A3-B930-A4353E4E9340}" dt="2022-04-08T08:49:10.225" v="4554" actId="14100"/>
          <ac:spMkLst>
            <pc:docMk/>
            <pc:sldMk cId="3006338694" sldId="526"/>
            <ac:spMk id="3" creationId="{801B4660-DDA7-4E8F-BFD4-BDBEB684D0C3}"/>
          </ac:spMkLst>
        </pc:spChg>
        <pc:spChg chg="mod">
          <ac:chgData name="Alberto Tommasini" userId="4ed976f799c97d5d" providerId="LiveId" clId="{0AED24D3-4C4D-49A3-B930-A4353E4E9340}" dt="2022-04-08T08:49:13.709" v="4555" actId="1076"/>
          <ac:spMkLst>
            <pc:docMk/>
            <pc:sldMk cId="3006338694" sldId="526"/>
            <ac:spMk id="4" creationId="{A1D8713B-2E77-46CC-BB3D-6BE711D01801}"/>
          </ac:spMkLst>
        </pc:spChg>
      </pc:sldChg>
      <pc:sldChg chg="modSp add mod">
        <pc:chgData name="Alberto Tommasini" userId="4ed976f799c97d5d" providerId="LiveId" clId="{0AED24D3-4C4D-49A3-B930-A4353E4E9340}" dt="2022-04-08T08:49:38.388" v="4570" actId="20577"/>
        <pc:sldMkLst>
          <pc:docMk/>
          <pc:sldMk cId="580127031" sldId="527"/>
        </pc:sldMkLst>
        <pc:spChg chg="mod">
          <ac:chgData name="Alberto Tommasini" userId="4ed976f799c97d5d" providerId="LiveId" clId="{0AED24D3-4C4D-49A3-B930-A4353E4E9340}" dt="2022-04-08T06:11:43.030" v="3055" actId="255"/>
          <ac:spMkLst>
            <pc:docMk/>
            <pc:sldMk cId="580127031" sldId="527"/>
            <ac:spMk id="2" creationId="{23C33CE5-6971-48E3-B2BA-95564952712D}"/>
          </ac:spMkLst>
        </pc:spChg>
        <pc:spChg chg="mod">
          <ac:chgData name="Alberto Tommasini" userId="4ed976f799c97d5d" providerId="LiveId" clId="{0AED24D3-4C4D-49A3-B930-A4353E4E9340}" dt="2022-04-08T08:49:38.388" v="4570" actId="20577"/>
          <ac:spMkLst>
            <pc:docMk/>
            <pc:sldMk cId="580127031" sldId="527"/>
            <ac:spMk id="3" creationId="{801B4660-DDA7-4E8F-BFD4-BDBEB684D0C3}"/>
          </ac:spMkLst>
        </pc:spChg>
      </pc:sldChg>
      <pc:sldChg chg="modSp add mod">
        <pc:chgData name="Alberto Tommasini" userId="4ed976f799c97d5d" providerId="LiveId" clId="{0AED24D3-4C4D-49A3-B930-A4353E4E9340}" dt="2022-04-08T06:24:48.501" v="3094" actId="6549"/>
        <pc:sldMkLst>
          <pc:docMk/>
          <pc:sldMk cId="947190456" sldId="528"/>
        </pc:sldMkLst>
        <pc:spChg chg="mod">
          <ac:chgData name="Alberto Tommasini" userId="4ed976f799c97d5d" providerId="LiveId" clId="{0AED24D3-4C4D-49A3-B930-A4353E4E9340}" dt="2022-04-08T06:21:32.971" v="3082" actId="113"/>
          <ac:spMkLst>
            <pc:docMk/>
            <pc:sldMk cId="947190456" sldId="528"/>
            <ac:spMk id="2" creationId="{702BE7ED-BD10-476D-8592-E405F0371751}"/>
          </ac:spMkLst>
        </pc:spChg>
        <pc:spChg chg="mod">
          <ac:chgData name="Alberto Tommasini" userId="4ed976f799c97d5d" providerId="LiveId" clId="{0AED24D3-4C4D-49A3-B930-A4353E4E9340}" dt="2022-04-08T06:24:48.501" v="3094" actId="6549"/>
          <ac:spMkLst>
            <pc:docMk/>
            <pc:sldMk cId="947190456" sldId="528"/>
            <ac:spMk id="3" creationId="{CEAF5F8A-2CD0-4778-9339-2D46C999C49D}"/>
          </ac:spMkLst>
        </pc:spChg>
      </pc:sldChg>
      <pc:sldChg chg="addSp modSp add mod">
        <pc:chgData name="Alberto Tommasini" userId="4ed976f799c97d5d" providerId="LiveId" clId="{0AED24D3-4C4D-49A3-B930-A4353E4E9340}" dt="2022-04-08T06:28:01.755" v="3193" actId="115"/>
        <pc:sldMkLst>
          <pc:docMk/>
          <pc:sldMk cId="4138117808" sldId="529"/>
        </pc:sldMkLst>
        <pc:spChg chg="mod">
          <ac:chgData name="Alberto Tommasini" userId="4ed976f799c97d5d" providerId="LiveId" clId="{0AED24D3-4C4D-49A3-B930-A4353E4E9340}" dt="2022-04-08T06:25:35.916" v="3097" actId="113"/>
          <ac:spMkLst>
            <pc:docMk/>
            <pc:sldMk cId="4138117808" sldId="529"/>
            <ac:spMk id="2" creationId="{702BE7ED-BD10-476D-8592-E405F0371751}"/>
          </ac:spMkLst>
        </pc:spChg>
        <pc:spChg chg="mod">
          <ac:chgData name="Alberto Tommasini" userId="4ed976f799c97d5d" providerId="LiveId" clId="{0AED24D3-4C4D-49A3-B930-A4353E4E9340}" dt="2022-04-08T06:26:55.938" v="3112" actId="113"/>
          <ac:spMkLst>
            <pc:docMk/>
            <pc:sldMk cId="4138117808" sldId="529"/>
            <ac:spMk id="3" creationId="{CEAF5F8A-2CD0-4778-9339-2D46C999C49D}"/>
          </ac:spMkLst>
        </pc:spChg>
        <pc:spChg chg="add mod">
          <ac:chgData name="Alberto Tommasini" userId="4ed976f799c97d5d" providerId="LiveId" clId="{0AED24D3-4C4D-49A3-B930-A4353E4E9340}" dt="2022-04-08T06:28:01.755" v="3193" actId="115"/>
          <ac:spMkLst>
            <pc:docMk/>
            <pc:sldMk cId="4138117808" sldId="529"/>
            <ac:spMk id="5" creationId="{1FD8C7AC-59DF-43B9-8274-CDD2CB6A245C}"/>
          </ac:spMkLst>
        </pc:spChg>
      </pc:sldChg>
      <pc:sldChg chg="modSp add mod">
        <pc:chgData name="Alberto Tommasini" userId="4ed976f799c97d5d" providerId="LiveId" clId="{0AED24D3-4C4D-49A3-B930-A4353E4E9340}" dt="2022-04-08T06:29:30.738" v="3204" actId="14100"/>
        <pc:sldMkLst>
          <pc:docMk/>
          <pc:sldMk cId="2978733370" sldId="530"/>
        </pc:sldMkLst>
        <pc:spChg chg="mod">
          <ac:chgData name="Alberto Tommasini" userId="4ed976f799c97d5d" providerId="LiveId" clId="{0AED24D3-4C4D-49A3-B930-A4353E4E9340}" dt="2022-04-08T06:28:45.285" v="3201" actId="1076"/>
          <ac:spMkLst>
            <pc:docMk/>
            <pc:sldMk cId="2978733370" sldId="530"/>
            <ac:spMk id="2" creationId="{5DA3C476-CBD6-4EC0-A06F-CEA425B6DFE4}"/>
          </ac:spMkLst>
        </pc:spChg>
        <pc:spChg chg="mod">
          <ac:chgData name="Alberto Tommasini" userId="4ed976f799c97d5d" providerId="LiveId" clId="{0AED24D3-4C4D-49A3-B930-A4353E4E9340}" dt="2022-04-08T06:28:37.908" v="3199" actId="255"/>
          <ac:spMkLst>
            <pc:docMk/>
            <pc:sldMk cId="2978733370" sldId="530"/>
            <ac:spMk id="3" creationId="{027C3FE9-46E1-40DD-A6A3-5884620C4BB5}"/>
          </ac:spMkLst>
        </pc:spChg>
        <pc:spChg chg="mod">
          <ac:chgData name="Alberto Tommasini" userId="4ed976f799c97d5d" providerId="LiveId" clId="{0AED24D3-4C4D-49A3-B930-A4353E4E9340}" dt="2022-04-08T06:28:24.535" v="3196" actId="113"/>
          <ac:spMkLst>
            <pc:docMk/>
            <pc:sldMk cId="2978733370" sldId="530"/>
            <ac:spMk id="4" creationId="{2141ACE9-47EB-4A02-8B51-41F0777CF9BA}"/>
          </ac:spMkLst>
        </pc:spChg>
        <pc:spChg chg="mod">
          <ac:chgData name="Alberto Tommasini" userId="4ed976f799c97d5d" providerId="LiveId" clId="{0AED24D3-4C4D-49A3-B930-A4353E4E9340}" dt="2022-04-08T06:29:30.738" v="3204" actId="14100"/>
          <ac:spMkLst>
            <pc:docMk/>
            <pc:sldMk cId="2978733370" sldId="530"/>
            <ac:spMk id="5" creationId="{6054F231-81F9-4BDA-B8B2-EE73D50EEAC5}"/>
          </ac:spMkLst>
        </pc:spChg>
        <pc:picChg chg="mod">
          <ac:chgData name="Alberto Tommasini" userId="4ed976f799c97d5d" providerId="LiveId" clId="{0AED24D3-4C4D-49A3-B930-A4353E4E9340}" dt="2022-04-08T06:28:41.179" v="3200" actId="1076"/>
          <ac:picMkLst>
            <pc:docMk/>
            <pc:sldMk cId="2978733370" sldId="530"/>
            <ac:picMk id="1026" creationId="{11E2F761-CD7F-40A2-A4B6-DEB3927F549A}"/>
          </ac:picMkLst>
        </pc:picChg>
      </pc:sldChg>
      <pc:sldChg chg="modSp add mod">
        <pc:chgData name="Alberto Tommasini" userId="4ed976f799c97d5d" providerId="LiveId" clId="{0AED24D3-4C4D-49A3-B930-A4353E4E9340}" dt="2022-04-08T06:45:50.477" v="3224" actId="1076"/>
        <pc:sldMkLst>
          <pc:docMk/>
          <pc:sldMk cId="2800172306" sldId="531"/>
        </pc:sldMkLst>
        <pc:spChg chg="mod">
          <ac:chgData name="Alberto Tommasini" userId="4ed976f799c97d5d" providerId="LiveId" clId="{0AED24D3-4C4D-49A3-B930-A4353E4E9340}" dt="2022-04-08T06:45:39.874" v="3220" actId="20577"/>
          <ac:spMkLst>
            <pc:docMk/>
            <pc:sldMk cId="2800172306" sldId="531"/>
            <ac:spMk id="3" creationId="{027C3FE9-46E1-40DD-A6A3-5884620C4BB5}"/>
          </ac:spMkLst>
        </pc:spChg>
        <pc:spChg chg="mod">
          <ac:chgData name="Alberto Tommasini" userId="4ed976f799c97d5d" providerId="LiveId" clId="{0AED24D3-4C4D-49A3-B930-A4353E4E9340}" dt="2022-04-08T06:43:15.890" v="3218" actId="113"/>
          <ac:spMkLst>
            <pc:docMk/>
            <pc:sldMk cId="2800172306" sldId="531"/>
            <ac:spMk id="4" creationId="{2141ACE9-47EB-4A02-8B51-41F0777CF9BA}"/>
          </ac:spMkLst>
        </pc:spChg>
        <pc:spChg chg="mod">
          <ac:chgData name="Alberto Tommasini" userId="4ed976f799c97d5d" providerId="LiveId" clId="{0AED24D3-4C4D-49A3-B930-A4353E4E9340}" dt="2022-04-08T06:45:50.477" v="3224" actId="1076"/>
          <ac:spMkLst>
            <pc:docMk/>
            <pc:sldMk cId="2800172306" sldId="531"/>
            <ac:spMk id="6" creationId="{021ED9AC-5FE8-4DE4-8405-41CED8334258}"/>
          </ac:spMkLst>
        </pc:spChg>
      </pc:sldChg>
      <pc:sldChg chg="modSp add mod">
        <pc:chgData name="Alberto Tommasini" userId="4ed976f799c97d5d" providerId="LiveId" clId="{0AED24D3-4C4D-49A3-B930-A4353E4E9340}" dt="2022-04-08T06:43:02.738" v="3215" actId="14100"/>
        <pc:sldMkLst>
          <pc:docMk/>
          <pc:sldMk cId="1811992130" sldId="532"/>
        </pc:sldMkLst>
        <pc:spChg chg="mod">
          <ac:chgData name="Alberto Tommasini" userId="4ed976f799c97d5d" providerId="LiveId" clId="{0AED24D3-4C4D-49A3-B930-A4353E4E9340}" dt="2022-04-08T06:29:49.741" v="3207" actId="113"/>
          <ac:spMkLst>
            <pc:docMk/>
            <pc:sldMk cId="1811992130" sldId="532"/>
            <ac:spMk id="2" creationId="{702BE7ED-BD10-476D-8592-E405F0371751}"/>
          </ac:spMkLst>
        </pc:spChg>
        <pc:spChg chg="mod">
          <ac:chgData name="Alberto Tommasini" userId="4ed976f799c97d5d" providerId="LiveId" clId="{0AED24D3-4C4D-49A3-B930-A4353E4E9340}" dt="2022-04-08T06:42:24.407" v="3209" actId="1076"/>
          <ac:spMkLst>
            <pc:docMk/>
            <pc:sldMk cId="1811992130" sldId="532"/>
            <ac:spMk id="3" creationId="{CEAF5F8A-2CD0-4778-9339-2D46C999C49D}"/>
          </ac:spMkLst>
        </pc:spChg>
        <pc:spChg chg="mod">
          <ac:chgData name="Alberto Tommasini" userId="4ed976f799c97d5d" providerId="LiveId" clId="{0AED24D3-4C4D-49A3-B930-A4353E4E9340}" dt="2022-04-08T06:43:02.738" v="3215" actId="14100"/>
          <ac:spMkLst>
            <pc:docMk/>
            <pc:sldMk cId="1811992130" sldId="532"/>
            <ac:spMk id="4" creationId="{317FDB89-48CB-40D4-B917-5DEB63544928}"/>
          </ac:spMkLst>
        </pc:spChg>
        <pc:picChg chg="mod">
          <ac:chgData name="Alberto Tommasini" userId="4ed976f799c97d5d" providerId="LiveId" clId="{0AED24D3-4C4D-49A3-B930-A4353E4E9340}" dt="2022-04-08T06:42:31.414" v="3212" actId="1076"/>
          <ac:picMkLst>
            <pc:docMk/>
            <pc:sldMk cId="1811992130" sldId="532"/>
            <ac:picMk id="2050" creationId="{14471C6F-DB43-42D9-A19A-00C518086E2F}"/>
          </ac:picMkLst>
        </pc:picChg>
      </pc:sldChg>
      <pc:sldChg chg="modSp add mod">
        <pc:chgData name="Alberto Tommasini" userId="4ed976f799c97d5d" providerId="LiveId" clId="{0AED24D3-4C4D-49A3-B930-A4353E4E9340}" dt="2022-04-08T06:46:17.310" v="3229" actId="255"/>
        <pc:sldMkLst>
          <pc:docMk/>
          <pc:sldMk cId="4131534034" sldId="533"/>
        </pc:sldMkLst>
        <pc:spChg chg="mod">
          <ac:chgData name="Alberto Tommasini" userId="4ed976f799c97d5d" providerId="LiveId" clId="{0AED24D3-4C4D-49A3-B930-A4353E4E9340}" dt="2022-04-08T06:46:00.670" v="3227" actId="255"/>
          <ac:spMkLst>
            <pc:docMk/>
            <pc:sldMk cId="4131534034" sldId="533"/>
            <ac:spMk id="2" creationId="{DCD2B922-8690-428B-9612-9F6C58FBBD93}"/>
          </ac:spMkLst>
        </pc:spChg>
        <pc:spChg chg="mod">
          <ac:chgData name="Alberto Tommasini" userId="4ed976f799c97d5d" providerId="LiveId" clId="{0AED24D3-4C4D-49A3-B930-A4353E4E9340}" dt="2022-04-08T06:46:17.310" v="3229" actId="255"/>
          <ac:spMkLst>
            <pc:docMk/>
            <pc:sldMk cId="4131534034" sldId="533"/>
            <ac:spMk id="3" creationId="{20057ADD-771E-49A1-9699-1029EB8D9037}"/>
          </ac:spMkLst>
        </pc:spChg>
      </pc:sldChg>
      <pc:sldChg chg="add del">
        <pc:chgData name="Alberto Tommasini" userId="4ed976f799c97d5d" providerId="LiveId" clId="{0AED24D3-4C4D-49A3-B930-A4353E4E9340}" dt="2022-04-08T06:46:39.609" v="3230" actId="47"/>
        <pc:sldMkLst>
          <pc:docMk/>
          <pc:sldMk cId="4067719779" sldId="534"/>
        </pc:sldMkLst>
      </pc:sldChg>
      <pc:sldChg chg="add del">
        <pc:chgData name="Alberto Tommasini" userId="4ed976f799c97d5d" providerId="LiveId" clId="{0AED24D3-4C4D-49A3-B930-A4353E4E9340}" dt="2022-04-08T06:46:43.651" v="3231" actId="47"/>
        <pc:sldMkLst>
          <pc:docMk/>
          <pc:sldMk cId="4227028714" sldId="535"/>
        </pc:sldMkLst>
      </pc:sldChg>
      <pc:sldChg chg="add">
        <pc:chgData name="Alberto Tommasini" userId="4ed976f799c97d5d" providerId="LiveId" clId="{0AED24D3-4C4D-49A3-B930-A4353E4E9340}" dt="2022-04-08T06:48:17.506" v="3274"/>
        <pc:sldMkLst>
          <pc:docMk/>
          <pc:sldMk cId="3200736364" sldId="536"/>
        </pc:sldMkLst>
        <pc:spChg chg="mod">
          <ac:chgData name="Alberto Tommasini" userId="4ed976f799c97d5d" providerId="LiveId" clId="{0AED24D3-4C4D-49A3-B930-A4353E4E9340}" dt="2022-04-08T06:47:22.623" v="3271" actId="1035"/>
          <ac:spMkLst>
            <pc:docMk/>
            <pc:sldMk cId="3200736364" sldId="536"/>
            <ac:spMk id="4" creationId="{303655FE-4EB7-4A10-A42E-972582A541AD}"/>
          </ac:spMkLst>
        </pc:spChg>
        <pc:picChg chg="mod">
          <ac:chgData name="Alberto Tommasini" userId="4ed976f799c97d5d" providerId="LiveId" clId="{0AED24D3-4C4D-49A3-B930-A4353E4E9340}" dt="2022-04-08T06:47:17.327" v="3261" actId="1076"/>
          <ac:picMkLst>
            <pc:docMk/>
            <pc:sldMk cId="3200736364" sldId="536"/>
            <ac:picMk id="3074" creationId="{8FE5E0C9-F5C7-4739-808E-B85410F97F52}"/>
          </ac:picMkLst>
        </pc:picChg>
      </pc:sldChg>
      <pc:sldChg chg="modSp add">
        <pc:chgData name="Alberto Tommasini" userId="4ed976f799c97d5d" providerId="LiveId" clId="{0AED24D3-4C4D-49A3-B930-A4353E4E9340}" dt="2022-04-08T07:00:21.420" v="3655" actId="207"/>
        <pc:sldMkLst>
          <pc:docMk/>
          <pc:sldMk cId="3147478767" sldId="537"/>
        </pc:sldMkLst>
        <pc:spChg chg="mod">
          <ac:chgData name="Alberto Tommasini" userId="4ed976f799c97d5d" providerId="LiveId" clId="{0AED24D3-4C4D-49A3-B930-A4353E4E9340}" dt="2022-04-08T07:00:21.420" v="3655" actId="207"/>
          <ac:spMkLst>
            <pc:docMk/>
            <pc:sldMk cId="3147478767" sldId="537"/>
            <ac:spMk id="2" creationId="{567A4AEC-1DFC-4F05-8AC4-AB4E074C34EE}"/>
          </ac:spMkLst>
        </pc:spChg>
        <pc:spChg chg="mod">
          <ac:chgData name="Alberto Tommasini" userId="4ed976f799c97d5d" providerId="LiveId" clId="{0AED24D3-4C4D-49A3-B930-A4353E4E9340}" dt="2022-04-08T07:00:21.420" v="3655" actId="207"/>
          <ac:spMkLst>
            <pc:docMk/>
            <pc:sldMk cId="3147478767" sldId="537"/>
            <ac:spMk id="3" creationId="{824386D5-0911-4F4A-920C-ADDC176BB012}"/>
          </ac:spMkLst>
        </pc:spChg>
        <pc:spChg chg="mod">
          <ac:chgData name="Alberto Tommasini" userId="4ed976f799c97d5d" providerId="LiveId" clId="{0AED24D3-4C4D-49A3-B930-A4353E4E9340}" dt="2022-04-08T07:00:21.420" v="3655" actId="207"/>
          <ac:spMkLst>
            <pc:docMk/>
            <pc:sldMk cId="3147478767" sldId="537"/>
            <ac:spMk id="4" creationId="{B880EFCE-1E96-44F1-8390-677BF0736557}"/>
          </ac:spMkLst>
        </pc:spChg>
        <pc:picChg chg="mod">
          <ac:chgData name="Alberto Tommasini" userId="4ed976f799c97d5d" providerId="LiveId" clId="{0AED24D3-4C4D-49A3-B930-A4353E4E9340}" dt="2022-04-08T07:00:21.420" v="3655" actId="207"/>
          <ac:picMkLst>
            <pc:docMk/>
            <pc:sldMk cId="3147478767" sldId="537"/>
            <ac:picMk id="10243" creationId="{902B2F36-8163-498A-AA4D-5BE994BB113E}"/>
          </ac:picMkLst>
        </pc:picChg>
      </pc:sldChg>
      <pc:sldChg chg="modSp add mod">
        <pc:chgData name="Alberto Tommasini" userId="4ed976f799c97d5d" providerId="LiveId" clId="{0AED24D3-4C4D-49A3-B930-A4353E4E9340}" dt="2022-04-08T07:01:37.890" v="3663" actId="1076"/>
        <pc:sldMkLst>
          <pc:docMk/>
          <pc:sldMk cId="1929504863" sldId="538"/>
        </pc:sldMkLst>
        <pc:spChg chg="mod">
          <ac:chgData name="Alberto Tommasini" userId="4ed976f799c97d5d" providerId="LiveId" clId="{0AED24D3-4C4D-49A3-B930-A4353E4E9340}" dt="2022-04-08T07:01:13.939" v="3661" actId="207"/>
          <ac:spMkLst>
            <pc:docMk/>
            <pc:sldMk cId="1929504863" sldId="538"/>
            <ac:spMk id="3" creationId="{39BBB739-5B7F-4867-B55A-C014544ABC54}"/>
          </ac:spMkLst>
        </pc:spChg>
        <pc:spChg chg="mod">
          <ac:chgData name="Alberto Tommasini" userId="4ed976f799c97d5d" providerId="LiveId" clId="{0AED24D3-4C4D-49A3-B930-A4353E4E9340}" dt="2022-04-08T07:01:37.890" v="3663" actId="1076"/>
          <ac:spMkLst>
            <pc:docMk/>
            <pc:sldMk cId="1929504863" sldId="538"/>
            <ac:spMk id="5" creationId="{1285AE05-E40C-49FF-B7F4-6EF7E76A26FF}"/>
          </ac:spMkLst>
        </pc:spChg>
        <pc:spChg chg="mod">
          <ac:chgData name="Alberto Tommasini" userId="4ed976f799c97d5d" providerId="LiveId" clId="{0AED24D3-4C4D-49A3-B930-A4353E4E9340}" dt="2022-04-08T07:01:13.939" v="3661" actId="207"/>
          <ac:spMkLst>
            <pc:docMk/>
            <pc:sldMk cId="1929504863" sldId="538"/>
            <ac:spMk id="6" creationId="{761EDED9-BB48-484C-BA93-C163538263BD}"/>
          </ac:spMkLst>
        </pc:spChg>
        <pc:spChg chg="mod">
          <ac:chgData name="Alberto Tommasini" userId="4ed976f799c97d5d" providerId="LiveId" clId="{0AED24D3-4C4D-49A3-B930-A4353E4E9340}" dt="2022-04-08T07:01:13.939" v="3661" actId="207"/>
          <ac:spMkLst>
            <pc:docMk/>
            <pc:sldMk cId="1929504863" sldId="538"/>
            <ac:spMk id="22531" creationId="{3F03F169-280B-4F1E-94D6-23CDC9B95368}"/>
          </ac:spMkLst>
        </pc:spChg>
      </pc:sldChg>
      <pc:sldChg chg="add">
        <pc:chgData name="Alberto Tommasini" userId="4ed976f799c97d5d" providerId="LiveId" clId="{0AED24D3-4C4D-49A3-B930-A4353E4E9340}" dt="2022-04-08T06:48:17.506" v="3274"/>
        <pc:sldMkLst>
          <pc:docMk/>
          <pc:sldMk cId="2191836091" sldId="539"/>
        </pc:sldMkLst>
        <pc:spChg chg="add del mod">
          <ac:chgData name="Alberto Tommasini" userId="4ed976f799c97d5d" providerId="LiveId" clId="{0AED24D3-4C4D-49A3-B930-A4353E4E9340}" dt="2022-04-08T07:25:25.355" v="4211" actId="478"/>
          <ac:spMkLst>
            <pc:docMk/>
            <pc:sldMk cId="2191836091" sldId="539"/>
            <ac:spMk id="2" creationId="{16192D9D-A1B5-46AD-89FD-DCA1A88BA4A8}"/>
          </ac:spMkLst>
        </pc:spChg>
        <pc:spChg chg="del">
          <ac:chgData name="Alberto Tommasini" userId="4ed976f799c97d5d" providerId="LiveId" clId="{0AED24D3-4C4D-49A3-B930-A4353E4E9340}" dt="2022-04-08T07:25:22.765" v="4210" actId="478"/>
          <ac:spMkLst>
            <pc:docMk/>
            <pc:sldMk cId="2191836091" sldId="539"/>
            <ac:spMk id="4" creationId="{9BCAD0A1-851E-42A4-8C6A-675E1FEF02F9}"/>
          </ac:spMkLst>
        </pc:spChg>
      </pc:sldChg>
      <pc:sldChg chg="modSp add">
        <pc:chgData name="Alberto Tommasini" userId="4ed976f799c97d5d" providerId="LiveId" clId="{0AED24D3-4C4D-49A3-B930-A4353E4E9340}" dt="2022-04-08T07:04:01.078" v="3666" actId="207"/>
        <pc:sldMkLst>
          <pc:docMk/>
          <pc:sldMk cId="3944931754" sldId="540"/>
        </pc:sldMkLst>
        <pc:spChg chg="del">
          <ac:chgData name="Alberto Tommasini" userId="4ed976f799c97d5d" providerId="LiveId" clId="{0AED24D3-4C4D-49A3-B930-A4353E4E9340}" dt="2022-04-08T07:35:22.472" v="4382" actId="21"/>
          <ac:spMkLst>
            <pc:docMk/>
            <pc:sldMk cId="3944931754" sldId="540"/>
            <ac:spMk id="3" creationId="{46EA95A5-F9DE-4AF7-B44F-A4D03EBC8141}"/>
          </ac:spMkLst>
        </pc:spChg>
        <pc:spChg chg="del">
          <ac:chgData name="Alberto Tommasini" userId="4ed976f799c97d5d" providerId="LiveId" clId="{0AED24D3-4C4D-49A3-B930-A4353E4E9340}" dt="2022-04-08T07:35:22.472" v="4382" actId="21"/>
          <ac:spMkLst>
            <pc:docMk/>
            <pc:sldMk cId="3944931754" sldId="540"/>
            <ac:spMk id="4" creationId="{BEB31D9A-7FC2-40CA-8A3C-0D3A9C80B3F6}"/>
          </ac:spMkLst>
        </pc:spChg>
        <pc:spChg chg="del">
          <ac:chgData name="Alberto Tommasini" userId="4ed976f799c97d5d" providerId="LiveId" clId="{0AED24D3-4C4D-49A3-B930-A4353E4E9340}" dt="2022-04-08T07:35:22.472" v="4382" actId="21"/>
          <ac:spMkLst>
            <pc:docMk/>
            <pc:sldMk cId="3944931754" sldId="540"/>
            <ac:spMk id="5" creationId="{49CC8C36-C7C8-4E26-8234-CCF6FAF1E7E3}"/>
          </ac:spMkLst>
        </pc:spChg>
        <pc:spChg chg="del">
          <ac:chgData name="Alberto Tommasini" userId="4ed976f799c97d5d" providerId="LiveId" clId="{0AED24D3-4C4D-49A3-B930-A4353E4E9340}" dt="2022-04-08T07:35:22.472" v="4382" actId="21"/>
          <ac:spMkLst>
            <pc:docMk/>
            <pc:sldMk cId="3944931754" sldId="540"/>
            <ac:spMk id="7" creationId="{B69378EB-A691-45F3-9B47-C2D7AA98CF5E}"/>
          </ac:spMkLst>
        </pc:spChg>
        <pc:spChg chg="mod">
          <ac:chgData name="Alberto Tommasini" userId="4ed976f799c97d5d" providerId="LiveId" clId="{0AED24D3-4C4D-49A3-B930-A4353E4E9340}" dt="2022-04-08T07:04:01.078" v="3666" actId="207"/>
          <ac:spMkLst>
            <pc:docMk/>
            <pc:sldMk cId="3944931754" sldId="540"/>
            <ac:spMk id="25603" creationId="{A6D8A9ED-6678-46AD-8365-D135E53A18D5}"/>
          </ac:spMkLst>
        </pc:spChg>
        <pc:picChg chg="del">
          <ac:chgData name="Alberto Tommasini" userId="4ed976f799c97d5d" providerId="LiveId" clId="{0AED24D3-4C4D-49A3-B930-A4353E4E9340}" dt="2022-04-08T07:35:22.472" v="4382" actId="21"/>
          <ac:picMkLst>
            <pc:docMk/>
            <pc:sldMk cId="3944931754" sldId="540"/>
            <ac:picMk id="25602" creationId="{507CA485-92CB-4754-B947-E381E2EB8313}"/>
          </ac:picMkLst>
        </pc:picChg>
      </pc:sldChg>
      <pc:sldChg chg="delSp modSp add del">
        <pc:chgData name="Alberto Tommasini" userId="4ed976f799c97d5d" providerId="LiveId" clId="{0AED24D3-4C4D-49A3-B930-A4353E4E9340}" dt="2022-04-08T08:44:59.597" v="4433" actId="1076"/>
        <pc:sldMkLst>
          <pc:docMk/>
          <pc:sldMk cId="4115618867" sldId="541"/>
        </pc:sldMkLst>
        <pc:spChg chg="del">
          <ac:chgData name="Alberto Tommasini" userId="4ed976f799c97d5d" providerId="LiveId" clId="{0AED24D3-4C4D-49A3-B930-A4353E4E9340}" dt="2022-04-08T08:44:50.334" v="4431" actId="478"/>
          <ac:spMkLst>
            <pc:docMk/>
            <pc:sldMk cId="4115618867" sldId="541"/>
            <ac:spMk id="26627" creationId="{8308CC21-8485-4278-87A1-831F6B70F677}"/>
          </ac:spMkLst>
        </pc:spChg>
        <pc:picChg chg="mod">
          <ac:chgData name="Alberto Tommasini" userId="4ed976f799c97d5d" providerId="LiveId" clId="{0AED24D3-4C4D-49A3-B930-A4353E4E9340}" dt="2022-04-08T08:44:59.597" v="4433" actId="1076"/>
          <ac:picMkLst>
            <pc:docMk/>
            <pc:sldMk cId="4115618867" sldId="541"/>
            <ac:picMk id="26626" creationId="{94C10AB8-9229-4239-92AF-C027869CB51E}"/>
          </ac:picMkLst>
        </pc:picChg>
      </pc:sldChg>
      <pc:sldChg chg="add del">
        <pc:chgData name="Alberto Tommasini" userId="4ed976f799c97d5d" providerId="LiveId" clId="{0AED24D3-4C4D-49A3-B930-A4353E4E9340}" dt="2022-04-08T06:48:07.481" v="3273" actId="2696"/>
        <pc:sldMkLst>
          <pc:docMk/>
          <pc:sldMk cId="3137546230" sldId="542"/>
        </pc:sldMkLst>
        <pc:spChg chg="mod">
          <ac:chgData name="Alberto Tommasini" userId="4ed976f799c97d5d" providerId="LiveId" clId="{0AED24D3-4C4D-49A3-B930-A4353E4E9340}" dt="2022-04-08T07:04:15.936" v="3668" actId="207"/>
          <ac:spMkLst>
            <pc:docMk/>
            <pc:sldMk cId="3137546230" sldId="542"/>
            <ac:spMk id="5" creationId="{980E846D-687C-492A-9A1D-36824CBF22CD}"/>
          </ac:spMkLst>
        </pc:spChg>
      </pc:sldChg>
      <pc:sldChg chg="delSp add del mod">
        <pc:chgData name="Alberto Tommasini" userId="4ed976f799c97d5d" providerId="LiveId" clId="{0AED24D3-4C4D-49A3-B930-A4353E4E9340}" dt="2022-04-08T08:45:36.538" v="4435" actId="478"/>
        <pc:sldMkLst>
          <pc:docMk/>
          <pc:sldMk cId="678702038" sldId="543"/>
        </pc:sldMkLst>
        <pc:spChg chg="del">
          <ac:chgData name="Alberto Tommasini" userId="4ed976f799c97d5d" providerId="LiveId" clId="{0AED24D3-4C4D-49A3-B930-A4353E4E9340}" dt="2022-04-08T08:45:36.538" v="4435" actId="478"/>
          <ac:spMkLst>
            <pc:docMk/>
            <pc:sldMk cId="678702038" sldId="543"/>
            <ac:spMk id="4" creationId="{6F6BD437-D676-4C0F-BC17-161270220835}"/>
          </ac:spMkLst>
        </pc:spChg>
        <pc:spChg chg="mod">
          <ac:chgData name="Alberto Tommasini" userId="4ed976f799c97d5d" providerId="LiveId" clId="{0AED24D3-4C4D-49A3-B930-A4353E4E9340}" dt="2022-04-08T07:04:56.713" v="3673" actId="207"/>
          <ac:spMkLst>
            <pc:docMk/>
            <pc:sldMk cId="678702038" sldId="543"/>
            <ac:spMk id="5" creationId="{658334A8-D843-4E75-889A-1ED1FF4EBD39}"/>
          </ac:spMkLst>
        </pc:spChg>
      </pc:sldChg>
      <pc:sldChg chg="modSp add mod">
        <pc:chgData name="Alberto Tommasini" userId="4ed976f799c97d5d" providerId="LiveId" clId="{0AED24D3-4C4D-49A3-B930-A4353E4E9340}" dt="2022-04-08T07:05:09.492" v="3675" actId="207"/>
        <pc:sldMkLst>
          <pc:docMk/>
          <pc:sldMk cId="1289398734" sldId="544"/>
        </pc:sldMkLst>
        <pc:spChg chg="mod">
          <ac:chgData name="Alberto Tommasini" userId="4ed976f799c97d5d" providerId="LiveId" clId="{0AED24D3-4C4D-49A3-B930-A4353E4E9340}" dt="2022-04-08T07:05:09.492" v="3675" actId="207"/>
          <ac:spMkLst>
            <pc:docMk/>
            <pc:sldMk cId="1289398734" sldId="544"/>
            <ac:spMk id="3" creationId="{EA8663C0-6578-4BE1-80E0-093CB7E21269}"/>
          </ac:spMkLst>
        </pc:spChg>
        <pc:picChg chg="mod">
          <ac:chgData name="Alberto Tommasini" userId="4ed976f799c97d5d" providerId="LiveId" clId="{0AED24D3-4C4D-49A3-B930-A4353E4E9340}" dt="2022-04-08T08:46:25.576" v="4442" actId="14100"/>
          <ac:picMkLst>
            <pc:docMk/>
            <pc:sldMk cId="1289398734" sldId="544"/>
            <ac:picMk id="31746" creationId="{C5AD072F-CA02-44A3-9516-A70E3CB6776E}"/>
          </ac:picMkLst>
        </pc:picChg>
      </pc:sldChg>
      <pc:sldChg chg="addSp delSp modSp add mod">
        <pc:chgData name="Alberto Tommasini" userId="4ed976f799c97d5d" providerId="LiveId" clId="{0AED24D3-4C4D-49A3-B930-A4353E4E9340}" dt="2022-04-08T07:05:19.074" v="3678" actId="478"/>
        <pc:sldMkLst>
          <pc:docMk/>
          <pc:sldMk cId="524370457" sldId="545"/>
        </pc:sldMkLst>
        <pc:spChg chg="add del mod">
          <ac:chgData name="Alberto Tommasini" userId="4ed976f799c97d5d" providerId="LiveId" clId="{0AED24D3-4C4D-49A3-B930-A4353E4E9340}" dt="2022-04-08T07:05:19.074" v="3678" actId="478"/>
          <ac:spMkLst>
            <pc:docMk/>
            <pc:sldMk cId="524370457" sldId="545"/>
            <ac:spMk id="2" creationId="{17C22CBE-C479-4978-8662-C50D9DBFB4BA}"/>
          </ac:spMkLst>
        </pc:spChg>
        <pc:spChg chg="del mod">
          <ac:chgData name="Alberto Tommasini" userId="4ed976f799c97d5d" providerId="LiveId" clId="{0AED24D3-4C4D-49A3-B930-A4353E4E9340}" dt="2022-04-08T07:05:16.683" v="3677" actId="478"/>
          <ac:spMkLst>
            <pc:docMk/>
            <pc:sldMk cId="524370457" sldId="545"/>
            <ac:spMk id="4" creationId="{5B3BF13B-DDCF-408F-831D-6643B637551E}"/>
          </ac:spMkLst>
        </pc:spChg>
      </pc:sldChg>
      <pc:sldChg chg="modSp add">
        <pc:chgData name="Alberto Tommasini" userId="4ed976f799c97d5d" providerId="LiveId" clId="{0AED24D3-4C4D-49A3-B930-A4353E4E9340}" dt="2022-04-08T07:05:24.078" v="3679" actId="207"/>
        <pc:sldMkLst>
          <pc:docMk/>
          <pc:sldMk cId="347013912" sldId="546"/>
        </pc:sldMkLst>
        <pc:spChg chg="mod">
          <ac:chgData name="Alberto Tommasini" userId="4ed976f799c97d5d" providerId="LiveId" clId="{0AED24D3-4C4D-49A3-B930-A4353E4E9340}" dt="2022-04-08T07:05:24.078" v="3679" actId="207"/>
          <ac:spMkLst>
            <pc:docMk/>
            <pc:sldMk cId="347013912" sldId="546"/>
            <ac:spMk id="33795" creationId="{2C056CCB-DAA2-48D4-869F-A751DEDAF288}"/>
          </ac:spMkLst>
        </pc:spChg>
      </pc:sldChg>
      <pc:sldChg chg="modSp add mod">
        <pc:chgData name="Alberto Tommasini" userId="4ed976f799c97d5d" providerId="LiveId" clId="{0AED24D3-4C4D-49A3-B930-A4353E4E9340}" dt="2022-04-08T07:05:30.666" v="3680" actId="207"/>
        <pc:sldMkLst>
          <pc:docMk/>
          <pc:sldMk cId="1202566476" sldId="547"/>
        </pc:sldMkLst>
        <pc:spChg chg="mod">
          <ac:chgData name="Alberto Tommasini" userId="4ed976f799c97d5d" providerId="LiveId" clId="{0AED24D3-4C4D-49A3-B930-A4353E4E9340}" dt="2022-04-08T07:05:30.666" v="3680" actId="207"/>
          <ac:spMkLst>
            <pc:docMk/>
            <pc:sldMk cId="1202566476" sldId="547"/>
            <ac:spMk id="2" creationId="{553D6939-0D8A-45D2-AC6C-F36D99062204}"/>
          </ac:spMkLst>
        </pc:spChg>
      </pc:sldChg>
      <pc:sldChg chg="new del">
        <pc:chgData name="Alberto Tommasini" userId="4ed976f799c97d5d" providerId="LiveId" clId="{0AED24D3-4C4D-49A3-B930-A4353E4E9340}" dt="2022-04-09T18:32:24.983" v="4571" actId="47"/>
        <pc:sldMkLst>
          <pc:docMk/>
          <pc:sldMk cId="1097995230" sldId="548"/>
        </pc:sldMkLst>
      </pc:sldChg>
      <pc:sldChg chg="new del">
        <pc:chgData name="Alberto Tommasini" userId="4ed976f799c97d5d" providerId="LiveId" clId="{0AED24D3-4C4D-49A3-B930-A4353E4E9340}" dt="2022-04-08T08:47:33.418" v="4452" actId="47"/>
        <pc:sldMkLst>
          <pc:docMk/>
          <pc:sldMk cId="356485363" sldId="54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22963-3AFD-43BE-8EC9-2A2773FE80C4}" type="datetimeFigureOut">
              <a:rPr lang="it-IT" smtClean="0"/>
              <a:t>09/04/2022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236EB-6D98-4FEA-9BA4-2E5A01D815E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6048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un limite oltre il quale l’ingrossamento della massa muscolare non è più in grado di sopportare l’aumento di carico. In questa fase si verificano varie alterazioni regressive nelle fibre del miocardio, le più importanti delle quali sono la lisi e la perdita di elementi </a:t>
            </a:r>
            <a:r>
              <a:rPr lang="it-IT" dirty="0" err="1"/>
              <a:t>miofibrillari</a:t>
            </a:r>
            <a:r>
              <a:rPr lang="it-IT" dirty="0"/>
              <a:t> contrattili. In casi estremi, può avvenire la morte dei </a:t>
            </a:r>
            <a:r>
              <a:rPr lang="it-IT" dirty="0" err="1"/>
              <a:t>miociti</a:t>
            </a:r>
            <a:r>
              <a:rPr lang="it-IT" dirty="0"/>
              <a:t> per apoptosi o necrosi. Il risultato certo di tali alterazioni è l’insufficienza cardiaca, una sequenza di eventi che mostra come l’adattamento a una situazione di stress possa evolvere in un danno cellulare funzionalmente significativo se la situazione di stress non viene attenuata.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236EB-6D98-4FEA-9BA4-2E5A01D815E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5962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236EB-6D98-4FEA-9BA4-2E5A01D815E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5338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88A3DCB4-B99B-41F4-B718-8A0728F64B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D267B8-C6B8-4F1B-9208-2A8910CFC214}" type="slidenum">
              <a:rPr lang="en-US" altLang="it-IT">
                <a:solidFill>
                  <a:srgbClr val="FFFFFF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it-IT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D84C4830-7D7F-4A1A-B8DF-573D9D177C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C094346E-C1F8-40E9-939A-C86E26CED2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04647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231584D5-B12B-4E54-8024-24EA32D667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B54CD5E-239B-4954-BC83-7152A01CEE14}" type="slidenum">
              <a:rPr lang="en-US" altLang="it-IT">
                <a:latin typeface="Comic Sans MS" panose="030F0702030302020204" pitchFamily="66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US" altLang="it-IT">
              <a:latin typeface="Comic Sans MS" panose="030F0702030302020204" pitchFamily="66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E0798C1B-97A9-4F15-AEF5-25B3892EFA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93F8A12C-B4B9-4671-B835-1A3BC13D67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7459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EEB3B-2FA2-4C01-85FC-96CA432CF1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DF3CCF-79AA-401E-B8A7-0FEE1DFF8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7D8B1-1A9D-4A30-B8E3-0F8FD65C9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09/04/2022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F6429-B7A1-4BAE-BD6A-84C4415C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2C69C-A89C-4458-83D4-3C6DABEB5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5615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AE237-AE7D-42EF-9E07-834E839AA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F3B7AE-03F6-43CE-A75F-59ABBDB80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8A898-760C-41D6-83CF-B9D5DB3B6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09/04/2022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ADAC7-8B4C-4BB7-A146-2A3191840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B90FB-5A26-4C03-BA14-A0547649B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6799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B92718-E533-43F1-8DA6-9B6C3E7BD6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92124C-D5B6-4B56-9931-53F6C61D7A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1458D-6FC3-4274-B59C-BF6DB7D3D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09/04/2022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5529E-F354-4A16-ABB8-1AE1B3A30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144DD-B4B0-4898-9235-7BF59B854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778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8712-212F-4A67-A9E3-0A95734E2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63331-F577-45AD-8ED5-2ED5CC538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438B0-4005-4F95-9105-FEA95715C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09/04/2022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E69C6-B863-46E2-9831-3CC4C1442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9CDAE-7405-47E0-9F01-67FB27A03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222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88ADF-2496-4E3D-B707-0E2465334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99355-E62A-4F78-996D-864086D5A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8B7AE-515E-4D91-B375-F78525556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09/04/2022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97812-265E-48FC-8E67-7DD361AA9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8BCD3-FDEB-494F-B2E9-2ABF63FCB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559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12FBB-E630-418C-B3B8-816B71A77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883A0-C8D1-4FD4-B17E-528A37BA03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5A9DD-8C80-4C94-8F4A-4EB56A246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B4FE8B-7631-4957-A2B7-EC1432B1E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09/04/2022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E40221-3FAC-403E-93DF-1DEED48DC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C4AB7C-609E-44BA-B414-FFA2988A4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1028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95DA1-49C8-4017-9ADB-133EFCF86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ACC6D-8F86-4357-B2F0-CB3B12C16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DB62D3-2FCA-41C6-8CB9-872990C01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1D630D-8581-4EB0-9ECD-BDE651B8F9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003538-5568-41A6-A7BC-8C137DBDAC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9800F1-1932-4434-814E-41BD251C6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09/04/2022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619F8F-8FC6-40E3-8CEF-ED942A965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2485DA-1764-4245-8414-71C67A718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786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6E527-D7C6-44C1-96D1-E0BD56158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A81FD8-0F37-4C0B-B79C-514935CB7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09/04/2022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175B79-CD49-4021-B5DD-EF69CCDD4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1CB757-58E3-413E-9FC2-48DCEC70E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613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C3C397-6876-4119-96E7-3C88BC8F8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09/04/2022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7741BB-6FE3-445C-BD56-2BF1F8A2C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E3BA9-D148-4A1F-9AD3-F276B22BE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1780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2DAFB-8923-4C37-97AF-F5D2A69D7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684B6-5CD4-43E6-87B2-9AC315D23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4B1044-8BB5-4CBD-9547-54CF3572F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059CE5-3CD6-4307-A835-917244356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09/04/2022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11F2EF-8A52-4CD2-A415-C8FA42FCF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13992C-0384-41AF-9475-C5E365649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406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24CAF-5930-4E9F-83DB-E4518A6CD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27F2D1-F2D2-4589-8195-B07AC007C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48B16-1A4B-4A06-B0A9-5E18A49BE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D082FA-D977-44CF-AD93-F120D60C9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09/04/2022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83CCD-8332-4C93-81B8-5F39BF80E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FEC2B5-98EE-4619-AE5E-9F8833D27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612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AFE40F-9859-4BF5-903E-24FAB7131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556EB-4A10-4CA6-B22B-FF460E37F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41F4A-7A42-4370-A16D-12FBBF4D83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1A3B8-091E-4CC1-9C99-5F127D0B6E7B}" type="datetimeFigureOut">
              <a:rPr lang="it-IT" smtClean="0"/>
              <a:t>09/04/2022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2DA10-934E-49C5-A3E5-B4D2B4110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535B3-1B56-45BC-B062-8DBA54D50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436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celrep.2013.08.038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33EB89-A159-4659-9472-17452E401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0" y="1399268"/>
            <a:ext cx="12054740" cy="51359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ECF1E9-FF58-40B9-B0F4-03BEB03B79E7}"/>
              </a:ext>
            </a:extLst>
          </p:cNvPr>
          <p:cNvSpPr txBox="1"/>
          <p:nvPr/>
        </p:nvSpPr>
        <p:spPr>
          <a:xfrm>
            <a:off x="137925" y="260527"/>
            <a:ext cx="119854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Adattamenti: alterazioni reversibili nelle dimensioni, numero, fenotipo, attività metabolica o funzioni delle cellule in risposta a modificazioni ambientali.</a:t>
            </a:r>
          </a:p>
        </p:txBody>
      </p:sp>
    </p:spTree>
    <p:extLst>
      <p:ext uri="{BB962C8B-B14F-4D97-AF65-F5344CB8AC3E}">
        <p14:creationId xmlns:p14="http://schemas.microsoft.com/office/powerpoint/2010/main" val="3178435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FAE7D2-5AA3-4035-815D-E8A8EF4A235C}"/>
              </a:ext>
            </a:extLst>
          </p:cNvPr>
          <p:cNvSpPr txBox="1"/>
          <p:nvPr/>
        </p:nvSpPr>
        <p:spPr>
          <a:xfrm>
            <a:off x="196426" y="203595"/>
            <a:ext cx="8211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Alcuni esempi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530195-9E11-496E-9F9E-E46B95F163FA}"/>
              </a:ext>
            </a:extLst>
          </p:cNvPr>
          <p:cNvSpPr txBox="1"/>
          <p:nvPr/>
        </p:nvSpPr>
        <p:spPr>
          <a:xfrm>
            <a:off x="1092098" y="1489865"/>
            <a:ext cx="2722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Difesa da parassiti penetrati attraverso la pelle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8EFD96-D482-4B11-B477-314E137A8C6A}"/>
              </a:ext>
            </a:extLst>
          </p:cNvPr>
          <p:cNvSpPr txBox="1"/>
          <p:nvPr/>
        </p:nvSpPr>
        <p:spPr>
          <a:xfrm>
            <a:off x="4667491" y="1489865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Mastociti, Granulociti eosinofili, IgE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6E10B1-5C01-4720-B023-AD84466AC2EA}"/>
              </a:ext>
            </a:extLst>
          </p:cNvPr>
          <p:cNvSpPr txBox="1"/>
          <p:nvPr/>
        </p:nvSpPr>
        <p:spPr>
          <a:xfrm>
            <a:off x="7539835" y="1489865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Allergie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FA2F64-77FF-47A7-8C2F-10BB6E2F40D2}"/>
              </a:ext>
            </a:extLst>
          </p:cNvPr>
          <p:cNvSpPr txBox="1"/>
          <p:nvPr/>
        </p:nvSpPr>
        <p:spPr>
          <a:xfrm>
            <a:off x="1092098" y="2907955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Difesa da corpi estranei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53167D-717E-4AB4-8DAA-6243AB044B17}"/>
              </a:ext>
            </a:extLst>
          </p:cNvPr>
          <p:cNvSpPr txBox="1"/>
          <p:nvPr/>
        </p:nvSpPr>
        <p:spPr>
          <a:xfrm>
            <a:off x="4689105" y="2907955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Reazione granulomatosa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467A05-6906-45BE-85F8-7F2020E38318}"/>
              </a:ext>
            </a:extLst>
          </p:cNvPr>
          <p:cNvSpPr txBox="1"/>
          <p:nvPr/>
        </p:nvSpPr>
        <p:spPr>
          <a:xfrm>
            <a:off x="7539835" y="2897938"/>
            <a:ext cx="3638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Malattia infiammatoria dell’intestino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38FDC-D3DF-45F7-A29E-C2C6413F619F}"/>
              </a:ext>
            </a:extLst>
          </p:cNvPr>
          <p:cNvSpPr txBox="1"/>
          <p:nvPr/>
        </p:nvSpPr>
        <p:spPr>
          <a:xfrm>
            <a:off x="1092098" y="3931603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Distruzione di cellule infettate o trasformate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EF760E-83D3-46E4-A686-2E8996400678}"/>
              </a:ext>
            </a:extLst>
          </p:cNvPr>
          <p:cNvSpPr txBox="1"/>
          <p:nvPr/>
        </p:nvSpPr>
        <p:spPr>
          <a:xfrm>
            <a:off x="4667491" y="3954692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Azioni citotossiche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36C5FC-88DD-4295-996B-D67798826B35}"/>
              </a:ext>
            </a:extLst>
          </p:cNvPr>
          <p:cNvSpPr txBox="1"/>
          <p:nvPr/>
        </p:nvSpPr>
        <p:spPr>
          <a:xfrm>
            <a:off x="7539835" y="4022919"/>
            <a:ext cx="3919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Distruzione delle beta cellule del pancreas nel diabete</a:t>
            </a:r>
          </a:p>
          <a:p>
            <a:r>
              <a:rPr lang="it-IT" sz="2400" dirty="0"/>
              <a:t>Tiroidite di Hashimoto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84C5C2-FC56-4248-B7A0-D0F8AA0467D4}"/>
              </a:ext>
            </a:extLst>
          </p:cNvPr>
          <p:cNvSpPr txBox="1"/>
          <p:nvPr/>
        </p:nvSpPr>
        <p:spPr>
          <a:xfrm>
            <a:off x="1092098" y="935287"/>
            <a:ext cx="10125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</a:rPr>
              <a:t>OBIETTIVI FISIOLOGICI		MECCANISMI		TIPO DI MALATTIE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F94B8B-DDF4-4478-A2C0-5F71EF2EFF78}"/>
              </a:ext>
            </a:extLst>
          </p:cNvPr>
          <p:cNvSpPr txBox="1"/>
          <p:nvPr/>
        </p:nvSpPr>
        <p:spPr>
          <a:xfrm>
            <a:off x="510837" y="5787557"/>
            <a:ext cx="11498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La reazione immunopatologia dipende da un utilizzo esagerato o improprio di strumenti nati per altro</a:t>
            </a:r>
          </a:p>
          <a:p>
            <a:r>
              <a:rPr lang="it-IT" sz="2000" dirty="0"/>
              <a:t>Le ragioni dell’errore sono dovute alla coincidenza di diversi fattori genetici e ambientali (</a:t>
            </a:r>
            <a:r>
              <a:rPr lang="it-IT" sz="2000" b="1" dirty="0"/>
              <a:t>multifattoriali</a:t>
            </a:r>
            <a:r>
              <a:rPr lang="it-IT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24131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isultati immagini per hypersensitivity reactions">
            <a:extLst>
              <a:ext uri="{FF2B5EF4-FFF2-40B4-BE49-F238E27FC236}">
                <a16:creationId xmlns:a16="http://schemas.microsoft.com/office/drawing/2014/main" id="{8FE5E0C9-F5C7-4739-808E-B85410F97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592138"/>
            <a:ext cx="864235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1">
            <a:extLst>
              <a:ext uri="{FF2B5EF4-FFF2-40B4-BE49-F238E27FC236}">
                <a16:creationId xmlns:a16="http://schemas.microsoft.com/office/drawing/2014/main" id="{303655FE-4EB7-4A10-A42E-972582A541AD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96207" y="36726"/>
            <a:ext cx="4331827" cy="59093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it-IT" sz="3600" dirty="0"/>
              <a:t>Tipi di ipersensibilità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50BEDB-95D4-4060-88E1-F282A2AF695A}"/>
              </a:ext>
            </a:extLst>
          </p:cNvPr>
          <p:cNvSpPr/>
          <p:nvPr/>
        </p:nvSpPr>
        <p:spPr>
          <a:xfrm rot="5400000">
            <a:off x="5807869" y="-2404268"/>
            <a:ext cx="576263" cy="8642350"/>
          </a:xfrm>
          <a:prstGeom prst="rect">
            <a:avLst/>
          </a:prstGeom>
          <a:noFill/>
          <a:ln w="5715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BC69BF8-D8B7-4F2F-B476-78ED12E0E349}"/>
              </a:ext>
            </a:extLst>
          </p:cNvPr>
          <p:cNvSpPr/>
          <p:nvPr/>
        </p:nvSpPr>
        <p:spPr>
          <a:xfrm>
            <a:off x="3143250" y="1125538"/>
            <a:ext cx="1873250" cy="55435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073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EC46D3-E5A7-48E8-955F-D535D3B99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84" y="97183"/>
            <a:ext cx="9864725" cy="889000"/>
          </a:xfrm>
        </p:spPr>
        <p:txBody>
          <a:bodyPr/>
          <a:lstStyle/>
          <a:p>
            <a:pPr>
              <a:defRPr/>
            </a:pPr>
            <a:r>
              <a:rPr lang="it-IT" sz="3600" b="1" dirty="0">
                <a:latin typeface="+mn-lt"/>
              </a:rPr>
              <a:t>TIPO 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9C7BD4-48A0-4C3B-AB65-A4F23E71A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97" y="1088232"/>
            <a:ext cx="9144000" cy="3902656"/>
          </a:xfrm>
        </p:spPr>
        <p:txBody>
          <a:bodyPr/>
          <a:lstStyle/>
          <a:p>
            <a:pPr algn="just">
              <a:defRPr/>
            </a:pPr>
            <a:r>
              <a:rPr lang="it-IT" b="1" dirty="0"/>
              <a:t>Allergia </a:t>
            </a:r>
            <a:r>
              <a:rPr lang="it-IT" dirty="0"/>
              <a:t>più comune alterazione </a:t>
            </a:r>
          </a:p>
          <a:p>
            <a:pPr algn="just">
              <a:defRPr/>
            </a:pPr>
            <a:endParaRPr lang="it-IT" dirty="0"/>
          </a:p>
          <a:p>
            <a:pPr algn="just">
              <a:defRPr/>
            </a:pPr>
            <a:r>
              <a:rPr lang="it-IT" dirty="0"/>
              <a:t>Esposizione (</a:t>
            </a:r>
            <a:r>
              <a:rPr lang="it-IT" b="1" dirty="0"/>
              <a:t>allergene</a:t>
            </a:r>
            <a:r>
              <a:rPr lang="it-IT" dirty="0"/>
              <a:t>). Proteine ambientali</a:t>
            </a:r>
          </a:p>
          <a:p>
            <a:pPr algn="just">
              <a:defRPr/>
            </a:pPr>
            <a:endParaRPr lang="it-IT" dirty="0"/>
          </a:p>
          <a:p>
            <a:pPr algn="just">
              <a:defRPr/>
            </a:pPr>
            <a:r>
              <a:rPr lang="it-IT" dirty="0"/>
              <a:t>Produzione di </a:t>
            </a:r>
            <a:r>
              <a:rPr lang="it-IT" b="1" dirty="0"/>
              <a:t>IgE</a:t>
            </a:r>
            <a:r>
              <a:rPr lang="it-IT" dirty="0"/>
              <a:t> che legano i recettori </a:t>
            </a:r>
            <a:r>
              <a:rPr lang="it-IT" dirty="0" err="1"/>
              <a:t>Fc</a:t>
            </a:r>
            <a:r>
              <a:rPr lang="it-IT" dirty="0"/>
              <a:t> sulle </a:t>
            </a:r>
            <a:r>
              <a:rPr lang="it-IT" b="1" dirty="0" err="1"/>
              <a:t>mast</a:t>
            </a:r>
            <a:r>
              <a:rPr lang="it-IT" b="1" dirty="0"/>
              <a:t> cellule </a:t>
            </a:r>
          </a:p>
          <a:p>
            <a:pPr algn="just">
              <a:defRPr/>
            </a:pPr>
            <a:endParaRPr lang="it-IT" dirty="0"/>
          </a:p>
          <a:p>
            <a:pPr algn="just">
              <a:defRPr/>
            </a:pPr>
            <a:r>
              <a:rPr lang="it-IT" b="1" dirty="0"/>
              <a:t>Basofili</a:t>
            </a:r>
            <a:r>
              <a:rPr lang="it-IT" dirty="0"/>
              <a:t> e </a:t>
            </a:r>
            <a:r>
              <a:rPr lang="it-IT" b="1" dirty="0"/>
              <a:t>eosinofili </a:t>
            </a:r>
            <a:r>
              <a:rPr lang="it-IT" dirty="0"/>
              <a:t>prendono parte alle lesioni</a:t>
            </a:r>
          </a:p>
          <a:p>
            <a:pPr marL="0" indent="0" algn="just">
              <a:buNone/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266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>
            <a:extLst>
              <a:ext uri="{FF2B5EF4-FFF2-40B4-BE49-F238E27FC236}">
                <a16:creationId xmlns:a16="http://schemas.microsoft.com/office/drawing/2014/main" id="{7E786087-832C-4625-9225-8F4C76C34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15889"/>
            <a:ext cx="5256213" cy="658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6" name="Text Box 8">
            <a:extLst>
              <a:ext uri="{FF2B5EF4-FFF2-40B4-BE49-F238E27FC236}">
                <a16:creationId xmlns:a16="http://schemas.microsoft.com/office/drawing/2014/main" id="{8745A0C3-CACA-4AC2-8E72-5017C30CE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7914" y="252414"/>
            <a:ext cx="3025775" cy="101566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it-IT" altLang="it-IT" sz="2400" b="1" dirty="0">
                <a:solidFill>
                  <a:srgbClr val="000000"/>
                </a:solidFill>
                <a:latin typeface="+mn-lt"/>
              </a:rPr>
              <a:t>Prima esposizione</a:t>
            </a:r>
            <a:endParaRPr lang="it-IT" altLang="it-IT" sz="24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it-IT" altLang="it-IT" sz="2400" b="1" dirty="0">
                <a:solidFill>
                  <a:srgbClr val="000000"/>
                </a:solidFill>
                <a:latin typeface="+mn-lt"/>
              </a:rPr>
              <a:t>sensibilizzazione</a:t>
            </a:r>
            <a:endParaRPr lang="it-IT" altLang="it-IT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196" name="CasellaDiTesto 1">
            <a:extLst>
              <a:ext uri="{FF2B5EF4-FFF2-40B4-BE49-F238E27FC236}">
                <a16:creationId xmlns:a16="http://schemas.microsoft.com/office/drawing/2014/main" id="{0DDB14B0-8E44-43CC-9A2C-0BA03BAD3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9" y="836614"/>
            <a:ext cx="498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>
                <a:solidFill>
                  <a:srgbClr val="000000"/>
                </a:solidFill>
              </a:rPr>
              <a:t>APC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0EC9D7D5-C58A-44F2-9417-83BB8C8D1656}"/>
              </a:ext>
            </a:extLst>
          </p:cNvPr>
          <p:cNvGrpSpPr>
            <a:grpSpLocks/>
          </p:cNvGrpSpPr>
          <p:nvPr/>
        </p:nvGrpSpPr>
        <p:grpSpPr bwMode="auto">
          <a:xfrm>
            <a:off x="4800601" y="3860801"/>
            <a:ext cx="5832475" cy="1231563"/>
            <a:chOff x="3276600" y="3860800"/>
            <a:chExt cx="5832475" cy="1231563"/>
          </a:xfrm>
        </p:grpSpPr>
        <p:sp>
          <p:nvSpPr>
            <p:cNvPr id="22538" name="Line 10">
              <a:extLst>
                <a:ext uri="{FF2B5EF4-FFF2-40B4-BE49-F238E27FC236}">
                  <a16:creationId xmlns:a16="http://schemas.microsoft.com/office/drawing/2014/main" id="{EB6404FD-AC95-4D1F-8634-6CC1A32B36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92725" y="3860800"/>
              <a:ext cx="936625" cy="57785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cs typeface="Arial" charset="0"/>
              </a:endParaRPr>
            </a:p>
          </p:txBody>
        </p:sp>
        <p:sp>
          <p:nvSpPr>
            <p:cNvPr id="22539" name="Line 11">
              <a:extLst>
                <a:ext uri="{FF2B5EF4-FFF2-40B4-BE49-F238E27FC236}">
                  <a16:creationId xmlns:a16="http://schemas.microsoft.com/office/drawing/2014/main" id="{C0B9458C-ED1A-4A3E-B4C2-837D4D0BF5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76600" y="4438650"/>
              <a:ext cx="2914650" cy="430213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cs typeface="Arial" charset="0"/>
              </a:endParaRPr>
            </a:p>
          </p:txBody>
        </p:sp>
        <p:sp>
          <p:nvSpPr>
            <p:cNvPr id="22535" name="Text Box 7">
              <a:extLst>
                <a:ext uri="{FF2B5EF4-FFF2-40B4-BE49-F238E27FC236}">
                  <a16:creationId xmlns:a16="http://schemas.microsoft.com/office/drawing/2014/main" id="{6DC17D7A-6DDF-481D-814B-5096909241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3913" y="4076700"/>
              <a:ext cx="3205162" cy="101566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it-IT" altLang="it-IT" sz="2400" b="1" dirty="0">
                  <a:solidFill>
                    <a:srgbClr val="000000"/>
                  </a:solidFill>
                  <a:latin typeface="+mn-lt"/>
                </a:rPr>
                <a:t>Seconda esposizione</a:t>
              </a:r>
              <a:endParaRPr lang="it-IT" altLang="it-IT" sz="2400" dirty="0">
                <a:solidFill>
                  <a:srgbClr val="000000"/>
                </a:solidFill>
                <a:latin typeface="+mn-lt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it-IT" altLang="it-IT" sz="2400" b="1" dirty="0">
                  <a:solidFill>
                    <a:srgbClr val="000000"/>
                  </a:solidFill>
                  <a:latin typeface="+mn-lt"/>
                </a:rPr>
                <a:t>scatenamento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703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528E18-4D32-440D-8EBB-2D703E895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37" y="141510"/>
            <a:ext cx="8928100" cy="7207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sz="3200" b="1" dirty="0">
                <a:latin typeface="+mn-lt"/>
              </a:rPr>
              <a:t>REAZIONI DI IPERSENSIBILITA’ DI TIPO 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BFF699-1AF1-42F8-A511-7830CE61C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230" y="1016567"/>
            <a:ext cx="11032398" cy="5795617"/>
          </a:xfrm>
        </p:spPr>
        <p:txBody>
          <a:bodyPr/>
          <a:lstStyle/>
          <a:p>
            <a:pPr algn="just">
              <a:defRPr/>
            </a:pPr>
            <a:r>
              <a:rPr lang="it-IT" b="1" dirty="0"/>
              <a:t>Immediata (minuti</a:t>
            </a:r>
            <a:r>
              <a:rPr lang="it-IT" dirty="0"/>
              <a:t>): </a:t>
            </a:r>
            <a:r>
              <a:rPr lang="en-US" dirty="0" err="1"/>
              <a:t>degranulazione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mast cellule e </a:t>
            </a:r>
            <a:r>
              <a:rPr lang="en-US" dirty="0" err="1"/>
              <a:t>infiammazione</a:t>
            </a:r>
            <a:r>
              <a:rPr lang="en-US" dirty="0"/>
              <a:t> dominate da </a:t>
            </a:r>
            <a:r>
              <a:rPr lang="en-US" dirty="0" err="1"/>
              <a:t>fenomeni</a:t>
            </a:r>
            <a:r>
              <a:rPr lang="en-US" dirty="0"/>
              <a:t> </a:t>
            </a:r>
            <a:r>
              <a:rPr lang="en-US" dirty="0" err="1"/>
              <a:t>vascolari</a:t>
            </a:r>
            <a:r>
              <a:rPr lang="en-US" dirty="0"/>
              <a:t> e del </a:t>
            </a:r>
            <a:r>
              <a:rPr lang="en-US" dirty="0" err="1"/>
              <a:t>muscolo</a:t>
            </a:r>
            <a:r>
              <a:rPr lang="en-US" dirty="0"/>
              <a:t> </a:t>
            </a:r>
            <a:r>
              <a:rPr lang="en-US" dirty="0" err="1"/>
              <a:t>liscio</a:t>
            </a:r>
            <a:endParaRPr lang="it-IT" dirty="0"/>
          </a:p>
          <a:p>
            <a:pPr marL="0" indent="0" algn="just">
              <a:buNone/>
              <a:defRPr/>
            </a:pPr>
            <a:endParaRPr lang="it-IT" sz="3000" dirty="0"/>
          </a:p>
          <a:p>
            <a:pPr algn="just">
              <a:defRPr/>
            </a:pPr>
            <a:r>
              <a:rPr lang="it-IT" b="1" dirty="0"/>
              <a:t>Ritardata </a:t>
            </a:r>
            <a:r>
              <a:rPr lang="it-IT" dirty="0"/>
              <a:t>(</a:t>
            </a:r>
            <a:r>
              <a:rPr lang="it-IT" b="1" dirty="0"/>
              <a:t>2 to 4 ore</a:t>
            </a:r>
            <a:r>
              <a:rPr lang="it-IT" dirty="0"/>
              <a:t>): </a:t>
            </a:r>
            <a:r>
              <a:rPr lang="en-US" dirty="0"/>
              <a:t> </a:t>
            </a:r>
            <a:r>
              <a:rPr lang="en-US" dirty="0" err="1"/>
              <a:t>altri</a:t>
            </a:r>
            <a:r>
              <a:rPr lang="en-US" dirty="0"/>
              <a:t> </a:t>
            </a:r>
            <a:r>
              <a:rPr lang="en-US" dirty="0" err="1"/>
              <a:t>mediatori</a:t>
            </a:r>
            <a:r>
              <a:rPr lang="en-US" dirty="0"/>
              <a:t> come </a:t>
            </a:r>
            <a:r>
              <a:rPr lang="en-US" dirty="0" err="1"/>
              <a:t>leucotrieni</a:t>
            </a:r>
            <a:r>
              <a:rPr lang="en-US" dirty="0"/>
              <a:t> e </a:t>
            </a:r>
            <a:r>
              <a:rPr lang="en-US" dirty="0" err="1"/>
              <a:t>citochine</a:t>
            </a:r>
            <a:r>
              <a:rPr lang="en-US" dirty="0"/>
              <a:t>; </a:t>
            </a:r>
            <a:r>
              <a:rPr lang="en-US" dirty="0" err="1"/>
              <a:t>richiamo</a:t>
            </a:r>
            <a:r>
              <a:rPr lang="en-US" dirty="0"/>
              <a:t> di </a:t>
            </a:r>
            <a:r>
              <a:rPr lang="en-US" dirty="0" err="1"/>
              <a:t>leucociti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amplificano</a:t>
            </a:r>
            <a:r>
              <a:rPr lang="en-US" dirty="0"/>
              <a:t> la </a:t>
            </a:r>
            <a:r>
              <a:rPr lang="en-US" dirty="0" err="1"/>
              <a:t>risposta</a:t>
            </a:r>
            <a:r>
              <a:rPr lang="en-US" dirty="0"/>
              <a:t> immune. </a:t>
            </a:r>
          </a:p>
        </p:txBody>
      </p:sp>
    </p:spTree>
    <p:extLst>
      <p:ext uri="{BB962C8B-B14F-4D97-AF65-F5344CB8AC3E}">
        <p14:creationId xmlns:p14="http://schemas.microsoft.com/office/powerpoint/2010/main" val="2814753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7BAB078A-8834-4A88-AEEC-157CDF7F3A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6042" y="526151"/>
            <a:ext cx="10844221" cy="6477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  <a:defRPr/>
            </a:pPr>
            <a:r>
              <a:rPr lang="en-US" altLang="it-IT" b="1" dirty="0">
                <a:cs typeface="Tahoma" pitchFamily="34" charset="0"/>
              </a:rPr>
              <a:t>Le mast cellule </a:t>
            </a:r>
            <a:r>
              <a:rPr lang="en-US" altLang="it-IT" b="1" dirty="0" err="1">
                <a:cs typeface="Tahoma" pitchFamily="34" charset="0"/>
              </a:rPr>
              <a:t>sono</a:t>
            </a:r>
            <a:r>
              <a:rPr lang="en-US" altLang="it-IT" b="1" dirty="0">
                <a:cs typeface="Tahoma" pitchFamily="34" charset="0"/>
              </a:rPr>
              <a:t> </a:t>
            </a:r>
            <a:r>
              <a:rPr lang="en-US" altLang="it-IT" b="1" dirty="0" err="1">
                <a:cs typeface="Tahoma" pitchFamily="34" charset="0"/>
              </a:rPr>
              <a:t>attivate</a:t>
            </a:r>
            <a:r>
              <a:rPr lang="en-US" altLang="it-IT" b="1" dirty="0">
                <a:cs typeface="Tahoma" pitchFamily="34" charset="0"/>
              </a:rPr>
              <a:t> dal </a:t>
            </a:r>
            <a:r>
              <a:rPr lang="en-US" altLang="it-IT" b="1" dirty="0" err="1">
                <a:cs typeface="Tahoma" pitchFamily="34" charset="0"/>
              </a:rPr>
              <a:t>legame</a:t>
            </a:r>
            <a:r>
              <a:rPr lang="en-US" altLang="it-IT" b="1" dirty="0">
                <a:cs typeface="Tahoma" pitchFamily="34" charset="0"/>
              </a:rPr>
              <a:t> </a:t>
            </a:r>
            <a:r>
              <a:rPr lang="en-US" altLang="it-IT" b="1" dirty="0" err="1">
                <a:cs typeface="Tahoma" pitchFamily="34" charset="0"/>
              </a:rPr>
              <a:t>dell’allergene</a:t>
            </a:r>
            <a:r>
              <a:rPr lang="en-US" altLang="it-IT" b="1" dirty="0">
                <a:cs typeface="Tahoma" pitchFamily="34" charset="0"/>
              </a:rPr>
              <a:t> alle </a:t>
            </a:r>
            <a:r>
              <a:rPr lang="en-US" altLang="it-IT" b="1" dirty="0" err="1">
                <a:cs typeface="Tahoma" pitchFamily="34" charset="0"/>
              </a:rPr>
              <a:t>IgE</a:t>
            </a:r>
            <a:r>
              <a:rPr lang="en-US" altLang="it-IT" b="1" dirty="0">
                <a:cs typeface="Tahoma" pitchFamily="34" charset="0"/>
              </a:rPr>
              <a:t> </a:t>
            </a:r>
            <a:r>
              <a:rPr lang="en-US" altLang="it-IT" b="1" dirty="0" err="1">
                <a:cs typeface="Tahoma" pitchFamily="34" charset="0"/>
              </a:rPr>
              <a:t>già</a:t>
            </a:r>
            <a:r>
              <a:rPr lang="en-US" altLang="it-IT" b="1" dirty="0">
                <a:cs typeface="Tahoma" pitchFamily="34" charset="0"/>
              </a:rPr>
              <a:t> legate ai </a:t>
            </a:r>
            <a:r>
              <a:rPr lang="en-US" altLang="it-IT" b="1" dirty="0" err="1">
                <a:cs typeface="Tahoma" pitchFamily="34" charset="0"/>
              </a:rPr>
              <a:t>recettori</a:t>
            </a:r>
            <a:r>
              <a:rPr lang="en-US" altLang="it-IT" b="1" dirty="0">
                <a:cs typeface="Tahoma" pitchFamily="34" charset="0"/>
              </a:rPr>
              <a:t> Fc</a:t>
            </a:r>
            <a:r>
              <a:rPr lang="el-GR" altLang="it-IT" b="1" dirty="0">
                <a:cs typeface="Tahoma" pitchFamily="34" charset="0"/>
              </a:rPr>
              <a:t>ε</a:t>
            </a:r>
            <a:r>
              <a:rPr lang="it-IT" altLang="it-IT" b="1" dirty="0">
                <a:cs typeface="Tahoma" pitchFamily="34" charset="0"/>
              </a:rPr>
              <a:t>RI di superficie</a:t>
            </a:r>
            <a:endParaRPr lang="en-US" altLang="it-IT" b="1" dirty="0">
              <a:cs typeface="Tahoma" pitchFamily="34" charset="0"/>
            </a:endParaRPr>
          </a:p>
        </p:txBody>
      </p:sp>
      <p:grpSp>
        <p:nvGrpSpPr>
          <p:cNvPr id="14340" name="Gruppo 3">
            <a:extLst>
              <a:ext uri="{FF2B5EF4-FFF2-40B4-BE49-F238E27FC236}">
                <a16:creationId xmlns:a16="http://schemas.microsoft.com/office/drawing/2014/main" id="{EA155169-6C94-41BD-92C9-8B7136326C43}"/>
              </a:ext>
            </a:extLst>
          </p:cNvPr>
          <p:cNvGrpSpPr>
            <a:grpSpLocks/>
          </p:cNvGrpSpPr>
          <p:nvPr/>
        </p:nvGrpSpPr>
        <p:grpSpPr bwMode="auto">
          <a:xfrm>
            <a:off x="1562101" y="1412875"/>
            <a:ext cx="9070975" cy="3816350"/>
            <a:chOff x="0" y="2996952"/>
            <a:chExt cx="9070540" cy="3816424"/>
          </a:xfrm>
        </p:grpSpPr>
        <p:pic>
          <p:nvPicPr>
            <p:cNvPr id="14346" name="Picture 7" descr="Risultati immagini per MAST CELL SENSITIzation">
              <a:extLst>
                <a:ext uri="{FF2B5EF4-FFF2-40B4-BE49-F238E27FC236}">
                  <a16:creationId xmlns:a16="http://schemas.microsoft.com/office/drawing/2014/main" id="{EFCC8F2D-055D-4A58-B589-9338CD19F3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96952"/>
              <a:ext cx="9070540" cy="3816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7" name="CasellaDiTesto 2">
              <a:extLst>
                <a:ext uri="{FF2B5EF4-FFF2-40B4-BE49-F238E27FC236}">
                  <a16:creationId xmlns:a16="http://schemas.microsoft.com/office/drawing/2014/main" id="{DD421A33-EFA6-40EA-A9CF-8353A43D79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1886" y="3284984"/>
              <a:ext cx="1777666" cy="40011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2000">
                  <a:solidFill>
                    <a:srgbClr val="FF0000"/>
                  </a:solidFill>
                </a:rPr>
                <a:t>cytophilic IgE </a:t>
              </a:r>
            </a:p>
          </p:txBody>
        </p:sp>
      </p:grpSp>
      <p:pic>
        <p:nvPicPr>
          <p:cNvPr id="14342" name="Picture 9" descr="Risultati immagini per peanuts allergy">
            <a:extLst>
              <a:ext uri="{FF2B5EF4-FFF2-40B4-BE49-F238E27FC236}">
                <a16:creationId xmlns:a16="http://schemas.microsoft.com/office/drawing/2014/main" id="{99427B40-5DE3-4166-AFF6-00DCCDD75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1412876"/>
            <a:ext cx="15621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9284701F-9255-4EE9-B7E8-EE69C433A3D2}"/>
              </a:ext>
            </a:extLst>
          </p:cNvPr>
          <p:cNvCxnSpPr/>
          <p:nvPr/>
        </p:nvCxnSpPr>
        <p:spPr>
          <a:xfrm>
            <a:off x="2711451" y="2636839"/>
            <a:ext cx="792163" cy="20161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20D5CBF1-3781-4878-8699-CFCF5FE17801}"/>
              </a:ext>
            </a:extLst>
          </p:cNvPr>
          <p:cNvCxnSpPr/>
          <p:nvPr/>
        </p:nvCxnSpPr>
        <p:spPr>
          <a:xfrm>
            <a:off x="2566988" y="2230439"/>
            <a:ext cx="0" cy="2381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5" name="CasellaDiTesto 2">
            <a:extLst>
              <a:ext uri="{FF2B5EF4-FFF2-40B4-BE49-F238E27FC236}">
                <a16:creationId xmlns:a16="http://schemas.microsoft.com/office/drawing/2014/main" id="{9541C7E5-3D57-44A4-966B-1E675A47A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2588" y="2092325"/>
            <a:ext cx="1712912" cy="4000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000000"/>
                </a:solidFill>
              </a:rPr>
              <a:t>2nd exposure</a:t>
            </a:r>
          </a:p>
        </p:txBody>
      </p:sp>
    </p:spTree>
    <p:extLst>
      <p:ext uri="{BB962C8B-B14F-4D97-AF65-F5344CB8AC3E}">
        <p14:creationId xmlns:p14="http://schemas.microsoft.com/office/powerpoint/2010/main" val="686495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Figure F7 ">
            <a:extLst>
              <a:ext uri="{FF2B5EF4-FFF2-40B4-BE49-F238E27FC236}">
                <a16:creationId xmlns:a16="http://schemas.microsoft.com/office/drawing/2014/main" id="{F29B3212-419F-4B1C-900D-39E627933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3627438"/>
            <a:ext cx="8513762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 descr="Risultati immagini per asthma smooth muscle hypertrophy">
            <a:extLst>
              <a:ext uri="{FF2B5EF4-FFF2-40B4-BE49-F238E27FC236}">
                <a16:creationId xmlns:a16="http://schemas.microsoft.com/office/drawing/2014/main" id="{5D3F8487-547B-4813-9001-6348CC492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31763"/>
            <a:ext cx="8513762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CasellaDiTesto 1">
            <a:extLst>
              <a:ext uri="{FF2B5EF4-FFF2-40B4-BE49-F238E27FC236}">
                <a16:creationId xmlns:a16="http://schemas.microsoft.com/office/drawing/2014/main" id="{886A597A-06AA-4933-B44A-BB71856E0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3063" y="158750"/>
            <a:ext cx="3008312" cy="43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>
                <a:solidFill>
                  <a:srgbClr val="000000"/>
                </a:solidFill>
              </a:rPr>
              <a:t>bronchus cross section</a:t>
            </a:r>
          </a:p>
        </p:txBody>
      </p:sp>
    </p:spTree>
    <p:extLst>
      <p:ext uri="{BB962C8B-B14F-4D97-AF65-F5344CB8AC3E}">
        <p14:creationId xmlns:p14="http://schemas.microsoft.com/office/powerpoint/2010/main" val="382194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1B1005B6-CECD-41C0-A72D-C9FDC055F31D}"/>
              </a:ext>
            </a:extLst>
          </p:cNvPr>
          <p:cNvSpPr txBox="1">
            <a:spLocks noChangeArrowheads="1"/>
          </p:cNvSpPr>
          <p:nvPr/>
        </p:nvSpPr>
        <p:spPr>
          <a:xfrm>
            <a:off x="1487487" y="908050"/>
            <a:ext cx="9145588" cy="6492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algn="just" eaLnBrk="1" hangingPunct="1">
              <a:buFont typeface="Wingdings" pitchFamily="2" charset="2"/>
              <a:buChar char="q"/>
              <a:defRPr/>
            </a:pPr>
            <a:r>
              <a:rPr lang="it-IT" altLang="it-IT" sz="2900" kern="0"/>
              <a:t>A variety of sympthoms that may unevenly associate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0F710B3-6549-472C-9208-6B3F05504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1773238"/>
            <a:ext cx="9074151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 eaLnBrk="1" hangingPunct="1">
              <a:lnSpc>
                <a:spcPct val="90000"/>
              </a:lnSpc>
              <a:defRPr/>
            </a:pPr>
            <a:r>
              <a:rPr lang="it-IT" altLang="it-IT" sz="2700" u="sng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muco-</a:t>
            </a:r>
            <a:r>
              <a:rPr lang="it-IT" altLang="it-IT" sz="2700" u="sng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cutaneous</a:t>
            </a:r>
            <a:r>
              <a:rPr lang="it-IT" altLang="it-IT" sz="27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s.</a:t>
            </a:r>
            <a:r>
              <a:rPr lang="it-IT" altLang="it-IT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it-IT" sz="27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t-IT" altLang="it-IT" sz="27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generalized</a:t>
            </a:r>
            <a:r>
              <a:rPr lang="it-IT" altLang="it-IT" sz="27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it-IT" sz="27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hive</a:t>
            </a:r>
            <a:r>
              <a:rPr lang="it-IT" altLang="it-IT" sz="27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hot flush, </a:t>
            </a:r>
            <a:r>
              <a:rPr lang="it-IT" altLang="it-IT" sz="27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oedema</a:t>
            </a:r>
            <a:r>
              <a:rPr lang="it-IT" altLang="it-IT" sz="27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it-IT" altLang="it-IT" sz="27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tongue</a:t>
            </a:r>
            <a:r>
              <a:rPr lang="it-IT" altLang="it-IT" sz="27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altLang="it-IT" sz="27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lips</a:t>
            </a:r>
            <a:r>
              <a:rPr lang="it-IT" altLang="it-IT" sz="27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it-IT" altLang="it-IT" sz="27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throath</a:t>
            </a:r>
            <a:r>
              <a:rPr lang="it-IT" altLang="it-IT" sz="27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are </a:t>
            </a:r>
            <a:r>
              <a:rPr lang="it-IT" altLang="it-IT" sz="27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almost</a:t>
            </a:r>
            <a:r>
              <a:rPr lang="it-IT" altLang="it-IT" sz="2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it-IT" sz="27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always</a:t>
            </a:r>
            <a:r>
              <a:rPr lang="it-IT" altLang="it-IT" sz="2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it-IT" sz="27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</a:t>
            </a:r>
            <a:endParaRPr lang="it-IT" altLang="it-IT" sz="27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90000"/>
              </a:lnSpc>
              <a:defRPr/>
            </a:pPr>
            <a:endParaRPr lang="it-IT" altLang="it-IT" sz="27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it-IT" altLang="it-IT" sz="27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it-IT" altLang="it-IT" sz="27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diagnosis</a:t>
            </a:r>
            <a:r>
              <a:rPr lang="it-IT" altLang="it-IT" sz="2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it-IT" sz="27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it-IT" altLang="it-IT" sz="27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anaphylactic</a:t>
            </a:r>
            <a:r>
              <a:rPr lang="it-IT" altLang="it-IT" sz="27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reaction </a:t>
            </a:r>
            <a:r>
              <a:rPr lang="it-IT" altLang="it-IT" sz="27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it-IT" altLang="it-IT" sz="27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it-IT" sz="27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established</a:t>
            </a:r>
            <a:r>
              <a:rPr lang="it-IT" altLang="it-IT" sz="27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it-IT" sz="27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  <a:r>
              <a:rPr lang="it-IT" altLang="it-IT" sz="27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it-IT" sz="27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</a:t>
            </a:r>
            <a:r>
              <a:rPr lang="it-IT" altLang="it-IT" sz="2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it-IT" sz="27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least</a:t>
            </a:r>
            <a:r>
              <a:rPr lang="it-IT" altLang="it-IT" sz="2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it-IT" sz="27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it-IT" altLang="it-IT" sz="2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it-IT" sz="27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following </a:t>
            </a:r>
            <a:r>
              <a:rPr lang="it-IT" altLang="it-IT" sz="27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sympthoms</a:t>
            </a:r>
            <a:r>
              <a:rPr lang="it-IT" altLang="it-IT" sz="27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it-IT" sz="27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occur</a:t>
            </a:r>
            <a:endParaRPr lang="it-IT" altLang="it-IT" sz="27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 eaLnBrk="1" hangingPunct="1">
              <a:lnSpc>
                <a:spcPct val="90000"/>
              </a:lnSpc>
              <a:buNone/>
              <a:defRPr/>
            </a:pPr>
            <a:r>
              <a:rPr lang="it-IT" altLang="it-IT" sz="27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altLang="it-IT" sz="105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970088" algn="just" eaLnBrk="1" hangingPunct="1">
              <a:lnSpc>
                <a:spcPct val="90000"/>
              </a:lnSpc>
              <a:defRPr/>
            </a:pPr>
            <a:r>
              <a:rPr lang="it-IT" altLang="it-IT" sz="2700" u="sng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</a:t>
            </a:r>
            <a:r>
              <a:rPr lang="it-IT" altLang="it-IT" sz="27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s. (</a:t>
            </a:r>
            <a:r>
              <a:rPr lang="it-IT" altLang="it-IT" sz="27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dyspnea</a:t>
            </a:r>
            <a:r>
              <a:rPr lang="it-IT" altLang="it-IT" sz="27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altLang="it-IT" sz="27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bronchospasm</a:t>
            </a:r>
            <a:r>
              <a:rPr lang="it-IT" altLang="it-IT" sz="27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it-IT" altLang="it-IT" sz="105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970088" algn="just" eaLnBrk="1" hangingPunct="1">
              <a:lnSpc>
                <a:spcPct val="90000"/>
              </a:lnSpc>
              <a:defRPr/>
            </a:pPr>
            <a:r>
              <a:rPr lang="it-IT" altLang="it-IT" sz="2700" u="sng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cardiovascular</a:t>
            </a:r>
            <a:r>
              <a:rPr lang="it-IT" altLang="it-IT" sz="27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s. (</a:t>
            </a:r>
            <a:r>
              <a:rPr lang="it-IT" altLang="it-IT" sz="27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hypotension</a:t>
            </a:r>
            <a:r>
              <a:rPr lang="it-IT" altLang="it-IT" sz="27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it-IT" altLang="it-IT" sz="105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970088" algn="just" eaLnBrk="1" hangingPunct="1">
              <a:lnSpc>
                <a:spcPct val="90000"/>
              </a:lnSpc>
              <a:defRPr/>
            </a:pPr>
            <a:r>
              <a:rPr lang="it-IT" altLang="it-IT" sz="2700" u="sng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gastroenteric</a:t>
            </a:r>
            <a:r>
              <a:rPr lang="it-IT" altLang="it-IT" sz="27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s. (</a:t>
            </a:r>
            <a:r>
              <a:rPr lang="it-IT" altLang="it-IT" sz="27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abdominal</a:t>
            </a:r>
            <a:r>
              <a:rPr lang="it-IT" altLang="it-IT" sz="27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it-IT" sz="27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</a:t>
            </a:r>
            <a:r>
              <a:rPr lang="it-IT" altLang="it-IT" sz="27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altLang="it-IT" sz="27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vomiting</a:t>
            </a:r>
            <a:r>
              <a:rPr lang="it-IT" altLang="it-IT" sz="27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1970088" algn="just" eaLnBrk="1" hangingPunct="1">
              <a:lnSpc>
                <a:spcPct val="90000"/>
              </a:lnSpc>
              <a:defRPr/>
            </a:pPr>
            <a:endParaRPr lang="it-IT" altLang="it-IT" sz="27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90000"/>
              </a:lnSpc>
              <a:defRPr/>
            </a:pPr>
            <a:endParaRPr lang="it-IT" altLang="it-IT" sz="27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7AE3C2-3AF9-4E4C-8E40-4472CC92267B}"/>
              </a:ext>
            </a:extLst>
          </p:cNvPr>
          <p:cNvSpPr txBox="1"/>
          <p:nvPr/>
        </p:nvSpPr>
        <p:spPr>
          <a:xfrm>
            <a:off x="255419" y="224768"/>
            <a:ext cx="4066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ANAFILASSI</a:t>
            </a:r>
          </a:p>
        </p:txBody>
      </p:sp>
    </p:spTree>
    <p:extLst>
      <p:ext uri="{BB962C8B-B14F-4D97-AF65-F5344CB8AC3E}">
        <p14:creationId xmlns:p14="http://schemas.microsoft.com/office/powerpoint/2010/main" val="296516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isultati immagini per hypersensitivity reactions">
            <a:extLst>
              <a:ext uri="{FF2B5EF4-FFF2-40B4-BE49-F238E27FC236}">
                <a16:creationId xmlns:a16="http://schemas.microsoft.com/office/drawing/2014/main" id="{5353B5C9-9D34-4101-9839-2104EE3D3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592138"/>
            <a:ext cx="864235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D9D09F80-D0DC-4119-9D05-781B626C60AD}"/>
              </a:ext>
            </a:extLst>
          </p:cNvPr>
          <p:cNvSpPr/>
          <p:nvPr/>
        </p:nvSpPr>
        <p:spPr>
          <a:xfrm>
            <a:off x="4943475" y="1125538"/>
            <a:ext cx="1873250" cy="55435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1836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9BE2E7-1189-476A-928D-372D53B2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44" y="-53216"/>
            <a:ext cx="9720263" cy="1008062"/>
          </a:xfrm>
        </p:spPr>
        <p:txBody>
          <a:bodyPr/>
          <a:lstStyle/>
          <a:p>
            <a:pPr>
              <a:defRPr/>
            </a:pPr>
            <a:r>
              <a:rPr lang="it-IT" sz="3700" b="1" dirty="0">
                <a:latin typeface="+mn-lt"/>
              </a:rPr>
              <a:t>Ipersensibilità mediata da anticorpi (</a:t>
            </a:r>
            <a:r>
              <a:rPr lang="it-IT" sz="3700" b="1" dirty="0" err="1">
                <a:latin typeface="+mn-lt"/>
              </a:rPr>
              <a:t>type</a:t>
            </a:r>
            <a:r>
              <a:rPr lang="it-IT" sz="3700" b="1" dirty="0">
                <a:latin typeface="+mn-lt"/>
              </a:rPr>
              <a:t> II)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B6B87BF-1247-436D-AE0C-CB6E3528A72E}"/>
              </a:ext>
            </a:extLst>
          </p:cNvPr>
          <p:cNvSpPr txBox="1"/>
          <p:nvPr/>
        </p:nvSpPr>
        <p:spPr>
          <a:xfrm>
            <a:off x="173287" y="724335"/>
            <a:ext cx="1171902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Spesso autoanticorpi o anticorpi diretti contro antigeni esterni e cross-reattivi verso antigeni self</a:t>
            </a: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8D610AA-BA77-46E4-A099-0C17F9A49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498" y="1685972"/>
            <a:ext cx="5551939" cy="489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2">
            <a:extLst>
              <a:ext uri="{FF2B5EF4-FFF2-40B4-BE49-F238E27FC236}">
                <a16:creationId xmlns:a16="http://schemas.microsoft.com/office/drawing/2014/main" id="{C5EC16A4-55F8-4309-9AC9-469ECB0930DB}"/>
              </a:ext>
            </a:extLst>
          </p:cNvPr>
          <p:cNvSpPr txBox="1"/>
          <p:nvPr/>
        </p:nvSpPr>
        <p:spPr>
          <a:xfrm>
            <a:off x="8364432" y="2905780"/>
            <a:ext cx="3114699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800" dirty="0">
                <a:solidFill>
                  <a:srgbClr val="000000"/>
                </a:solidFill>
                <a:cs typeface="Arial" charset="0"/>
              </a:rPr>
              <a:t>Reazione citotossica</a:t>
            </a:r>
          </a:p>
        </p:txBody>
      </p:sp>
      <p:sp>
        <p:nvSpPr>
          <p:cNvPr id="7" name="Freccia circolare a destra 3">
            <a:extLst>
              <a:ext uri="{FF2B5EF4-FFF2-40B4-BE49-F238E27FC236}">
                <a16:creationId xmlns:a16="http://schemas.microsoft.com/office/drawing/2014/main" id="{53695D0F-FBDE-407C-ADAB-82D75F8C108C}"/>
              </a:ext>
            </a:extLst>
          </p:cNvPr>
          <p:cNvSpPr/>
          <p:nvPr/>
        </p:nvSpPr>
        <p:spPr>
          <a:xfrm rot="10577864">
            <a:off x="8352703" y="1994317"/>
            <a:ext cx="503237" cy="973138"/>
          </a:xfrm>
          <a:prstGeom prst="curvedRightArrow">
            <a:avLst/>
          </a:prstGeom>
          <a:solidFill>
            <a:srgbClr val="FFFF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Freccia circolare a sinistra 4">
            <a:extLst>
              <a:ext uri="{FF2B5EF4-FFF2-40B4-BE49-F238E27FC236}">
                <a16:creationId xmlns:a16="http://schemas.microsoft.com/office/drawing/2014/main" id="{36A2E0AC-DFB3-441B-B0C1-16169A08284C}"/>
              </a:ext>
            </a:extLst>
          </p:cNvPr>
          <p:cNvSpPr/>
          <p:nvPr/>
        </p:nvSpPr>
        <p:spPr>
          <a:xfrm rot="21411508">
            <a:off x="8390677" y="3355580"/>
            <a:ext cx="501650" cy="971550"/>
          </a:xfrm>
          <a:prstGeom prst="curvedLeftArrow">
            <a:avLst/>
          </a:prstGeom>
          <a:solidFill>
            <a:srgbClr val="FFFF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CasellaDiTesto 6">
            <a:extLst>
              <a:ext uri="{FF2B5EF4-FFF2-40B4-BE49-F238E27FC236}">
                <a16:creationId xmlns:a16="http://schemas.microsoft.com/office/drawing/2014/main" id="{DE16819E-F06B-43C7-BE86-D6794FCFA534}"/>
              </a:ext>
            </a:extLst>
          </p:cNvPr>
          <p:cNvSpPr txBox="1"/>
          <p:nvPr/>
        </p:nvSpPr>
        <p:spPr>
          <a:xfrm>
            <a:off x="8420054" y="5210175"/>
            <a:ext cx="1817139" cy="954107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800" b="1" dirty="0">
                <a:solidFill>
                  <a:srgbClr val="000000"/>
                </a:solidFill>
                <a:cs typeface="Arial" charset="0"/>
              </a:rPr>
              <a:t>non</a:t>
            </a:r>
            <a:r>
              <a:rPr lang="it-IT" sz="2800" dirty="0">
                <a:solidFill>
                  <a:srgbClr val="000000"/>
                </a:solidFill>
                <a:cs typeface="Arial" charset="0"/>
              </a:rPr>
              <a:t> citotossica</a:t>
            </a:r>
          </a:p>
        </p:txBody>
      </p:sp>
    </p:spTree>
    <p:extLst>
      <p:ext uri="{BB962C8B-B14F-4D97-AF65-F5344CB8AC3E}">
        <p14:creationId xmlns:p14="http://schemas.microsoft.com/office/powerpoint/2010/main" val="3007631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7DCD8E-BA2D-4B66-93B6-8D62FF0DF5BF}"/>
              </a:ext>
            </a:extLst>
          </p:cNvPr>
          <p:cNvSpPr txBox="1"/>
          <p:nvPr/>
        </p:nvSpPr>
        <p:spPr>
          <a:xfrm>
            <a:off x="204335" y="234985"/>
            <a:ext cx="9312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ADATTAMENTO delle fibre muscolari cardiache ad un aumento di carico (pressione arteriosa)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90EE16-B036-42B6-A564-084129F985DD}"/>
              </a:ext>
            </a:extLst>
          </p:cNvPr>
          <p:cNvSpPr txBox="1"/>
          <p:nvPr/>
        </p:nvSpPr>
        <p:spPr>
          <a:xfrm>
            <a:off x="2891343" y="5758436"/>
            <a:ext cx="10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ipertrofia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D811B7-B2DF-4915-BD0E-2055E6605A91}"/>
              </a:ext>
            </a:extLst>
          </p:cNvPr>
          <p:cNvSpPr txBox="1"/>
          <p:nvPr/>
        </p:nvSpPr>
        <p:spPr>
          <a:xfrm>
            <a:off x="8085713" y="5758436"/>
            <a:ext cx="860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necrosi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248C60-5D44-4370-861F-9665BE357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353" y="1126635"/>
            <a:ext cx="7657460" cy="435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62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94C10AB8-9229-4239-92AF-C027869CB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68" y="204335"/>
            <a:ext cx="10797400" cy="661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BD4B633A-8095-40FA-81C4-05D19C30BD2C}"/>
              </a:ext>
            </a:extLst>
          </p:cNvPr>
          <p:cNvSpPr/>
          <p:nvPr/>
        </p:nvSpPr>
        <p:spPr>
          <a:xfrm>
            <a:off x="1631950" y="4652964"/>
            <a:ext cx="8928100" cy="1512887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5618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isultati immagini per hypersensitivity reactions">
            <a:extLst>
              <a:ext uri="{FF2B5EF4-FFF2-40B4-BE49-F238E27FC236}">
                <a16:creationId xmlns:a16="http://schemas.microsoft.com/office/drawing/2014/main" id="{14B86ACE-6E53-405A-A0E1-ED6DADA38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592138"/>
            <a:ext cx="864235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1">
            <a:extLst>
              <a:ext uri="{FF2B5EF4-FFF2-40B4-BE49-F238E27FC236}">
                <a16:creationId xmlns:a16="http://schemas.microsoft.com/office/drawing/2014/main" id="{374480A7-EB23-42B2-8AB3-4D866A6EA5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981200" y="-191"/>
            <a:ext cx="6148478" cy="59093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it-IT" sz="3600">
                <a:solidFill>
                  <a:srgbClr val="FFFF00"/>
                </a:solidFill>
              </a:rPr>
              <a:t>Four types of hypersensitivity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D6AED71-43F6-4725-996F-DA27FC57CD4D}"/>
              </a:ext>
            </a:extLst>
          </p:cNvPr>
          <p:cNvSpPr/>
          <p:nvPr/>
        </p:nvSpPr>
        <p:spPr>
          <a:xfrm>
            <a:off x="6816726" y="1125538"/>
            <a:ext cx="1800225" cy="55435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80E846D-687C-492A-9A1D-36824CBF2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1150" y="755650"/>
            <a:ext cx="2171700" cy="369888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>
                <a:solidFill>
                  <a:schemeClr val="bg1"/>
                </a:solidFill>
              </a:rPr>
              <a:t>immune </a:t>
            </a:r>
            <a:r>
              <a:rPr lang="it-IT" altLang="it-IT" sz="1800" dirty="0" err="1">
                <a:solidFill>
                  <a:schemeClr val="bg1"/>
                </a:solidFill>
              </a:rPr>
              <a:t>complexes</a:t>
            </a:r>
            <a:endParaRPr lang="it-IT" altLang="it-IT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4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>
            <a:extLst>
              <a:ext uri="{FF2B5EF4-FFF2-40B4-BE49-F238E27FC236}">
                <a16:creationId xmlns:a16="http://schemas.microsoft.com/office/drawing/2014/main" id="{6CC4A35F-2FBE-4C14-BC1A-B14F5F19F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66676"/>
            <a:ext cx="3794125" cy="674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58334A8-D843-4E75-889A-1ED1FF4EBD39}"/>
              </a:ext>
            </a:extLst>
          </p:cNvPr>
          <p:cNvSpPr txBox="1"/>
          <p:nvPr/>
        </p:nvSpPr>
        <p:spPr>
          <a:xfrm>
            <a:off x="5448301" y="2924175"/>
            <a:ext cx="5133975" cy="1201738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it-IT" sz="2400">
                <a:cs typeface="Arial" charset="0"/>
              </a:rPr>
              <a:t>If not eliminated, IC mostly </a:t>
            </a:r>
            <a:r>
              <a:rPr lang="en-US" altLang="it-IT" sz="2400" b="1">
                <a:cs typeface="Arial" charset="0"/>
              </a:rPr>
              <a:t>deposit in capillaries </a:t>
            </a:r>
            <a:r>
              <a:rPr lang="en-US" altLang="it-IT" sz="2400">
                <a:cs typeface="Arial" charset="0"/>
              </a:rPr>
              <a:t>or</a:t>
            </a:r>
            <a:r>
              <a:rPr lang="en-US" altLang="it-IT" sz="2400" b="1">
                <a:cs typeface="Arial" charset="0"/>
              </a:rPr>
              <a:t> joints </a:t>
            </a:r>
            <a:r>
              <a:rPr lang="en-US" altLang="it-IT" sz="2400">
                <a:cs typeface="Arial" charset="0"/>
              </a:rPr>
              <a:t>and trigger inflammation</a:t>
            </a:r>
            <a:endParaRPr lang="it-IT" sz="24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702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2AC1469E-453C-449B-A8CE-5D6290121C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27350" y="-100013"/>
            <a:ext cx="6192838" cy="792163"/>
          </a:xfrm>
        </p:spPr>
        <p:txBody>
          <a:bodyPr/>
          <a:lstStyle/>
          <a:p>
            <a:pPr>
              <a:defRPr/>
            </a:pPr>
            <a:r>
              <a:rPr lang="en-US" altLang="it-IT" sz="3400"/>
              <a:t>Immune Complex Diseases</a:t>
            </a:r>
            <a:endParaRPr lang="en-US" altLang="it-IT" sz="3400">
              <a:latin typeface="Times" charset="0"/>
            </a:endParaRP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57CBA453-E420-40EB-A4EB-5FA4088F2A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612776"/>
            <a:ext cx="8534400" cy="303212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en-US" altLang="it-IT" sz="3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Examples of </a:t>
            </a:r>
            <a:r>
              <a:rPr lang="en-US" altLang="it-IT" sz="30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localized disease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endParaRPr lang="en-US" altLang="it-IT" sz="1050" b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r>
              <a:rPr lang="en-US" alt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IC deposited in </a:t>
            </a:r>
            <a:r>
              <a:rPr lang="en-US" altLang="it-IT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joints</a:t>
            </a:r>
            <a:r>
              <a:rPr lang="en-US" alt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causing local inflammation = acute arthritis (bacterial antigens)</a:t>
            </a:r>
          </a:p>
          <a:p>
            <a:pPr marL="0" indent="0" algn="just">
              <a:buNone/>
              <a:defRPr/>
            </a:pPr>
            <a:r>
              <a:rPr lang="en-US" altLang="it-IT"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algn="just">
              <a:defRPr/>
            </a:pPr>
            <a:r>
              <a:rPr lang="en-US" alt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IC deposited in </a:t>
            </a:r>
            <a:r>
              <a:rPr lang="en-US" altLang="it-IT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kidneys</a:t>
            </a:r>
            <a:r>
              <a:rPr lang="en-US" alt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= glomerulonephritis (streptococcal cell wall antigens)</a:t>
            </a:r>
            <a:endParaRPr lang="en-US" altLang="it-IT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endParaRPr lang="en-US" altLang="it-IT" sz="10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endParaRPr lang="en-US" altLang="it-IT" sz="3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E384222-C030-4B9C-A499-C884C00EF110}"/>
              </a:ext>
            </a:extLst>
          </p:cNvPr>
          <p:cNvSpPr txBox="1"/>
          <p:nvPr/>
        </p:nvSpPr>
        <p:spPr>
          <a:xfrm>
            <a:off x="1524001" y="3656014"/>
            <a:ext cx="9109075" cy="24391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3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		Example of </a:t>
            </a:r>
            <a:r>
              <a:rPr lang="it-IT" sz="30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systemic  disease</a:t>
            </a:r>
          </a:p>
          <a:p>
            <a:pPr algn="just">
              <a:defRPr/>
            </a:pPr>
            <a:endParaRPr lang="it-IT" sz="10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r>
              <a:rPr lang="it-IT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Systemic lupus erythematosus: </a:t>
            </a:r>
            <a:r>
              <a:rPr lang="it-IT" sz="2800">
                <a:cs typeface="Arial" charset="0"/>
              </a:rPr>
              <a:t>associated </a:t>
            </a:r>
            <a:r>
              <a:rPr lang="en-US" sz="2800">
                <a:cs typeface="Arial" charset="0"/>
              </a:rPr>
              <a:t>with an enormous array of </a:t>
            </a:r>
            <a:r>
              <a:rPr lang="en-US" sz="2800" b="1">
                <a:cs typeface="Arial" charset="0"/>
              </a:rPr>
              <a:t>autoantibodies</a:t>
            </a:r>
            <a:r>
              <a:rPr lang="en-US" sz="2800">
                <a:cs typeface="Arial" charset="0"/>
              </a:rPr>
              <a:t>; commonly, IC with </a:t>
            </a:r>
            <a:r>
              <a:rPr lang="it-IT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anti-nuclear </a:t>
            </a:r>
            <a:r>
              <a:rPr lang="it-IT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auto-antibodies</a:t>
            </a:r>
            <a:r>
              <a:rPr lang="it-IT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deposit in </a:t>
            </a:r>
            <a:r>
              <a:rPr lang="it-IT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heart</a:t>
            </a:r>
            <a:r>
              <a:rPr lang="it-IT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t-IT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joints</a:t>
            </a:r>
            <a:r>
              <a:rPr lang="it-IT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t-IT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skin</a:t>
            </a:r>
            <a:r>
              <a:rPr lang="it-IT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t-IT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kydneys</a:t>
            </a:r>
            <a:r>
              <a:rPr lang="it-IT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, lungs, blood vessels, liver, nervous system)</a:t>
            </a:r>
          </a:p>
        </p:txBody>
      </p:sp>
    </p:spTree>
    <p:extLst>
      <p:ext uri="{BB962C8B-B14F-4D97-AF65-F5344CB8AC3E}">
        <p14:creationId xmlns:p14="http://schemas.microsoft.com/office/powerpoint/2010/main" val="226893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C5AD072F-CA02-44A3-9516-A70E3CB67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4" y="2416263"/>
            <a:ext cx="12163046" cy="203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398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Risultati immagini per hypersensitivity reactions">
            <a:extLst>
              <a:ext uri="{FF2B5EF4-FFF2-40B4-BE49-F238E27FC236}">
                <a16:creationId xmlns:a16="http://schemas.microsoft.com/office/drawing/2014/main" id="{9366727E-BC51-43F7-BC9E-D387FFA1D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592138"/>
            <a:ext cx="864235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4C8CFD94-F493-42D6-81BB-387CAD0F0171}"/>
              </a:ext>
            </a:extLst>
          </p:cNvPr>
          <p:cNvSpPr/>
          <p:nvPr/>
        </p:nvSpPr>
        <p:spPr>
          <a:xfrm>
            <a:off x="8616951" y="1125538"/>
            <a:ext cx="1800225" cy="55435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4370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>
            <a:extLst>
              <a:ext uri="{FF2B5EF4-FFF2-40B4-BE49-F238E27FC236}">
                <a16:creationId xmlns:a16="http://schemas.microsoft.com/office/drawing/2014/main" id="{B45AC2FB-0AFE-449B-AC00-5B8650DEC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44" y="499017"/>
            <a:ext cx="7384078" cy="528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5" descr="Risultati immagini per test tubercolinico positivo">
            <a:extLst>
              <a:ext uri="{FF2B5EF4-FFF2-40B4-BE49-F238E27FC236}">
                <a16:creationId xmlns:a16="http://schemas.microsoft.com/office/drawing/2014/main" id="{21A2EDF9-F38A-4BA7-B2A7-7C355923C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39" y="601664"/>
            <a:ext cx="3544417" cy="523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03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3D6939-0D8A-45D2-AC6C-F36D99062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6" y="-26988"/>
            <a:ext cx="9396413" cy="1371601"/>
          </a:xfrm>
        </p:spPr>
        <p:txBody>
          <a:bodyPr/>
          <a:lstStyle/>
          <a:p>
            <a:pPr>
              <a:defRPr/>
            </a:pPr>
            <a:r>
              <a:rPr lang="en-US" sz="3500" dirty="0"/>
              <a:t>Examples of human T cell–mediated diseases</a:t>
            </a:r>
            <a:endParaRPr lang="it-IT" sz="3500" dirty="0"/>
          </a:p>
        </p:txBody>
      </p:sp>
      <p:pic>
        <p:nvPicPr>
          <p:cNvPr id="34819" name="Picture 3">
            <a:extLst>
              <a:ext uri="{FF2B5EF4-FFF2-40B4-BE49-F238E27FC236}">
                <a16:creationId xmlns:a16="http://schemas.microsoft.com/office/drawing/2014/main" id="{9888A7A1-5A4E-4CD7-9D28-02D1D754E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1512889"/>
            <a:ext cx="8934450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8F8DBB1-BC02-4299-9A49-8E56CEC42689}"/>
              </a:ext>
            </a:extLst>
          </p:cNvPr>
          <p:cNvSpPr/>
          <p:nvPr/>
        </p:nvSpPr>
        <p:spPr>
          <a:xfrm>
            <a:off x="1625601" y="1989138"/>
            <a:ext cx="1446213" cy="27352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256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C33CE5-6971-48E3-B2BA-95564952712D}"/>
              </a:ext>
            </a:extLst>
          </p:cNvPr>
          <p:cNvSpPr txBox="1"/>
          <p:nvPr/>
        </p:nvSpPr>
        <p:spPr>
          <a:xfrm>
            <a:off x="152526" y="148755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ASPETTI DELLE MALATTIE IMMUNOPATOLOGICHE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1B4660-DDA7-4E8F-BFD4-BDBEB684D0C3}"/>
              </a:ext>
            </a:extLst>
          </p:cNvPr>
          <p:cNvSpPr txBox="1"/>
          <p:nvPr/>
        </p:nvSpPr>
        <p:spPr>
          <a:xfrm>
            <a:off x="219660" y="1007252"/>
            <a:ext cx="117288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MALATTIE DI SISTEMA (</a:t>
            </a:r>
            <a:r>
              <a:rPr lang="it-IT" sz="2400" b="1" dirty="0"/>
              <a:t>SISTEMICHE</a:t>
            </a:r>
            <a:r>
              <a:rPr lang="it-IT" sz="2400" dirty="0"/>
              <a:t>) </a:t>
            </a:r>
            <a:r>
              <a:rPr lang="it-IT" sz="2400" b="1" dirty="0"/>
              <a:t>prevalentemente tipo III e IV, ma anche infiammazione</a:t>
            </a:r>
          </a:p>
          <a:p>
            <a:r>
              <a:rPr lang="it-IT" sz="2400" dirty="0"/>
              <a:t>sono caratterizzate da fenomeni autoimmunitari e/o infiammatori che colpiscono strutture (vasi sanguigni, o strutture connettivali presenti in tutti gli organi, connettiviti).</a:t>
            </a:r>
          </a:p>
          <a:p>
            <a:r>
              <a:rPr lang="it-IT" sz="2400" dirty="0"/>
              <a:t>	I sintomi sono dovuti sia agli </a:t>
            </a:r>
            <a:r>
              <a:rPr lang="it-IT" sz="2400" b="1" dirty="0"/>
              <a:t>effetti dell’infiammazione </a:t>
            </a:r>
            <a:r>
              <a:rPr lang="it-IT" sz="2400" dirty="0"/>
              <a:t>sia al </a:t>
            </a:r>
            <a:r>
              <a:rPr lang="it-IT" sz="2400" b="1" dirty="0"/>
              <a:t>danno nel 	funzionamento</a:t>
            </a:r>
            <a:r>
              <a:rPr lang="it-IT" sz="2400" dirty="0"/>
              <a:t> delle diverse strutture colpite dalla reazione.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D8713B-2E77-46CC-BB3D-6BE711D01801}"/>
              </a:ext>
            </a:extLst>
          </p:cNvPr>
          <p:cNvSpPr txBox="1"/>
          <p:nvPr/>
        </p:nvSpPr>
        <p:spPr>
          <a:xfrm>
            <a:off x="219660" y="3429000"/>
            <a:ext cx="113853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MALATTIE </a:t>
            </a:r>
            <a:r>
              <a:rPr lang="it-IT" sz="2400" b="1" dirty="0"/>
              <a:t>d’ORGANO (prevalentemente tipo IV o tipo II)</a:t>
            </a:r>
          </a:p>
          <a:p>
            <a:r>
              <a:rPr lang="it-IT" sz="2400" dirty="0"/>
              <a:t>Autoimmunità &gt;&gt;&gt; danno della struttura e funzione di singoli tipi di cellule o di organi.</a:t>
            </a:r>
          </a:p>
          <a:p>
            <a:r>
              <a:rPr lang="it-IT" sz="2400" dirty="0"/>
              <a:t>Esempi tipici sono: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La distruzione delle beta cellule del pancreas, deputate alla produzione di insulina. Quando l’insulina prodotta è insufficiente, si manifesta il </a:t>
            </a:r>
            <a:r>
              <a:rPr lang="it-IT" sz="2400" b="1" dirty="0"/>
              <a:t>diabete</a:t>
            </a:r>
            <a:r>
              <a:rPr lang="it-IT" sz="2400" dirty="0"/>
              <a:t>;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La distruzione delle cellule produttrici degli ormoni tiroidei nella</a:t>
            </a:r>
            <a:r>
              <a:rPr lang="it-IT" sz="2400" b="1" dirty="0"/>
              <a:t> tiroidite </a:t>
            </a:r>
            <a:r>
              <a:rPr lang="it-IT" sz="2400" dirty="0"/>
              <a:t>di Hashimoto</a:t>
            </a:r>
          </a:p>
        </p:txBody>
      </p:sp>
    </p:spTree>
    <p:extLst>
      <p:ext uri="{BB962C8B-B14F-4D97-AF65-F5344CB8AC3E}">
        <p14:creationId xmlns:p14="http://schemas.microsoft.com/office/powerpoint/2010/main" val="3006338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C33CE5-6971-48E3-B2BA-95564952712D}"/>
              </a:ext>
            </a:extLst>
          </p:cNvPr>
          <p:cNvSpPr txBox="1"/>
          <p:nvPr/>
        </p:nvSpPr>
        <p:spPr>
          <a:xfrm>
            <a:off x="239370" y="138538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ASPETTI DELLE MALATTIE IMMUNOPATOLOGICHE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1B4660-DDA7-4E8F-BFD4-BDBEB684D0C3}"/>
              </a:ext>
            </a:extLst>
          </p:cNvPr>
          <p:cNvSpPr txBox="1"/>
          <p:nvPr/>
        </p:nvSpPr>
        <p:spPr>
          <a:xfrm>
            <a:off x="423762" y="1022577"/>
            <a:ext cx="114072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MALATTIE A PREVALENTE COMPONENTE INFIAMMATORIA</a:t>
            </a:r>
          </a:p>
          <a:p>
            <a:r>
              <a:rPr lang="it-IT" sz="2400" dirty="0"/>
              <a:t>(uso improprio degli strumenti dell’immunità naturale)</a:t>
            </a:r>
          </a:p>
          <a:p>
            <a:r>
              <a:rPr lang="it-IT" sz="2400" dirty="0"/>
              <a:t>	Malattie </a:t>
            </a:r>
            <a:r>
              <a:rPr lang="it-IT" sz="2400" b="1" dirty="0"/>
              <a:t>autoinfiammatorie</a:t>
            </a:r>
          </a:p>
          <a:p>
            <a:endParaRPr lang="it-IT" sz="2400" dirty="0"/>
          </a:p>
          <a:p>
            <a:r>
              <a:rPr lang="it-IT" sz="2400" dirty="0"/>
              <a:t>MALATTIA E PREVALENTE COMPONENTE AUTOIMMUNE (IV)</a:t>
            </a:r>
          </a:p>
          <a:p>
            <a:r>
              <a:rPr lang="it-IT" sz="2400" dirty="0"/>
              <a:t>(uso improprio degli strumenti dell’immunità adattativa, specifica, di memoria)</a:t>
            </a:r>
          </a:p>
          <a:p>
            <a:r>
              <a:rPr lang="it-IT" sz="2400" dirty="0"/>
              <a:t>	</a:t>
            </a:r>
            <a:r>
              <a:rPr lang="it-IT" sz="2400" b="1" dirty="0"/>
              <a:t>Diabete</a:t>
            </a:r>
          </a:p>
          <a:p>
            <a:r>
              <a:rPr lang="it-IT" sz="2400" b="1" dirty="0"/>
              <a:t>	Tiroidite</a:t>
            </a:r>
            <a:br>
              <a:rPr lang="it-IT" sz="2400" b="1" dirty="0"/>
            </a:br>
            <a:r>
              <a:rPr lang="it-IT" sz="2400" b="1" dirty="0"/>
              <a:t>	Miastenia</a:t>
            </a:r>
          </a:p>
          <a:p>
            <a:endParaRPr lang="it-IT" sz="2400" dirty="0"/>
          </a:p>
          <a:p>
            <a:r>
              <a:rPr lang="it-IT" sz="2400" dirty="0"/>
              <a:t>MALATTIE A COMPONENTE MISTA (III, IV)</a:t>
            </a:r>
          </a:p>
          <a:p>
            <a:r>
              <a:rPr lang="it-IT" sz="2400" dirty="0"/>
              <a:t>	</a:t>
            </a:r>
            <a:r>
              <a:rPr lang="it-IT" sz="2400" b="1" dirty="0"/>
              <a:t>Lupus eritematoso sistemico</a:t>
            </a:r>
          </a:p>
          <a:p>
            <a:r>
              <a:rPr lang="it-IT" sz="2400" dirty="0"/>
              <a:t>	</a:t>
            </a:r>
            <a:r>
              <a:rPr lang="it-IT" sz="2400" b="1" dirty="0"/>
              <a:t>Artrite reumatoide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580127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0D1EC8-ABF3-41A0-866A-D6D19380B37B}"/>
              </a:ext>
            </a:extLst>
          </p:cNvPr>
          <p:cNvSpPr txBox="1"/>
          <p:nvPr/>
        </p:nvSpPr>
        <p:spPr>
          <a:xfrm>
            <a:off x="199227" y="178793"/>
            <a:ext cx="4367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IPERTROFIA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012D22-3D52-42A9-83A3-6BC766E3D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96" y="1328176"/>
            <a:ext cx="4919675" cy="19390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A56347-1385-4DB7-B8C4-907E492455CF}"/>
              </a:ext>
            </a:extLst>
          </p:cNvPr>
          <p:cNvSpPr txBox="1"/>
          <p:nvPr/>
        </p:nvSpPr>
        <p:spPr>
          <a:xfrm>
            <a:off x="5670301" y="1490121"/>
            <a:ext cx="2602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Utero in gravidanza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92271F5-68F2-402B-BCA3-70217DA78DFA}"/>
              </a:ext>
            </a:extLst>
          </p:cNvPr>
          <p:cNvCxnSpPr>
            <a:cxnSpLocks/>
          </p:cNvCxnSpPr>
          <p:nvPr/>
        </p:nvCxnSpPr>
        <p:spPr>
          <a:xfrm flipH="1" flipV="1">
            <a:off x="4786552" y="2130194"/>
            <a:ext cx="2272708" cy="102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BB7A54E-7476-4777-ABDB-E3F0B46AD70D}"/>
              </a:ext>
            </a:extLst>
          </p:cNvPr>
          <p:cNvSpPr txBox="1"/>
          <p:nvPr/>
        </p:nvSpPr>
        <p:spPr>
          <a:xfrm>
            <a:off x="3380471" y="226438"/>
            <a:ext cx="60968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L’ipertrofia è il risultato di una più intensa produzione di proteine cellulari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1987D0FD-8830-4814-A65C-12C4228A3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1" y="3818977"/>
            <a:ext cx="371475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4C76D56-EB09-4CF4-836B-B498717CFC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552" y="3503605"/>
            <a:ext cx="4792098" cy="310724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8A03C86-25DD-4276-A517-16874A5F5D05}"/>
              </a:ext>
            </a:extLst>
          </p:cNvPr>
          <p:cNvSpPr txBox="1"/>
          <p:nvPr/>
        </p:nvSpPr>
        <p:spPr>
          <a:xfrm>
            <a:off x="9997099" y="3872152"/>
            <a:ext cx="20280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Fino a un limite oltre il quale si ha danno e morte cellulare</a:t>
            </a:r>
          </a:p>
        </p:txBody>
      </p:sp>
    </p:spTree>
    <p:extLst>
      <p:ext uri="{BB962C8B-B14F-4D97-AF65-F5344CB8AC3E}">
        <p14:creationId xmlns:p14="http://schemas.microsoft.com/office/powerpoint/2010/main" val="18983191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2BE7ED-BD10-476D-8592-E405F0371751}"/>
              </a:ext>
            </a:extLst>
          </p:cNvPr>
          <p:cNvSpPr txBox="1"/>
          <p:nvPr/>
        </p:nvSpPr>
        <p:spPr>
          <a:xfrm>
            <a:off x="249586" y="220272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ASPETTI DELLE MALATTIE IMMUNOPATOLOGICHE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AF5F8A-2CD0-4778-9339-2D46C999C49D}"/>
              </a:ext>
            </a:extLst>
          </p:cNvPr>
          <p:cNvSpPr txBox="1"/>
          <p:nvPr/>
        </p:nvSpPr>
        <p:spPr>
          <a:xfrm>
            <a:off x="403327" y="1129853"/>
            <a:ext cx="1021188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MALATTIE </a:t>
            </a:r>
            <a:r>
              <a:rPr lang="it-IT" sz="2400" b="1" dirty="0"/>
              <a:t>EREDITARIE</a:t>
            </a:r>
            <a:r>
              <a:rPr lang="it-IT" sz="2400" dirty="0"/>
              <a:t>: MONOGENICHE</a:t>
            </a:r>
          </a:p>
          <a:p>
            <a:r>
              <a:rPr lang="it-IT" sz="2400" dirty="0"/>
              <a:t>	L’errore è nella sequenza di un gene importante per il corretto 	funzionamento del sistema immunitario</a:t>
            </a:r>
          </a:p>
          <a:p>
            <a:endParaRPr lang="it-IT" sz="2400" dirty="0"/>
          </a:p>
          <a:p>
            <a:r>
              <a:rPr lang="it-IT" sz="2400" dirty="0"/>
              <a:t>MALATTIE </a:t>
            </a:r>
            <a:r>
              <a:rPr lang="it-IT" sz="2400" b="1" dirty="0"/>
              <a:t>SPORADICHE</a:t>
            </a:r>
            <a:r>
              <a:rPr lang="it-IT" sz="2400" dirty="0"/>
              <a:t>: MULTIFATTORIALI</a:t>
            </a:r>
          </a:p>
          <a:p>
            <a:r>
              <a:rPr lang="it-IT" sz="2400" dirty="0"/>
              <a:t>	La genetica può avere un peso, ma non è sufficiente da sola</a:t>
            </a:r>
          </a:p>
          <a:p>
            <a:r>
              <a:rPr lang="it-IT" sz="2400" dirty="0"/>
              <a:t>	Tra gli altri fattori vanno considerati quelli che possono raggiungere con 	le loro molecole il nostro sistema immunitario</a:t>
            </a:r>
          </a:p>
          <a:p>
            <a:endParaRPr lang="it-IT" sz="2400" dirty="0"/>
          </a:p>
          <a:p>
            <a:r>
              <a:rPr lang="it-IT" sz="2400" dirty="0"/>
              <a:t>	- cose che mangiamo o respiriamo</a:t>
            </a:r>
          </a:p>
          <a:p>
            <a:r>
              <a:rPr lang="it-IT" sz="2400" dirty="0"/>
              <a:t>	- cose che penetrano nel corpo (attraverso ferite, iniezioni)</a:t>
            </a:r>
          </a:p>
          <a:p>
            <a:r>
              <a:rPr lang="it-IT" sz="2400" dirty="0"/>
              <a:t>	- micro-organismi che infettano le cellule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9471904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2BE7ED-BD10-476D-8592-E405F0371751}"/>
              </a:ext>
            </a:extLst>
          </p:cNvPr>
          <p:cNvSpPr txBox="1"/>
          <p:nvPr/>
        </p:nvSpPr>
        <p:spPr>
          <a:xfrm>
            <a:off x="203611" y="128322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ASPETTI DELLE MALATTIE IMMUNOPATOLOGICHE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AF5F8A-2CD0-4778-9339-2D46C999C49D}"/>
              </a:ext>
            </a:extLst>
          </p:cNvPr>
          <p:cNvSpPr txBox="1"/>
          <p:nvPr/>
        </p:nvSpPr>
        <p:spPr>
          <a:xfrm>
            <a:off x="347135" y="808025"/>
            <a:ext cx="1114671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MALATTIE AUTOIMMUNI MULTIPLE CONTRO DIVERSI ORGANI</a:t>
            </a:r>
          </a:p>
          <a:p>
            <a:r>
              <a:rPr lang="it-IT" sz="2400" dirty="0"/>
              <a:t>Possono suggerire un difetto generale dei meccanismi della </a:t>
            </a:r>
            <a:r>
              <a:rPr lang="it-IT" sz="2400" b="1" dirty="0"/>
              <a:t>tolleranza immunitaria</a:t>
            </a:r>
          </a:p>
          <a:p>
            <a:endParaRPr lang="it-IT" sz="2400" dirty="0"/>
          </a:p>
          <a:p>
            <a:r>
              <a:rPr lang="it-IT" sz="2400" dirty="0"/>
              <a:t>Ad esempio, normalmente nel timo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Si formano miliardi di cloni linfocitari che hanno costruito per mezzo di ricombinazione un recettore unico e diverso. Questo fa sì che noi abbiamo teoricamente linfociti in grado di riconoscere qualsiasi molecola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Devono essere eliminati il linfociti che in seguito alla ricombinazione hanno costruito recettori in grado di riconoscere molecole dell’organismo stesso (</a:t>
            </a:r>
            <a:r>
              <a:rPr lang="it-IT" sz="2400" b="1" dirty="0"/>
              <a:t>self</a:t>
            </a:r>
            <a:r>
              <a:rPr lang="it-IT" sz="2400" dirty="0"/>
              <a:t>)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Il timo deve essere in grado di esporre anche molecole di cellule specializzate (come ormoni e recettori di cellule endocrine), in modo da riconoscere ed eliminare linfociti potenzialmente auto-reattivi. Il fattore di trascrizione AIRE (</a:t>
            </a:r>
            <a:r>
              <a:rPr lang="it-IT" sz="2400" dirty="0" err="1"/>
              <a:t>AutoImmuneREgulator</a:t>
            </a:r>
            <a:r>
              <a:rPr lang="it-IT" sz="2400" dirty="0"/>
              <a:t>) induce l’espressione nel timo degli antigeni delle cellule periferiche.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D8C7AC-59DF-43B9-8274-CDD2CB6A245C}"/>
              </a:ext>
            </a:extLst>
          </p:cNvPr>
          <p:cNvSpPr txBox="1"/>
          <p:nvPr/>
        </p:nvSpPr>
        <p:spPr>
          <a:xfrm>
            <a:off x="415576" y="6049975"/>
            <a:ext cx="11009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u="sng" dirty="0"/>
              <a:t>Errori di questo processo possono condurre a malattie autoimmuni multiple</a:t>
            </a:r>
            <a:endParaRPr lang="it-IT" sz="2400" b="1" u="sng" dirty="0"/>
          </a:p>
        </p:txBody>
      </p:sp>
    </p:spTree>
    <p:extLst>
      <p:ext uri="{BB962C8B-B14F-4D97-AF65-F5344CB8AC3E}">
        <p14:creationId xmlns:p14="http://schemas.microsoft.com/office/powerpoint/2010/main" val="41381178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1E2F761-CD7F-40A2-A4B6-DEB3927F5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40" y="1898653"/>
            <a:ext cx="4280711" cy="423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A3C476-CBD6-4EC0-A06F-CEA425B6DFE4}"/>
              </a:ext>
            </a:extLst>
          </p:cNvPr>
          <p:cNvSpPr txBox="1"/>
          <p:nvPr/>
        </p:nvSpPr>
        <p:spPr>
          <a:xfrm>
            <a:off x="940200" y="6325136"/>
            <a:ext cx="4436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C7DBB"/>
                </a:solidFill>
                <a:latin typeface="NexusSans"/>
                <a:hlinkClick r:id="rId3" tooltip="Persistent link using digital object identifier"/>
              </a:rPr>
              <a:t>https://doi.org/10.1016/j.celrep.2013.08.038</a:t>
            </a:r>
            <a:endParaRPr lang="it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41ACE9-47EB-4A02-8B51-41F0777CF9BA}"/>
              </a:ext>
            </a:extLst>
          </p:cNvPr>
          <p:cNvSpPr txBox="1"/>
          <p:nvPr/>
        </p:nvSpPr>
        <p:spPr>
          <a:xfrm>
            <a:off x="259803" y="206344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ASPETTI DELLE MALATTIE IMMUNOPATOLOGICHE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7C3FE9-46E1-40DD-A6A3-5884620C4BB5}"/>
              </a:ext>
            </a:extLst>
          </p:cNvPr>
          <p:cNvSpPr txBox="1"/>
          <p:nvPr/>
        </p:nvSpPr>
        <p:spPr>
          <a:xfrm>
            <a:off x="285184" y="819786"/>
            <a:ext cx="11009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Se manca AIRE, non si sviluppa la tolleranza verso molte molecole periferiche e il sistema immunitario distruggerà gli organi verso cui non è stata sviluppata tolleranza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54F231-81F9-4BDA-B8B2-EE73D50EEAC5}"/>
              </a:ext>
            </a:extLst>
          </p:cNvPr>
          <p:cNvSpPr txBox="1"/>
          <p:nvPr/>
        </p:nvSpPr>
        <p:spPr>
          <a:xfrm>
            <a:off x="5935667" y="1983733"/>
            <a:ext cx="59362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La malattia dovuta al difetto di AIRE si chiama </a:t>
            </a:r>
            <a:r>
              <a:rPr lang="it-IT" sz="2400" b="1" dirty="0"/>
              <a:t>APECED</a:t>
            </a:r>
          </a:p>
          <a:p>
            <a:r>
              <a:rPr lang="it-IT" sz="2400" dirty="0"/>
              <a:t>E’ una malattia ereditaria recessiva con attacco autoimmune contro paratiroidi, surrene, fegato e altri organi</a:t>
            </a:r>
          </a:p>
          <a:p>
            <a:endParaRPr lang="it-IT" sz="2400" dirty="0"/>
          </a:p>
          <a:p>
            <a:r>
              <a:rPr lang="it-IT" sz="2400" dirty="0"/>
              <a:t>Ci sono altri difetti congeniti della tolleranza immunitaria con vari tipi di meccanismi, che posso avere allo stesso modo manifestazioni autoimmunitarie multiple</a:t>
            </a:r>
          </a:p>
        </p:txBody>
      </p:sp>
    </p:spTree>
    <p:extLst>
      <p:ext uri="{BB962C8B-B14F-4D97-AF65-F5344CB8AC3E}">
        <p14:creationId xmlns:p14="http://schemas.microsoft.com/office/powerpoint/2010/main" val="29787333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2BE7ED-BD10-476D-8592-E405F0371751}"/>
              </a:ext>
            </a:extLst>
          </p:cNvPr>
          <p:cNvSpPr txBox="1"/>
          <p:nvPr/>
        </p:nvSpPr>
        <p:spPr>
          <a:xfrm>
            <a:off x="183178" y="175280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ASPETTI DELLE MALATTIE IMMUNOPATOLOGICHE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AF5F8A-2CD0-4778-9339-2D46C999C49D}"/>
              </a:ext>
            </a:extLst>
          </p:cNvPr>
          <p:cNvSpPr txBox="1"/>
          <p:nvPr/>
        </p:nvSpPr>
        <p:spPr>
          <a:xfrm>
            <a:off x="183178" y="812642"/>
            <a:ext cx="94823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Non sempre il problema è nella tolleranza nel timo. La maggior parte delle malattie autoimmuni hanno una causa multifattoriale</a:t>
            </a:r>
          </a:p>
          <a:p>
            <a:endParaRPr lang="it-IT" sz="2400" dirty="0"/>
          </a:p>
          <a:p>
            <a:r>
              <a:rPr lang="it-IT" sz="2400" dirty="0"/>
              <a:t>Le infezioni sono tra i principali fattori ambientali in grado di indurre in errore il sistema immunitario e, in particolari condizioni causare una malattia autoimmunitaria</a:t>
            </a:r>
          </a:p>
        </p:txBody>
      </p:sp>
      <p:pic>
        <p:nvPicPr>
          <p:cNvPr id="2050" name="Picture 2" descr="Acute rheumatic heart disease is the best example of molecular mimicry....  | Download Scientific Diagram">
            <a:extLst>
              <a:ext uri="{FF2B5EF4-FFF2-40B4-BE49-F238E27FC236}">
                <a16:creationId xmlns:a16="http://schemas.microsoft.com/office/drawing/2014/main" id="{14471C6F-DB43-42D9-A19A-00C518086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94" y="3429000"/>
            <a:ext cx="6397945" cy="28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7FDB89-48CB-40D4-B917-5DEB63544928}"/>
              </a:ext>
            </a:extLst>
          </p:cNvPr>
          <p:cNvSpPr txBox="1"/>
          <p:nvPr/>
        </p:nvSpPr>
        <p:spPr>
          <a:xfrm>
            <a:off x="7381927" y="3460035"/>
            <a:ext cx="45665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ESEMPIO:</a:t>
            </a:r>
          </a:p>
          <a:p>
            <a:r>
              <a:rPr lang="it-IT" sz="2400" dirty="0"/>
              <a:t>Nella </a:t>
            </a:r>
            <a:r>
              <a:rPr lang="it-IT" sz="2400" b="1" dirty="0"/>
              <a:t>febbre reumatica </a:t>
            </a:r>
            <a:r>
              <a:rPr lang="it-IT" sz="2400" dirty="0"/>
              <a:t>(o reumatismo articolare acuto), gli anticorpi prodotti contro particolari ceppi di streptococco reagiscono anche contro proteine del cuore, causandone l’infiammazione</a:t>
            </a:r>
          </a:p>
        </p:txBody>
      </p:sp>
    </p:spTree>
    <p:extLst>
      <p:ext uri="{BB962C8B-B14F-4D97-AF65-F5344CB8AC3E}">
        <p14:creationId xmlns:p14="http://schemas.microsoft.com/office/powerpoint/2010/main" val="18119921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41ACE9-47EB-4A02-8B51-41F0777CF9BA}"/>
              </a:ext>
            </a:extLst>
          </p:cNvPr>
          <p:cNvSpPr txBox="1"/>
          <p:nvPr/>
        </p:nvSpPr>
        <p:spPr>
          <a:xfrm>
            <a:off x="321103" y="128321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ASPETTI DELLE MALATTIE IMMUNOPATOLOGICHE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7C3FE9-46E1-40DD-A6A3-5884620C4BB5}"/>
              </a:ext>
            </a:extLst>
          </p:cNvPr>
          <p:cNvSpPr txBox="1"/>
          <p:nvPr/>
        </p:nvSpPr>
        <p:spPr>
          <a:xfrm>
            <a:off x="321103" y="1164812"/>
            <a:ext cx="980734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LE MALATTIE AUTOIMMUNI SISTEMICHE</a:t>
            </a:r>
          </a:p>
          <a:p>
            <a:r>
              <a:rPr lang="it-IT" sz="2000" dirty="0"/>
              <a:t>Di solito dipendo da alterazioni sia nella risposta infiammatoria sia in quella autoimmunitaria</a:t>
            </a:r>
          </a:p>
          <a:p>
            <a:endParaRPr lang="it-IT" sz="2000" dirty="0"/>
          </a:p>
          <a:p>
            <a:r>
              <a:rPr lang="it-IT" sz="2000" dirty="0"/>
              <a:t>MALATTIE REUMATOLOGICHE</a:t>
            </a:r>
          </a:p>
          <a:p>
            <a:pPr marL="342900" indent="-342900">
              <a:buFontTx/>
              <a:buChar char="-"/>
            </a:pPr>
            <a:r>
              <a:rPr lang="it-IT" sz="2000" dirty="0"/>
              <a:t>Lupus Eritematoso Sistemico</a:t>
            </a:r>
          </a:p>
          <a:p>
            <a:pPr marL="342900" indent="-342900">
              <a:buFontTx/>
              <a:buChar char="-"/>
            </a:pPr>
            <a:r>
              <a:rPr lang="it-IT" sz="2000" dirty="0"/>
              <a:t>Sindrome di </a:t>
            </a:r>
            <a:r>
              <a:rPr lang="it-IT" sz="2000" dirty="0" err="1"/>
              <a:t>Sjogren</a:t>
            </a:r>
            <a:endParaRPr lang="it-IT" sz="2000" dirty="0"/>
          </a:p>
          <a:p>
            <a:pPr marL="342900" indent="-342900">
              <a:buFontTx/>
              <a:buChar char="-"/>
            </a:pPr>
            <a:r>
              <a:rPr lang="it-IT" sz="2000" dirty="0"/>
              <a:t>Artrite Reumatoide</a:t>
            </a:r>
          </a:p>
          <a:p>
            <a:pPr marL="342900" indent="-342900">
              <a:buFontTx/>
              <a:buChar char="-"/>
            </a:pPr>
            <a:endParaRPr lang="it-IT" sz="2000" dirty="0"/>
          </a:p>
          <a:p>
            <a:r>
              <a:rPr lang="it-IT" sz="2000" dirty="0"/>
              <a:t>MALATTIE INFIAMMATORIE CRONICHE DELL’INTESTINO</a:t>
            </a:r>
          </a:p>
          <a:p>
            <a:pPr marL="342900" indent="-342900">
              <a:buFontTx/>
              <a:buChar char="-"/>
            </a:pPr>
            <a:r>
              <a:rPr lang="it-IT" sz="2000" dirty="0"/>
              <a:t>Malattia di Crohn</a:t>
            </a:r>
          </a:p>
          <a:p>
            <a:pPr marL="342900" indent="-342900">
              <a:buFontTx/>
              <a:buChar char="-"/>
            </a:pPr>
            <a:r>
              <a:rPr lang="it-IT" sz="2000" dirty="0"/>
              <a:t>Rettocolite ulcerativa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1ED9AC-5FE8-4DE4-8405-41CED8334258}"/>
              </a:ext>
            </a:extLst>
          </p:cNvPr>
          <p:cNvSpPr txBox="1"/>
          <p:nvPr/>
        </p:nvSpPr>
        <p:spPr>
          <a:xfrm>
            <a:off x="1818583" y="5350329"/>
            <a:ext cx="7950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CIRCOLI VIZIOSI TRA INFIAMMAZIONE E AUTOIMMUNITA’</a:t>
            </a:r>
          </a:p>
        </p:txBody>
      </p:sp>
    </p:spTree>
    <p:extLst>
      <p:ext uri="{BB962C8B-B14F-4D97-AF65-F5344CB8AC3E}">
        <p14:creationId xmlns:p14="http://schemas.microsoft.com/office/powerpoint/2010/main" val="28001723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D2B922-8690-428B-9612-9F6C58FBBD93}"/>
              </a:ext>
            </a:extLst>
          </p:cNvPr>
          <p:cNvSpPr txBox="1"/>
          <p:nvPr/>
        </p:nvSpPr>
        <p:spPr>
          <a:xfrm>
            <a:off x="280237" y="281573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ASPETTI DELLE MALATTIE IMMUNOPATOLOGICHE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057ADD-771E-49A1-9699-1029EB8D9037}"/>
              </a:ext>
            </a:extLst>
          </p:cNvPr>
          <p:cNvSpPr txBox="1"/>
          <p:nvPr/>
        </p:nvSpPr>
        <p:spPr>
          <a:xfrm>
            <a:off x="673582" y="1221004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LA RISPOSTA INFIAMMATORIA</a:t>
            </a:r>
          </a:p>
          <a:p>
            <a:r>
              <a:rPr lang="it-IT" sz="2400" dirty="0"/>
              <a:t>Nelle malattie reumatologiche o autoimmuni utilizza gli stessi strumenti dell’infiammazione fisiologica</a:t>
            </a:r>
          </a:p>
          <a:p>
            <a:endParaRPr lang="it-IT" sz="2400" dirty="0"/>
          </a:p>
          <a:p>
            <a:r>
              <a:rPr lang="it-IT" sz="2400" dirty="0"/>
              <a:t>MA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C’è uno stimolo anomalo per quantità o durata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C’è un difetto di controllo negativo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C’è un circolo vizioso di amplificazione a causa di risposte autoimmunitarie con relativo danno cellulare e sostegno dell’infiammazione</a:t>
            </a:r>
          </a:p>
        </p:txBody>
      </p:sp>
    </p:spTree>
    <p:extLst>
      <p:ext uri="{BB962C8B-B14F-4D97-AF65-F5344CB8AC3E}">
        <p14:creationId xmlns:p14="http://schemas.microsoft.com/office/powerpoint/2010/main" val="4131534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54482A-CF26-4594-8768-F536F697C720}"/>
              </a:ext>
            </a:extLst>
          </p:cNvPr>
          <p:cNvSpPr txBox="1"/>
          <p:nvPr/>
        </p:nvSpPr>
        <p:spPr>
          <a:xfrm>
            <a:off x="376741" y="939439"/>
            <a:ext cx="115308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Fisiologica: azione di ormoni o di fattori di crescita SU CELLULE IN GRADO DI DIVIDERSI 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quando esiste la necessità di aumentare la capacità funzionale di organi sensibili agli ormoni; 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quando è necessario un incremento compensativo in seguito a un danno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EE4DD2-E8C2-4978-86B1-78F6BE9B3C04}"/>
              </a:ext>
            </a:extLst>
          </p:cNvPr>
          <p:cNvSpPr txBox="1"/>
          <p:nvPr/>
        </p:nvSpPr>
        <p:spPr>
          <a:xfrm>
            <a:off x="199227" y="178793"/>
            <a:ext cx="4367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IPERPLASIA</a:t>
            </a:r>
          </a:p>
        </p:txBody>
      </p:sp>
      <p:pic>
        <p:nvPicPr>
          <p:cNvPr id="2050" name="Picture 2" descr="Assessing the nonpregnant and pregnant breast | Nurse Key">
            <a:extLst>
              <a:ext uri="{FF2B5EF4-FFF2-40B4-BE49-F238E27FC236}">
                <a16:creationId xmlns:a16="http://schemas.microsoft.com/office/drawing/2014/main" id="{477FD907-F1EC-42F6-A500-127DBF025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32" y="2907407"/>
            <a:ext cx="2446435" cy="259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E946C7-C5A8-47A8-8F53-414BEAF4F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747" y="2907407"/>
            <a:ext cx="4706936" cy="2592323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9130E54-EB54-4D9F-A98A-3E5952A6D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261" y="3020778"/>
            <a:ext cx="3154105" cy="236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E0C729-F671-4525-9BF7-31F1BD3D299B}"/>
              </a:ext>
            </a:extLst>
          </p:cNvPr>
          <p:cNvSpPr txBox="1"/>
          <p:nvPr/>
        </p:nvSpPr>
        <p:spPr>
          <a:xfrm>
            <a:off x="391360" y="5754151"/>
            <a:ext cx="1991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Seno gravidico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7ADE5C-93E4-47A6-9EAB-BA9219E8B712}"/>
              </a:ext>
            </a:extLst>
          </p:cNvPr>
          <p:cNvSpPr txBox="1"/>
          <p:nvPr/>
        </p:nvSpPr>
        <p:spPr>
          <a:xfrm>
            <a:off x="3667444" y="5754151"/>
            <a:ext cx="2929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Rigenerazione epatica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CF2CA4-486E-46FB-AD2C-89B67564205B}"/>
              </a:ext>
            </a:extLst>
          </p:cNvPr>
          <p:cNvSpPr txBox="1"/>
          <p:nvPr/>
        </p:nvSpPr>
        <p:spPr>
          <a:xfrm>
            <a:off x="7962261" y="5754150"/>
            <a:ext cx="2869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Iperplasia del midollo</a:t>
            </a:r>
          </a:p>
        </p:txBody>
      </p:sp>
    </p:spTree>
    <p:extLst>
      <p:ext uri="{BB962C8B-B14F-4D97-AF65-F5344CB8AC3E}">
        <p14:creationId xmlns:p14="http://schemas.microsoft.com/office/powerpoint/2010/main" val="159013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76BB37-70CD-4FAB-B284-8815D3D27A4F}"/>
              </a:ext>
            </a:extLst>
          </p:cNvPr>
          <p:cNvSpPr txBox="1"/>
          <p:nvPr/>
        </p:nvSpPr>
        <p:spPr>
          <a:xfrm>
            <a:off x="342261" y="316791"/>
            <a:ext cx="115500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Patologica: azione di ormoni o fattori di crescita presenti in concentrazioni eccessive o inappropriate. RISCHIO TUMORALE</a:t>
            </a:r>
          </a:p>
        </p:txBody>
      </p:sp>
      <p:pic>
        <p:nvPicPr>
          <p:cNvPr id="3074" name="Picture 2" descr="Vettoriale - Iperplasia Endometriale è Una Crescita Eccessiva Di Tessuto In  Utero Endometrio Il Rivestimento Uterino Diventa Troppo Denso Che Provoca  Sanguinamento Anomalo. Image 24524270.">
            <a:extLst>
              <a:ext uri="{FF2B5EF4-FFF2-40B4-BE49-F238E27FC236}">
                <a16:creationId xmlns:a16="http://schemas.microsoft.com/office/drawing/2014/main" id="{A242B0B5-3926-4DEB-8977-6E10B834A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3" y="2056150"/>
            <a:ext cx="3016753" cy="196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B19DD8-AB5F-4E39-A70C-ACF9EB220174}"/>
              </a:ext>
            </a:extLst>
          </p:cNvPr>
          <p:cNvSpPr txBox="1"/>
          <p:nvPr/>
        </p:nvSpPr>
        <p:spPr>
          <a:xfrm>
            <a:off x="342261" y="4408533"/>
            <a:ext cx="3340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Utero: aumento estrogeni/progestinici</a:t>
            </a:r>
          </a:p>
          <a:p>
            <a:endParaRPr lang="it-IT" sz="2400" dirty="0"/>
          </a:p>
          <a:p>
            <a:r>
              <a:rPr lang="it-IT" sz="2400" dirty="0"/>
              <a:t>Emorragie abbondanti</a:t>
            </a:r>
          </a:p>
        </p:txBody>
      </p:sp>
      <p:pic>
        <p:nvPicPr>
          <p:cNvPr id="3076" name="Picture 4" descr="Ipertrofia Prostatica">
            <a:extLst>
              <a:ext uri="{FF2B5EF4-FFF2-40B4-BE49-F238E27FC236}">
                <a16:creationId xmlns:a16="http://schemas.microsoft.com/office/drawing/2014/main" id="{694401B9-0426-495C-AB4D-796838F44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347" y="2165953"/>
            <a:ext cx="2655796" cy="224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74889A-84A0-453B-8D01-308BBD14EA49}"/>
              </a:ext>
            </a:extLst>
          </p:cNvPr>
          <p:cNvSpPr txBox="1"/>
          <p:nvPr/>
        </p:nvSpPr>
        <p:spPr>
          <a:xfrm>
            <a:off x="3999010" y="4408533"/>
            <a:ext cx="3340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Ipertrofia prostatica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BFDAF5-BDDF-4976-A28A-FB9CF3A7AB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9102" y="1474801"/>
            <a:ext cx="3454874" cy="32860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878E09-026E-45F5-BF92-CCA21B72EF92}"/>
              </a:ext>
            </a:extLst>
          </p:cNvPr>
          <p:cNvSpPr txBox="1"/>
          <p:nvPr/>
        </p:nvSpPr>
        <p:spPr>
          <a:xfrm>
            <a:off x="7921394" y="5152366"/>
            <a:ext cx="3340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Ipertrofia tiroidea</a:t>
            </a:r>
          </a:p>
          <a:p>
            <a:r>
              <a:rPr lang="it-IT" sz="2400" dirty="0"/>
              <a:t>Nodulare</a:t>
            </a:r>
          </a:p>
          <a:p>
            <a:r>
              <a:rPr lang="it-IT" sz="2400" dirty="0"/>
              <a:t>M. Di Basedow/Graves</a:t>
            </a:r>
          </a:p>
        </p:txBody>
      </p:sp>
    </p:spTree>
    <p:extLst>
      <p:ext uri="{BB962C8B-B14F-4D97-AF65-F5344CB8AC3E}">
        <p14:creationId xmlns:p14="http://schemas.microsoft.com/office/powerpoint/2010/main" val="2866143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6CF67B-CF32-4AFA-AFEF-D9476FF16660}"/>
              </a:ext>
            </a:extLst>
          </p:cNvPr>
          <p:cNvSpPr txBox="1"/>
          <p:nvPr/>
        </p:nvSpPr>
        <p:spPr>
          <a:xfrm>
            <a:off x="199227" y="178793"/>
            <a:ext cx="4367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ATROFIA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C4CBA6-BED3-4215-A0B6-A14F12FF5DDB}"/>
              </a:ext>
            </a:extLst>
          </p:cNvPr>
          <p:cNvSpPr txBox="1"/>
          <p:nvPr/>
        </p:nvSpPr>
        <p:spPr>
          <a:xfrm>
            <a:off x="269467" y="825124"/>
            <a:ext cx="110098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/>
              <a:t>riduzione delle dimensioni di un organo o di un tessuto a causa di una diminuzione delle dimensioni e del numero di cellule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DA0DDD-5563-49B5-B835-7E0A0FA9DF2F}"/>
              </a:ext>
            </a:extLst>
          </p:cNvPr>
          <p:cNvSpPr txBox="1"/>
          <p:nvPr/>
        </p:nvSpPr>
        <p:spPr>
          <a:xfrm>
            <a:off x="269467" y="2010063"/>
            <a:ext cx="110098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FISIOLOGICA: strutture embrionali, utero dopo il parto</a:t>
            </a:r>
          </a:p>
          <a:p>
            <a:endParaRPr lang="it-IT" sz="2400" dirty="0"/>
          </a:p>
          <a:p>
            <a:r>
              <a:rPr lang="it-IT" sz="2400" dirty="0"/>
              <a:t>PATOLOGICA: 	Muscolare da disuso. Misura indiretta del disuso.</a:t>
            </a:r>
          </a:p>
          <a:p>
            <a:r>
              <a:rPr lang="it-IT" sz="2400" dirty="0"/>
              <a:t>		Muscolare da </a:t>
            </a:r>
            <a:r>
              <a:rPr lang="it-IT" sz="2400" dirty="0" err="1"/>
              <a:t>denervazione</a:t>
            </a:r>
            <a:r>
              <a:rPr lang="it-IT" sz="2400" dirty="0"/>
              <a:t>. Paralisi</a:t>
            </a:r>
          </a:p>
          <a:p>
            <a:r>
              <a:rPr lang="it-IT" sz="2400" dirty="0"/>
              <a:t>		Ischemica. Es. cervello per patologia vascolare</a:t>
            </a:r>
          </a:p>
          <a:p>
            <a:r>
              <a:rPr lang="it-IT" sz="2400" dirty="0"/>
              <a:t>		Da mancanza di nutrizione (atrofia/distrofia)</a:t>
            </a:r>
          </a:p>
          <a:p>
            <a:r>
              <a:rPr lang="it-IT" sz="2400" dirty="0"/>
              <a:t>		Da carenza endocrina.	 Organi sessuali secondari in menopausa</a:t>
            </a:r>
          </a:p>
          <a:p>
            <a:endParaRPr lang="it-IT" sz="2400" dirty="0"/>
          </a:p>
          <a:p>
            <a:r>
              <a:rPr lang="it-IT" sz="2400" dirty="0"/>
              <a:t>Ridotta produzione di proteine, digestione di proteine, AUTOFAGIA</a:t>
            </a:r>
          </a:p>
        </p:txBody>
      </p:sp>
    </p:spTree>
    <p:extLst>
      <p:ext uri="{BB962C8B-B14F-4D97-AF65-F5344CB8AC3E}">
        <p14:creationId xmlns:p14="http://schemas.microsoft.com/office/powerpoint/2010/main" val="4076890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915607-B025-43C4-AA35-FD63CB5559BB}"/>
              </a:ext>
            </a:extLst>
          </p:cNvPr>
          <p:cNvSpPr txBox="1"/>
          <p:nvPr/>
        </p:nvSpPr>
        <p:spPr>
          <a:xfrm>
            <a:off x="199227" y="178793"/>
            <a:ext cx="4367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METAPLASIA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87C6DC-FEFD-420E-8D70-6C69C255F239}"/>
              </a:ext>
            </a:extLst>
          </p:cNvPr>
          <p:cNvSpPr txBox="1"/>
          <p:nvPr/>
        </p:nvSpPr>
        <p:spPr>
          <a:xfrm>
            <a:off x="260527" y="825124"/>
            <a:ext cx="11483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Alterazione reversibile in cui un tipo di cellula differenziata (epiteliale o mesenchimale) è sostituito da un altro tipo di cellula maggiormente in grado di resistere alle sfavorevoli condizioni ambientali (per riprogrammazione di cellule staminali)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4EB855-FB25-4D96-A534-8849131FE2AA}"/>
              </a:ext>
            </a:extLst>
          </p:cNvPr>
          <p:cNvSpPr txBox="1"/>
          <p:nvPr/>
        </p:nvSpPr>
        <p:spPr>
          <a:xfrm>
            <a:off x="260527" y="2160844"/>
            <a:ext cx="52667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it-IT" sz="2400" dirty="0"/>
              <a:t>da epitelio </a:t>
            </a:r>
            <a:r>
              <a:rPr lang="it-IT" sz="2400" i="1" dirty="0"/>
              <a:t>colonnare</a:t>
            </a:r>
            <a:r>
              <a:rPr lang="it-IT" sz="2400" dirty="0"/>
              <a:t> a </a:t>
            </a:r>
            <a:r>
              <a:rPr lang="it-IT" sz="2400" i="1" dirty="0"/>
              <a:t>squamoso</a:t>
            </a:r>
            <a:r>
              <a:rPr lang="it-IT" sz="2400" dirty="0"/>
              <a:t>, come accade nelle vie respiratorie in risposta a un’irritazione cronica (più resistente, ma al prezzo di riduzione di altre difese, muco, e rischio di trasformazione maligna)</a:t>
            </a:r>
          </a:p>
          <a:p>
            <a:pPr marL="342900" indent="-342900">
              <a:buFontTx/>
              <a:buChar char="-"/>
            </a:pPr>
            <a:endParaRPr lang="it-IT" sz="2400" dirty="0"/>
          </a:p>
          <a:p>
            <a:pPr marL="342900" indent="-342900">
              <a:buFontTx/>
              <a:buChar char="-"/>
            </a:pPr>
            <a:r>
              <a:rPr lang="it-IT" sz="2400" dirty="0"/>
              <a:t>Da squamoso a colonnare (esofago di Batter, nel reflusso gastro-esofageo)</a:t>
            </a:r>
          </a:p>
          <a:p>
            <a:pPr marL="342900" indent="-342900">
              <a:buFontTx/>
              <a:buChar char="-"/>
            </a:pPr>
            <a:endParaRPr lang="it-IT" sz="2400" dirty="0"/>
          </a:p>
          <a:p>
            <a:pPr marL="342900" indent="-342900">
              <a:buFontTx/>
              <a:buChar char="-"/>
            </a:pPr>
            <a:endParaRPr lang="it-IT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102D97-5CD9-4CDA-AF3E-70E72F1E8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278" y="2099543"/>
            <a:ext cx="3567734" cy="407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68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877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CD6407-D134-477E-A4A3-D29F553E2599}"/>
              </a:ext>
            </a:extLst>
          </p:cNvPr>
          <p:cNvSpPr txBox="1"/>
          <p:nvPr/>
        </p:nvSpPr>
        <p:spPr>
          <a:xfrm>
            <a:off x="272447" y="1046896"/>
            <a:ext cx="1164710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Inizio del ‘900 Clemens Von </a:t>
            </a:r>
            <a:r>
              <a:rPr lang="it-IT" sz="2400" dirty="0" err="1"/>
              <a:t>Pirquet</a:t>
            </a:r>
            <a:r>
              <a:rPr lang="it-IT" sz="2400" dirty="0"/>
              <a:t>, </a:t>
            </a:r>
          </a:p>
          <a:p>
            <a:r>
              <a:rPr lang="it-IT" sz="2400" dirty="0"/>
              <a:t>malattia da siero simile al quadro di una virosi: ipotesi che alcuni sintomi delle nostre malattie derivino dalla risposta del sistema immunitario (simili in infezione e m. da siero)</a:t>
            </a:r>
          </a:p>
          <a:p>
            <a:endParaRPr lang="it-IT" sz="2400" dirty="0"/>
          </a:p>
          <a:p>
            <a:r>
              <a:rPr lang="it-IT" sz="2400" dirty="0"/>
              <a:t>creò il termine </a:t>
            </a:r>
            <a:r>
              <a:rPr lang="it-IT" sz="2400" b="1" dirty="0"/>
              <a:t>ALLERGIA</a:t>
            </a:r>
            <a:r>
              <a:rPr lang="it-IT" sz="2400" dirty="0"/>
              <a:t>, che in base all’etimologia significa «Altra Attività»</a:t>
            </a:r>
          </a:p>
          <a:p>
            <a:endParaRPr lang="it-IT" sz="2400" dirty="0"/>
          </a:p>
          <a:p>
            <a:r>
              <a:rPr lang="it-IT" sz="2400" dirty="0"/>
              <a:t>L’allergia che intendiamo oggi è solo una modalità di questa «altra attività»</a:t>
            </a:r>
          </a:p>
          <a:p>
            <a:endParaRPr lang="it-IT" sz="2400" dirty="0"/>
          </a:p>
          <a:p>
            <a:pPr marL="285750" indent="-285750">
              <a:buFontTx/>
              <a:buChar char="-"/>
            </a:pPr>
            <a:r>
              <a:rPr lang="it-IT" sz="2400" dirty="0"/>
              <a:t>Il sistema immunitario è capace di diverse </a:t>
            </a:r>
            <a:r>
              <a:rPr lang="it-IT" sz="2400" b="1" dirty="0"/>
              <a:t>azioni rivolte a mantenere </a:t>
            </a:r>
            <a:r>
              <a:rPr lang="it-IT" sz="2400" dirty="0"/>
              <a:t>l’equilibrio del nostro organismo in seguito a infezioni o altri tipi di alterazioni cellulari (inclusi la necrosi o la trasformazione tumorale)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A volte, gli </a:t>
            </a:r>
            <a:r>
              <a:rPr lang="it-IT" sz="2400" b="1" dirty="0"/>
              <a:t>strumenti immunitari </a:t>
            </a:r>
            <a:r>
              <a:rPr lang="it-IT" sz="2400" dirty="0"/>
              <a:t>sviluppati per questi fini possono essere utilizzati in modo esagerato o incongruo e creare patologia </a:t>
            </a:r>
            <a:r>
              <a:rPr lang="it-IT" sz="2400" dirty="0" err="1"/>
              <a:t>immuno</a:t>
            </a:r>
            <a:r>
              <a:rPr lang="it-IT" sz="2400" dirty="0"/>
              <a:t>-mediata o </a:t>
            </a:r>
            <a:r>
              <a:rPr lang="it-IT" sz="2400" dirty="0" err="1"/>
              <a:t>immunomediata</a:t>
            </a:r>
            <a:endParaRPr lang="it-IT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677E42-CCB8-4379-8FF8-ACBF6281FD8D}"/>
              </a:ext>
            </a:extLst>
          </p:cNvPr>
          <p:cNvSpPr txBox="1"/>
          <p:nvPr/>
        </p:nvSpPr>
        <p:spPr>
          <a:xfrm>
            <a:off x="199227" y="178793"/>
            <a:ext cx="4367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IMMUNOPATOLOGIA</a:t>
            </a:r>
          </a:p>
        </p:txBody>
      </p:sp>
    </p:spTree>
    <p:extLst>
      <p:ext uri="{BB962C8B-B14F-4D97-AF65-F5344CB8AC3E}">
        <p14:creationId xmlns:p14="http://schemas.microsoft.com/office/powerpoint/2010/main" val="4163841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1678</Words>
  <Application>Microsoft Office PowerPoint</Application>
  <PresentationFormat>Widescreen</PresentationFormat>
  <Paragraphs>194</Paragraphs>
  <Slides>35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Calibri</vt:lpstr>
      <vt:lpstr>Calibri Light</vt:lpstr>
      <vt:lpstr>Comic Sans MS</vt:lpstr>
      <vt:lpstr>NexusSans</vt:lpstr>
      <vt:lpstr>Tahoma</vt:lpstr>
      <vt:lpstr>Times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Tipi di ipersensibilità</vt:lpstr>
      <vt:lpstr>TIPO I</vt:lpstr>
      <vt:lpstr>PowerPoint Presentation</vt:lpstr>
      <vt:lpstr>REAZIONI DI IPERSENSIBILITA’ DI TIPO I</vt:lpstr>
      <vt:lpstr>PowerPoint Presentation</vt:lpstr>
      <vt:lpstr>PowerPoint Presentation</vt:lpstr>
      <vt:lpstr>PowerPoint Presentation</vt:lpstr>
      <vt:lpstr>PowerPoint Presentation</vt:lpstr>
      <vt:lpstr>Ipersensibilità mediata da anticorpi (type II)</vt:lpstr>
      <vt:lpstr>PowerPoint Presentation</vt:lpstr>
      <vt:lpstr>Four types of hypersensitivity</vt:lpstr>
      <vt:lpstr>PowerPoint Presentation</vt:lpstr>
      <vt:lpstr>Immune Complex Diseases</vt:lpstr>
      <vt:lpstr>PowerPoint Presentation</vt:lpstr>
      <vt:lpstr>PowerPoint Presentation</vt:lpstr>
      <vt:lpstr>PowerPoint Presentation</vt:lpstr>
      <vt:lpstr>Examples of human T cell–mediated diseases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Alberto Tommasini</dc:creator>
  <cp:lastModifiedBy>Alberto Tommasini</cp:lastModifiedBy>
  <cp:revision>1</cp:revision>
  <dcterms:created xsi:type="dcterms:W3CDTF">2022-04-07T18:21:05Z</dcterms:created>
  <dcterms:modified xsi:type="dcterms:W3CDTF">2022-04-09T18:32:28Z</dcterms:modified>
</cp:coreProperties>
</file>