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4" r:id="rId2"/>
    <p:sldId id="275" r:id="rId3"/>
    <p:sldId id="276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99"/>
    <a:srgbClr val="FC2704"/>
    <a:srgbClr val="CCC9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77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83C-007D-4E47-A476-B8164A60C287}" type="datetimeFigureOut">
              <a:rPr lang="it-IT" smtClean="0"/>
              <a:t>02/04/2019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578F-172C-48A1-B2D6-EF4C81C40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1334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83C-007D-4E47-A476-B8164A60C287}" type="datetimeFigureOut">
              <a:rPr lang="it-IT" smtClean="0"/>
              <a:t>02/04/2019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578F-172C-48A1-B2D6-EF4C81C40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0771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83C-007D-4E47-A476-B8164A60C287}" type="datetimeFigureOut">
              <a:rPr lang="it-IT" smtClean="0"/>
              <a:t>02/04/2019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578F-172C-48A1-B2D6-EF4C81C40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5053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83C-007D-4E47-A476-B8164A60C287}" type="datetimeFigureOut">
              <a:rPr lang="it-IT" smtClean="0"/>
              <a:t>02/04/2019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578F-172C-48A1-B2D6-EF4C81C40B49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191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83C-007D-4E47-A476-B8164A60C287}" type="datetimeFigureOut">
              <a:rPr lang="it-IT" smtClean="0"/>
              <a:t>02/04/2019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578F-172C-48A1-B2D6-EF4C81C40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9045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83C-007D-4E47-A476-B8164A60C287}" type="datetimeFigureOut">
              <a:rPr lang="it-IT" smtClean="0"/>
              <a:t>02/04/2019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578F-172C-48A1-B2D6-EF4C81C40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543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83C-007D-4E47-A476-B8164A60C287}" type="datetimeFigureOut">
              <a:rPr lang="it-IT" smtClean="0"/>
              <a:t>02/04/2019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578F-172C-48A1-B2D6-EF4C81C40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4729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83C-007D-4E47-A476-B8164A60C287}" type="datetimeFigureOut">
              <a:rPr lang="it-IT" smtClean="0"/>
              <a:t>02/04/2019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578F-172C-48A1-B2D6-EF4C81C40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3662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83C-007D-4E47-A476-B8164A60C287}" type="datetimeFigureOut">
              <a:rPr lang="it-IT" smtClean="0"/>
              <a:t>02/04/2019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578F-172C-48A1-B2D6-EF4C81C40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028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83C-007D-4E47-A476-B8164A60C287}" type="datetimeFigureOut">
              <a:rPr lang="it-IT" smtClean="0"/>
              <a:t>02/04/2019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578F-172C-48A1-B2D6-EF4C81C40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3877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83C-007D-4E47-A476-B8164A60C287}" type="datetimeFigureOut">
              <a:rPr lang="it-IT" smtClean="0"/>
              <a:t>02/04/2019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578F-172C-48A1-B2D6-EF4C81C40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8573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83C-007D-4E47-A476-B8164A60C287}" type="datetimeFigureOut">
              <a:rPr lang="it-IT" smtClean="0"/>
              <a:t>02/04/2019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578F-172C-48A1-B2D6-EF4C81C40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9687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83C-007D-4E47-A476-B8164A60C287}" type="datetimeFigureOut">
              <a:rPr lang="it-IT" smtClean="0"/>
              <a:t>02/04/2019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578F-172C-48A1-B2D6-EF4C81C40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3591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83C-007D-4E47-A476-B8164A60C287}" type="datetimeFigureOut">
              <a:rPr lang="it-IT" smtClean="0"/>
              <a:t>02/04/2019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578F-172C-48A1-B2D6-EF4C81C40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099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83C-007D-4E47-A476-B8164A60C287}" type="datetimeFigureOut">
              <a:rPr lang="it-IT" smtClean="0"/>
              <a:t>02/04/2019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578F-172C-48A1-B2D6-EF4C81C40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5995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83C-007D-4E47-A476-B8164A60C287}" type="datetimeFigureOut">
              <a:rPr lang="it-IT" smtClean="0"/>
              <a:t>02/04/2019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578F-172C-48A1-B2D6-EF4C81C40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7256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83C-007D-4E47-A476-B8164A60C287}" type="datetimeFigureOut">
              <a:rPr lang="it-IT" smtClean="0"/>
              <a:t>02/04/2019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578F-172C-48A1-B2D6-EF4C81C40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1897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543D83C-007D-4E47-A476-B8164A60C287}" type="datetimeFigureOut">
              <a:rPr lang="it-IT" smtClean="0"/>
              <a:t>02/04/2019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D50578F-172C-48A1-B2D6-EF4C81C40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8393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5823" y="217714"/>
            <a:ext cx="10353762" cy="970450"/>
          </a:xfr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621" y="1188164"/>
            <a:ext cx="11208165" cy="5668370"/>
          </a:xfrm>
        </p:spPr>
        <p:txBody>
          <a:bodyPr>
            <a:noAutofit/>
          </a:bodyPr>
          <a:lstStyle/>
          <a:p>
            <a:pPr marL="36900" indent="0" algn="ctr">
              <a:buNone/>
            </a:pP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Quindi da resoconto 1945 limitaneo Italia accento Dante fu offerta liceo bibita malaria vero previsioni Divina Borneo  amore pagina maison vacanze chi nord corso esilio Juventus </a:t>
            </a:r>
            <a:r>
              <a:rPr lang="it-IT" sz="3000" dirty="0" err="1" smtClean="0">
                <a:solidFill>
                  <a:srgbClr val="FFFF00"/>
                </a:solidFill>
                <a:latin typeface="Garamond" panose="02020404030301010803" pitchFamily="18" charset="0"/>
              </a:rPr>
              <a:t>école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 pubblicazione trota per capitolo frazione ricorda Commedia per dunque soldato guerra </a:t>
            </a:r>
            <a:r>
              <a:rPr lang="it-IT" sz="3000" dirty="0" err="1">
                <a:solidFill>
                  <a:srgbClr val="FFFF00"/>
                </a:solidFill>
                <a:latin typeface="Garamond" panose="02020404030301010803" pitchFamily="18" charset="0"/>
              </a:rPr>
              <a:t>p</a:t>
            </a:r>
            <a:r>
              <a:rPr lang="it-IT" sz="3000" dirty="0" err="1" smtClean="0">
                <a:solidFill>
                  <a:srgbClr val="FFFF00"/>
                </a:solidFill>
                <a:latin typeface="Garamond" panose="02020404030301010803" pitchFamily="18" charset="0"/>
              </a:rPr>
              <a:t>rijtatelj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 scuola soldo abbasso </a:t>
            </a:r>
            <a:r>
              <a:rPr lang="it-IT" sz="3000" dirty="0" err="1" smtClean="0">
                <a:solidFill>
                  <a:srgbClr val="FFFF00"/>
                </a:solidFill>
                <a:latin typeface="Garamond" panose="02020404030301010803" pitchFamily="18" charset="0"/>
              </a:rPr>
              <a:t>sandra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 decaduto perizia Lorenzo  pallino triangolo home </a:t>
            </a:r>
            <a:r>
              <a:rPr lang="it-IT" sz="3000" dirty="0">
                <a:solidFill>
                  <a:srgbClr val="FFFF00"/>
                </a:solidFill>
                <a:latin typeface="Garamond" panose="02020404030301010803" pitchFamily="18" charset="0"/>
              </a:rPr>
              <a:t>Rossi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 superò contrasto Bolzano  sangue poiché De Sanctis errori perfino università Weltanschauung me non 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Franco bronzo 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scialbo sport davvero bianco 78 e Bonifacio nobili </a:t>
            </a:r>
            <a:r>
              <a:rPr lang="it-IT" sz="3000" dirty="0" err="1">
                <a:solidFill>
                  <a:srgbClr val="FFFF00"/>
                </a:solidFill>
                <a:latin typeface="Garamond" panose="02020404030301010803" pitchFamily="18" charset="0"/>
              </a:rPr>
              <a:t>S</a:t>
            </a:r>
            <a:r>
              <a:rPr lang="it-IT" sz="3000" dirty="0" err="1" smtClean="0">
                <a:solidFill>
                  <a:srgbClr val="FFFF00"/>
                </a:solidFill>
                <a:latin typeface="Garamond" panose="02020404030301010803" pitchFamily="18" charset="0"/>
              </a:rPr>
              <a:t>chrift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 stilnovo esegue cibo Alighieri con </a:t>
            </a:r>
            <a:r>
              <a:rPr lang="it-IT" sz="3000" dirty="0" err="1" smtClean="0">
                <a:solidFill>
                  <a:srgbClr val="FFFF00"/>
                </a:solidFill>
                <a:latin typeface="Garamond" panose="02020404030301010803" pitchFamily="18" charset="0"/>
              </a:rPr>
              <a:t>absit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 cessazione vende Freud poesia </a:t>
            </a:r>
            <a:r>
              <a:rPr lang="it-IT" sz="3000" dirty="0" err="1" smtClean="0">
                <a:solidFill>
                  <a:srgbClr val="FFFF00"/>
                </a:solidFill>
                <a:latin typeface="Garamond" panose="02020404030301010803" pitchFamily="18" charset="0"/>
              </a:rPr>
              <a:t>dasti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 greco</a:t>
            </a:r>
            <a:endParaRPr lang="it-IT" sz="3000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782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5823" y="217714"/>
            <a:ext cx="10353762" cy="970450"/>
          </a:xfr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621" y="1188164"/>
            <a:ext cx="11208165" cy="5668370"/>
          </a:xfrm>
        </p:spPr>
        <p:txBody>
          <a:bodyPr>
            <a:noAutofit/>
          </a:bodyPr>
          <a:lstStyle/>
          <a:p>
            <a:pPr marL="36900" indent="0" algn="ctr">
              <a:buNone/>
            </a:pP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Quindi da resoconto 1945 limitaneo Italia accento </a:t>
            </a:r>
            <a:r>
              <a:rPr lang="it-IT" sz="3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Dante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 fu offerta liceo bibita malaria vero previsioni Divina Borneo  amore pagina maison vacanze chi nord corso esilio Juventus </a:t>
            </a:r>
            <a:r>
              <a:rPr lang="it-IT" sz="3000" dirty="0" err="1" smtClean="0">
                <a:solidFill>
                  <a:srgbClr val="FFFF00"/>
                </a:solidFill>
                <a:latin typeface="Garamond" panose="02020404030301010803" pitchFamily="18" charset="0"/>
              </a:rPr>
              <a:t>école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 pubblicazione trota per capitolo frazione ricorda </a:t>
            </a:r>
            <a:r>
              <a:rPr lang="it-IT" sz="3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Commedia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 per dunque soldato guerra </a:t>
            </a:r>
            <a:r>
              <a:rPr lang="it-IT" sz="3000" dirty="0" err="1">
                <a:solidFill>
                  <a:srgbClr val="FFFF00"/>
                </a:solidFill>
                <a:latin typeface="Garamond" panose="02020404030301010803" pitchFamily="18" charset="0"/>
              </a:rPr>
              <a:t>p</a:t>
            </a:r>
            <a:r>
              <a:rPr lang="it-IT" sz="3000" dirty="0" err="1" smtClean="0">
                <a:solidFill>
                  <a:srgbClr val="FFFF00"/>
                </a:solidFill>
                <a:latin typeface="Garamond" panose="02020404030301010803" pitchFamily="18" charset="0"/>
              </a:rPr>
              <a:t>rijtatelj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 scuola soldo abbasso </a:t>
            </a:r>
            <a:r>
              <a:rPr lang="it-IT" sz="3000" dirty="0" err="1" smtClean="0">
                <a:solidFill>
                  <a:srgbClr val="FFFF00"/>
                </a:solidFill>
                <a:latin typeface="Garamond" panose="02020404030301010803" pitchFamily="18" charset="0"/>
              </a:rPr>
              <a:t>sandra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 decaduto perizia Lorenzo  pallino triangolo home </a:t>
            </a:r>
            <a:r>
              <a:rPr lang="it-IT" sz="3000" dirty="0">
                <a:solidFill>
                  <a:schemeClr val="tx1"/>
                </a:solidFill>
                <a:latin typeface="Garamond" panose="02020404030301010803" pitchFamily="18" charset="0"/>
              </a:rPr>
              <a:t>Rossi</a:t>
            </a:r>
            <a:r>
              <a:rPr lang="it-IT" sz="3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superò contrasto Bolzano  sangue poiché De Sanctis errori perfino università Weltanschauung me non </a:t>
            </a:r>
            <a:r>
              <a:rPr lang="it-IT" sz="3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Franco 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bronzo 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scialbo sport davvero bianco 78 e Bonifacio nobili </a:t>
            </a:r>
            <a:r>
              <a:rPr lang="it-IT" sz="3000" dirty="0" err="1">
                <a:solidFill>
                  <a:srgbClr val="FFFF00"/>
                </a:solidFill>
                <a:latin typeface="Garamond" panose="02020404030301010803" pitchFamily="18" charset="0"/>
              </a:rPr>
              <a:t>S</a:t>
            </a:r>
            <a:r>
              <a:rPr lang="it-IT" sz="3000" dirty="0" err="1" smtClean="0">
                <a:solidFill>
                  <a:srgbClr val="FFFF00"/>
                </a:solidFill>
                <a:latin typeface="Garamond" panose="02020404030301010803" pitchFamily="18" charset="0"/>
              </a:rPr>
              <a:t>chrift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 stilnovo esegue cibo </a:t>
            </a:r>
            <a:r>
              <a:rPr lang="it-IT" sz="3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Alighieri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 con </a:t>
            </a:r>
            <a:r>
              <a:rPr lang="it-IT" sz="3000" dirty="0" err="1" smtClean="0">
                <a:solidFill>
                  <a:srgbClr val="FFFF00"/>
                </a:solidFill>
                <a:latin typeface="Garamond" panose="02020404030301010803" pitchFamily="18" charset="0"/>
              </a:rPr>
              <a:t>absit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 cessazione vende Freud poesia </a:t>
            </a:r>
            <a:r>
              <a:rPr lang="it-IT" sz="3000" dirty="0" err="1" smtClean="0">
                <a:solidFill>
                  <a:srgbClr val="FFFF00"/>
                </a:solidFill>
                <a:latin typeface="Garamond" panose="02020404030301010803" pitchFamily="18" charset="0"/>
              </a:rPr>
              <a:t>dasti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 greco</a:t>
            </a:r>
            <a:endParaRPr lang="it-IT" sz="3000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326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5823" y="217714"/>
            <a:ext cx="10353762" cy="970450"/>
          </a:xfr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621" y="1188164"/>
            <a:ext cx="11208165" cy="5668370"/>
          </a:xfrm>
        </p:spPr>
        <p:txBody>
          <a:bodyPr>
            <a:noAutofit/>
          </a:bodyPr>
          <a:lstStyle/>
          <a:p>
            <a:pPr marL="36900" indent="0" algn="ctr">
              <a:buNone/>
            </a:pP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Quindi da resoconto 1945 limitaneo Italia accento </a:t>
            </a:r>
            <a:r>
              <a:rPr lang="it-IT" sz="3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Dante</a:t>
            </a:r>
            <a:r>
              <a:rPr lang="it-IT" sz="3000" dirty="0" smtClean="0">
                <a:solidFill>
                  <a:srgbClr val="FF9999"/>
                </a:solidFill>
                <a:latin typeface="Garamond" panose="02020404030301010803" pitchFamily="18" charset="0"/>
              </a:rPr>
              <a:t> [nome di un poeta] 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fu offerta liceo bibita malaria vero previsioni Divina Borneo  amore pagina maison vacanze chi nord corso esilio Juventus </a:t>
            </a:r>
            <a:r>
              <a:rPr lang="it-IT" sz="3000" dirty="0" err="1" smtClean="0">
                <a:solidFill>
                  <a:srgbClr val="FFFF00"/>
                </a:solidFill>
                <a:latin typeface="Garamond" panose="02020404030301010803" pitchFamily="18" charset="0"/>
              </a:rPr>
              <a:t>école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 pubblicazione trota per capitolo frazione ricorda </a:t>
            </a:r>
            <a:r>
              <a:rPr lang="it-IT" sz="3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Commedia </a:t>
            </a:r>
            <a:r>
              <a:rPr lang="it-IT" sz="3000" dirty="0" smtClean="0">
                <a:solidFill>
                  <a:srgbClr val="FF9999"/>
                </a:solidFill>
                <a:latin typeface="Garamond" panose="02020404030301010803" pitchFamily="18" charset="0"/>
              </a:rPr>
              <a:t>[titolo di un’opera]</a:t>
            </a:r>
            <a:r>
              <a:rPr lang="it-IT" sz="3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per dunque soldato guerra </a:t>
            </a:r>
            <a:r>
              <a:rPr lang="it-IT" sz="3000" dirty="0" err="1">
                <a:solidFill>
                  <a:srgbClr val="FFFF00"/>
                </a:solidFill>
                <a:latin typeface="Garamond" panose="02020404030301010803" pitchFamily="18" charset="0"/>
              </a:rPr>
              <a:t>p</a:t>
            </a:r>
            <a:r>
              <a:rPr lang="it-IT" sz="3000" dirty="0" err="1" smtClean="0">
                <a:solidFill>
                  <a:srgbClr val="FFFF00"/>
                </a:solidFill>
                <a:latin typeface="Garamond" panose="02020404030301010803" pitchFamily="18" charset="0"/>
              </a:rPr>
              <a:t>rijtatelj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 scuola soldo abbasso </a:t>
            </a:r>
            <a:r>
              <a:rPr lang="it-IT" sz="3000" dirty="0" err="1" smtClean="0">
                <a:solidFill>
                  <a:srgbClr val="FFFF00"/>
                </a:solidFill>
                <a:latin typeface="Garamond" panose="02020404030301010803" pitchFamily="18" charset="0"/>
              </a:rPr>
              <a:t>sandra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 decaduto perizia Lorenzo  pallino triangolo home </a:t>
            </a:r>
            <a:r>
              <a:rPr lang="it-IT" sz="3000" dirty="0">
                <a:solidFill>
                  <a:schemeClr val="tx1"/>
                </a:solidFill>
                <a:latin typeface="Garamond" panose="02020404030301010803" pitchFamily="18" charset="0"/>
              </a:rPr>
              <a:t>Rossi</a:t>
            </a:r>
            <a:r>
              <a:rPr lang="it-IT" sz="3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it-IT" sz="3000" dirty="0" smtClean="0">
                <a:solidFill>
                  <a:srgbClr val="FF9999"/>
                </a:solidFill>
                <a:latin typeface="Garamond" panose="02020404030301010803" pitchFamily="18" charset="0"/>
              </a:rPr>
              <a:t>[cognome autore]</a:t>
            </a:r>
            <a:r>
              <a:rPr lang="it-IT" sz="3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superò contrasto Bolzano  sangue poiché De Sanctis errori perfino università Weltanschauung me </a:t>
            </a:r>
            <a:r>
              <a:rPr lang="it-IT" sz="3000" smtClean="0">
                <a:solidFill>
                  <a:srgbClr val="FFFF00"/>
                </a:solidFill>
                <a:latin typeface="Garamond" panose="02020404030301010803" pitchFamily="18" charset="0"/>
              </a:rPr>
              <a:t>non </a:t>
            </a:r>
            <a:r>
              <a:rPr lang="it-IT" sz="3000" smtClean="0">
                <a:solidFill>
                  <a:schemeClr val="tx1"/>
                </a:solidFill>
                <a:latin typeface="Garamond" panose="02020404030301010803" pitchFamily="18" charset="0"/>
              </a:rPr>
              <a:t>Franco </a:t>
            </a:r>
            <a:r>
              <a:rPr lang="it-IT" sz="3000" smtClean="0">
                <a:solidFill>
                  <a:srgbClr val="FF9999"/>
                </a:solidFill>
                <a:latin typeface="Garamond" panose="02020404030301010803" pitchFamily="18" charset="0"/>
              </a:rPr>
              <a:t>[nome </a:t>
            </a:r>
            <a:r>
              <a:rPr lang="it-IT" sz="3000" dirty="0" smtClean="0">
                <a:solidFill>
                  <a:srgbClr val="FF9999"/>
                </a:solidFill>
                <a:latin typeface="Garamond" panose="02020404030301010803" pitchFamily="18" charset="0"/>
              </a:rPr>
              <a:t>autore]</a:t>
            </a:r>
            <a:r>
              <a:rPr lang="it-IT" sz="3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bronzo scialbo sport davvero bianco 78 e Bonifacio nobili </a:t>
            </a:r>
            <a:r>
              <a:rPr lang="it-IT" sz="3000" dirty="0" err="1">
                <a:solidFill>
                  <a:srgbClr val="FFFF00"/>
                </a:solidFill>
                <a:latin typeface="Garamond" panose="02020404030301010803" pitchFamily="18" charset="0"/>
              </a:rPr>
              <a:t>S</a:t>
            </a:r>
            <a:r>
              <a:rPr lang="it-IT" sz="3000" dirty="0" err="1" smtClean="0">
                <a:solidFill>
                  <a:srgbClr val="FFFF00"/>
                </a:solidFill>
                <a:latin typeface="Garamond" panose="02020404030301010803" pitchFamily="18" charset="0"/>
              </a:rPr>
              <a:t>chrift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 stilnovo esegue cibo </a:t>
            </a:r>
            <a:r>
              <a:rPr lang="it-IT" sz="3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Alighieri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 </a:t>
            </a:r>
            <a:r>
              <a:rPr lang="it-IT" sz="3000" dirty="0">
                <a:solidFill>
                  <a:srgbClr val="FF9999"/>
                </a:solidFill>
                <a:latin typeface="Garamond" panose="02020404030301010803" pitchFamily="18" charset="0"/>
              </a:rPr>
              <a:t>[</a:t>
            </a:r>
            <a:r>
              <a:rPr lang="it-IT" sz="3000" dirty="0" smtClean="0">
                <a:solidFill>
                  <a:srgbClr val="FF9999"/>
                </a:solidFill>
                <a:latin typeface="Garamond" panose="02020404030301010803" pitchFamily="18" charset="0"/>
              </a:rPr>
              <a:t>cognome poeta] 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con </a:t>
            </a:r>
            <a:r>
              <a:rPr lang="it-IT" sz="3000" dirty="0" err="1" smtClean="0">
                <a:solidFill>
                  <a:srgbClr val="FFFF00"/>
                </a:solidFill>
                <a:latin typeface="Garamond" panose="02020404030301010803" pitchFamily="18" charset="0"/>
              </a:rPr>
              <a:t>absit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 cessazione vende Freud poesia </a:t>
            </a:r>
            <a:r>
              <a:rPr lang="it-IT" sz="3000" dirty="0" err="1" smtClean="0">
                <a:solidFill>
                  <a:srgbClr val="FFFF00"/>
                </a:solidFill>
                <a:latin typeface="Garamond" panose="02020404030301010803" pitchFamily="18" charset="0"/>
              </a:rPr>
              <a:t>dasti</a:t>
            </a:r>
            <a:r>
              <a:rPr lang="it-IT" sz="3000" dirty="0" smtClean="0">
                <a:solidFill>
                  <a:srgbClr val="FFFF00"/>
                </a:solidFill>
                <a:latin typeface="Garamond" panose="02020404030301010803" pitchFamily="18" charset="0"/>
              </a:rPr>
              <a:t> greco</a:t>
            </a:r>
            <a:endParaRPr lang="it-IT" sz="3000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677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desia">
  <a:themeElements>
    <a:clrScheme name="Ardesia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Ardesia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rdesi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281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Calisto MT</vt:lpstr>
      <vt:lpstr>Garamond</vt:lpstr>
      <vt:lpstr>Trebuchet MS</vt:lpstr>
      <vt:lpstr>Wingdings 2</vt:lpstr>
      <vt:lpstr>Ardesia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Esempi di false citazioni</dc:title>
  <dc:creator>CASELLI MAURO</dc:creator>
  <cp:lastModifiedBy>CASELLI MAURO</cp:lastModifiedBy>
  <cp:revision>49</cp:revision>
  <dcterms:created xsi:type="dcterms:W3CDTF">2019-02-04T08:55:33Z</dcterms:created>
  <dcterms:modified xsi:type="dcterms:W3CDTF">2019-04-02T09:19:28Z</dcterms:modified>
</cp:coreProperties>
</file>