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3" r:id="rId6"/>
    <p:sldId id="268" r:id="rId7"/>
    <p:sldId id="265" r:id="rId8"/>
    <p:sldId id="266" r:id="rId9"/>
    <p:sldId id="257" r:id="rId10"/>
    <p:sldId id="258" r:id="rId11"/>
    <p:sldId id="259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43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02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27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73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63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54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87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51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0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41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05DB-3447-45D4-B1F3-657C72EB5644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0298-915E-40D0-A55A-CA91A0B44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7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570" y="1751527"/>
            <a:ext cx="9144000" cy="3106669"/>
          </a:xfrm>
        </p:spPr>
        <p:txBody>
          <a:bodyPr>
            <a:noAutofit/>
          </a:bodyPr>
          <a:lstStyle/>
          <a:p>
            <a:r>
              <a:rPr lang="it-IT" sz="5400" dirty="0"/>
              <a:t>La bibliografia </a:t>
            </a:r>
            <a:r>
              <a:rPr lang="it-IT" sz="5400" dirty="0" smtClean="0"/>
              <a:t>è un elenco di documenti. </a:t>
            </a:r>
            <a:br>
              <a:rPr lang="it-IT" sz="5400" dirty="0" smtClean="0"/>
            </a:br>
            <a:endParaRPr lang="it-IT" sz="5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4867" y="6366932"/>
            <a:ext cx="9144000" cy="186267"/>
          </a:xfrm>
        </p:spPr>
        <p:txBody>
          <a:bodyPr>
            <a:normAutofit fontScale="32500" lnSpcReduction="2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8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509" y="84667"/>
            <a:ext cx="6120981" cy="65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104" y="951551"/>
            <a:ext cx="7078133" cy="54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6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397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 documenti dell’elenco devono </a:t>
            </a:r>
            <a:r>
              <a:rPr lang="it-IT" dirty="0"/>
              <a:t>essere indicati in maniera inequivocabile.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18995"/>
            <a:ext cx="9144000" cy="1655762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83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6479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Ciò che identifica ciascun documento può essere: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autore, titolo della rivista (o del libro), </a:t>
            </a:r>
            <a:r>
              <a:rPr lang="it-IT" dirty="0" smtClean="0"/>
              <a:t>titolo dell’articolo, anno </a:t>
            </a:r>
            <a:r>
              <a:rPr lang="it-IT" dirty="0"/>
              <a:t>di pubblicazione, editore, pagine.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31874"/>
            <a:ext cx="9144000" cy="1655762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78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243" y="19852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Questi elementi posso essere riportati in diversi modi, non esiste una regola univoca.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212" y="5202238"/>
            <a:ext cx="9144000" cy="1655762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14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54" y="1766307"/>
            <a:ext cx="9144000" cy="2387600"/>
          </a:xfrm>
        </p:spPr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i sono cioè diversi </a:t>
            </a:r>
            <a:br>
              <a:rPr lang="it-IT" dirty="0" smtClean="0"/>
            </a:br>
            <a:r>
              <a:rPr lang="it-IT" dirty="0" smtClean="0"/>
              <a:t>«stili citazionali».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72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700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Ogni stile citazionale si caratterizza per la «sintassi», la forma in cui il dato viene espresso, e il carattere tipografico.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57632"/>
            <a:ext cx="9144000" cy="1655762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14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238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Ne esistono a migliaia, ma possono essere ricondotti a tre fondamentali.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5531"/>
            <a:ext cx="9144000" cy="1655762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23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37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Harvard</a:t>
            </a:r>
            <a:br>
              <a:rPr lang="it-IT" dirty="0" smtClean="0"/>
            </a:br>
            <a:r>
              <a:rPr lang="it-IT" dirty="0" smtClean="0"/>
              <a:t>Chicago</a:t>
            </a:r>
            <a:br>
              <a:rPr lang="it-IT" dirty="0" smtClean="0"/>
            </a:br>
            <a:r>
              <a:rPr lang="it-IT" dirty="0" smtClean="0"/>
              <a:t>Vancouver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8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33" y="445939"/>
            <a:ext cx="7670800" cy="625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83</Words>
  <Application>Microsoft Office PowerPoint</Application>
  <PresentationFormat>Widescreen</PresentationFormat>
  <Paragraphs>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La bibliografia è un elenco di documenti.  </vt:lpstr>
      <vt:lpstr>I documenti dell’elenco devono essere indicati in maniera inequivocabile.</vt:lpstr>
      <vt:lpstr>Ciò che identifica ciascun documento può essere: autore, titolo della rivista (o del libro), titolo dell’articolo, anno di pubblicazione, editore, pagine.</vt:lpstr>
      <vt:lpstr>Questi elementi posso essere riportati in diversi modi, non esiste una regola univoca.</vt:lpstr>
      <vt:lpstr>ci sono cioè diversi  «stili citazionali».</vt:lpstr>
      <vt:lpstr>Ogni stile citazionale si caratterizza per la «sintassi», la forma in cui il dato viene espresso, e il carattere tipografico.</vt:lpstr>
      <vt:lpstr>Ne esistono a migliaia, ma possono essere ricondotti a tre fondamentali.</vt:lpstr>
      <vt:lpstr>Harvard Chicago Vancouver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CASELLI MAURO</dc:creator>
  <cp:lastModifiedBy>CASELLI MAURO</cp:lastModifiedBy>
  <cp:revision>20</cp:revision>
  <dcterms:created xsi:type="dcterms:W3CDTF">2016-04-26T09:43:21Z</dcterms:created>
  <dcterms:modified xsi:type="dcterms:W3CDTF">2018-12-10T10:47:08Z</dcterms:modified>
</cp:coreProperties>
</file>