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5" r:id="rId2"/>
    <p:sldId id="256" r:id="rId3"/>
    <p:sldId id="268" r:id="rId4"/>
    <p:sldId id="258" r:id="rId5"/>
    <p:sldId id="259" r:id="rId6"/>
    <p:sldId id="261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7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9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54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1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8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4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967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6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8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8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4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5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0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5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D6E9DEC-419B-4CC5-A080-3B06BD5A8291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48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5897" y="3442953"/>
            <a:ext cx="9894937" cy="3599316"/>
          </a:xfrm>
        </p:spPr>
        <p:txBody>
          <a:bodyPr/>
          <a:lstStyle/>
          <a:p>
            <a:pPr marL="0" indent="0">
              <a:buNone/>
            </a:pPr>
            <a:endParaRPr lang="it-IT" sz="7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77" y="1799337"/>
            <a:ext cx="3077256" cy="30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11" y="609600"/>
            <a:ext cx="9489672" cy="5814646"/>
          </a:xfrm>
        </p:spPr>
      </p:pic>
    </p:spTree>
    <p:extLst>
      <p:ext uri="{BB962C8B-B14F-4D97-AF65-F5344CB8AC3E}">
        <p14:creationId xmlns:p14="http://schemas.microsoft.com/office/powerpoint/2010/main" val="7055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30097" y="3621100"/>
            <a:ext cx="7415221" cy="76268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Thomas </a:t>
            </a:r>
            <a:r>
              <a:rPr lang="it-IT" dirty="0" err="1" smtClean="0"/>
              <a:t>Becket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(1119-1270)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74077" y="4383785"/>
            <a:ext cx="9440034" cy="104986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29" y="297339"/>
            <a:ext cx="968052" cy="9680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2" y="1480886"/>
            <a:ext cx="4742661" cy="46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5" y="316523"/>
            <a:ext cx="10121042" cy="6201508"/>
          </a:xfrm>
        </p:spPr>
      </p:pic>
    </p:spTree>
    <p:extLst>
      <p:ext uri="{BB962C8B-B14F-4D97-AF65-F5344CB8AC3E}">
        <p14:creationId xmlns:p14="http://schemas.microsoft.com/office/powerpoint/2010/main" val="28413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5261" y="2079583"/>
            <a:ext cx="11045047" cy="435638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it-IT" sz="3300" dirty="0">
                <a:effectLst/>
              </a:rPr>
              <a:t>Tutte queste ricerche con il </a:t>
            </a:r>
            <a:r>
              <a:rPr lang="it-IT" sz="3300" dirty="0" err="1">
                <a:effectLst/>
              </a:rPr>
              <a:t>tag</a:t>
            </a:r>
            <a:r>
              <a:rPr lang="it-IT" sz="3300" dirty="0">
                <a:effectLst/>
              </a:rPr>
              <a:t> «ALL FIELDS</a:t>
            </a:r>
            <a:r>
              <a:rPr lang="it-IT" sz="3300" dirty="0" smtClean="0">
                <a:effectLst/>
              </a:rPr>
              <a:t>»</a:t>
            </a:r>
          </a:p>
          <a:p>
            <a:pPr algn="ctr"/>
            <a:endParaRPr lang="it-IT" sz="3300" dirty="0">
              <a:effectLst/>
            </a:endParaRPr>
          </a:p>
          <a:p>
            <a:pPr lvl="0" algn="ctr"/>
            <a:r>
              <a:rPr lang="en-US" sz="4400" dirty="0" smtClean="0">
                <a:effectLst/>
              </a:rPr>
              <a:t>   Thomas Becket: </a:t>
            </a:r>
            <a:r>
              <a:rPr lang="en-US" sz="4400" dirty="0" smtClean="0">
                <a:effectLst/>
              </a:rPr>
              <a:t>9847 </a:t>
            </a:r>
            <a:r>
              <a:rPr lang="en-US" sz="4400" dirty="0" err="1" smtClean="0">
                <a:effectLst/>
              </a:rPr>
              <a:t>documenti</a:t>
            </a:r>
            <a:endParaRPr lang="it-IT" sz="4400" dirty="0">
              <a:effectLst/>
            </a:endParaRPr>
          </a:p>
          <a:p>
            <a:pPr lvl="0" algn="ctr"/>
            <a:r>
              <a:rPr lang="en-US" sz="4400" dirty="0" smtClean="0">
                <a:effectLst/>
              </a:rPr>
              <a:t>   Thomas Beckett: </a:t>
            </a:r>
            <a:r>
              <a:rPr lang="en-US" sz="4400" dirty="0" smtClean="0">
                <a:effectLst/>
              </a:rPr>
              <a:t>24779 </a:t>
            </a:r>
            <a:r>
              <a:rPr lang="en-US" sz="4400" dirty="0" err="1" smtClean="0">
                <a:effectLst/>
              </a:rPr>
              <a:t>documenti</a:t>
            </a:r>
            <a:endParaRPr lang="it-IT" sz="4400" dirty="0">
              <a:effectLst/>
            </a:endParaRPr>
          </a:p>
          <a:p>
            <a:pPr lvl="0" algn="ctr"/>
            <a:r>
              <a:rPr lang="en-US" sz="4400" dirty="0">
                <a:effectLst/>
              </a:rPr>
              <a:t> “Thomas Becket</a:t>
            </a:r>
            <a:r>
              <a:rPr lang="en-US" sz="4400" dirty="0" smtClean="0">
                <a:effectLst/>
              </a:rPr>
              <a:t>”: </a:t>
            </a:r>
            <a:r>
              <a:rPr lang="en-US" sz="4400" dirty="0" smtClean="0">
                <a:effectLst/>
              </a:rPr>
              <a:t>4074 </a:t>
            </a:r>
            <a:r>
              <a:rPr lang="en-US" sz="4400" dirty="0" err="1" smtClean="0">
                <a:effectLst/>
              </a:rPr>
              <a:t>documenti</a:t>
            </a:r>
            <a:endParaRPr lang="it-IT" sz="4400" dirty="0">
              <a:effectLst/>
            </a:endParaRPr>
          </a:p>
          <a:p>
            <a:pPr lvl="0" algn="ctr"/>
            <a:r>
              <a:rPr lang="en-US" sz="4400" dirty="0">
                <a:effectLst/>
              </a:rPr>
              <a:t> “Thomas </a:t>
            </a:r>
            <a:r>
              <a:rPr lang="en-US" sz="4400" dirty="0" smtClean="0">
                <a:effectLst/>
              </a:rPr>
              <a:t>Beckett”: </a:t>
            </a:r>
            <a:r>
              <a:rPr lang="en-US" sz="4400" dirty="0" smtClean="0">
                <a:effectLst/>
              </a:rPr>
              <a:t>357 </a:t>
            </a:r>
            <a:r>
              <a:rPr lang="en-US" sz="4400" dirty="0" err="1" smtClean="0">
                <a:effectLst/>
              </a:rPr>
              <a:t>documenti</a:t>
            </a:r>
            <a:endParaRPr lang="it-IT" sz="4400" dirty="0">
              <a:effectLst/>
            </a:endParaRPr>
          </a:p>
          <a:p>
            <a:pPr lvl="0" algn="ctr"/>
            <a:r>
              <a:rPr lang="en-US" sz="4400" dirty="0">
                <a:effectLst/>
              </a:rPr>
              <a:t>“Thomas Becket” NOT “Thomas Beckett</a:t>
            </a:r>
            <a:r>
              <a:rPr lang="en-US" sz="4400" dirty="0" smtClean="0">
                <a:effectLst/>
              </a:rPr>
              <a:t>”: </a:t>
            </a:r>
            <a:r>
              <a:rPr lang="en-US" sz="4400" dirty="0" smtClean="0">
                <a:effectLst/>
              </a:rPr>
              <a:t>4050 </a:t>
            </a:r>
            <a:r>
              <a:rPr lang="en-US" sz="4400" dirty="0" err="1" smtClean="0">
                <a:effectLst/>
              </a:rPr>
              <a:t>documenti</a:t>
            </a:r>
            <a:endParaRPr lang="it-IT" sz="4400" dirty="0">
              <a:effectLst/>
            </a:endParaRPr>
          </a:p>
          <a:p>
            <a:pPr lvl="0" algn="ctr"/>
            <a:r>
              <a:rPr lang="en-US" sz="4400" dirty="0">
                <a:effectLst/>
              </a:rPr>
              <a:t>“Thomas Beckett” NOT “Thomas Becket</a:t>
            </a:r>
            <a:r>
              <a:rPr lang="en-US" sz="4400" dirty="0" smtClean="0">
                <a:effectLst/>
              </a:rPr>
              <a:t>”: </a:t>
            </a:r>
            <a:r>
              <a:rPr lang="en-US" sz="4400" dirty="0" smtClean="0">
                <a:effectLst/>
              </a:rPr>
              <a:t>333 </a:t>
            </a:r>
            <a:r>
              <a:rPr lang="en-US" sz="4400" dirty="0" err="1" smtClean="0">
                <a:effectLst/>
              </a:rPr>
              <a:t>documenti</a:t>
            </a:r>
            <a:endParaRPr lang="it-IT" sz="4400" dirty="0">
              <a:effectLst/>
            </a:endParaRPr>
          </a:p>
          <a:p>
            <a:pPr lvl="0" algn="ctr"/>
            <a:r>
              <a:rPr lang="it-IT" sz="4400" dirty="0">
                <a:effectLst/>
              </a:rPr>
              <a:t>“Thomas Beckett” OR “Thomas </a:t>
            </a:r>
            <a:r>
              <a:rPr lang="it-IT" sz="4400" dirty="0" err="1">
                <a:effectLst/>
              </a:rPr>
              <a:t>Becket</a:t>
            </a:r>
            <a:r>
              <a:rPr lang="it-IT" sz="4400" dirty="0" smtClean="0">
                <a:effectLst/>
              </a:rPr>
              <a:t>”: </a:t>
            </a:r>
            <a:r>
              <a:rPr lang="it-IT" sz="4400" dirty="0" smtClean="0">
                <a:effectLst/>
              </a:rPr>
              <a:t>4407 documenti</a:t>
            </a:r>
            <a:endParaRPr lang="it-IT" sz="4400" dirty="0">
              <a:effectLst/>
            </a:endParaRPr>
          </a:p>
          <a:p>
            <a:pPr lvl="0" algn="ctr"/>
            <a:r>
              <a:rPr lang="it-IT" sz="4400" dirty="0">
                <a:effectLst/>
              </a:rPr>
              <a:t>"Thomas </a:t>
            </a:r>
            <a:r>
              <a:rPr lang="it-IT" sz="4400" dirty="0" err="1">
                <a:effectLst/>
              </a:rPr>
              <a:t>Becket</a:t>
            </a:r>
            <a:r>
              <a:rPr lang="it-IT" sz="4400" dirty="0">
                <a:effectLst/>
              </a:rPr>
              <a:t>" AND "Thomas </a:t>
            </a:r>
            <a:r>
              <a:rPr lang="it-IT" sz="4400" dirty="0" smtClean="0">
                <a:effectLst/>
              </a:rPr>
              <a:t>Beckett«: </a:t>
            </a:r>
            <a:r>
              <a:rPr lang="it-IT" sz="4400" dirty="0" smtClean="0">
                <a:effectLst/>
              </a:rPr>
              <a:t>24 documenti</a:t>
            </a:r>
            <a:endParaRPr lang="it-IT" sz="4400" dirty="0" smtClean="0">
              <a:effectLst/>
            </a:endParaRPr>
          </a:p>
          <a:p>
            <a:pPr marL="36900" lvl="0" indent="0">
              <a:buNone/>
            </a:pPr>
            <a:endParaRPr lang="it-IT" sz="4400" dirty="0"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7" y="415884"/>
            <a:ext cx="1330358" cy="13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76" y="496317"/>
            <a:ext cx="1320800" cy="1320800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195149" y="1589208"/>
            <a:ext cx="10353762" cy="4058751"/>
          </a:xfrm>
        </p:spPr>
        <p:txBody>
          <a:bodyPr>
            <a:normAutofit/>
          </a:bodyPr>
          <a:lstStyle/>
          <a:p>
            <a:pPr algn="ctr"/>
            <a:endParaRPr lang="it-IT" sz="4000" dirty="0" smtClean="0"/>
          </a:p>
          <a:p>
            <a:pPr algn="ctr"/>
            <a:endParaRPr lang="it-IT" sz="4000" dirty="0"/>
          </a:p>
          <a:p>
            <a:pPr marL="36900" indent="0" algn="ctr">
              <a:buNone/>
            </a:pPr>
            <a:r>
              <a:rPr lang="it-IT" sz="4000" dirty="0" smtClean="0"/>
              <a:t>E se usiamo il </a:t>
            </a:r>
            <a:r>
              <a:rPr lang="it-IT" sz="4000" dirty="0" err="1" smtClean="0"/>
              <a:t>tag</a:t>
            </a:r>
            <a:r>
              <a:rPr lang="it-IT" sz="4000" dirty="0" smtClean="0"/>
              <a:t> «AUTHOR»?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7484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3744" y="2251522"/>
            <a:ext cx="9712502" cy="425478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Usando il </a:t>
            </a:r>
            <a:r>
              <a:rPr lang="it-IT" dirty="0" err="1">
                <a:latin typeface="Garamond" panose="02020404030301010803" pitchFamily="18" charset="0"/>
              </a:rPr>
              <a:t>tag</a:t>
            </a:r>
            <a:r>
              <a:rPr lang="it-IT" dirty="0">
                <a:latin typeface="Garamond" panose="02020404030301010803" pitchFamily="18" charset="0"/>
              </a:rPr>
              <a:t> «AUHTOR</a:t>
            </a:r>
            <a:r>
              <a:rPr lang="it-IT" dirty="0" smtClean="0">
                <a:latin typeface="Garamond" panose="02020404030301010803" pitchFamily="18" charset="0"/>
              </a:rPr>
              <a:t>»:</a:t>
            </a:r>
            <a:endParaRPr lang="it-IT" dirty="0">
              <a:latin typeface="Garamond" panose="02020404030301010803" pitchFamily="18" charset="0"/>
            </a:endParaRPr>
          </a:p>
          <a:p>
            <a:pPr marL="36900" lvl="0" indent="0" algn="ctr">
              <a:buNone/>
            </a:pPr>
            <a:r>
              <a:rPr lang="it-IT" sz="4400" dirty="0" smtClean="0">
                <a:effectLst/>
              </a:rPr>
              <a:t>Thomas </a:t>
            </a:r>
            <a:r>
              <a:rPr lang="it-IT" sz="4400" dirty="0" err="1" smtClean="0">
                <a:effectLst/>
              </a:rPr>
              <a:t>Becket</a:t>
            </a:r>
            <a:r>
              <a:rPr lang="it-IT" sz="4400" dirty="0" smtClean="0">
                <a:effectLst/>
              </a:rPr>
              <a:t>: 5</a:t>
            </a:r>
          </a:p>
          <a:p>
            <a:pPr marL="36900" lvl="0" indent="0" algn="ctr">
              <a:buNone/>
            </a:pPr>
            <a:r>
              <a:rPr lang="it-IT" sz="2600" dirty="0" smtClean="0">
                <a:effectLst/>
              </a:rPr>
              <a:t>(sono recensioni di testi che hanno come autore Thomas </a:t>
            </a:r>
            <a:r>
              <a:rPr lang="it-IT" sz="2600" dirty="0" err="1" smtClean="0">
                <a:effectLst/>
              </a:rPr>
              <a:t>Becket</a:t>
            </a:r>
            <a:r>
              <a:rPr lang="it-IT" sz="2600" dirty="0" smtClean="0">
                <a:effectLst/>
              </a:rPr>
              <a:t>)</a:t>
            </a:r>
          </a:p>
          <a:p>
            <a:pPr marL="36900" lvl="0" indent="0" algn="ctr">
              <a:buNone/>
            </a:pPr>
            <a:endParaRPr lang="it-IT" sz="2600" dirty="0" smtClean="0">
              <a:effectLst/>
            </a:endParaRPr>
          </a:p>
          <a:p>
            <a:pPr marL="36900" lvl="0" indent="0" algn="ctr">
              <a:buNone/>
            </a:pPr>
            <a:r>
              <a:rPr lang="it-IT" sz="4400" dirty="0" smtClean="0">
                <a:effectLst/>
              </a:rPr>
              <a:t>Thomas Beckett: 4</a:t>
            </a:r>
          </a:p>
          <a:p>
            <a:pPr marL="36900" lvl="0" indent="0" algn="ctr">
              <a:buNone/>
            </a:pPr>
            <a:r>
              <a:rPr lang="it-IT" sz="2600" dirty="0" smtClean="0">
                <a:effectLst/>
                <a:latin typeface="Garamond" panose="02020404030301010803" pitchFamily="18" charset="0"/>
              </a:rPr>
              <a:t>(questo è un altro autore, un chimico)</a:t>
            </a:r>
          </a:p>
          <a:p>
            <a:pPr marL="36900" lvl="0" indent="0" algn="ctr">
              <a:buNone/>
            </a:pPr>
            <a:endParaRPr lang="en-US" sz="2600" dirty="0" smtClean="0">
              <a:latin typeface="Garamond" panose="020204040303010108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42" y="609600"/>
            <a:ext cx="1405467" cy="14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622" y="3258684"/>
            <a:ext cx="11578107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dirty="0" smtClean="0">
                <a:latin typeface="Garamond" panose="02020404030301010803" pitchFamily="18" charset="0"/>
              </a:rPr>
              <a:t>Una </a:t>
            </a:r>
            <a:r>
              <a:rPr lang="en-US" sz="5200" dirty="0" err="1" smtClean="0">
                <a:latin typeface="Garamond" panose="02020404030301010803" pitchFamily="18" charset="0"/>
              </a:rPr>
              <a:t>buona</a:t>
            </a:r>
            <a:r>
              <a:rPr lang="en-US" sz="5200" dirty="0" smtClean="0">
                <a:latin typeface="Garamond" panose="02020404030301010803" pitchFamily="18" charset="0"/>
              </a:rPr>
              <a:t> </a:t>
            </a:r>
            <a:r>
              <a:rPr lang="en-US" sz="5200" dirty="0" err="1" smtClean="0">
                <a:latin typeface="Garamond" panose="02020404030301010803" pitchFamily="18" charset="0"/>
              </a:rPr>
              <a:t>stringa</a:t>
            </a:r>
            <a:r>
              <a:rPr lang="en-US" sz="5200" dirty="0" smtClean="0">
                <a:latin typeface="Garamond" panose="02020404030301010803" pitchFamily="18" charset="0"/>
              </a:rPr>
              <a:t> di </a:t>
            </a:r>
            <a:r>
              <a:rPr lang="en-US" sz="5200" dirty="0" err="1" smtClean="0">
                <a:latin typeface="Garamond" panose="02020404030301010803" pitchFamily="18" charset="0"/>
              </a:rPr>
              <a:t>ricerca</a:t>
            </a:r>
            <a:r>
              <a:rPr lang="en-US" sz="5200" dirty="0" smtClean="0">
                <a:latin typeface="Garamond" panose="02020404030301010803" pitchFamily="18" charset="0"/>
              </a:rPr>
              <a:t> </a:t>
            </a:r>
            <a:r>
              <a:rPr lang="en-US" sz="5200" dirty="0" err="1" smtClean="0">
                <a:latin typeface="Garamond" panose="02020404030301010803" pitchFamily="18" charset="0"/>
              </a:rPr>
              <a:t>allora</a:t>
            </a:r>
            <a:r>
              <a:rPr lang="en-US" sz="5200" dirty="0" smtClean="0">
                <a:latin typeface="Garamond" panose="02020404030301010803" pitchFamily="18" charset="0"/>
              </a:rPr>
              <a:t> </a:t>
            </a:r>
            <a:r>
              <a:rPr lang="en-US" sz="5200" dirty="0" err="1" smtClean="0">
                <a:latin typeface="Garamond" panose="02020404030301010803" pitchFamily="18" charset="0"/>
              </a:rPr>
              <a:t>sarebbe</a:t>
            </a:r>
            <a:r>
              <a:rPr lang="en-US" sz="5200" dirty="0" smtClean="0">
                <a:latin typeface="Garamond" panose="02020404030301010803" pitchFamily="18" charset="0"/>
              </a:rPr>
              <a:t>:</a:t>
            </a:r>
            <a:endParaRPr lang="en-US" sz="52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sz="70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it-IT" sz="7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3" y="675688"/>
            <a:ext cx="1808724" cy="18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094825"/>
            <a:ext cx="10656882" cy="5552160"/>
          </a:xfrm>
        </p:spPr>
        <p:txBody>
          <a:bodyPr>
            <a:normAutofit fontScale="25000" lnSpcReduction="20000"/>
          </a:bodyPr>
          <a:lstStyle/>
          <a:p>
            <a:pPr marL="36900" indent="0" algn="ctr">
              <a:buNone/>
            </a:pPr>
            <a:r>
              <a:rPr lang="en-US" sz="20000" dirty="0" smtClean="0">
                <a:effectLst/>
              </a:rPr>
              <a:t>“</a:t>
            </a:r>
            <a:r>
              <a:rPr lang="en-US" sz="20000" dirty="0">
                <a:effectLst/>
              </a:rPr>
              <a:t>Thomas Beckett</a:t>
            </a:r>
            <a:r>
              <a:rPr lang="en-US" sz="20000" dirty="0" smtClean="0">
                <a:effectLst/>
              </a:rPr>
              <a:t>”</a:t>
            </a:r>
          </a:p>
          <a:p>
            <a:pPr marL="36900" indent="0" algn="ctr">
              <a:buNone/>
            </a:pPr>
            <a:r>
              <a:rPr lang="en-US" sz="9600" dirty="0">
                <a:effectLst/>
              </a:rPr>
              <a:t>[ALL </a:t>
            </a:r>
            <a:r>
              <a:rPr lang="en-US" sz="9600" dirty="0" smtClean="0">
                <a:effectLst/>
              </a:rPr>
              <a:t>FIELDS]</a:t>
            </a:r>
            <a:r>
              <a:rPr lang="en-US" sz="16000" dirty="0" smtClean="0">
                <a:effectLst/>
              </a:rPr>
              <a:t> </a:t>
            </a:r>
          </a:p>
          <a:p>
            <a:pPr marL="36900" indent="0" algn="ctr">
              <a:buNone/>
            </a:pPr>
            <a:r>
              <a:rPr lang="en-US" sz="16000" dirty="0" smtClean="0">
                <a:effectLst/>
              </a:rPr>
              <a:t>OR </a:t>
            </a:r>
          </a:p>
          <a:p>
            <a:pPr marL="36900" indent="0" algn="ctr">
              <a:buNone/>
            </a:pPr>
            <a:r>
              <a:rPr lang="en-US" sz="20000" dirty="0" smtClean="0">
                <a:effectLst/>
              </a:rPr>
              <a:t>“</a:t>
            </a:r>
            <a:r>
              <a:rPr lang="en-US" sz="20000" dirty="0">
                <a:effectLst/>
              </a:rPr>
              <a:t>Thomas Becket</a:t>
            </a:r>
            <a:r>
              <a:rPr lang="en-US" sz="20000" dirty="0" smtClean="0">
                <a:effectLst/>
              </a:rPr>
              <a:t>” </a:t>
            </a:r>
          </a:p>
          <a:p>
            <a:pPr marL="36900" indent="0" algn="ctr">
              <a:buNone/>
            </a:pPr>
            <a:r>
              <a:rPr lang="en-US" sz="8000" dirty="0" smtClean="0">
                <a:effectLst/>
              </a:rPr>
              <a:t>[ALL FIELDS]</a:t>
            </a:r>
          </a:p>
          <a:p>
            <a:pPr marL="36900" indent="0" algn="ctr">
              <a:buNone/>
            </a:pPr>
            <a:r>
              <a:rPr lang="it-IT" sz="16000" dirty="0" smtClean="0">
                <a:effectLst/>
              </a:rPr>
              <a:t>N</a:t>
            </a:r>
            <a:r>
              <a:rPr lang="en-US" sz="16000" dirty="0" smtClean="0">
                <a:effectLst/>
              </a:rPr>
              <a:t>OT </a:t>
            </a:r>
          </a:p>
          <a:p>
            <a:pPr marL="36900" indent="0" algn="ctr">
              <a:buNone/>
            </a:pPr>
            <a:r>
              <a:rPr lang="en-US" sz="20000" dirty="0" smtClean="0">
                <a:effectLst/>
              </a:rPr>
              <a:t>Thomas </a:t>
            </a:r>
            <a:r>
              <a:rPr lang="en-US" sz="20000" dirty="0">
                <a:effectLst/>
              </a:rPr>
              <a:t>Beckett </a:t>
            </a:r>
            <a:endParaRPr lang="en-US" sz="20000" dirty="0" smtClean="0">
              <a:effectLst/>
            </a:endParaRPr>
          </a:p>
          <a:p>
            <a:pPr marL="36900" indent="0" algn="ctr">
              <a:buNone/>
            </a:pPr>
            <a:r>
              <a:rPr lang="en-US" sz="8000" dirty="0" smtClean="0">
                <a:effectLst/>
              </a:rPr>
              <a:t>[AUTHOR</a:t>
            </a:r>
            <a:r>
              <a:rPr lang="en-US" sz="8000" dirty="0">
                <a:effectLst/>
              </a:rPr>
              <a:t>]</a:t>
            </a:r>
            <a:endParaRPr lang="it-IT" sz="8000" dirty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97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25" y="609600"/>
            <a:ext cx="9295102" cy="5695426"/>
          </a:xfrm>
        </p:spPr>
      </p:pic>
    </p:spTree>
    <p:extLst>
      <p:ext uri="{BB962C8B-B14F-4D97-AF65-F5344CB8AC3E}">
        <p14:creationId xmlns:p14="http://schemas.microsoft.com/office/powerpoint/2010/main" val="4310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Ardesia</Template>
  <TotalTime>277</TotalTime>
  <Words>157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Calisto MT</vt:lpstr>
      <vt:lpstr>Garamond</vt:lpstr>
      <vt:lpstr>Trebuchet MS</vt:lpstr>
      <vt:lpstr>Wingdings 2</vt:lpstr>
      <vt:lpstr>Ardesia</vt:lpstr>
      <vt:lpstr>Presentazione standard di PowerPoint</vt:lpstr>
      <vt:lpstr>    Thomas Becket (1119-1270)</vt:lpstr>
      <vt:lpstr>Presentazione standard di PowerPoint</vt:lpstr>
      <vt:lpstr>Presentazione standard di PowerPoint</vt:lpstr>
      <vt:lpstr>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JStore : ricerca sui sonetti di William Shakespeare</dc:title>
  <dc:creator>CASELLI MAURO</dc:creator>
  <cp:lastModifiedBy>CASELLI MAURO</cp:lastModifiedBy>
  <cp:revision>35</cp:revision>
  <dcterms:created xsi:type="dcterms:W3CDTF">2021-03-22T12:33:56Z</dcterms:created>
  <dcterms:modified xsi:type="dcterms:W3CDTF">2022-03-02T11:19:15Z</dcterms:modified>
</cp:coreProperties>
</file>