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0F11D-681F-48D2-9B22-7BEA14073AF8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71686-F1D9-4940-8AAB-DA115795A8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06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14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8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4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56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09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6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4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88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17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9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7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3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7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9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01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6910-0FE7-4226-92B3-35189F1E6A97}" type="slidenum">
              <a:rPr lang="it-IT" smtClean="0">
                <a:solidFill>
                  <a:prstClr val="black"/>
                </a:solidFill>
              </a:rPr>
              <a:pPr/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3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7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5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1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3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7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2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8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2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4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3E45-E54E-4B64-B560-06A07E44EE8B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C76D-E0B3-45ED-8ABE-A949613F3BD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3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Ricerche bibliografiche</a:t>
            </a:r>
            <a:br>
              <a:rPr lang="it-IT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it-IT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- </a:t>
            </a:r>
            <a:r>
              <a:rPr lang="it-IT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Filosofia -</a:t>
            </a:r>
            <a:endParaRPr lang="it-IT" sz="66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985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Il postmoderno e </a:t>
            </a:r>
            <a:r>
              <a:rPr lang="it-IT" sz="2400" dirty="0" smtClean="0">
                <a:latin typeface="Garamond" panose="02020404030301010803" pitchFamily="18" charset="0"/>
              </a:rPr>
              <a:t>Gilles </a:t>
            </a:r>
            <a:r>
              <a:rPr lang="it-IT" sz="2400" dirty="0" err="1" smtClean="0">
                <a:latin typeface="Garamond" panose="02020404030301010803" pitchFamily="18" charset="0"/>
              </a:rPr>
              <a:t>Deleuze</a:t>
            </a:r>
            <a:r>
              <a:rPr lang="it-IT" sz="2400" dirty="0" smtClean="0">
                <a:latin typeface="Garamond" panose="02020404030301010803" pitchFamily="18" charset="0"/>
              </a:rPr>
              <a:t>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1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Legame fra la lingua poetica e il discorso filosofico.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9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La poesia secondo Nietzsche.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491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Pierre </a:t>
            </a:r>
            <a:r>
              <a:rPr lang="it-IT" sz="2400" dirty="0" err="1">
                <a:latin typeface="Garamond" panose="02020404030301010803" pitchFamily="18" charset="0"/>
              </a:rPr>
              <a:t>Klossowski</a:t>
            </a:r>
            <a:r>
              <a:rPr lang="it-IT" sz="2400" dirty="0">
                <a:latin typeface="Garamond" panose="02020404030301010803" pitchFamily="18" charset="0"/>
              </a:rPr>
              <a:t> e Nietzsche.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472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L’idea di suicidio nella filosofia contemporanea.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858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L’idea di morte in </a:t>
            </a:r>
            <a:r>
              <a:rPr lang="it-IT" sz="2400" dirty="0" smtClean="0">
                <a:latin typeface="Garamond" panose="02020404030301010803" pitchFamily="18" charset="0"/>
              </a:rPr>
              <a:t>Arthur Schopenhauer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220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Necessità e arbitrio in Jules </a:t>
            </a:r>
            <a:r>
              <a:rPr lang="it-IT" sz="2400" dirty="0" err="1">
                <a:latin typeface="Garamond" panose="02020404030301010803" pitchFamily="18" charset="0"/>
              </a:rPr>
              <a:t>Lequier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80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Il pensiero di Nietzsche in Sarah </a:t>
            </a:r>
            <a:r>
              <a:rPr lang="it-IT" sz="2400" dirty="0" err="1">
                <a:latin typeface="Garamond" panose="02020404030301010803" pitchFamily="18" charset="0"/>
              </a:rPr>
              <a:t>Kofman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3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dirty="0">
                <a:latin typeface="Garamond" panose="02020404030301010803" pitchFamily="18" charset="0"/>
              </a:rPr>
              <a:t>Il concetto di nulla in </a:t>
            </a:r>
            <a:r>
              <a:rPr lang="it-IT" sz="2400" dirty="0" smtClean="0">
                <a:latin typeface="Garamond" panose="02020404030301010803" pitchFamily="18" charset="0"/>
              </a:rPr>
              <a:t>J. P. Sartre.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754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dirty="0" smtClean="0">
                <a:latin typeface="Garamond" panose="02020404030301010803" pitchFamily="18" charset="0"/>
              </a:rPr>
              <a:t>La filosofia di </a:t>
            </a:r>
            <a:r>
              <a:rPr lang="it-IT" sz="2400" dirty="0" err="1" smtClean="0">
                <a:latin typeface="Garamond" panose="02020404030301010803" pitchFamily="18" charset="0"/>
              </a:rPr>
              <a:t>Heidegger</a:t>
            </a:r>
            <a:r>
              <a:rPr lang="it-IT" sz="2400" dirty="0" smtClean="0">
                <a:latin typeface="Garamond" panose="02020404030301010803" pitchFamily="18" charset="0"/>
              </a:rPr>
              <a:t> </a:t>
            </a:r>
            <a:r>
              <a:rPr lang="it-IT" sz="2400" dirty="0">
                <a:latin typeface="Garamond" panose="02020404030301010803" pitchFamily="18" charset="0"/>
              </a:rPr>
              <a:t>e </a:t>
            </a:r>
            <a:r>
              <a:rPr lang="it-IT" sz="2400" dirty="0" smtClean="0">
                <a:latin typeface="Garamond" panose="02020404030301010803" pitchFamily="18" charset="0"/>
              </a:rPr>
              <a:t>la cultura ebraica.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373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>
                <a:latin typeface="Garamond" panose="02020404030301010803" pitchFamily="18" charset="0"/>
              </a:rPr>
              <a:t/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Il legame fra il concetto di </a:t>
            </a:r>
            <a:r>
              <a:rPr lang="it-IT" sz="2400" dirty="0" smtClean="0">
                <a:latin typeface="Garamond" panose="02020404030301010803" pitchFamily="18" charset="0"/>
              </a:rPr>
              <a:t>«</a:t>
            </a:r>
            <a:r>
              <a:rPr lang="it-IT" sz="2400" dirty="0" err="1" smtClean="0">
                <a:latin typeface="Garamond" panose="02020404030301010803" pitchFamily="18" charset="0"/>
              </a:rPr>
              <a:t>documentalità</a:t>
            </a:r>
            <a:r>
              <a:rPr lang="it-IT" sz="2400" dirty="0" smtClean="0">
                <a:latin typeface="Garamond" panose="02020404030301010803" pitchFamily="18" charset="0"/>
              </a:rPr>
              <a:t>» </a:t>
            </a:r>
            <a:r>
              <a:rPr lang="it-IT" sz="2400" dirty="0">
                <a:latin typeface="Garamond" panose="02020404030301010803" pitchFamily="18" charset="0"/>
              </a:rPr>
              <a:t>di Maurizio Ferraris e il </a:t>
            </a:r>
            <a:r>
              <a:rPr lang="it-IT" sz="2400" dirty="0" smtClean="0">
                <a:latin typeface="Garamond" panose="02020404030301010803" pitchFamily="18" charset="0"/>
              </a:rPr>
              <a:t>«pensiero debole».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1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>
                <a:latin typeface="Garamond" panose="02020404030301010803" pitchFamily="18" charset="0"/>
              </a:rPr>
              <a:t/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I rapporti fra l’idea di soggetto in </a:t>
            </a:r>
            <a:r>
              <a:rPr lang="it-IT" sz="2400" dirty="0" err="1">
                <a:latin typeface="Garamond" panose="02020404030301010803" pitchFamily="18" charset="0"/>
              </a:rPr>
              <a:t>Max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Stirner</a:t>
            </a:r>
            <a:r>
              <a:rPr lang="it-IT" sz="2400" dirty="0">
                <a:latin typeface="Garamond" panose="02020404030301010803" pitchFamily="18" charset="0"/>
              </a:rPr>
              <a:t> ed </a:t>
            </a:r>
            <a:r>
              <a:rPr lang="it-IT" sz="2400" dirty="0" err="1">
                <a:latin typeface="Garamond" panose="02020404030301010803" pitchFamily="18" charset="0"/>
              </a:rPr>
              <a:t>Hegel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96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>
                <a:latin typeface="Garamond" panose="02020404030301010803" pitchFamily="18" charset="0"/>
              </a:rPr>
              <a:t/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L’estetica di </a:t>
            </a:r>
            <a:r>
              <a:rPr lang="it-IT" sz="2400" dirty="0" err="1" smtClean="0">
                <a:latin typeface="Garamond" panose="02020404030301010803" pitchFamily="18" charset="0"/>
              </a:rPr>
              <a:t>Hegel</a:t>
            </a:r>
            <a:r>
              <a:rPr lang="it-IT" sz="2400" dirty="0" smtClean="0">
                <a:latin typeface="Garamond" panose="02020404030301010803" pitchFamily="18" charset="0"/>
              </a:rPr>
              <a:t>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060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b="1" dirty="0">
                <a:latin typeface="Garamond" panose="02020404030301010803" pitchFamily="18" charset="0"/>
              </a:rPr>
              <a:t/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La filosofia giapponese della seconda metà del XX secolo in relazione al pensiero marxista.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94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</a:t>
            </a:r>
            <a:r>
              <a:rPr lang="it-IT" sz="2400" dirty="0" smtClean="0">
                <a:latin typeface="Garamond" panose="02020404030301010803" pitchFamily="18" charset="0"/>
              </a:rPr>
              <a:t>egame fra il pensiero di </a:t>
            </a:r>
            <a:r>
              <a:rPr lang="it-IT" sz="2400" dirty="0" err="1" smtClean="0">
                <a:latin typeface="Garamond" panose="02020404030301010803" pitchFamily="18" charset="0"/>
              </a:rPr>
              <a:t>Heidegger</a:t>
            </a:r>
            <a:r>
              <a:rPr lang="it-IT" sz="2400" dirty="0" smtClean="0">
                <a:latin typeface="Garamond" panose="02020404030301010803" pitchFamily="18" charset="0"/>
              </a:rPr>
              <a:t> e quello di </a:t>
            </a:r>
            <a:r>
              <a:rPr lang="it-IT" sz="2400" dirty="0" smtClean="0">
                <a:latin typeface="Garamond" panose="02020404030301010803" pitchFamily="18" charset="0"/>
              </a:rPr>
              <a:t>Kuki </a:t>
            </a:r>
            <a:r>
              <a:rPr lang="it-IT" sz="2400" dirty="0" err="1" smtClean="0">
                <a:latin typeface="Garamond" panose="02020404030301010803" pitchFamily="18" charset="0"/>
              </a:rPr>
              <a:t>Shūzō</a:t>
            </a:r>
            <a:r>
              <a:rPr lang="it-IT" sz="2400" dirty="0" smtClean="0">
                <a:latin typeface="Garamond" panose="02020404030301010803" pitchFamily="18" charset="0"/>
              </a:rPr>
              <a:t>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0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2" y="2318808"/>
            <a:ext cx="8620125" cy="1185864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Garamond" panose="02020404030301010803" pitchFamily="18" charset="0"/>
              </a:rPr>
              <a:t>Compilare una bibliografia su questo evento:</a:t>
            </a:r>
            <a:br>
              <a:rPr lang="it-IT" sz="2400" b="1" dirty="0">
                <a:latin typeface="Garamond" panose="02020404030301010803" pitchFamily="18" charset="0"/>
              </a:rPr>
            </a:br>
            <a:r>
              <a:rPr lang="it-IT" sz="2400" b="1" dirty="0" smtClean="0">
                <a:latin typeface="Garamond" panose="02020404030301010803" pitchFamily="18" charset="0"/>
              </a:rPr>
              <a:t/>
            </a:r>
            <a:br>
              <a:rPr lang="it-IT" sz="2400" b="1" dirty="0" smtClean="0">
                <a:latin typeface="Garamond" panose="02020404030301010803" pitchFamily="18" charset="0"/>
              </a:rPr>
            </a:br>
            <a:r>
              <a:rPr lang="it-IT" sz="2400" dirty="0">
                <a:latin typeface="Garamond" panose="02020404030301010803" pitchFamily="18" charset="0"/>
              </a:rPr>
              <a:t>L</a:t>
            </a:r>
            <a:r>
              <a:rPr lang="it-IT" sz="2400" dirty="0" smtClean="0">
                <a:latin typeface="Garamond" panose="02020404030301010803" pitchFamily="18" charset="0"/>
              </a:rPr>
              <a:t>’estetica </a:t>
            </a:r>
            <a:r>
              <a:rPr lang="it-IT" sz="2400" dirty="0">
                <a:latin typeface="Garamond" panose="02020404030301010803" pitchFamily="18" charset="0"/>
              </a:rPr>
              <a:t>di Mario </a:t>
            </a:r>
            <a:r>
              <a:rPr lang="it-IT" sz="2400" dirty="0" err="1">
                <a:latin typeface="Garamond" panose="02020404030301010803" pitchFamily="18" charset="0"/>
              </a:rPr>
              <a:t>Perniola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937" y="5800724"/>
            <a:ext cx="9591676" cy="542925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Mauro Caselli</a:t>
            </a:r>
          </a:p>
          <a:p>
            <a:r>
              <a:rPr lang="it-IT" dirty="0" smtClean="0"/>
              <a:t>Università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885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216</Words>
  <Application>Microsoft Office PowerPoint</Application>
  <PresentationFormat>Widescreen</PresentationFormat>
  <Paragraphs>68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1_Office Theme</vt:lpstr>
      <vt:lpstr>Ricerche bibliografiche - Filosofia -</vt:lpstr>
      <vt:lpstr>Compilare una bibliografia su questo evento:   Il concetto di nulla in J. P. Sartre.</vt:lpstr>
      <vt:lpstr>Compilare una bibliografia su questo evento:   La filosofia di Heidegger e la cultura ebraica.</vt:lpstr>
      <vt:lpstr>Compilare una bibliografia su questo evento:   Il legame fra il concetto di «documentalità» di Maurizio Ferraris e il «pensiero debole».</vt:lpstr>
      <vt:lpstr>Compilare una bibliografia su questo evento:   I rapporti fra l’idea di soggetto in Max Stirner ed Hegel.</vt:lpstr>
      <vt:lpstr>Compilare una bibliografia su questo evento:   L’estetica di Hegel.</vt:lpstr>
      <vt:lpstr>Compilare una bibliografia su questo evento:   La filosofia giapponese della seconda metà del XX secolo in relazione al pensiero marxista.</vt:lpstr>
      <vt:lpstr>Compilare una bibliografia su questo evento:  Legame fra il pensiero di Heidegger e quello di Kuki Shūzō.</vt:lpstr>
      <vt:lpstr>Compilare una bibliografia su questo evento:  L’estetica di Mario Perniola.</vt:lpstr>
      <vt:lpstr>Compilare una bibliografia su questo evento:  Il postmoderno e Gilles Deleuze.</vt:lpstr>
      <vt:lpstr>Compilare una bibliografia su questo evento:   Legame fra la lingua poetica e il discorso filosofico.</vt:lpstr>
      <vt:lpstr>Compilare una bibliografia su questo evento:   La poesia secondo Nietzsche.</vt:lpstr>
      <vt:lpstr>Compilare una bibliografia su questo evento:   Pierre Klossowski e Nietzsche.</vt:lpstr>
      <vt:lpstr>Compilare una bibliografia su questo evento:   L’idea di suicidio nella filosofia contemporanea.</vt:lpstr>
      <vt:lpstr>Compilare una bibliografia su questo evento:   L’idea di morte in Arthur Schopenhauer.</vt:lpstr>
      <vt:lpstr>Compilare una bibliografia su questo evento:   Necessità e arbitrio in Jules Lequier.</vt:lpstr>
      <vt:lpstr>Compilare una bibliografia su questo evento:   Il pensiero di Nietzsche in Sarah Kofman.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CASELLI MAURO</dc:creator>
  <cp:lastModifiedBy>CASELLI MAURO</cp:lastModifiedBy>
  <cp:revision>7</cp:revision>
  <dcterms:created xsi:type="dcterms:W3CDTF">2018-01-25T08:34:26Z</dcterms:created>
  <dcterms:modified xsi:type="dcterms:W3CDTF">2018-01-25T10:45:12Z</dcterms:modified>
</cp:coreProperties>
</file>