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81"/>
  </p:normalViewPr>
  <p:slideViewPr>
    <p:cSldViewPr snapToGrid="0" snapToObjects="1">
      <p:cViewPr varScale="1">
        <p:scale>
          <a:sx n="121" d="100"/>
          <a:sy n="121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8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4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0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0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8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9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5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4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57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8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12/8/21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12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C495BF-7091-8A4D-9218-39203F623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F2B8C78-3AE7-9E43-9F78-AD8C4A6D85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57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26">
        <p:fade/>
      </p:transition>
    </mc:Choice>
    <mc:Fallback xmlns="">
      <p:transition spd="med" advClick="0" advTm="5026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24F15F-2FE6-B04F-BBF9-7FA9DCE8B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DA5D23-BB31-9544-8807-2F74481E9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25214"/>
            <a:ext cx="10972800" cy="56650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>
                <a:latin typeface="Palatino" pitchFamily="2" charset="77"/>
                <a:ea typeface="Palatino" pitchFamily="2" charset="77"/>
              </a:rPr>
              <a:t>Some say that ever '</a:t>
            </a:r>
            <a:r>
              <a:rPr lang="en-US" sz="4000" dirty="0" err="1">
                <a:latin typeface="Palatino" pitchFamily="2" charset="77"/>
                <a:ea typeface="Palatino" pitchFamily="2" charset="77"/>
              </a:rPr>
              <a:t>gainst</a:t>
            </a:r>
            <a:r>
              <a:rPr lang="en-US" sz="4000" dirty="0">
                <a:latin typeface="Palatino" pitchFamily="2" charset="77"/>
                <a:ea typeface="Palatino" pitchFamily="2" charset="77"/>
              </a:rPr>
              <a:t> that season comes</a:t>
            </a:r>
            <a:endParaRPr lang="it-IT" sz="4000" dirty="0">
              <a:latin typeface="Palatino" pitchFamily="2" charset="77"/>
              <a:ea typeface="Palatino" pitchFamily="2" charset="77"/>
            </a:endParaRPr>
          </a:p>
          <a:p>
            <a:pPr marL="0" indent="0">
              <a:buNone/>
            </a:pPr>
            <a:r>
              <a:rPr lang="en-US" sz="4000" dirty="0">
                <a:latin typeface="Palatino" pitchFamily="2" charset="77"/>
                <a:ea typeface="Palatino" pitchFamily="2" charset="77"/>
              </a:rPr>
              <a:t>Wherein our </a:t>
            </a:r>
            <a:r>
              <a:rPr lang="en-US" sz="4000" dirty="0" err="1">
                <a:latin typeface="Palatino" pitchFamily="2" charset="77"/>
                <a:ea typeface="Palatino" pitchFamily="2" charset="77"/>
              </a:rPr>
              <a:t>Saviour's</a:t>
            </a:r>
            <a:r>
              <a:rPr lang="en-US" sz="4000" dirty="0">
                <a:latin typeface="Palatino" pitchFamily="2" charset="77"/>
                <a:ea typeface="Palatino" pitchFamily="2" charset="77"/>
              </a:rPr>
              <a:t> birth is celebrated,</a:t>
            </a:r>
            <a:endParaRPr lang="it-IT" sz="4000" dirty="0">
              <a:latin typeface="Palatino" pitchFamily="2" charset="77"/>
              <a:ea typeface="Palatino" pitchFamily="2" charset="77"/>
            </a:endParaRPr>
          </a:p>
          <a:p>
            <a:pPr marL="0" indent="0">
              <a:buNone/>
            </a:pPr>
            <a:r>
              <a:rPr lang="en-US" sz="4000" dirty="0">
                <a:latin typeface="Palatino" pitchFamily="2" charset="77"/>
                <a:ea typeface="Palatino" pitchFamily="2" charset="77"/>
              </a:rPr>
              <a:t>This bird of dawning </a:t>
            </a:r>
            <a:r>
              <a:rPr lang="en-US" sz="4000" dirty="0" err="1">
                <a:latin typeface="Palatino" pitchFamily="2" charset="77"/>
                <a:ea typeface="Palatino" pitchFamily="2" charset="77"/>
              </a:rPr>
              <a:t>singeth</a:t>
            </a:r>
            <a:r>
              <a:rPr lang="en-US" sz="4000" dirty="0">
                <a:latin typeface="Palatino" pitchFamily="2" charset="77"/>
                <a:ea typeface="Palatino" pitchFamily="2" charset="77"/>
              </a:rPr>
              <a:t> all night long;</a:t>
            </a:r>
            <a:endParaRPr lang="it-IT" sz="4000" dirty="0">
              <a:latin typeface="Palatino" pitchFamily="2" charset="77"/>
              <a:ea typeface="Palatino" pitchFamily="2" charset="77"/>
            </a:endParaRPr>
          </a:p>
          <a:p>
            <a:pPr marL="0" indent="0">
              <a:buNone/>
            </a:pPr>
            <a:r>
              <a:rPr lang="en-US" sz="4000" dirty="0">
                <a:latin typeface="Palatino" pitchFamily="2" charset="77"/>
                <a:ea typeface="Palatino" pitchFamily="2" charset="77"/>
              </a:rPr>
              <a:t>And then, they say, no spirit dare stir abroad,</a:t>
            </a:r>
            <a:endParaRPr lang="it-IT" sz="4000" dirty="0">
              <a:latin typeface="Palatino" pitchFamily="2" charset="77"/>
              <a:ea typeface="Palatino" pitchFamily="2" charset="77"/>
            </a:endParaRPr>
          </a:p>
          <a:p>
            <a:pPr marL="0" indent="0">
              <a:buNone/>
            </a:pPr>
            <a:r>
              <a:rPr lang="en-US" sz="4000" dirty="0">
                <a:latin typeface="Palatino" pitchFamily="2" charset="77"/>
                <a:ea typeface="Palatino" pitchFamily="2" charset="77"/>
              </a:rPr>
              <a:t>The nights are wholesome, then no planets strike,</a:t>
            </a:r>
            <a:endParaRPr lang="it-IT" sz="4000" dirty="0">
              <a:latin typeface="Palatino" pitchFamily="2" charset="77"/>
              <a:ea typeface="Palatino" pitchFamily="2" charset="77"/>
            </a:endParaRPr>
          </a:p>
          <a:p>
            <a:pPr marL="0" indent="0">
              <a:buNone/>
            </a:pPr>
            <a:r>
              <a:rPr lang="en-US" sz="4000" dirty="0">
                <a:latin typeface="Palatino" pitchFamily="2" charset="77"/>
                <a:ea typeface="Palatino" pitchFamily="2" charset="77"/>
              </a:rPr>
              <a:t>No fairy takes, nor witch hath power to charm,</a:t>
            </a:r>
            <a:endParaRPr lang="it-IT" sz="4000" dirty="0">
              <a:latin typeface="Palatino" pitchFamily="2" charset="77"/>
              <a:ea typeface="Palatino" pitchFamily="2" charset="77"/>
            </a:endParaRPr>
          </a:p>
          <a:p>
            <a:pPr marL="0" indent="0">
              <a:buNone/>
            </a:pPr>
            <a:r>
              <a:rPr lang="en-US" sz="4000" dirty="0">
                <a:latin typeface="Palatino" pitchFamily="2" charset="77"/>
                <a:ea typeface="Palatino" pitchFamily="2" charset="77"/>
              </a:rPr>
              <a:t>So </a:t>
            </a:r>
            <a:r>
              <a:rPr lang="en-US" sz="4000" dirty="0" err="1">
                <a:latin typeface="Palatino" pitchFamily="2" charset="77"/>
                <a:ea typeface="Palatino" pitchFamily="2" charset="77"/>
              </a:rPr>
              <a:t>hallow'd</a:t>
            </a:r>
            <a:r>
              <a:rPr lang="en-US" sz="4000" dirty="0">
                <a:latin typeface="Palatino" pitchFamily="2" charset="77"/>
                <a:ea typeface="Palatino" pitchFamily="2" charset="77"/>
              </a:rPr>
              <a:t> and so gracious is the time.</a:t>
            </a:r>
            <a:endParaRPr lang="it-IT" sz="4000" dirty="0">
              <a:latin typeface="Palatino" pitchFamily="2" charset="77"/>
              <a:ea typeface="Palatino" pitchFamily="2" charset="77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063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2583">
        <p:fade/>
      </p:transition>
    </mc:Choice>
    <mc:Fallback xmlns="">
      <p:transition spd="med" advClick="0" advTm="32583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90FD3F-5F29-AD47-A15A-CA5507D15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52811C-D597-0041-BBDD-9AB966A4E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4000" i="1" dirty="0">
              <a:latin typeface="Palatino" pitchFamily="2" charset="77"/>
              <a:ea typeface="Palatino" pitchFamily="2" charset="77"/>
            </a:endParaRPr>
          </a:p>
          <a:p>
            <a:pPr marL="0" indent="0">
              <a:buNone/>
            </a:pPr>
            <a:endParaRPr lang="it-IT" sz="4000" i="1" dirty="0">
              <a:latin typeface="Palatino" pitchFamily="2" charset="77"/>
              <a:ea typeface="Palatino" pitchFamily="2" charset="77"/>
            </a:endParaRPr>
          </a:p>
          <a:p>
            <a:pPr marL="0" indent="0" algn="ctr">
              <a:buNone/>
            </a:pPr>
            <a:r>
              <a:rPr lang="it-IT" sz="4000" i="1" dirty="0" err="1">
                <a:latin typeface="Palatino" pitchFamily="2" charset="77"/>
                <a:ea typeface="Palatino" pitchFamily="2" charset="77"/>
              </a:rPr>
              <a:t>Hamlet</a:t>
            </a:r>
            <a:r>
              <a:rPr lang="it-IT" sz="4000" dirty="0">
                <a:latin typeface="Palatino" pitchFamily="2" charset="77"/>
                <a:ea typeface="Palatino" pitchFamily="2" charset="77"/>
              </a:rPr>
              <a:t>, </a:t>
            </a:r>
            <a:r>
              <a:rPr lang="it-IT" sz="4000" dirty="0" err="1">
                <a:latin typeface="Palatino" pitchFamily="2" charset="77"/>
                <a:ea typeface="Palatino" pitchFamily="2" charset="77"/>
              </a:rPr>
              <a:t>Act</a:t>
            </a:r>
            <a:r>
              <a:rPr lang="it-IT" sz="4000" dirty="0">
                <a:latin typeface="Palatino" pitchFamily="2" charset="77"/>
                <a:ea typeface="Palatino" pitchFamily="2" charset="77"/>
              </a:rPr>
              <a:t> I, Scene I.</a:t>
            </a:r>
          </a:p>
        </p:txBody>
      </p:sp>
    </p:spTree>
    <p:extLst>
      <p:ext uri="{BB962C8B-B14F-4D97-AF65-F5344CB8AC3E}">
        <p14:creationId xmlns:p14="http://schemas.microsoft.com/office/powerpoint/2010/main" val="51567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113">
        <p:fade/>
      </p:transition>
    </mc:Choice>
    <mc:Fallback xmlns="">
      <p:transition spd="med" advClick="0" advTm="6113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FD429-1095-7D48-9903-2EA01534C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3F61ADE-A116-3D4D-91EE-ADF5A5F2C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4000" dirty="0">
              <a:latin typeface="Palatino" pitchFamily="2" charset="77"/>
              <a:ea typeface="Palatino" pitchFamily="2" charset="77"/>
            </a:endParaRPr>
          </a:p>
          <a:p>
            <a:pPr marL="0" indent="0" algn="ctr">
              <a:buNone/>
            </a:pPr>
            <a:r>
              <a:rPr lang="it-IT" sz="4000" dirty="0" err="1">
                <a:latin typeface="Palatino" pitchFamily="2" charset="77"/>
                <a:ea typeface="Palatino" pitchFamily="2" charset="77"/>
              </a:rPr>
              <a:t>Merry</a:t>
            </a:r>
            <a:r>
              <a:rPr lang="it-IT" sz="4000" dirty="0">
                <a:latin typeface="Palatino" pitchFamily="2" charset="77"/>
                <a:ea typeface="Palatino" pitchFamily="2" charset="77"/>
              </a:rPr>
              <a:t> Christmas and happy New </a:t>
            </a:r>
            <a:r>
              <a:rPr lang="it-IT" sz="4000" dirty="0" err="1">
                <a:latin typeface="Palatino" pitchFamily="2" charset="77"/>
                <a:ea typeface="Palatino" pitchFamily="2" charset="77"/>
              </a:rPr>
              <a:t>Year</a:t>
            </a:r>
            <a:r>
              <a:rPr lang="it-IT" sz="4000" dirty="0">
                <a:latin typeface="Palatino" pitchFamily="2" charset="77"/>
                <a:ea typeface="Palatino" pitchFamily="2" charset="77"/>
              </a:rPr>
              <a:t>,</a:t>
            </a:r>
          </a:p>
          <a:p>
            <a:pPr marL="0" indent="0" algn="ctr">
              <a:buNone/>
            </a:pPr>
            <a:r>
              <a:rPr lang="it-IT" sz="4000" dirty="0">
                <a:latin typeface="Palatino" pitchFamily="2" charset="77"/>
                <a:ea typeface="Palatino" pitchFamily="2" charset="77"/>
              </a:rPr>
              <a:t> </a:t>
            </a:r>
            <a:r>
              <a:rPr lang="it-IT" sz="4000" dirty="0" err="1">
                <a:latin typeface="Palatino" pitchFamily="2" charset="77"/>
                <a:ea typeface="Palatino" pitchFamily="2" charset="77"/>
              </a:rPr>
              <a:t>raga</a:t>
            </a:r>
            <a:r>
              <a:rPr lang="it-IT" sz="4000" dirty="0">
                <a:latin typeface="Palatino" pitchFamily="2" charset="77"/>
                <a:ea typeface="Palatino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401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10"/>
    </mc:Choice>
    <mc:Fallback xmlns="">
      <p:transition spd="slow" advTm="1011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880CF2-375C-5946-A99B-FD5F4F426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EDAE47-0B35-7344-8B05-EE607CB58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035" y="1208691"/>
            <a:ext cx="10972800" cy="48544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4300" dirty="0">
                <a:latin typeface="Palatino" pitchFamily="2" charset="77"/>
                <a:ea typeface="Palatino" pitchFamily="2" charset="77"/>
              </a:rPr>
              <a:t>Sempre, prima che venga la stagione</a:t>
            </a:r>
          </a:p>
          <a:p>
            <a:pPr marL="0" indent="0">
              <a:buNone/>
            </a:pPr>
            <a:r>
              <a:rPr lang="it-IT" sz="4300" dirty="0">
                <a:latin typeface="Palatino" pitchFamily="2" charset="77"/>
                <a:ea typeface="Palatino" pitchFamily="2" charset="77"/>
              </a:rPr>
              <a:t>in cui si celebra la nascita del nostro Salvatore,</a:t>
            </a:r>
          </a:p>
          <a:p>
            <a:pPr marL="0" indent="0">
              <a:buNone/>
            </a:pPr>
            <a:r>
              <a:rPr lang="it-IT" sz="4300" dirty="0">
                <a:latin typeface="Palatino" pitchFamily="2" charset="77"/>
                <a:ea typeface="Palatino" pitchFamily="2" charset="77"/>
              </a:rPr>
              <a:t>l’uccello dell’alba canta tutta la notte;</a:t>
            </a:r>
          </a:p>
          <a:p>
            <a:pPr marL="0" indent="0">
              <a:buNone/>
            </a:pPr>
            <a:r>
              <a:rPr lang="it-IT" sz="4300" dirty="0">
                <a:latin typeface="Palatino" pitchFamily="2" charset="77"/>
                <a:ea typeface="Palatino" pitchFamily="2" charset="77"/>
              </a:rPr>
              <a:t>e allora non c’è spirito che osi muoversi,</a:t>
            </a:r>
          </a:p>
          <a:p>
            <a:pPr marL="0" indent="0">
              <a:buNone/>
            </a:pPr>
            <a:r>
              <a:rPr lang="it-IT" sz="4300" dirty="0">
                <a:latin typeface="Palatino" pitchFamily="2" charset="77"/>
                <a:ea typeface="Palatino" pitchFamily="2" charset="77"/>
              </a:rPr>
              <a:t>le notti sono pure, nessun pianeta sprigiona</a:t>
            </a:r>
          </a:p>
          <a:p>
            <a:pPr marL="0" indent="0">
              <a:buNone/>
            </a:pPr>
            <a:r>
              <a:rPr lang="it-IT" sz="4300" dirty="0">
                <a:latin typeface="Palatino" pitchFamily="2" charset="77"/>
                <a:ea typeface="Palatino" pitchFamily="2" charset="77"/>
              </a:rPr>
              <a:t>influssi funesti, le fate non compiono sortilegi,</a:t>
            </a:r>
          </a:p>
          <a:p>
            <a:pPr marL="0" indent="0">
              <a:buNone/>
            </a:pPr>
            <a:r>
              <a:rPr lang="it-IT" sz="4300" dirty="0">
                <a:latin typeface="Palatino" pitchFamily="2" charset="77"/>
                <a:ea typeface="Palatino" pitchFamily="2" charset="77"/>
              </a:rPr>
              <a:t>né fatture e streghe, tanto è sacro</a:t>
            </a:r>
          </a:p>
          <a:p>
            <a:pPr marL="0" indent="0">
              <a:buNone/>
            </a:pPr>
            <a:r>
              <a:rPr lang="it-IT" sz="4300" dirty="0">
                <a:latin typeface="Palatino" pitchFamily="2" charset="77"/>
                <a:ea typeface="Palatino" pitchFamily="2" charset="77"/>
              </a:rPr>
              <a:t>e benigno quel tempo.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473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782">
        <p:fade/>
      </p:transition>
    </mc:Choice>
    <mc:Fallback xmlns="">
      <p:transition spd="med" advClick="0" advTm="20782">
        <p:fade/>
      </p:transition>
    </mc:Fallback>
  </mc:AlternateContent>
</p:sld>
</file>

<file path=ppt/theme/theme1.xml><?xml version="1.0" encoding="utf-8"?>
<a:theme xmlns:a="http://schemas.openxmlformats.org/drawingml/2006/main" name="ApartheidAgne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ApartheidAgnese</Template>
  <TotalTime>29</TotalTime>
  <Words>147</Words>
  <Application>Microsoft Macintosh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Palatino</vt:lpstr>
      <vt:lpstr>ApartheidAgnese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Mauro Caselli</dc:creator>
  <cp:lastModifiedBy>Mauro Caselli</cp:lastModifiedBy>
  <cp:revision>5</cp:revision>
  <dcterms:created xsi:type="dcterms:W3CDTF">2021-12-08T09:43:05Z</dcterms:created>
  <dcterms:modified xsi:type="dcterms:W3CDTF">2021-12-08T10:17:43Z</dcterms:modified>
</cp:coreProperties>
</file>