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455"/>
  </p:normalViewPr>
  <p:slideViewPr>
    <p:cSldViewPr snapToGrid="0" snapToObjects="1">
      <p:cViewPr>
        <p:scale>
          <a:sx n="100" d="100"/>
          <a:sy n="10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C684-2A93-9D42-97A4-836332276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0136F-2A68-EC40-A134-D4C496E40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89AD2-C4FF-494A-A628-7CC53DD56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CDAB7-48D6-E04E-AFFA-C243E2E7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A4F27-37A7-624D-B43B-E9BF6E60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7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30766-7698-F344-A106-478E1E43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60AE42-C8A3-8844-BCA3-3A681C7A5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EE2D7-AE70-6047-9CEE-1EF7720C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E08E5-9F39-D246-9680-AA8BB1A5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EADAE-9807-B347-8379-9AF7F80B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DE144B-B5FB-554A-B954-FAD9FEAA8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6E2AD-89A9-1E49-B49B-4C8A1A395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78716-E96F-D24D-A6AF-9F813C04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6963E-1AC3-E74F-B6DD-1AEF9D84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D2BA-DE83-DD4D-92E0-FB01BC39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1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03B5C-B6FE-3F45-A809-3D382F80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5DD54-80B5-654F-9F0D-39D13D08D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F8625-8F6D-1840-9002-5D5DEB9A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A4867-2453-2E40-9EEF-F80DF66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BA6DC-3BF9-8C41-9CA4-AB591E6B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0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CED2E-5B7B-7B4E-B460-4BEFCB27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339C9-9F8A-0045-B1CE-CEF63EBA1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FBE6A-2AA1-A642-920E-1632240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7E323-6060-0F44-A08F-1E1E3EC8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B4F0C-EA1F-484E-831F-31EB4268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7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30920-EDFF-4244-8794-53095CC1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21C91-7CB2-0D4E-83B3-5668FCD54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D86A66-CFC6-6646-9CE8-4584B6EDB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E3592-29CD-B145-B08B-55677446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05F4C-7DC7-2149-A251-29D7F112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396A6-4396-5944-B4CC-7006E6BF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1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AF958-8ED2-5A4B-9590-0422F9C4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B7DD8-2149-2B47-9814-C1ABDA3B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22AE4-5D60-1A40-B9A6-0286D43E1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2663CA-8983-3D4B-A95C-C03B59741B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1E74E-28CD-5641-865B-2FFDBECF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3F506-92E6-AB44-A943-6914612CC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18F888-84DE-174C-8A97-C2337E42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96A918-3336-F442-9AC2-BD4F91632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9159-FBD4-C34A-A5E4-7CAA16F09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B24FAF-5FD2-3846-852D-DF5E38A07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D643A4-B1F2-DC4D-82BF-BA5205C83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100EE-D7A2-A145-B103-61477666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866C17-B762-354B-A5CB-AC87F710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C7D517-8D04-6B46-9A27-65420A49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2B24A-3B8D-F24F-A659-CA0CB9CC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F657-3EED-7849-83E7-364CA26DD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7CB66-D450-C145-A397-9348C17D9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6743F-1952-4F48-927B-7442F1494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DD3C4-C781-CA45-8110-341F85EAB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FDD06-7799-3244-AF5F-25CDBE3A1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E56B4-3B31-1F40-8493-81566898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5A43-8987-DA4A-BC3D-EC6627A2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FB333-726E-3F4A-8D6B-3D37E3733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AFF7B-CE33-9145-A200-CA382129F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AE1CD-7920-3B46-B64B-4239328B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B1BEE-95B6-8D48-A7C4-21DC6745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267F-1A00-A847-8340-6B62661C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2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2FAD3-E6CE-7845-82F4-DB8CE602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F8A68-0561-EA4C-9D27-30074E811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EA8D4-0138-4D45-A5AC-3EE1E3FEC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E177-5AE9-BD48-84B4-166E697AEF8D}" type="datetimeFigureOut">
              <a:rPr lang="en-US" smtClean="0"/>
              <a:t>4/11/22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DDEDF-85E0-F743-AED2-6D5204203B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74DE4-726A-6643-BE52-59D6D5671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9A34F-0211-9949-B699-5B5C2642B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8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5E419A-68B7-C14F-95B7-7FF5A0610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397" y="51434"/>
            <a:ext cx="6692146" cy="675513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2A6B02-DF0B-0642-862D-A6A368CFBED1}"/>
              </a:ext>
            </a:extLst>
          </p:cNvPr>
          <p:cNvSpPr/>
          <p:nvPr/>
        </p:nvSpPr>
        <p:spPr>
          <a:xfrm>
            <a:off x="5620512" y="2039112"/>
            <a:ext cx="786384" cy="77724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B5D027-39E3-3C4C-9E15-431ED6602510}"/>
              </a:ext>
            </a:extLst>
          </p:cNvPr>
          <p:cNvSpPr/>
          <p:nvPr/>
        </p:nvSpPr>
        <p:spPr>
          <a:xfrm>
            <a:off x="2064398" y="51434"/>
            <a:ext cx="2132698" cy="24723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42AA27-FD50-1747-89F5-972A27DAA98E}"/>
              </a:ext>
            </a:extLst>
          </p:cNvPr>
          <p:cNvSpPr/>
          <p:nvPr/>
        </p:nvSpPr>
        <p:spPr>
          <a:xfrm>
            <a:off x="3017520" y="3291839"/>
            <a:ext cx="722376" cy="57759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7FB8E1-E9E0-534F-99C5-C060BF02953D}"/>
              </a:ext>
            </a:extLst>
          </p:cNvPr>
          <p:cNvSpPr/>
          <p:nvPr/>
        </p:nvSpPr>
        <p:spPr>
          <a:xfrm>
            <a:off x="4274198" y="3112134"/>
            <a:ext cx="2774302" cy="234886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17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Marceglia</dc:creator>
  <cp:lastModifiedBy>Sara Marceglia</cp:lastModifiedBy>
  <cp:revision>1</cp:revision>
  <dcterms:created xsi:type="dcterms:W3CDTF">2022-04-11T13:14:00Z</dcterms:created>
  <dcterms:modified xsi:type="dcterms:W3CDTF">2022-04-11T13:23:33Z</dcterms:modified>
</cp:coreProperties>
</file>