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738C37-A89A-4310-B9A5-2F966E9E1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E2B7BD9-24D9-47FB-AA7F-0F1D833DF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DADC24-E93A-4D22-BF50-C655CA06E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0BFE1E-4498-4F56-84F8-840D72F5B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6C0D35-3DF6-429D-9285-9EF0C881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78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DE0BAE-ECA6-412D-B31F-0D5F3127F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8F39EFA-D714-481D-9FF0-457EC2C73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B26E1E-9468-4A44-87AD-75377B716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742704-9AFC-40F5-8066-3A4BCE32F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D7285A-7E46-4DB5-97C0-499227FAC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12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7FE2D02-BF5D-45A9-8823-AC83587650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1ED8386-7B1D-455A-ADC9-1B1F9D699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091E60-18DB-4FAE-9CC1-C1B1435D2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17F808-C401-4D82-B10E-18B7E43CD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34DB47-2F4D-4EA1-82A1-1B683007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11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705E3-7DD2-4288-B3E5-42D6451A9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16BD61-E209-433B-B69B-568FD0561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670753-3C35-4E04-8884-529CB571A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429807-1FE7-49D0-B4AF-32488005D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4BC10A-8386-488C-8079-6F404D89F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69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6A68B9-2323-478F-8CCE-FD588DB37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63F350-0AAE-4CA1-9253-205C21EB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8CBAF1-B358-4844-8F8D-0AF32BAC6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9F72E9-BEFC-432C-9BCD-C05A0FC1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778C84-63F8-457B-8AA7-CEBE2434F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859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89B3B4-9442-41A7-B776-01D507004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2EABD7-1A28-4BD3-8983-2D499641A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388CD6-38AE-48AF-9703-D2BC4FAAC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2AD50AA-4DA3-4BF4-AE7F-32C73079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439ADB-9F65-4CC5-9B3E-7DBF2CBB6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0B3D82-3C96-426A-B368-4364E4B6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59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8D5BDB-C8B4-4D67-AEA6-868940237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DE265C-4939-42C9-B053-8DB2AB919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22B6A9-BA79-4C46-9F16-73486F659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C4B2CD-9A00-4B2E-89A4-997D3B458A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83EE8E-EB4B-47F6-891F-3ABA132B0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808CF1E-5922-4300-A7F8-C97213B64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3640A0D-F914-4EA3-AB0A-BF0BC6C5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4AC48B9-2C0F-4614-8708-1BB1DF0F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62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4AD6EE-8B88-4F06-9852-775AC0C3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73915E7-8639-47AB-AD5E-5F4CB0B14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7304B66-A350-4CD2-B389-AACC7D39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80BDD9B-CDBA-417B-8AB1-CEC6D45F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33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729792E-2B1D-46AB-8797-C55DF65E7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3BB720A-AB40-40BF-BD1D-F7B45E03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1D4334-5F10-4700-9F09-8C5F42B3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25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CF260-DB4F-4A18-923D-7E5209BB7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91F956-894E-4060-8BF0-D8AF58C50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2E92131-573D-4A93-9F77-C1260D86B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44AF5D-474F-4F8C-820B-F899AB788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6DED5A-28D2-4E00-BD35-889C9CFF1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4C6817-787E-4257-A935-F807034C5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84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F35300-3041-47C2-8D3D-1A9DCCC15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51D9F03-1719-4DD1-AD00-8D55D219E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586672-8319-426E-85C0-CF7572122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092EE81-598D-41E8-BF02-031B78226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DA67F6-FBAC-423F-845E-D9E5B7932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4B22AA-3B61-4F7C-B935-811A95AF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51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751F70D-F446-4F4A-A99D-EBCC4CE5E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41E806-A7B4-4360-9824-90D99AE71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F67490-4944-453C-83D1-086511D6E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14954-008C-4943-A993-502DB7BD6D17}" type="datetimeFigureOut">
              <a:rPr lang="it-IT" smtClean="0"/>
              <a:t>12/04/2022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BA998D-6D5B-4996-AA8C-348C6F528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2080A3-8446-4782-95DC-98D416A5C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C4994-2ADE-4E37-ABF0-D31E3BD63B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05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25EA8CE5-273B-4C66-9AD7-3B05FA7EE0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896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COMAR MANOLA</dc:creator>
  <cp:lastModifiedBy>COMAR MANOLA</cp:lastModifiedBy>
  <cp:revision>1</cp:revision>
  <dcterms:created xsi:type="dcterms:W3CDTF">2022-04-12T09:46:27Z</dcterms:created>
  <dcterms:modified xsi:type="dcterms:W3CDTF">2022-04-12T09:46:57Z</dcterms:modified>
</cp:coreProperties>
</file>