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631"/>
  </p:normalViewPr>
  <p:slideViewPr>
    <p:cSldViewPr snapToGrid="0" snapToObjects="1">
      <p:cViewPr varScale="1">
        <p:scale>
          <a:sx n="97" d="100"/>
          <a:sy n="97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AA7E81-BA97-D044-9EC1-46BFFFDEA6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010660B-E414-9C4D-8C49-68CF55724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DD28CA9-5460-DB4C-9BB6-BC6D012FB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19E6F7-4D89-6A42-BA92-588D63B6A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4F378A-1D46-D54E-8A07-00CE0099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283997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1C1F49-0D9E-8541-A655-BC808CA4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0C77880-94C8-BF45-A483-5AC11A992D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5FE467-8287-C64B-A8A8-F02FD121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CB3714-70E9-D14F-A98B-DBDA92387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7B1CF1-2134-C04B-A977-2DB4FF84A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2485297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8FC4B6D-06B8-5D4E-925F-8C8FCF3D06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A0419F-D81E-B946-A0B9-371140637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5A1708-37A6-334E-AD63-8DFEB391F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E0FE98-36F6-CC4C-ADDE-559B8E79C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2A1FF3-D41F-4345-8098-46AB8B196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47943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EB6446-4A10-6B49-B3D1-4CCB06EDC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3E053C-E35E-A74D-BD92-0F509190DF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B55105-BB2E-9547-B03F-2CEC37FB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BB55C4-A9E7-564A-952D-E6F640228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BF1E47-E543-2B43-BC1C-EB0925909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85604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14444F-044E-2E47-AAB3-2E1986C65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C002A0-7C9C-3D49-BA72-643B8943D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4E642E-2886-9E4D-A0F3-F3565328D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3651AC3-7FDA-3A42-9A8B-94E28213F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A84421-6621-F043-B88D-8390A99E8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84711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1B4B58-6F44-E345-8E70-A7F7A064A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3D9D5D-F163-BC4D-BD52-197EA8E5F8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5853CD3-18EC-724A-B614-5E78CB41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A087D70-6E1B-2A48-A6C0-DF97CCA7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79C599-FB44-D34B-9926-8F13EA5B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E7CBB29-3B13-2242-8393-22187A25C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1547432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E0C973-5A75-234D-A82A-8ACB74D7E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321E5FA-BC22-FC46-B457-E6A052CA6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1C653B5-4D31-F14B-8CC9-1D7AA79B7E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593CEA-5635-AB4D-91D1-083041AF9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56D5F16-738C-534F-8A56-D01500A4C0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E2C2C13-B784-2A49-A518-9E879B7DE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AF8D4F6-9BFC-524C-9CF9-0674A6F47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BFE6A6-45B4-E541-9ED8-5B8491D5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251519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555538-ABA1-F441-B112-7BA6D3AAC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A67DC82-2591-2B4D-8CCC-C2487F80D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45CD16E-3EB1-B54F-AEEE-1D1CE75F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15B68CA-183C-1747-985A-9B08430E2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162979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8A51E2A-C3A4-864C-9321-7C64197DA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08A43F-ABC3-DD4D-8AFD-D79309EC6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8800A2-986A-4C4C-80DF-05D198B7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357451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F9B3B6-020A-4446-8303-B7439F61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11C7D-A8B2-0F49-A0DA-4FCB9951C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06E93B3-D57B-184E-9218-4838E098A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D7A751-83A6-FA44-86A7-AF34DE62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977B163-689F-A34D-B968-1E2CF0ECA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337494-A4BF-5A46-AFA7-547C88DF2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151876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912885-F21A-D64E-8855-45B097DA3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13D734A-8D38-BA44-8E3C-CB402C3E1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1F42DB1-6470-3B4D-86F1-5600F297F0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3F7C5E-DE5A-4D4E-BA59-60CAB3DB0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24B085-6CE8-9144-A5D1-50BBA1AAB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ED115C-3D18-3646-A207-764752AC9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730443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6A98F1B-8F74-2B41-B5FE-33657C260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it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1C6552-BB87-1745-861D-57DD892C8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D8A718-AFAD-4847-83D0-C6AE308B36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3F8BE-C5B7-254C-A661-F5CA2B364E49}" type="datetimeFigureOut">
              <a:t>11/04/22</a:t>
            </a:fld>
            <a:endParaRPr lang="it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24750C-8E4D-E243-90A2-6C7EA97B11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5C16F1-D1D9-014C-AB62-66977F22C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B8BD5-9D29-E746-A810-6BD102395B6F}" type="slidenum">
              <a:t>‹N›</a:t>
            </a:fld>
            <a:endParaRPr lang="it-GB"/>
          </a:p>
        </p:txBody>
      </p:sp>
    </p:spTree>
    <p:extLst>
      <p:ext uri="{BB962C8B-B14F-4D97-AF65-F5344CB8AC3E}">
        <p14:creationId xmlns:p14="http://schemas.microsoft.com/office/powerpoint/2010/main" val="301672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FAA49A-3CCC-C843-912A-34F35BD38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9687" y="-225286"/>
            <a:ext cx="8600661" cy="715616"/>
          </a:xfrm>
        </p:spPr>
        <p:txBody>
          <a:bodyPr>
            <a:normAutofit/>
          </a:bodyPr>
          <a:lstStyle/>
          <a:p>
            <a:r>
              <a:rPr lang="it-GB" sz="2400">
                <a:highlight>
                  <a:srgbClr val="FFFF00"/>
                </a:highlight>
              </a:rPr>
              <a:t>caso clinico 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785CD52-5055-2E44-9C2A-4C435F0590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8296" y="490330"/>
            <a:ext cx="11913703" cy="6367671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it-GB" sz="1900"/>
              <a:t>Quale dlle seguenti e’ piu’ spesso responsabile di lesioni simili  a quella riscontrata nel piede di questo ragazzo?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coagulasi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ctalasi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tossina superantigenica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tossina esfogliativa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>
                <a:highlight>
                  <a:srgbClr val="FFFF00"/>
                </a:highlight>
              </a:rPr>
              <a:t>a-tossina</a:t>
            </a:r>
          </a:p>
          <a:p>
            <a:pPr algn="l"/>
            <a:r>
              <a:rPr lang="it-GB" sz="1900"/>
              <a:t>L’ipotensione e l’azotemia elevata sono probabilmente  dovuta all’azione di: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a-tossina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>
                <a:highlight>
                  <a:srgbClr val="FFFF00"/>
                </a:highlight>
              </a:rPr>
              <a:t>citochine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peptidoglicani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catalasi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tossina esfogliativa</a:t>
            </a:r>
          </a:p>
          <a:p>
            <a:pPr algn="l"/>
            <a:r>
              <a:rPr lang="it-GB" sz="1900"/>
              <a:t>La desquamazione cutanea e’ piu’ probabilmente dovuta all’azione di: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tossina esfoliativa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coagulasi 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>
                <a:highlight>
                  <a:srgbClr val="FFFF00"/>
                </a:highlight>
              </a:rPr>
              <a:t>tossina superantigenica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penicillina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proteina legante la fibronectina</a:t>
            </a:r>
          </a:p>
          <a:p>
            <a:pPr algn="l"/>
            <a:r>
              <a:rPr lang="it-GB" sz="1900"/>
              <a:t>l’emocoltura si rilevo’ negativa.quale potrebbe essere la spiegazione?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la penicillina potrebbe aver causato un falso negativo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problema con il prelievo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/>
              <a:t>errore di laboratorio</a:t>
            </a:r>
          </a:p>
          <a:p>
            <a:pPr marL="457200" indent="-457200" algn="l">
              <a:buFont typeface="+mj-lt"/>
              <a:buAutoNum type="arabicPeriod"/>
            </a:pPr>
            <a:r>
              <a:rPr lang="it-GB" sz="1900">
                <a:highlight>
                  <a:srgbClr val="FFFF00"/>
                </a:highlight>
              </a:rPr>
              <a:t>tipico delle TSS stafilococciche.E’ sufficiente che circoli solo la StafSAg</a:t>
            </a:r>
          </a:p>
          <a:p>
            <a:pPr marL="457200" indent="-457200" algn="l">
              <a:buFont typeface="+mj-lt"/>
              <a:buAutoNum type="arabicPeriod"/>
            </a:pPr>
            <a:endParaRPr lang="it-GB" sz="1900">
              <a:highlight>
                <a:srgbClr val="FFFF00"/>
              </a:highlight>
            </a:endParaRPr>
          </a:p>
          <a:p>
            <a:pPr marL="457200" indent="-457200" algn="l">
              <a:buFont typeface="+mj-lt"/>
              <a:buAutoNum type="arabicPeriod"/>
            </a:pPr>
            <a:endParaRPr lang="it-GB" sz="2000"/>
          </a:p>
          <a:p>
            <a:pPr algn="l"/>
            <a:endParaRPr lang="it-GB" sz="2000"/>
          </a:p>
          <a:p>
            <a:pPr marL="457200" indent="-457200" algn="l">
              <a:buFont typeface="+mj-lt"/>
              <a:buAutoNum type="arabicPeriod"/>
            </a:pPr>
            <a:endParaRPr lang="it-GB" sz="2000"/>
          </a:p>
          <a:p>
            <a:pPr marL="457200" indent="-457200" algn="l">
              <a:buAutoNum type="alphaUcParenR"/>
            </a:pPr>
            <a:endParaRPr lang="it-GB" sz="2000"/>
          </a:p>
          <a:p>
            <a:pPr marL="457200" indent="-457200" algn="l">
              <a:buAutoNum type="alphaUcParenR"/>
            </a:pPr>
            <a:endParaRPr lang="it-GB" sz="2000"/>
          </a:p>
        </p:txBody>
      </p:sp>
    </p:spTree>
    <p:extLst>
      <p:ext uri="{BB962C8B-B14F-4D97-AF65-F5344CB8AC3E}">
        <p14:creationId xmlns:p14="http://schemas.microsoft.com/office/powerpoint/2010/main" val="6172523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109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caso clinico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clinico 1</dc:title>
  <dc:creator>Microsoft Office User</dc:creator>
  <cp:lastModifiedBy>Microsoft Office User</cp:lastModifiedBy>
  <cp:revision>2</cp:revision>
  <dcterms:created xsi:type="dcterms:W3CDTF">2022-04-11T13:38:50Z</dcterms:created>
  <dcterms:modified xsi:type="dcterms:W3CDTF">2022-04-11T14:30:58Z</dcterms:modified>
</cp:coreProperties>
</file>