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927685" y="154939"/>
            <a:ext cx="5288628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37453"/>
            <a:ext cx="9144000" cy="23728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420" y="1387247"/>
            <a:ext cx="1860974" cy="144807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96638" y="1507157"/>
            <a:ext cx="4318711" cy="10223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137453"/>
            <a:ext cx="9144000" cy="23728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12322" y="216915"/>
            <a:ext cx="2719354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37513" y="1949196"/>
            <a:ext cx="7668973" cy="42614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2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jpg"/><Relationship Id="rId3" Type="http://schemas.openxmlformats.org/officeDocument/2006/relationships/image" Target="../media/image48.png"/><Relationship Id="rId4" Type="http://schemas.openxmlformats.org/officeDocument/2006/relationships/image" Target="../media/image49.jpg"/><Relationship Id="rId5" Type="http://schemas.openxmlformats.org/officeDocument/2006/relationships/image" Target="../media/image50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3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4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5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6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g"/><Relationship Id="rId3" Type="http://schemas.openxmlformats.org/officeDocument/2006/relationships/image" Target="../media/image1.png"/><Relationship Id="rId4" Type="http://schemas.openxmlformats.org/officeDocument/2006/relationships/image" Target="../media/image55.jpg"/><Relationship Id="rId5" Type="http://schemas.openxmlformats.org/officeDocument/2006/relationships/image" Target="../media/image56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7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png"/><Relationship Id="rId3" Type="http://schemas.openxmlformats.org/officeDocument/2006/relationships/image" Target="../media/image61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63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65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5.png"/><Relationship Id="rId17" Type="http://schemas.openxmlformats.org/officeDocument/2006/relationships/image" Target="../media/image21.png"/><Relationship Id="rId18" Type="http://schemas.openxmlformats.org/officeDocument/2006/relationships/image" Target="../media/image22.png"/><Relationship Id="rId19" Type="http://schemas.openxmlformats.org/officeDocument/2006/relationships/image" Target="../media/image23.png"/><Relationship Id="rId20" Type="http://schemas.openxmlformats.org/officeDocument/2006/relationships/image" Target="../media/image24.png"/><Relationship Id="rId21" Type="http://schemas.openxmlformats.org/officeDocument/2006/relationships/image" Target="../media/image25.png"/><Relationship Id="rId22" Type="http://schemas.openxmlformats.org/officeDocument/2006/relationships/image" Target="../media/image26.png"/><Relationship Id="rId23" Type="http://schemas.openxmlformats.org/officeDocument/2006/relationships/image" Target="../media/image27.png"/><Relationship Id="rId24" Type="http://schemas.openxmlformats.org/officeDocument/2006/relationships/image" Target="../media/image28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66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67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8.jp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69.jp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1.pn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2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73.pn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74.jp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75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76.jpg"/><Relationship Id="rId4" Type="http://schemas.openxmlformats.org/officeDocument/2006/relationships/image" Target="../media/image77.jp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jpg"/><Relationship Id="rId3" Type="http://schemas.openxmlformats.org/officeDocument/2006/relationships/image" Target="../media/image79.jp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0.jpg"/><Relationship Id="rId3" Type="http://schemas.openxmlformats.org/officeDocument/2006/relationships/image" Target="../media/image81.jpg"/><Relationship Id="rId4" Type="http://schemas.openxmlformats.org/officeDocument/2006/relationships/image" Target="../media/image82.jp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83.jpg"/><Relationship Id="rId4" Type="http://schemas.openxmlformats.org/officeDocument/2006/relationships/image" Target="../media/image84.jp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5.jp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86.png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9.png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2.png"/><Relationship Id="rId4" Type="http://schemas.openxmlformats.org/officeDocument/2006/relationships/image" Target="../media/image93.png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4.png"/><Relationship Id="rId4" Type="http://schemas.openxmlformats.org/officeDocument/2006/relationships/image" Target="../media/image95.png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6.jpg"/><Relationship Id="rId4" Type="http://schemas.openxmlformats.org/officeDocument/2006/relationships/image" Target="../media/image97.png"/></Relationships>
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8.png"/><Relationship Id="rId4" Type="http://schemas.openxmlformats.org/officeDocument/2006/relationships/image" Target="../media/image99.jpg"/></Relationships>
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00.png"/></Relationships>
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g"/><Relationship Id="rId3" Type="http://schemas.openxmlformats.org/officeDocument/2006/relationships/image" Target="../media/image1.png"/><Relationship Id="rId4" Type="http://schemas.openxmlformats.org/officeDocument/2006/relationships/image" Target="../media/image55.jpg"/><Relationship Id="rId5" Type="http://schemas.openxmlformats.org/officeDocument/2006/relationships/image" Target="../media/image56.jpg"/></Relationships>
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101.jpg"/></Relationships>
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102.jpg"/></Relationships>
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3.jpg"/><Relationship Id="rId3" Type="http://schemas.openxmlformats.org/officeDocument/2006/relationships/image" Target="../media/image104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
</file>

<file path=ppt/slides/_rels/slide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://www.sito.com/" TargetMode="External"/></Relationships>

</file>

<file path=ppt/slides/_rels/slide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05.jpg"/></Relationships>

</file>

<file path=ppt/slides/_rels/slide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g"/></Relationships>

</file>

<file path=ppt/slides/_rels/slide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07.jpg"/></Relationships>

</file>

<file path=ppt/slides/_rels/slide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/Relationships>

</file>

<file path=ppt/slides/_rels/slide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g"/><Relationship Id="rId3" Type="http://schemas.openxmlformats.org/officeDocument/2006/relationships/image" Target="../media/image112.jp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6" Type="http://schemas.openxmlformats.org/officeDocument/2006/relationships/image" Target="../media/image115.png"/><Relationship Id="rId7" Type="http://schemas.openxmlformats.org/officeDocument/2006/relationships/image" Target="../media/image116.png"/><Relationship Id="rId8" Type="http://schemas.openxmlformats.org/officeDocument/2006/relationships/image" Target="../media/image117.png"/><Relationship Id="rId9" Type="http://schemas.openxmlformats.org/officeDocument/2006/relationships/image" Target="../media/image118.png"/><Relationship Id="rId10" Type="http://schemas.openxmlformats.org/officeDocument/2006/relationships/image" Target="../media/image119.jpg"/><Relationship Id="rId11" Type="http://schemas.openxmlformats.org/officeDocument/2006/relationships/image" Target="../media/image120.jpg"/><Relationship Id="rId12" Type="http://schemas.openxmlformats.org/officeDocument/2006/relationships/image" Target="../media/image121.png"/><Relationship Id="rId13" Type="http://schemas.openxmlformats.org/officeDocument/2006/relationships/image" Target="../media/image122.png"/><Relationship Id="rId14" Type="http://schemas.openxmlformats.org/officeDocument/2006/relationships/image" Target="../media/image123.png"/><Relationship Id="rId15" Type="http://schemas.openxmlformats.org/officeDocument/2006/relationships/image" Target="../media/image124.png"/><Relationship Id="rId16" Type="http://schemas.openxmlformats.org/officeDocument/2006/relationships/image" Target="../media/image125.png"/><Relationship Id="rId17" Type="http://schemas.openxmlformats.org/officeDocument/2006/relationships/image" Target="../media/image126.png"/><Relationship Id="rId18" Type="http://schemas.openxmlformats.org/officeDocument/2006/relationships/image" Target="../media/image127.png"/><Relationship Id="rId19" Type="http://schemas.openxmlformats.org/officeDocument/2006/relationships/image" Target="../media/image128.png"/><Relationship Id="rId20" Type="http://schemas.openxmlformats.org/officeDocument/2006/relationships/image" Target="../media/image129.png"/><Relationship Id="rId21" Type="http://schemas.openxmlformats.org/officeDocument/2006/relationships/image" Target="../media/image130.png"/><Relationship Id="rId22" Type="http://schemas.openxmlformats.org/officeDocument/2006/relationships/image" Target="../media/image131.png"/></Relationships>

</file>

<file path=ppt/slides/_rels/slide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Relationship Id="rId3" Type="http://schemas.openxmlformats.org/officeDocument/2006/relationships/hyperlink" Target="mailto:ferdinando.traversa@wikimedia.it" TargetMode="External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41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281201"/>
            <a:ext cx="9143432" cy="18711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1970" y="227076"/>
            <a:ext cx="343281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440" b="0">
                <a:latin typeface="Verdana"/>
                <a:cs typeface="Verdana"/>
              </a:rPr>
              <a:t>Int</a:t>
            </a:r>
            <a:r>
              <a:rPr dirty="0" sz="4400" spc="-360" b="0">
                <a:latin typeface="Verdana"/>
                <a:cs typeface="Verdana"/>
              </a:rPr>
              <a:t>r</a:t>
            </a:r>
            <a:r>
              <a:rPr dirty="0" sz="4400" spc="-290" b="0">
                <a:latin typeface="Verdana"/>
                <a:cs typeface="Verdana"/>
              </a:rPr>
              <a:t>o</a:t>
            </a:r>
            <a:r>
              <a:rPr dirty="0" sz="4400" spc="-305" b="0">
                <a:latin typeface="Verdana"/>
                <a:cs typeface="Verdana"/>
              </a:rPr>
              <a:t>d</a:t>
            </a:r>
            <a:r>
              <a:rPr dirty="0" sz="4400" spc="-405" b="0">
                <a:latin typeface="Verdana"/>
                <a:cs typeface="Verdana"/>
              </a:rPr>
              <a:t>u</a:t>
            </a:r>
            <a:r>
              <a:rPr dirty="0" sz="4400" spc="-285" b="0">
                <a:latin typeface="Verdana"/>
                <a:cs typeface="Verdana"/>
              </a:rPr>
              <a:t>zio</a:t>
            </a:r>
            <a:r>
              <a:rPr dirty="0" sz="4400" spc="-409" b="0">
                <a:latin typeface="Verdana"/>
                <a:cs typeface="Verdana"/>
              </a:rPr>
              <a:t>ne</a:t>
            </a:r>
            <a:r>
              <a:rPr dirty="0" sz="4400" spc="-670" b="0">
                <a:latin typeface="Verdana"/>
                <a:cs typeface="Verdana"/>
              </a:rPr>
              <a:t> </a:t>
            </a:r>
            <a:r>
              <a:rPr dirty="0" sz="4400" spc="-425" b="0">
                <a:latin typeface="Verdana"/>
                <a:cs typeface="Verdana"/>
              </a:rPr>
              <a:t>a</a:t>
            </a:r>
            <a:endParaRPr sz="44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33611" y="1665486"/>
            <a:ext cx="3676206" cy="33428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54725" y="247415"/>
            <a:ext cx="4319619" cy="73408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00251" y="5577540"/>
            <a:ext cx="1142928" cy="11429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11286"/>
            <a:ext cx="9143432" cy="18711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37969" y="154939"/>
            <a:ext cx="326961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480"/>
              <a:t>Il</a:t>
            </a:r>
            <a:r>
              <a:rPr dirty="0" sz="4800" spc="-450"/>
              <a:t> </a:t>
            </a:r>
            <a:r>
              <a:rPr dirty="0" sz="4800" spc="-520"/>
              <a:t>1</a:t>
            </a:r>
            <a:r>
              <a:rPr dirty="0" sz="4800" spc="-745"/>
              <a:t>°</a:t>
            </a:r>
            <a:r>
              <a:rPr dirty="0" sz="4800" spc="-450"/>
              <a:t> </a:t>
            </a:r>
            <a:r>
              <a:rPr dirty="0" sz="4800" spc="-185"/>
              <a:t>pi</a:t>
            </a:r>
            <a:r>
              <a:rPr dirty="0" sz="4800" spc="-114"/>
              <a:t>l</a:t>
            </a:r>
            <a:r>
              <a:rPr dirty="0" sz="4800" spc="-355"/>
              <a:t>a</a:t>
            </a:r>
            <a:r>
              <a:rPr dirty="0" sz="4800" spc="-235"/>
              <a:t>st</a:t>
            </a:r>
            <a:r>
              <a:rPr dirty="0" sz="4800" spc="-215"/>
              <a:t>r</a:t>
            </a:r>
            <a:r>
              <a:rPr dirty="0" sz="4800" spc="-300"/>
              <a:t>o</a:t>
            </a:r>
            <a:endParaRPr sz="4800"/>
          </a:p>
        </p:txBody>
      </p:sp>
      <p:sp>
        <p:nvSpPr>
          <p:cNvPr id="4" name="object 4"/>
          <p:cNvSpPr txBox="1"/>
          <p:nvPr/>
        </p:nvSpPr>
        <p:spPr>
          <a:xfrm>
            <a:off x="1881296" y="1965452"/>
            <a:ext cx="470852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30" b="1">
                <a:latin typeface="Verdana"/>
                <a:cs typeface="Verdana"/>
              </a:rPr>
              <a:t>Wikipedia</a:t>
            </a:r>
            <a:r>
              <a:rPr dirty="0" sz="2400" spc="-60" b="1">
                <a:latin typeface="Verdana"/>
                <a:cs typeface="Verdana"/>
              </a:rPr>
              <a:t> </a:t>
            </a:r>
            <a:r>
              <a:rPr dirty="0" sz="2400" b="1">
                <a:latin typeface="Verdana"/>
                <a:cs typeface="Verdana"/>
              </a:rPr>
              <a:t>è</a:t>
            </a:r>
            <a:r>
              <a:rPr dirty="0" sz="2400" spc="-65" b="1">
                <a:latin typeface="Verdana"/>
                <a:cs typeface="Verdana"/>
              </a:rPr>
              <a:t> </a:t>
            </a:r>
            <a:r>
              <a:rPr dirty="0" sz="2400" spc="-30" b="1">
                <a:latin typeface="Verdana"/>
                <a:cs typeface="Verdana"/>
              </a:rPr>
              <a:t>un'enciclopedia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51606" y="4000648"/>
            <a:ext cx="1625600" cy="12700"/>
          </a:xfrm>
          <a:custGeom>
            <a:avLst/>
            <a:gdLst/>
            <a:ahLst/>
            <a:cxnLst/>
            <a:rect l="l" t="t" r="r" b="b"/>
            <a:pathLst>
              <a:path w="1625600" h="12700">
                <a:moveTo>
                  <a:pt x="1625600" y="0"/>
                </a:moveTo>
                <a:lnTo>
                  <a:pt x="0" y="0"/>
                </a:lnTo>
                <a:lnTo>
                  <a:pt x="0" y="12699"/>
                </a:lnTo>
                <a:lnTo>
                  <a:pt x="1625600" y="12699"/>
                </a:lnTo>
                <a:lnTo>
                  <a:pt x="1625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44296" y="3403092"/>
            <a:ext cx="7452995" cy="26441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06705" indent="-294005">
              <a:lnSpc>
                <a:spcPct val="100000"/>
              </a:lnSpc>
              <a:spcBef>
                <a:spcPts val="100"/>
              </a:spcBef>
              <a:buSzPct val="45000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000" spc="-35">
                <a:latin typeface="Tahoma"/>
                <a:cs typeface="Tahoma"/>
              </a:rPr>
              <a:t>Wikipedia</a:t>
            </a:r>
            <a:r>
              <a:rPr dirty="0" sz="2000" spc="-220">
                <a:latin typeface="Tahoma"/>
                <a:cs typeface="Tahoma"/>
              </a:rPr>
              <a:t> </a:t>
            </a:r>
            <a:r>
              <a:rPr dirty="0" sz="2000" spc="-15">
                <a:latin typeface="Tahoma"/>
                <a:cs typeface="Tahoma"/>
              </a:rPr>
              <a:t>non</a:t>
            </a:r>
            <a:r>
              <a:rPr dirty="0" sz="2000" spc="-220">
                <a:latin typeface="Tahoma"/>
                <a:cs typeface="Tahoma"/>
              </a:rPr>
              <a:t> </a:t>
            </a:r>
            <a:r>
              <a:rPr dirty="0" sz="2000" spc="-65">
                <a:latin typeface="Tahoma"/>
                <a:cs typeface="Tahoma"/>
              </a:rPr>
              <a:t>è</a:t>
            </a:r>
            <a:r>
              <a:rPr dirty="0" sz="2000" spc="-229">
                <a:latin typeface="Tahoma"/>
                <a:cs typeface="Tahoma"/>
              </a:rPr>
              <a:t> </a:t>
            </a:r>
            <a:r>
              <a:rPr dirty="0" sz="2000" spc="-35">
                <a:latin typeface="Tahoma"/>
                <a:cs typeface="Tahoma"/>
              </a:rPr>
              <a:t>una</a:t>
            </a:r>
            <a:r>
              <a:rPr dirty="0" sz="2000" spc="-220">
                <a:latin typeface="Tahoma"/>
                <a:cs typeface="Tahoma"/>
              </a:rPr>
              <a:t> </a:t>
            </a:r>
            <a:r>
              <a:rPr dirty="0" sz="2000" spc="-10">
                <a:latin typeface="Tahoma"/>
                <a:cs typeface="Tahoma"/>
              </a:rPr>
              <a:t>raccolta</a:t>
            </a:r>
            <a:r>
              <a:rPr dirty="0" sz="2000" spc="-220">
                <a:latin typeface="Tahoma"/>
                <a:cs typeface="Tahoma"/>
              </a:rPr>
              <a:t> </a:t>
            </a:r>
            <a:r>
              <a:rPr dirty="0" sz="2000" spc="-10">
                <a:latin typeface="Tahoma"/>
                <a:cs typeface="Tahoma"/>
              </a:rPr>
              <a:t>indiscriminata</a:t>
            </a:r>
            <a:r>
              <a:rPr dirty="0" sz="2000" spc="-220">
                <a:latin typeface="Tahoma"/>
                <a:cs typeface="Tahoma"/>
              </a:rPr>
              <a:t> </a:t>
            </a:r>
            <a:r>
              <a:rPr dirty="0" sz="2000" spc="15">
                <a:latin typeface="Tahoma"/>
                <a:cs typeface="Tahoma"/>
              </a:rPr>
              <a:t>di</a:t>
            </a:r>
            <a:r>
              <a:rPr dirty="0" sz="2000" spc="-229">
                <a:latin typeface="Tahoma"/>
                <a:cs typeface="Tahoma"/>
              </a:rPr>
              <a:t> </a:t>
            </a:r>
            <a:r>
              <a:rPr dirty="0" sz="2000" spc="-15">
                <a:latin typeface="Tahoma"/>
                <a:cs typeface="Tahoma"/>
              </a:rPr>
              <a:t>informazioni</a:t>
            </a:r>
            <a:endParaRPr sz="2000">
              <a:latin typeface="Tahoma"/>
              <a:cs typeface="Tahoma"/>
            </a:endParaRPr>
          </a:p>
          <a:p>
            <a:pPr marL="306705" indent="-294005">
              <a:lnSpc>
                <a:spcPct val="100000"/>
              </a:lnSpc>
              <a:buSzPct val="45000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000" spc="-265" b="1">
                <a:latin typeface="Verdana"/>
                <a:cs typeface="Verdana"/>
              </a:rPr>
              <a:t>Wikipedia</a:t>
            </a:r>
            <a:r>
              <a:rPr dirty="0" sz="2000" spc="-285" b="1">
                <a:latin typeface="Verdana"/>
                <a:cs typeface="Verdana"/>
              </a:rPr>
              <a:t> </a:t>
            </a:r>
            <a:r>
              <a:rPr dirty="0" sz="2000" spc="-275" b="1">
                <a:latin typeface="Verdana"/>
                <a:cs typeface="Verdana"/>
              </a:rPr>
              <a:t>non</a:t>
            </a:r>
            <a:r>
              <a:rPr dirty="0" sz="2000" spc="-270" b="1">
                <a:latin typeface="Verdana"/>
                <a:cs typeface="Verdana"/>
              </a:rPr>
              <a:t> </a:t>
            </a:r>
            <a:r>
              <a:rPr dirty="0" sz="2000" spc="-295" b="1">
                <a:latin typeface="Verdana"/>
                <a:cs typeface="Verdana"/>
              </a:rPr>
              <a:t>è</a:t>
            </a:r>
            <a:r>
              <a:rPr dirty="0" sz="2000" spc="-280" b="1">
                <a:latin typeface="Verdana"/>
                <a:cs typeface="Verdana"/>
              </a:rPr>
              <a:t> </a:t>
            </a:r>
            <a:r>
              <a:rPr dirty="0" sz="2000" spc="-285" b="1">
                <a:latin typeface="Verdana"/>
                <a:cs typeface="Verdana"/>
              </a:rPr>
              <a:t>una </a:t>
            </a:r>
            <a:r>
              <a:rPr dirty="0" sz="2000" spc="-235" b="1">
                <a:latin typeface="Verdana"/>
                <a:cs typeface="Verdana"/>
              </a:rPr>
              <a:t>fonte</a:t>
            </a:r>
            <a:r>
              <a:rPr dirty="0" sz="2000" spc="-280" b="1">
                <a:latin typeface="Verdana"/>
                <a:cs typeface="Verdana"/>
              </a:rPr>
              <a:t> </a:t>
            </a:r>
            <a:r>
              <a:rPr dirty="0" sz="2000" spc="-229" b="1">
                <a:latin typeface="Verdana"/>
                <a:cs typeface="Verdana"/>
              </a:rPr>
              <a:t>primaria,</a:t>
            </a:r>
            <a:r>
              <a:rPr dirty="0" sz="2000" spc="-280" b="1">
                <a:latin typeface="Verdana"/>
                <a:cs typeface="Verdana"/>
              </a:rPr>
              <a:t> </a:t>
            </a:r>
            <a:r>
              <a:rPr dirty="0" sz="2000" spc="-254" b="1">
                <a:latin typeface="Verdana"/>
                <a:cs typeface="Verdana"/>
              </a:rPr>
              <a:t>bensì</a:t>
            </a:r>
            <a:r>
              <a:rPr dirty="0" sz="2000" spc="-285" b="1">
                <a:latin typeface="Verdana"/>
                <a:cs typeface="Verdana"/>
              </a:rPr>
              <a:t> </a:t>
            </a:r>
            <a:r>
              <a:rPr dirty="0" sz="2000" spc="-254" b="1">
                <a:latin typeface="Verdana"/>
                <a:cs typeface="Verdana"/>
              </a:rPr>
              <a:t>secondaria</a:t>
            </a:r>
            <a:r>
              <a:rPr dirty="0" sz="2000" spc="-280" b="1">
                <a:latin typeface="Verdana"/>
                <a:cs typeface="Verdana"/>
              </a:rPr>
              <a:t> </a:t>
            </a:r>
            <a:r>
              <a:rPr dirty="0" sz="2000" spc="-295" b="1">
                <a:latin typeface="Verdana"/>
                <a:cs typeface="Verdana"/>
              </a:rPr>
              <a:t>e</a:t>
            </a:r>
            <a:r>
              <a:rPr dirty="0" sz="2000" spc="-280" b="1">
                <a:latin typeface="Verdana"/>
                <a:cs typeface="Verdana"/>
              </a:rPr>
              <a:t> </a:t>
            </a:r>
            <a:r>
              <a:rPr dirty="0" sz="2000" spc="-220" b="1">
                <a:latin typeface="Verdana"/>
                <a:cs typeface="Verdana"/>
              </a:rPr>
              <a:t>terziaria</a:t>
            </a:r>
            <a:endParaRPr sz="2000">
              <a:latin typeface="Verdana"/>
              <a:cs typeface="Verdana"/>
            </a:endParaRPr>
          </a:p>
          <a:p>
            <a:pPr marL="306705" indent="-294005">
              <a:lnSpc>
                <a:spcPct val="100000"/>
              </a:lnSpc>
              <a:buSzPct val="45000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000" spc="-35">
                <a:latin typeface="Tahoma"/>
                <a:cs typeface="Tahoma"/>
              </a:rPr>
              <a:t>Wikipedia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15">
                <a:latin typeface="Tahoma"/>
                <a:cs typeface="Tahoma"/>
              </a:rPr>
              <a:t>non</a:t>
            </a:r>
            <a:r>
              <a:rPr dirty="0" sz="2000" spc="-220">
                <a:latin typeface="Tahoma"/>
                <a:cs typeface="Tahoma"/>
              </a:rPr>
              <a:t> </a:t>
            </a:r>
            <a:r>
              <a:rPr dirty="0" sz="2000" spc="-65">
                <a:latin typeface="Tahoma"/>
                <a:cs typeface="Tahoma"/>
              </a:rPr>
              <a:t>è</a:t>
            </a:r>
            <a:r>
              <a:rPr dirty="0" sz="2000" spc="-229">
                <a:latin typeface="Tahoma"/>
                <a:cs typeface="Tahoma"/>
              </a:rPr>
              <a:t> </a:t>
            </a:r>
            <a:r>
              <a:rPr dirty="0" sz="2000" spc="-30">
                <a:latin typeface="Tahoma"/>
                <a:cs typeface="Tahoma"/>
              </a:rPr>
              <a:t>un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15">
                <a:latin typeface="Tahoma"/>
                <a:cs typeface="Tahoma"/>
              </a:rPr>
              <a:t>dizionario,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40">
                <a:latin typeface="Tahoma"/>
                <a:cs typeface="Tahoma"/>
              </a:rPr>
              <a:t>né</a:t>
            </a:r>
            <a:r>
              <a:rPr dirty="0" sz="2000" spc="-229">
                <a:latin typeface="Tahoma"/>
                <a:cs typeface="Tahoma"/>
              </a:rPr>
              <a:t> </a:t>
            </a:r>
            <a:r>
              <a:rPr dirty="0" sz="2000" spc="-30">
                <a:latin typeface="Tahoma"/>
                <a:cs typeface="Tahoma"/>
              </a:rPr>
              <a:t>un</a:t>
            </a:r>
            <a:r>
              <a:rPr dirty="0" sz="2000" spc="-220">
                <a:latin typeface="Tahoma"/>
                <a:cs typeface="Tahoma"/>
              </a:rPr>
              <a:t> </a:t>
            </a:r>
            <a:r>
              <a:rPr dirty="0" sz="2000" spc="-20">
                <a:latin typeface="Tahoma"/>
                <a:cs typeface="Tahoma"/>
              </a:rPr>
              <a:t>palco,</a:t>
            </a:r>
            <a:r>
              <a:rPr dirty="0" sz="2000" spc="-229">
                <a:latin typeface="Tahoma"/>
                <a:cs typeface="Tahoma"/>
              </a:rPr>
              <a:t> </a:t>
            </a:r>
            <a:r>
              <a:rPr dirty="0" sz="2000" spc="-40">
                <a:latin typeface="Tahoma"/>
                <a:cs typeface="Tahoma"/>
              </a:rPr>
              <a:t>né</a:t>
            </a:r>
            <a:r>
              <a:rPr dirty="0" sz="2000" spc="-229">
                <a:latin typeface="Tahoma"/>
                <a:cs typeface="Tahoma"/>
              </a:rPr>
              <a:t> </a:t>
            </a:r>
            <a:r>
              <a:rPr dirty="0" sz="2000" spc="-30">
                <a:latin typeface="Tahoma"/>
                <a:cs typeface="Tahoma"/>
              </a:rPr>
              <a:t>un</a:t>
            </a:r>
            <a:r>
              <a:rPr dirty="0" sz="2000" spc="-220">
                <a:latin typeface="Tahoma"/>
                <a:cs typeface="Tahoma"/>
              </a:rPr>
              <a:t> </a:t>
            </a:r>
            <a:r>
              <a:rPr dirty="0" sz="2000" spc="-25">
                <a:latin typeface="Tahoma"/>
                <a:cs typeface="Tahoma"/>
              </a:rPr>
              <a:t>giornale</a:t>
            </a:r>
            <a:endParaRPr sz="2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Segoe UI"/>
              <a:buChar char="■"/>
            </a:pPr>
            <a:endParaRPr sz="3150">
              <a:latin typeface="Tahoma"/>
              <a:cs typeface="Tahoma"/>
            </a:endParaRPr>
          </a:p>
          <a:p>
            <a:pPr marL="306705" indent="-294005">
              <a:lnSpc>
                <a:spcPct val="100000"/>
              </a:lnSpc>
              <a:buSzPct val="45000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000" spc="-65">
                <a:latin typeface="Tahoma"/>
                <a:cs typeface="Tahoma"/>
              </a:rPr>
              <a:t>C</a:t>
            </a:r>
            <a:r>
              <a:rPr dirty="0" sz="2000" spc="-35">
                <a:latin typeface="Tahoma"/>
                <a:cs typeface="Tahoma"/>
              </a:rPr>
              <a:t>r</a:t>
            </a:r>
            <a:r>
              <a:rPr dirty="0" sz="2000" spc="5">
                <a:latin typeface="Tahoma"/>
                <a:cs typeface="Tahoma"/>
              </a:rPr>
              <a:t>i</a:t>
            </a:r>
            <a:r>
              <a:rPr dirty="0" sz="2000" spc="20">
                <a:latin typeface="Tahoma"/>
                <a:cs typeface="Tahoma"/>
              </a:rPr>
              <a:t>t</a:t>
            </a:r>
            <a:r>
              <a:rPr dirty="0" sz="2000" spc="-65">
                <a:latin typeface="Tahoma"/>
                <a:cs typeface="Tahoma"/>
              </a:rPr>
              <a:t>e</a:t>
            </a:r>
            <a:r>
              <a:rPr dirty="0" sz="2000" spc="-40">
                <a:latin typeface="Tahoma"/>
                <a:cs typeface="Tahoma"/>
              </a:rPr>
              <a:t>r</a:t>
            </a:r>
            <a:r>
              <a:rPr dirty="0" sz="2000" spc="35">
                <a:latin typeface="Tahoma"/>
                <a:cs typeface="Tahoma"/>
              </a:rPr>
              <a:t>i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>
                <a:latin typeface="Tahoma"/>
                <a:cs typeface="Tahoma"/>
              </a:rPr>
              <a:t>d</a:t>
            </a:r>
            <a:r>
              <a:rPr dirty="0" sz="2000" spc="35">
                <a:latin typeface="Tahoma"/>
                <a:cs typeface="Tahoma"/>
              </a:rPr>
              <a:t>i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290" b="1">
                <a:latin typeface="Verdana"/>
                <a:cs typeface="Verdana"/>
              </a:rPr>
              <a:t>en</a:t>
            </a:r>
            <a:r>
              <a:rPr dirty="0" sz="2000" spc="-245" b="1">
                <a:latin typeface="Verdana"/>
                <a:cs typeface="Verdana"/>
              </a:rPr>
              <a:t>c</a:t>
            </a:r>
            <a:r>
              <a:rPr dirty="0" sz="2000" spc="-140" b="1">
                <a:latin typeface="Verdana"/>
                <a:cs typeface="Verdana"/>
              </a:rPr>
              <a:t>i</a:t>
            </a:r>
            <a:r>
              <a:rPr dirty="0" sz="2000" spc="-245" b="1">
                <a:latin typeface="Verdana"/>
                <a:cs typeface="Verdana"/>
              </a:rPr>
              <a:t>c</a:t>
            </a:r>
            <a:r>
              <a:rPr dirty="0" sz="2000" spc="-114" b="1">
                <a:latin typeface="Verdana"/>
                <a:cs typeface="Verdana"/>
              </a:rPr>
              <a:t>l</a:t>
            </a:r>
            <a:r>
              <a:rPr dirty="0" sz="2000" spc="-265" b="1">
                <a:latin typeface="Verdana"/>
                <a:cs typeface="Verdana"/>
              </a:rPr>
              <a:t>o</a:t>
            </a:r>
            <a:r>
              <a:rPr dirty="0" sz="2000" spc="-254" b="1">
                <a:latin typeface="Verdana"/>
                <a:cs typeface="Verdana"/>
              </a:rPr>
              <a:t>p</a:t>
            </a:r>
            <a:r>
              <a:rPr dirty="0" sz="2000" spc="-275" b="1">
                <a:latin typeface="Verdana"/>
                <a:cs typeface="Verdana"/>
              </a:rPr>
              <a:t>ed</a:t>
            </a:r>
            <a:r>
              <a:rPr dirty="0" sz="2000" spc="-140" b="1">
                <a:latin typeface="Verdana"/>
                <a:cs typeface="Verdana"/>
              </a:rPr>
              <a:t>i</a:t>
            </a:r>
            <a:r>
              <a:rPr dirty="0" sz="2000" spc="-245" b="1">
                <a:latin typeface="Verdana"/>
                <a:cs typeface="Verdana"/>
              </a:rPr>
              <a:t>c</a:t>
            </a:r>
            <a:r>
              <a:rPr dirty="0" sz="2000" spc="-140" b="1">
                <a:latin typeface="Verdana"/>
                <a:cs typeface="Verdana"/>
              </a:rPr>
              <a:t>i</a:t>
            </a:r>
            <a:r>
              <a:rPr dirty="0" sz="2000" spc="-160" b="1">
                <a:latin typeface="Verdana"/>
                <a:cs typeface="Verdana"/>
              </a:rPr>
              <a:t>t</a:t>
            </a:r>
            <a:r>
              <a:rPr dirty="0" sz="2000" spc="-285" b="1">
                <a:latin typeface="Verdana"/>
                <a:cs typeface="Verdana"/>
              </a:rPr>
              <a:t>à</a:t>
            </a:r>
            <a:endParaRPr sz="2000">
              <a:latin typeface="Verdana"/>
              <a:cs typeface="Verdana"/>
            </a:endParaRPr>
          </a:p>
          <a:p>
            <a:pPr marL="306705" indent="-294005">
              <a:lnSpc>
                <a:spcPct val="100000"/>
              </a:lnSpc>
              <a:buSzPct val="45000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000" spc="-20">
                <a:latin typeface="Tahoma"/>
                <a:cs typeface="Tahoma"/>
              </a:rPr>
              <a:t>N</a:t>
            </a:r>
            <a:r>
              <a:rPr dirty="0" sz="2000" spc="-20">
                <a:latin typeface="Tahoma"/>
                <a:cs typeface="Tahoma"/>
              </a:rPr>
              <a:t>o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 spc="50">
                <a:latin typeface="Tahoma"/>
                <a:cs typeface="Tahoma"/>
              </a:rPr>
              <a:t>l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250" b="1">
                <a:latin typeface="Verdana"/>
                <a:cs typeface="Verdana"/>
              </a:rPr>
              <a:t>re</a:t>
            </a:r>
            <a:r>
              <a:rPr dirty="0" sz="2000" spc="-270" b="1">
                <a:latin typeface="Verdana"/>
                <a:cs typeface="Verdana"/>
              </a:rPr>
              <a:t>ce</a:t>
            </a:r>
            <a:r>
              <a:rPr dirty="0" sz="2000" spc="-280" b="1">
                <a:latin typeface="Verdana"/>
                <a:cs typeface="Verdana"/>
              </a:rPr>
              <a:t>n</a:t>
            </a:r>
            <a:r>
              <a:rPr dirty="0" sz="2000" spc="-155" b="1">
                <a:latin typeface="Verdana"/>
                <a:cs typeface="Verdana"/>
              </a:rPr>
              <a:t>t</a:t>
            </a:r>
            <a:r>
              <a:rPr dirty="0" sz="2000" spc="-140" b="1">
                <a:latin typeface="Verdana"/>
                <a:cs typeface="Verdana"/>
              </a:rPr>
              <a:t>i</a:t>
            </a:r>
            <a:r>
              <a:rPr dirty="0" sz="2000" spc="-305" b="1">
                <a:latin typeface="Verdana"/>
                <a:cs typeface="Verdana"/>
              </a:rPr>
              <a:t>s</a:t>
            </a:r>
            <a:r>
              <a:rPr dirty="0" sz="2000" spc="-409" b="1">
                <a:latin typeface="Verdana"/>
                <a:cs typeface="Verdana"/>
              </a:rPr>
              <a:t>m</a:t>
            </a:r>
            <a:r>
              <a:rPr dirty="0" sz="2000" spc="-265" b="1">
                <a:latin typeface="Verdana"/>
                <a:cs typeface="Verdana"/>
              </a:rPr>
              <a:t>o</a:t>
            </a:r>
            <a:r>
              <a:rPr dirty="0" sz="2000" spc="-285" b="1">
                <a:latin typeface="Verdana"/>
                <a:cs typeface="Verdana"/>
              </a:rPr>
              <a:t> </a:t>
            </a:r>
            <a:r>
              <a:rPr dirty="0" sz="2000" spc="-65">
                <a:latin typeface="Tahoma"/>
                <a:cs typeface="Tahoma"/>
              </a:rPr>
              <a:t>e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 spc="50">
                <a:latin typeface="Tahoma"/>
                <a:cs typeface="Tahoma"/>
              </a:rPr>
              <a:t>l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215" b="1">
                <a:latin typeface="Verdana"/>
                <a:cs typeface="Verdana"/>
              </a:rPr>
              <a:t>loc</a:t>
            </a:r>
            <a:r>
              <a:rPr dirty="0" sz="2000" spc="-275" b="1">
                <a:latin typeface="Verdana"/>
                <a:cs typeface="Verdana"/>
              </a:rPr>
              <a:t>a</a:t>
            </a:r>
            <a:r>
              <a:rPr dirty="0" sz="2000" spc="-125" b="1">
                <a:latin typeface="Verdana"/>
                <a:cs typeface="Verdana"/>
              </a:rPr>
              <a:t>l</a:t>
            </a:r>
            <a:r>
              <a:rPr dirty="0" sz="2000" spc="-130" b="1">
                <a:latin typeface="Verdana"/>
                <a:cs typeface="Verdana"/>
              </a:rPr>
              <a:t>i</a:t>
            </a:r>
            <a:r>
              <a:rPr dirty="0" sz="2000" spc="-305" b="1">
                <a:latin typeface="Verdana"/>
                <a:cs typeface="Verdana"/>
              </a:rPr>
              <a:t>s</a:t>
            </a:r>
            <a:r>
              <a:rPr dirty="0" sz="2000" spc="-409" b="1">
                <a:latin typeface="Verdana"/>
                <a:cs typeface="Verdana"/>
              </a:rPr>
              <a:t>m</a:t>
            </a:r>
            <a:r>
              <a:rPr dirty="0" sz="2000" spc="-265" b="1">
                <a:latin typeface="Verdana"/>
                <a:cs typeface="Verdana"/>
              </a:rPr>
              <a:t>o</a:t>
            </a:r>
            <a:endParaRPr sz="2000">
              <a:latin typeface="Verdana"/>
              <a:cs typeface="Verdana"/>
            </a:endParaRPr>
          </a:p>
          <a:p>
            <a:pPr marL="306705" indent="-294005">
              <a:lnSpc>
                <a:spcPct val="100000"/>
              </a:lnSpc>
              <a:buSzPct val="45000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000" spc="-210" b="1">
                <a:latin typeface="Verdana"/>
                <a:cs typeface="Verdana"/>
              </a:rPr>
              <a:t>Verificabilità</a:t>
            </a:r>
            <a:endParaRPr sz="2000">
              <a:latin typeface="Verdana"/>
              <a:cs typeface="Verdana"/>
            </a:endParaRPr>
          </a:p>
          <a:p>
            <a:pPr marL="306705" indent="-294005">
              <a:lnSpc>
                <a:spcPct val="100000"/>
              </a:lnSpc>
              <a:buSzPct val="45000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000" spc="-25">
                <a:latin typeface="Tahoma"/>
                <a:cs typeface="Tahoma"/>
              </a:rPr>
              <a:t>Autorialità,</a:t>
            </a:r>
            <a:r>
              <a:rPr dirty="0" sz="2000" spc="-229">
                <a:latin typeface="Tahoma"/>
                <a:cs typeface="Tahoma"/>
              </a:rPr>
              <a:t> </a:t>
            </a:r>
            <a:r>
              <a:rPr dirty="0" sz="2000" spc="-15">
                <a:latin typeface="Tahoma"/>
                <a:cs typeface="Tahoma"/>
              </a:rPr>
              <a:t>autorità</a:t>
            </a:r>
            <a:r>
              <a:rPr dirty="0" sz="2000" spc="-220">
                <a:latin typeface="Tahoma"/>
                <a:cs typeface="Tahoma"/>
              </a:rPr>
              <a:t> </a:t>
            </a:r>
            <a:r>
              <a:rPr dirty="0" sz="2000">
                <a:latin typeface="Wingdings"/>
                <a:cs typeface="Wingdings"/>
              </a:rPr>
              <a:t></a:t>
            </a:r>
            <a:r>
              <a:rPr dirty="0" sz="2000" spc="-95">
                <a:latin typeface="Times New Roman"/>
                <a:cs typeface="Times New Roman"/>
              </a:rPr>
              <a:t> </a:t>
            </a:r>
            <a:r>
              <a:rPr dirty="0" sz="2000" spc="-40">
                <a:latin typeface="Tahoma"/>
                <a:cs typeface="Tahoma"/>
              </a:rPr>
              <a:t>Autorevolezza</a:t>
            </a:r>
            <a:r>
              <a:rPr dirty="0" sz="2000" spc="-220">
                <a:latin typeface="Tahoma"/>
                <a:cs typeface="Tahoma"/>
              </a:rPr>
              <a:t> </a:t>
            </a:r>
            <a:r>
              <a:rPr dirty="0" sz="2000" spc="-20">
                <a:latin typeface="Tahoma"/>
                <a:cs typeface="Tahoma"/>
              </a:rPr>
              <a:t>data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>
                <a:latin typeface="Tahoma"/>
                <a:cs typeface="Tahoma"/>
              </a:rPr>
              <a:t>dalle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200" b="1">
                <a:latin typeface="Verdana"/>
                <a:cs typeface="Verdana"/>
              </a:rPr>
              <a:t>fonti</a:t>
            </a:r>
            <a:r>
              <a:rPr dirty="0" sz="2000" spc="-285" b="1">
                <a:latin typeface="Verdana"/>
                <a:cs typeface="Verdana"/>
              </a:rPr>
              <a:t> </a:t>
            </a:r>
            <a:r>
              <a:rPr dirty="0" sz="2000" spc="-200" b="1">
                <a:latin typeface="Verdana"/>
                <a:cs typeface="Verdana"/>
              </a:rPr>
              <a:t>attendibili</a:t>
            </a:r>
            <a:endParaRPr sz="200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825" y="1635587"/>
            <a:ext cx="1154315" cy="11543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82662" y="297180"/>
            <a:ext cx="717804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275"/>
              <a:t>Fon</a:t>
            </a:r>
            <a:r>
              <a:rPr dirty="0" sz="4400" spc="-180"/>
              <a:t>t</a:t>
            </a:r>
            <a:r>
              <a:rPr dirty="0" sz="4400" spc="-114"/>
              <a:t>i</a:t>
            </a:r>
            <a:r>
              <a:rPr dirty="0" sz="4400" spc="-420"/>
              <a:t> </a:t>
            </a:r>
            <a:r>
              <a:rPr dirty="0" sz="4400" spc="-315"/>
              <a:t>a</a:t>
            </a:r>
            <a:r>
              <a:rPr dirty="0" sz="4400" spc="-145"/>
              <a:t>tt</a:t>
            </a:r>
            <a:r>
              <a:rPr dirty="0" sz="4400" spc="-305"/>
              <a:t>en</a:t>
            </a:r>
            <a:r>
              <a:rPr dirty="0" sz="4400" spc="-300"/>
              <a:t>d</a:t>
            </a:r>
            <a:r>
              <a:rPr dirty="0" sz="4400" spc="-120"/>
              <a:t>i</a:t>
            </a:r>
            <a:r>
              <a:rPr dirty="0" sz="4400" spc="-260"/>
              <a:t>b</a:t>
            </a:r>
            <a:r>
              <a:rPr dirty="0" sz="4400" spc="-120"/>
              <a:t>i</a:t>
            </a:r>
            <a:r>
              <a:rPr dirty="0" sz="4400" spc="-70"/>
              <a:t>l</a:t>
            </a:r>
            <a:r>
              <a:rPr dirty="0" sz="4400" spc="-114"/>
              <a:t>i</a:t>
            </a:r>
            <a:r>
              <a:rPr dirty="0" sz="4400" spc="-420"/>
              <a:t> </a:t>
            </a:r>
            <a:r>
              <a:rPr dirty="0" sz="4400" spc="-335"/>
              <a:t>e</a:t>
            </a:r>
            <a:r>
              <a:rPr dirty="0" sz="4400" spc="-425"/>
              <a:t> </a:t>
            </a:r>
            <a:r>
              <a:rPr dirty="0" sz="4400" spc="-250"/>
              <a:t>v</a:t>
            </a:r>
            <a:r>
              <a:rPr dirty="0" sz="4400" spc="-295"/>
              <a:t>e</a:t>
            </a:r>
            <a:r>
              <a:rPr dirty="0" sz="4400" spc="-215"/>
              <a:t>r</a:t>
            </a:r>
            <a:r>
              <a:rPr dirty="0" sz="4400" spc="-120"/>
              <a:t>i</a:t>
            </a:r>
            <a:r>
              <a:rPr dirty="0" sz="4400" spc="-190"/>
              <a:t>f</a:t>
            </a:r>
            <a:r>
              <a:rPr dirty="0" sz="4400" spc="-120"/>
              <a:t>i</a:t>
            </a:r>
            <a:r>
              <a:rPr dirty="0" sz="4400" spc="-285"/>
              <a:t>c</a:t>
            </a:r>
            <a:r>
              <a:rPr dirty="0" sz="4400" spc="-305"/>
              <a:t>a</a:t>
            </a:r>
            <a:r>
              <a:rPr dirty="0" sz="4400" spc="-260"/>
              <a:t>b</a:t>
            </a:r>
            <a:r>
              <a:rPr dirty="0" sz="4400" spc="-120"/>
              <a:t>i</a:t>
            </a:r>
            <a:r>
              <a:rPr dirty="0" sz="4400" spc="-70"/>
              <a:t>l</a:t>
            </a:r>
            <a:r>
              <a:rPr dirty="0" sz="4400" spc="-114"/>
              <a:t>i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128722" y="2660396"/>
            <a:ext cx="26339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45">
                <a:latin typeface="Tahoma"/>
                <a:cs typeface="Tahoma"/>
              </a:rPr>
              <a:t>R</a:t>
            </a:r>
            <a:r>
              <a:rPr dirty="0" sz="1800" spc="-25">
                <a:latin typeface="Tahoma"/>
                <a:cs typeface="Tahoma"/>
              </a:rPr>
              <a:t>i</a:t>
            </a:r>
            <a:r>
              <a:rPr dirty="0" sz="1800" spc="-55">
                <a:latin typeface="Tahoma"/>
                <a:cs typeface="Tahoma"/>
              </a:rPr>
              <a:t>f</a:t>
            </a:r>
            <a:r>
              <a:rPr dirty="0" sz="1800" spc="-60">
                <a:latin typeface="Tahoma"/>
                <a:cs typeface="Tahoma"/>
              </a:rPr>
              <a:t>e</a:t>
            </a:r>
            <a:r>
              <a:rPr dirty="0" sz="1800">
                <a:latin typeface="Tahoma"/>
                <a:cs typeface="Tahoma"/>
              </a:rPr>
              <a:t>r</a:t>
            </a:r>
            <a:r>
              <a:rPr dirty="0" sz="1800" spc="-5">
                <a:latin typeface="Tahoma"/>
                <a:cs typeface="Tahoma"/>
              </a:rPr>
              <a:t>i</a:t>
            </a:r>
            <a:r>
              <a:rPr dirty="0" sz="1800" spc="-25">
                <a:latin typeface="Tahoma"/>
                <a:cs typeface="Tahoma"/>
              </a:rPr>
              <a:t>m</a:t>
            </a:r>
            <a:r>
              <a:rPr dirty="0" sz="1800" spc="-60">
                <a:latin typeface="Tahoma"/>
                <a:cs typeface="Tahoma"/>
              </a:rPr>
              <a:t>e</a:t>
            </a:r>
            <a:r>
              <a:rPr dirty="0" sz="1800" spc="-20">
                <a:latin typeface="Tahoma"/>
                <a:cs typeface="Tahoma"/>
              </a:rPr>
              <a:t>n</a:t>
            </a:r>
            <a:r>
              <a:rPr dirty="0" sz="1800" spc="5">
                <a:latin typeface="Tahoma"/>
                <a:cs typeface="Tahoma"/>
              </a:rPr>
              <a:t>t</a:t>
            </a:r>
            <a:r>
              <a:rPr dirty="0" sz="1800" spc="-5">
                <a:latin typeface="Tahoma"/>
                <a:cs typeface="Tahoma"/>
              </a:rPr>
              <a:t>o</a:t>
            </a:r>
            <a:r>
              <a:rPr dirty="0" sz="1800" spc="-204">
                <a:latin typeface="Tahoma"/>
                <a:cs typeface="Tahoma"/>
              </a:rPr>
              <a:t> </a:t>
            </a:r>
            <a:r>
              <a:rPr dirty="0" sz="1800" spc="-15">
                <a:latin typeface="Tahoma"/>
                <a:cs typeface="Tahoma"/>
              </a:rPr>
              <a:t>p</a:t>
            </a:r>
            <a:r>
              <a:rPr dirty="0" sz="1800" spc="-20">
                <a:latin typeface="Tahoma"/>
                <a:cs typeface="Tahoma"/>
              </a:rPr>
              <a:t>u</a:t>
            </a:r>
            <a:r>
              <a:rPr dirty="0" sz="1800" spc="-20">
                <a:latin typeface="Tahoma"/>
                <a:cs typeface="Tahoma"/>
              </a:rPr>
              <a:t>n</a:t>
            </a:r>
            <a:r>
              <a:rPr dirty="0" sz="1800" spc="5">
                <a:latin typeface="Tahoma"/>
                <a:cs typeface="Tahoma"/>
              </a:rPr>
              <a:t>t</a:t>
            </a:r>
            <a:r>
              <a:rPr dirty="0" sz="1800" spc="-30">
                <a:latin typeface="Tahoma"/>
                <a:cs typeface="Tahoma"/>
              </a:rPr>
              <a:t>u</a:t>
            </a:r>
            <a:r>
              <a:rPr dirty="0" sz="1800" spc="-35">
                <a:latin typeface="Tahoma"/>
                <a:cs typeface="Tahoma"/>
              </a:rPr>
              <a:t>a</a:t>
            </a:r>
            <a:r>
              <a:rPr dirty="0" sz="1800" spc="45">
                <a:latin typeface="Tahoma"/>
                <a:cs typeface="Tahoma"/>
              </a:rPr>
              <a:t>l</a:t>
            </a:r>
            <a:r>
              <a:rPr dirty="0" sz="1800" spc="-60">
                <a:latin typeface="Tahoma"/>
                <a:cs typeface="Tahoma"/>
              </a:rPr>
              <a:t>e</a:t>
            </a:r>
            <a:r>
              <a:rPr dirty="0" sz="1800" spc="-190">
                <a:latin typeface="Tahoma"/>
                <a:cs typeface="Tahoma"/>
              </a:rPr>
              <a:t>:</a:t>
            </a:r>
            <a:r>
              <a:rPr dirty="0" sz="1800" spc="-204">
                <a:latin typeface="Tahoma"/>
                <a:cs typeface="Tahoma"/>
              </a:rPr>
              <a:t> </a:t>
            </a:r>
            <a:r>
              <a:rPr dirty="0" sz="1800" spc="-125" b="1">
                <a:latin typeface="Tahoma"/>
                <a:cs typeface="Tahoma"/>
              </a:rPr>
              <a:t>n</a:t>
            </a:r>
            <a:r>
              <a:rPr dirty="0" sz="1800" spc="-120" b="1">
                <a:latin typeface="Tahoma"/>
                <a:cs typeface="Tahoma"/>
              </a:rPr>
              <a:t>o</a:t>
            </a:r>
            <a:r>
              <a:rPr dirty="0" sz="1800" spc="-65" b="1">
                <a:latin typeface="Tahoma"/>
                <a:cs typeface="Tahoma"/>
              </a:rPr>
              <a:t>t</a:t>
            </a:r>
            <a:r>
              <a:rPr dirty="0" sz="1800" spc="-130" b="1">
                <a:latin typeface="Tahoma"/>
                <a:cs typeface="Tahoma"/>
              </a:rPr>
              <a:t>a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85352" y="2996332"/>
            <a:ext cx="8515350" cy="3091180"/>
            <a:chOff x="485352" y="2996332"/>
            <a:chExt cx="8515350" cy="309118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3399" y="3375542"/>
              <a:ext cx="8395596" cy="271141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5352" y="2996332"/>
              <a:ext cx="8515350" cy="42400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75301" y="6376880"/>
            <a:ext cx="3740127" cy="34941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5352" y="6256097"/>
            <a:ext cx="4166753" cy="49515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520055" y="2337308"/>
            <a:ext cx="2239010" cy="58039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50"/>
              </a:spcBef>
            </a:pPr>
            <a:r>
              <a:rPr dirty="0" sz="1800" spc="-35">
                <a:latin typeface="Tahoma"/>
                <a:cs typeface="Tahoma"/>
              </a:rPr>
              <a:t>F</a:t>
            </a:r>
            <a:r>
              <a:rPr dirty="0" sz="1800" spc="-30">
                <a:latin typeface="Tahoma"/>
                <a:cs typeface="Tahoma"/>
              </a:rPr>
              <a:t>o</a:t>
            </a:r>
            <a:r>
              <a:rPr dirty="0" sz="1800" spc="-20">
                <a:latin typeface="Tahoma"/>
                <a:cs typeface="Tahoma"/>
              </a:rPr>
              <a:t>n</a:t>
            </a:r>
            <a:r>
              <a:rPr dirty="0" sz="1800" spc="5">
                <a:latin typeface="Tahoma"/>
                <a:cs typeface="Tahoma"/>
              </a:rPr>
              <a:t>t</a:t>
            </a:r>
            <a:r>
              <a:rPr dirty="0" sz="1800" spc="30">
                <a:latin typeface="Tahoma"/>
                <a:cs typeface="Tahoma"/>
              </a:rPr>
              <a:t>i</a:t>
            </a:r>
            <a:r>
              <a:rPr dirty="0" sz="1800" spc="-210">
                <a:latin typeface="Tahoma"/>
                <a:cs typeface="Tahoma"/>
              </a:rPr>
              <a:t> </a:t>
            </a:r>
            <a:r>
              <a:rPr dirty="0" sz="1800" spc="-35">
                <a:latin typeface="Tahoma"/>
                <a:cs typeface="Tahoma"/>
              </a:rPr>
              <a:t>a</a:t>
            </a:r>
            <a:r>
              <a:rPr dirty="0" sz="1800">
                <a:latin typeface="Tahoma"/>
                <a:cs typeface="Tahoma"/>
              </a:rPr>
              <a:t>pp</a:t>
            </a:r>
            <a:r>
              <a:rPr dirty="0" sz="1800" spc="-25">
                <a:latin typeface="Tahoma"/>
                <a:cs typeface="Tahoma"/>
              </a:rPr>
              <a:t>r</a:t>
            </a:r>
            <a:r>
              <a:rPr dirty="0" sz="1800" spc="-5">
                <a:latin typeface="Tahoma"/>
                <a:cs typeface="Tahoma"/>
              </a:rPr>
              <a:t>o</a:t>
            </a:r>
            <a:r>
              <a:rPr dirty="0" sz="1800">
                <a:latin typeface="Tahoma"/>
                <a:cs typeface="Tahoma"/>
              </a:rPr>
              <a:t>p</a:t>
            </a:r>
            <a:r>
              <a:rPr dirty="0" sz="1800" spc="-25">
                <a:latin typeface="Tahoma"/>
                <a:cs typeface="Tahoma"/>
              </a:rPr>
              <a:t>r</a:t>
            </a:r>
            <a:r>
              <a:rPr dirty="0" sz="1800" spc="20">
                <a:latin typeface="Tahoma"/>
                <a:cs typeface="Tahoma"/>
              </a:rPr>
              <a:t>i</a:t>
            </a:r>
            <a:r>
              <a:rPr dirty="0" sz="1800" spc="-35">
                <a:latin typeface="Tahoma"/>
                <a:cs typeface="Tahoma"/>
              </a:rPr>
              <a:t>a</a:t>
            </a:r>
            <a:r>
              <a:rPr dirty="0" sz="1800" spc="5">
                <a:latin typeface="Tahoma"/>
                <a:cs typeface="Tahoma"/>
              </a:rPr>
              <a:t>t</a:t>
            </a:r>
            <a:r>
              <a:rPr dirty="0" sz="1800" spc="-65">
                <a:latin typeface="Tahoma"/>
                <a:cs typeface="Tahoma"/>
              </a:rPr>
              <a:t>e</a:t>
            </a:r>
            <a:r>
              <a:rPr dirty="0" sz="1800" spc="-100">
                <a:latin typeface="Tahoma"/>
                <a:cs typeface="Tahoma"/>
              </a:rPr>
              <a:t>,  </a:t>
            </a:r>
            <a:r>
              <a:rPr dirty="0" sz="1800" spc="-30">
                <a:latin typeface="Tahoma"/>
                <a:cs typeface="Tahoma"/>
              </a:rPr>
              <a:t>a</a:t>
            </a:r>
            <a:r>
              <a:rPr dirty="0" sz="1800" spc="-40">
                <a:latin typeface="Tahoma"/>
                <a:cs typeface="Tahoma"/>
              </a:rPr>
              <a:t>u</a:t>
            </a:r>
            <a:r>
              <a:rPr dirty="0" sz="1800" spc="5">
                <a:latin typeface="Tahoma"/>
                <a:cs typeface="Tahoma"/>
              </a:rPr>
              <a:t>t</a:t>
            </a:r>
            <a:r>
              <a:rPr dirty="0" sz="1800" spc="-10">
                <a:latin typeface="Tahoma"/>
                <a:cs typeface="Tahoma"/>
              </a:rPr>
              <a:t>o</a:t>
            </a:r>
            <a:r>
              <a:rPr dirty="0" sz="1800" spc="-30">
                <a:latin typeface="Tahoma"/>
                <a:cs typeface="Tahoma"/>
              </a:rPr>
              <a:t>r</a:t>
            </a:r>
            <a:r>
              <a:rPr dirty="0" sz="1800" spc="-65">
                <a:latin typeface="Tahoma"/>
                <a:cs typeface="Tahoma"/>
              </a:rPr>
              <a:t>e</a:t>
            </a:r>
            <a:r>
              <a:rPr dirty="0" sz="1800" spc="-65">
                <a:latin typeface="Tahoma"/>
                <a:cs typeface="Tahoma"/>
              </a:rPr>
              <a:t>v</a:t>
            </a:r>
            <a:r>
              <a:rPr dirty="0" sz="1800" spc="-10">
                <a:latin typeface="Tahoma"/>
                <a:cs typeface="Tahoma"/>
              </a:rPr>
              <a:t>o</a:t>
            </a:r>
            <a:r>
              <a:rPr dirty="0" sz="1800" spc="45">
                <a:latin typeface="Tahoma"/>
                <a:cs typeface="Tahoma"/>
              </a:rPr>
              <a:t>l</a:t>
            </a:r>
            <a:r>
              <a:rPr dirty="0" sz="1800" spc="30">
                <a:latin typeface="Tahoma"/>
                <a:cs typeface="Tahoma"/>
              </a:rPr>
              <a:t>i</a:t>
            </a:r>
            <a:r>
              <a:rPr dirty="0" sz="1800" spc="-210">
                <a:latin typeface="Tahoma"/>
                <a:cs typeface="Tahoma"/>
              </a:rPr>
              <a:t> </a:t>
            </a:r>
            <a:r>
              <a:rPr dirty="0" sz="1800" spc="-55">
                <a:latin typeface="Tahoma"/>
                <a:cs typeface="Tahoma"/>
              </a:rPr>
              <a:t>e</a:t>
            </a:r>
            <a:r>
              <a:rPr dirty="0" sz="1800" spc="-210">
                <a:latin typeface="Tahoma"/>
                <a:cs typeface="Tahoma"/>
              </a:rPr>
              <a:t> </a:t>
            </a:r>
            <a:r>
              <a:rPr dirty="0" sz="1800">
                <a:latin typeface="Tahoma"/>
                <a:cs typeface="Tahoma"/>
              </a:rPr>
              <a:t>p</a:t>
            </a:r>
            <a:r>
              <a:rPr dirty="0" sz="1800" spc="-30">
                <a:latin typeface="Tahoma"/>
                <a:cs typeface="Tahoma"/>
              </a:rPr>
              <a:t>u</a:t>
            </a:r>
            <a:r>
              <a:rPr dirty="0" sz="1800" spc="25">
                <a:latin typeface="Tahoma"/>
                <a:cs typeface="Tahoma"/>
              </a:rPr>
              <a:t>bb</a:t>
            </a:r>
            <a:r>
              <a:rPr dirty="0" sz="1800" spc="5">
                <a:latin typeface="Tahoma"/>
                <a:cs typeface="Tahoma"/>
              </a:rPr>
              <a:t>l</a:t>
            </a:r>
            <a:r>
              <a:rPr dirty="0" sz="1800" spc="20">
                <a:latin typeface="Tahoma"/>
                <a:cs typeface="Tahoma"/>
              </a:rPr>
              <a:t>i</a:t>
            </a:r>
            <a:r>
              <a:rPr dirty="0" sz="1800" spc="-10">
                <a:latin typeface="Tahoma"/>
                <a:cs typeface="Tahoma"/>
              </a:rPr>
              <a:t>c</a:t>
            </a:r>
            <a:r>
              <a:rPr dirty="0" sz="1800" spc="-15">
                <a:latin typeface="Tahoma"/>
                <a:cs typeface="Tahoma"/>
              </a:rPr>
              <a:t>a</a:t>
            </a:r>
            <a:r>
              <a:rPr dirty="0" sz="1800" spc="-15">
                <a:latin typeface="Tahoma"/>
                <a:cs typeface="Tahoma"/>
              </a:rPr>
              <a:t>t</a:t>
            </a:r>
            <a:r>
              <a:rPr dirty="0" sz="1800" spc="-55">
                <a:latin typeface="Tahoma"/>
                <a:cs typeface="Tahoma"/>
              </a:rPr>
              <a:t>e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1606" y="297180"/>
            <a:ext cx="630174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270"/>
              <a:t>Att</a:t>
            </a:r>
            <a:r>
              <a:rPr dirty="0" sz="4400" spc="-320"/>
              <a:t>e</a:t>
            </a:r>
            <a:r>
              <a:rPr dirty="0" sz="4400" spc="-305"/>
              <a:t>n</a:t>
            </a:r>
            <a:r>
              <a:rPr dirty="0" sz="4400" spc="-245"/>
              <a:t>d</a:t>
            </a:r>
            <a:r>
              <a:rPr dirty="0" sz="4400" spc="-125"/>
              <a:t>i</a:t>
            </a:r>
            <a:r>
              <a:rPr dirty="0" sz="4400" spc="-254"/>
              <a:t>b</a:t>
            </a:r>
            <a:r>
              <a:rPr dirty="0" sz="4400" spc="-130"/>
              <a:t>i</a:t>
            </a:r>
            <a:r>
              <a:rPr dirty="0" sz="4400" spc="-95"/>
              <a:t>l</a:t>
            </a:r>
            <a:r>
              <a:rPr dirty="0" sz="4400" spc="-100"/>
              <a:t>i</a:t>
            </a:r>
            <a:r>
              <a:rPr dirty="0" sz="4400" spc="-229"/>
              <a:t>tà</a:t>
            </a:r>
            <a:r>
              <a:rPr dirty="0" sz="4400" spc="-409"/>
              <a:t> </a:t>
            </a:r>
            <a:r>
              <a:rPr dirty="0" sz="4400" spc="-185"/>
              <a:t>di</a:t>
            </a:r>
            <a:r>
              <a:rPr dirty="0" sz="4400" spc="-415"/>
              <a:t> </a:t>
            </a:r>
            <a:r>
              <a:rPr dirty="0" sz="4400" spc="-955"/>
              <a:t>W</a:t>
            </a:r>
            <a:r>
              <a:rPr dirty="0" sz="4400" spc="-120"/>
              <a:t>i</a:t>
            </a:r>
            <a:r>
              <a:rPr dirty="0" sz="4400" spc="-245"/>
              <a:t>k</a:t>
            </a:r>
            <a:r>
              <a:rPr dirty="0" sz="4400" spc="-120"/>
              <a:t>i</a:t>
            </a:r>
            <a:r>
              <a:rPr dirty="0" sz="4400" spc="-300"/>
              <a:t>p</a:t>
            </a:r>
            <a:r>
              <a:rPr dirty="0" sz="4400" spc="-290"/>
              <a:t>e</a:t>
            </a:r>
            <a:r>
              <a:rPr dirty="0" sz="4400" spc="-245"/>
              <a:t>d</a:t>
            </a:r>
            <a:r>
              <a:rPr dirty="0" sz="4400" spc="-125"/>
              <a:t>i</a:t>
            </a:r>
            <a:r>
              <a:rPr dirty="0" sz="4400" spc="-320"/>
              <a:t>a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8648" y="2280629"/>
            <a:ext cx="7886699" cy="192786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02926" y="4433316"/>
            <a:ext cx="7919084" cy="995044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 marR="5080">
              <a:lnSpc>
                <a:spcPts val="3790"/>
              </a:lnSpc>
              <a:spcBef>
                <a:spcPts val="250"/>
              </a:spcBef>
            </a:pPr>
            <a:r>
              <a:rPr dirty="0" sz="3200" spc="-445" b="1">
                <a:latin typeface="Verdana"/>
                <a:cs typeface="Verdana"/>
              </a:rPr>
              <a:t>At</a:t>
            </a:r>
            <a:r>
              <a:rPr dirty="0" sz="3200" spc="-235" b="1">
                <a:latin typeface="Verdana"/>
                <a:cs typeface="Verdana"/>
              </a:rPr>
              <a:t>t</a:t>
            </a:r>
            <a:r>
              <a:rPr dirty="0" sz="3200" spc="-320" b="1">
                <a:latin typeface="Verdana"/>
                <a:cs typeface="Verdana"/>
              </a:rPr>
              <a:t>r</a:t>
            </a:r>
            <a:r>
              <a:rPr dirty="0" sz="3200" spc="-455" b="1">
                <a:latin typeface="Verdana"/>
                <a:cs typeface="Verdana"/>
              </a:rPr>
              <a:t>a</a:t>
            </a:r>
            <a:r>
              <a:rPr dirty="0" sz="3200" spc="-409" b="1">
                <a:latin typeface="Verdana"/>
                <a:cs typeface="Verdana"/>
              </a:rPr>
              <a:t>v</a:t>
            </a:r>
            <a:r>
              <a:rPr dirty="0" sz="3200" spc="-395" b="1">
                <a:latin typeface="Verdana"/>
                <a:cs typeface="Verdana"/>
              </a:rPr>
              <a:t>er</a:t>
            </a:r>
            <a:r>
              <a:rPr dirty="0" sz="3200" spc="-495" b="1">
                <a:latin typeface="Verdana"/>
                <a:cs typeface="Verdana"/>
              </a:rPr>
              <a:t>s</a:t>
            </a:r>
            <a:r>
              <a:rPr dirty="0" sz="3200" spc="-425" b="1">
                <a:latin typeface="Verdana"/>
                <a:cs typeface="Verdana"/>
              </a:rPr>
              <a:t>o</a:t>
            </a:r>
            <a:r>
              <a:rPr dirty="0" sz="3200" spc="-459" b="1">
                <a:latin typeface="Verdana"/>
                <a:cs typeface="Verdana"/>
              </a:rPr>
              <a:t> </a:t>
            </a:r>
            <a:r>
              <a:rPr dirty="0" sz="3200" spc="-185" b="1">
                <a:latin typeface="Verdana"/>
                <a:cs typeface="Verdana"/>
              </a:rPr>
              <a:t>l</a:t>
            </a:r>
            <a:r>
              <a:rPr dirty="0" sz="3200" spc="-470" b="1">
                <a:latin typeface="Verdana"/>
                <a:cs typeface="Verdana"/>
              </a:rPr>
              <a:t>e</a:t>
            </a:r>
            <a:r>
              <a:rPr dirty="0" sz="3200" spc="-455" b="1">
                <a:latin typeface="Verdana"/>
                <a:cs typeface="Verdana"/>
              </a:rPr>
              <a:t> </a:t>
            </a:r>
            <a:r>
              <a:rPr dirty="0" sz="3200" spc="-270" b="1">
                <a:latin typeface="Verdana"/>
                <a:cs typeface="Verdana"/>
              </a:rPr>
              <a:t>f</a:t>
            </a:r>
            <a:r>
              <a:rPr dirty="0" sz="3200" spc="-430" b="1">
                <a:latin typeface="Verdana"/>
                <a:cs typeface="Verdana"/>
              </a:rPr>
              <a:t>o</a:t>
            </a:r>
            <a:r>
              <a:rPr dirty="0" sz="3200" spc="-459" b="1">
                <a:latin typeface="Verdana"/>
                <a:cs typeface="Verdana"/>
              </a:rPr>
              <a:t>n</a:t>
            </a:r>
            <a:r>
              <a:rPr dirty="0" sz="3200" spc="-235" b="1">
                <a:latin typeface="Verdana"/>
                <a:cs typeface="Verdana"/>
              </a:rPr>
              <a:t>t</a:t>
            </a:r>
            <a:r>
              <a:rPr dirty="0" sz="3200" spc="-204" b="1">
                <a:latin typeface="Verdana"/>
                <a:cs typeface="Verdana"/>
              </a:rPr>
              <a:t>i,</a:t>
            </a:r>
            <a:r>
              <a:rPr dirty="0" sz="3200" spc="-450" b="1">
                <a:latin typeface="Verdana"/>
                <a:cs typeface="Verdana"/>
              </a:rPr>
              <a:t> </a:t>
            </a:r>
            <a:r>
              <a:rPr dirty="0" sz="3200" spc="-80">
                <a:latin typeface="Verdana"/>
                <a:cs typeface="Verdana"/>
              </a:rPr>
              <a:t>il</a:t>
            </a:r>
            <a:r>
              <a:rPr dirty="0" sz="3200" spc="-495">
                <a:latin typeface="Verdana"/>
                <a:cs typeface="Verdana"/>
              </a:rPr>
              <a:t> </a:t>
            </a:r>
            <a:r>
              <a:rPr dirty="0" sz="3200" spc="-70">
                <a:latin typeface="Verdana"/>
                <a:cs typeface="Verdana"/>
              </a:rPr>
              <a:t>l</a:t>
            </a:r>
            <a:r>
              <a:rPr dirty="0" sz="3200" spc="-300">
                <a:latin typeface="Verdana"/>
                <a:cs typeface="Verdana"/>
              </a:rPr>
              <a:t>e</a:t>
            </a:r>
            <a:r>
              <a:rPr dirty="0" sz="3200" spc="-195">
                <a:latin typeface="Verdana"/>
                <a:cs typeface="Verdana"/>
              </a:rPr>
              <a:t>t</a:t>
            </a:r>
            <a:r>
              <a:rPr dirty="0" sz="3200" spc="-175">
                <a:latin typeface="Verdana"/>
                <a:cs typeface="Verdana"/>
              </a:rPr>
              <a:t>t</a:t>
            </a:r>
            <a:r>
              <a:rPr dirty="0" sz="3200" spc="-210">
                <a:latin typeface="Verdana"/>
                <a:cs typeface="Verdana"/>
              </a:rPr>
              <a:t>o</a:t>
            </a:r>
            <a:r>
              <a:rPr dirty="0" sz="3200" spc="-260">
                <a:latin typeface="Verdana"/>
                <a:cs typeface="Verdana"/>
              </a:rPr>
              <a:t>r</a:t>
            </a:r>
            <a:r>
              <a:rPr dirty="0" sz="3200" spc="-320">
                <a:latin typeface="Verdana"/>
                <a:cs typeface="Verdana"/>
              </a:rPr>
              <a:t>e</a:t>
            </a:r>
            <a:r>
              <a:rPr dirty="0" sz="3200" spc="-490">
                <a:latin typeface="Verdana"/>
                <a:cs typeface="Verdana"/>
              </a:rPr>
              <a:t> </a:t>
            </a:r>
            <a:r>
              <a:rPr dirty="0" sz="3200" spc="-210">
                <a:latin typeface="Verdana"/>
                <a:cs typeface="Verdana"/>
              </a:rPr>
              <a:t>c</a:t>
            </a:r>
            <a:r>
              <a:rPr dirty="0" sz="3200" spc="-210">
                <a:latin typeface="Verdana"/>
                <a:cs typeface="Verdana"/>
              </a:rPr>
              <a:t>o</a:t>
            </a:r>
            <a:r>
              <a:rPr dirty="0" sz="3200" spc="-330">
                <a:latin typeface="Verdana"/>
                <a:cs typeface="Verdana"/>
              </a:rPr>
              <a:t>n</a:t>
            </a:r>
            <a:r>
              <a:rPr dirty="0" sz="3200" spc="-280">
                <a:latin typeface="Verdana"/>
                <a:cs typeface="Verdana"/>
              </a:rPr>
              <a:t>s</a:t>
            </a:r>
            <a:r>
              <a:rPr dirty="0" sz="3200" spc="-315">
                <a:latin typeface="Verdana"/>
                <a:cs typeface="Verdana"/>
              </a:rPr>
              <a:t>ape</a:t>
            </a:r>
            <a:r>
              <a:rPr dirty="0" sz="3200" spc="-305">
                <a:latin typeface="Verdana"/>
                <a:cs typeface="Verdana"/>
              </a:rPr>
              <a:t>v</a:t>
            </a:r>
            <a:r>
              <a:rPr dirty="0" sz="3200" spc="-210">
                <a:latin typeface="Verdana"/>
                <a:cs typeface="Verdana"/>
              </a:rPr>
              <a:t>o</a:t>
            </a:r>
            <a:r>
              <a:rPr dirty="0" sz="3200" spc="-70">
                <a:latin typeface="Verdana"/>
                <a:cs typeface="Verdana"/>
              </a:rPr>
              <a:t>l</a:t>
            </a:r>
            <a:r>
              <a:rPr dirty="0" sz="3200" spc="-320">
                <a:latin typeface="Verdana"/>
                <a:cs typeface="Verdana"/>
              </a:rPr>
              <a:t>e</a:t>
            </a:r>
            <a:r>
              <a:rPr dirty="0" sz="3200" spc="-500">
                <a:latin typeface="Verdana"/>
                <a:cs typeface="Verdana"/>
              </a:rPr>
              <a:t> </a:t>
            </a:r>
            <a:r>
              <a:rPr dirty="0" sz="3200" spc="-430" b="1">
                <a:latin typeface="Verdana"/>
                <a:cs typeface="Verdana"/>
              </a:rPr>
              <a:t>p</a:t>
            </a:r>
            <a:r>
              <a:rPr dirty="0" sz="3200" spc="-450" b="1">
                <a:latin typeface="Verdana"/>
                <a:cs typeface="Verdana"/>
              </a:rPr>
              <a:t>u</a:t>
            </a:r>
            <a:r>
              <a:rPr dirty="0" sz="3200" spc="-280" b="1">
                <a:latin typeface="Verdana"/>
                <a:cs typeface="Verdana"/>
              </a:rPr>
              <a:t>ò  </a:t>
            </a:r>
            <a:r>
              <a:rPr dirty="0" sz="3200" spc="-440" b="1">
                <a:latin typeface="Verdana"/>
                <a:cs typeface="Verdana"/>
              </a:rPr>
              <a:t>ve</a:t>
            </a:r>
            <a:r>
              <a:rPr dirty="0" sz="3200" spc="-265" b="1">
                <a:latin typeface="Verdana"/>
                <a:cs typeface="Verdana"/>
              </a:rPr>
              <a:t>ri</a:t>
            </a:r>
            <a:r>
              <a:rPr dirty="0" sz="3200" spc="-275" b="1">
                <a:latin typeface="Verdana"/>
                <a:cs typeface="Verdana"/>
              </a:rPr>
              <a:t>f</a:t>
            </a:r>
            <a:r>
              <a:rPr dirty="0" sz="3200" spc="-215" b="1">
                <a:latin typeface="Verdana"/>
                <a:cs typeface="Verdana"/>
              </a:rPr>
              <a:t>i</a:t>
            </a:r>
            <a:r>
              <a:rPr dirty="0" sz="3200" spc="-390" b="1">
                <a:latin typeface="Verdana"/>
                <a:cs typeface="Verdana"/>
              </a:rPr>
              <a:t>c</a:t>
            </a:r>
            <a:r>
              <a:rPr dirty="0" sz="3200" spc="-415" b="1">
                <a:latin typeface="Verdana"/>
                <a:cs typeface="Verdana"/>
              </a:rPr>
              <a:t>are</a:t>
            </a:r>
            <a:r>
              <a:rPr dirty="0" sz="3200" spc="-450" b="1">
                <a:latin typeface="Verdana"/>
                <a:cs typeface="Verdana"/>
              </a:rPr>
              <a:t> </a:t>
            </a:r>
            <a:r>
              <a:rPr dirty="0" sz="3200" spc="-125">
                <a:latin typeface="Verdana"/>
                <a:cs typeface="Verdana"/>
              </a:rPr>
              <a:t>l</a:t>
            </a:r>
            <a:r>
              <a:rPr dirty="0" sz="3200" spc="-254">
                <a:latin typeface="Verdana"/>
                <a:cs typeface="Verdana"/>
              </a:rPr>
              <a:t>a</a:t>
            </a:r>
            <a:r>
              <a:rPr dirty="0" sz="3200" spc="-490">
                <a:latin typeface="Verdana"/>
                <a:cs typeface="Verdana"/>
              </a:rPr>
              <a:t> </a:t>
            </a:r>
            <a:r>
              <a:rPr dirty="0" sz="3200" spc="-395">
                <a:latin typeface="Verdana"/>
                <a:cs typeface="Verdana"/>
              </a:rPr>
              <a:t>v</a:t>
            </a:r>
            <a:r>
              <a:rPr dirty="0" sz="3200" spc="-315">
                <a:latin typeface="Verdana"/>
                <a:cs typeface="Verdana"/>
              </a:rPr>
              <a:t>a</a:t>
            </a:r>
            <a:r>
              <a:rPr dirty="0" sz="3200" spc="-85">
                <a:latin typeface="Verdana"/>
                <a:cs typeface="Verdana"/>
              </a:rPr>
              <a:t>li</a:t>
            </a:r>
            <a:r>
              <a:rPr dirty="0" sz="3200" spc="-225">
                <a:latin typeface="Verdana"/>
                <a:cs typeface="Verdana"/>
              </a:rPr>
              <a:t>d</a:t>
            </a:r>
            <a:r>
              <a:rPr dirty="0" sz="3200" spc="-100">
                <a:latin typeface="Verdana"/>
                <a:cs typeface="Verdana"/>
              </a:rPr>
              <a:t>i</a:t>
            </a:r>
            <a:r>
              <a:rPr dirty="0" sz="3200" spc="-175">
                <a:latin typeface="Verdana"/>
                <a:cs typeface="Verdana"/>
              </a:rPr>
              <a:t>t</a:t>
            </a:r>
            <a:r>
              <a:rPr dirty="0" sz="3200" spc="-310">
                <a:latin typeface="Verdana"/>
                <a:cs typeface="Verdana"/>
              </a:rPr>
              <a:t>à</a:t>
            </a:r>
            <a:r>
              <a:rPr dirty="0" sz="3200" spc="-490">
                <a:latin typeface="Verdana"/>
                <a:cs typeface="Verdana"/>
              </a:rPr>
              <a:t> </a:t>
            </a:r>
            <a:r>
              <a:rPr dirty="0" sz="3200" spc="-225">
                <a:latin typeface="Verdana"/>
                <a:cs typeface="Verdana"/>
              </a:rPr>
              <a:t>d</a:t>
            </a:r>
            <a:r>
              <a:rPr dirty="0" sz="3200" spc="-325">
                <a:latin typeface="Verdana"/>
                <a:cs typeface="Verdana"/>
              </a:rPr>
              <a:t>e</a:t>
            </a:r>
            <a:r>
              <a:rPr dirty="0" sz="3200" spc="-65">
                <a:latin typeface="Verdana"/>
                <a:cs typeface="Verdana"/>
              </a:rPr>
              <a:t>l</a:t>
            </a:r>
            <a:r>
              <a:rPr dirty="0" sz="3200" spc="-495">
                <a:latin typeface="Verdana"/>
                <a:cs typeface="Verdana"/>
              </a:rPr>
              <a:t> </a:t>
            </a:r>
            <a:r>
              <a:rPr dirty="0" sz="3200" spc="-210">
                <a:latin typeface="Verdana"/>
                <a:cs typeface="Verdana"/>
              </a:rPr>
              <a:t>c</a:t>
            </a:r>
            <a:r>
              <a:rPr dirty="0" sz="3200" spc="-210">
                <a:latin typeface="Verdana"/>
                <a:cs typeface="Verdana"/>
              </a:rPr>
              <a:t>o</a:t>
            </a:r>
            <a:r>
              <a:rPr dirty="0" sz="3200" spc="-280">
                <a:latin typeface="Verdana"/>
                <a:cs typeface="Verdana"/>
              </a:rPr>
              <a:t>n</a:t>
            </a:r>
            <a:r>
              <a:rPr dirty="0" sz="3200" spc="-175">
                <a:latin typeface="Verdana"/>
                <a:cs typeface="Verdana"/>
              </a:rPr>
              <a:t>t</a:t>
            </a:r>
            <a:r>
              <a:rPr dirty="0" sz="3200" spc="-325">
                <a:latin typeface="Verdana"/>
                <a:cs typeface="Verdana"/>
              </a:rPr>
              <a:t>e</a:t>
            </a:r>
            <a:r>
              <a:rPr dirty="0" sz="3200" spc="-280">
                <a:latin typeface="Verdana"/>
                <a:cs typeface="Verdana"/>
              </a:rPr>
              <a:t>n</a:t>
            </a:r>
            <a:r>
              <a:rPr dirty="0" sz="3200" spc="-295">
                <a:latin typeface="Verdana"/>
                <a:cs typeface="Verdana"/>
              </a:rPr>
              <a:t>u</a:t>
            </a:r>
            <a:r>
              <a:rPr dirty="0" sz="3200" spc="-175">
                <a:latin typeface="Verdana"/>
                <a:cs typeface="Verdana"/>
              </a:rPr>
              <a:t>t</a:t>
            </a:r>
            <a:r>
              <a:rPr dirty="0" sz="3200" spc="-210">
                <a:latin typeface="Verdana"/>
                <a:cs typeface="Verdana"/>
              </a:rPr>
              <a:t>o</a:t>
            </a:r>
            <a:r>
              <a:rPr dirty="0" sz="3200" spc="-370">
                <a:latin typeface="Verdana"/>
                <a:cs typeface="Verdana"/>
              </a:rPr>
              <a:t>.</a:t>
            </a:r>
            <a:endParaRPr sz="3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11286"/>
            <a:ext cx="9143432" cy="18711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95"/>
              <a:t>I</a:t>
            </a:r>
            <a:r>
              <a:rPr dirty="0" spc="-305"/>
              <a:t>l</a:t>
            </a:r>
            <a:r>
              <a:rPr dirty="0" spc="-385"/>
              <a:t> </a:t>
            </a:r>
            <a:r>
              <a:rPr dirty="0" spc="-434"/>
              <a:t>2</a:t>
            </a:r>
            <a:r>
              <a:rPr dirty="0" spc="-620"/>
              <a:t>°</a:t>
            </a:r>
            <a:r>
              <a:rPr dirty="0" spc="-375"/>
              <a:t> </a:t>
            </a:r>
            <a:r>
              <a:rPr dirty="0" spc="-145"/>
              <a:t>pil</a:t>
            </a:r>
            <a:r>
              <a:rPr dirty="0" spc="-300"/>
              <a:t>a</a:t>
            </a:r>
            <a:r>
              <a:rPr dirty="0" spc="-300"/>
              <a:t>s</a:t>
            </a:r>
            <a:r>
              <a:rPr dirty="0" spc="-145"/>
              <a:t>t</a:t>
            </a:r>
            <a:r>
              <a:rPr dirty="0" spc="-210"/>
              <a:t>ro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44296" y="1965452"/>
            <a:ext cx="8083550" cy="38144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449070">
              <a:lnSpc>
                <a:spcPct val="100000"/>
              </a:lnSpc>
              <a:spcBef>
                <a:spcPts val="100"/>
              </a:spcBef>
            </a:pPr>
            <a:r>
              <a:rPr dirty="0" sz="2400" spc="-30" b="1">
                <a:latin typeface="Verdana"/>
                <a:cs typeface="Verdana"/>
              </a:rPr>
              <a:t>Wikipedia</a:t>
            </a:r>
            <a:r>
              <a:rPr dirty="0" sz="2400" spc="-60" b="1">
                <a:latin typeface="Verdana"/>
                <a:cs typeface="Verdana"/>
              </a:rPr>
              <a:t> </a:t>
            </a:r>
            <a:r>
              <a:rPr dirty="0" sz="2400" spc="-20" b="1">
                <a:latin typeface="Verdana"/>
                <a:cs typeface="Verdana"/>
              </a:rPr>
              <a:t>ha</a:t>
            </a:r>
            <a:r>
              <a:rPr dirty="0" sz="2400" spc="-60" b="1">
                <a:latin typeface="Verdana"/>
                <a:cs typeface="Verdana"/>
              </a:rPr>
              <a:t> </a:t>
            </a:r>
            <a:r>
              <a:rPr dirty="0" sz="2400" spc="-20" b="1">
                <a:latin typeface="Verdana"/>
                <a:cs typeface="Verdana"/>
              </a:rPr>
              <a:t>un</a:t>
            </a:r>
            <a:r>
              <a:rPr dirty="0" sz="2400" spc="-70" b="1">
                <a:latin typeface="Verdana"/>
                <a:cs typeface="Verdana"/>
              </a:rPr>
              <a:t> </a:t>
            </a:r>
            <a:r>
              <a:rPr dirty="0" sz="2400" spc="-25" b="1">
                <a:latin typeface="Verdana"/>
                <a:cs typeface="Verdana"/>
              </a:rPr>
              <a:t>punto</a:t>
            </a:r>
            <a:r>
              <a:rPr dirty="0" sz="2400" spc="-55" b="1">
                <a:latin typeface="Verdana"/>
                <a:cs typeface="Verdana"/>
              </a:rPr>
              <a:t> </a:t>
            </a:r>
            <a:r>
              <a:rPr dirty="0" sz="2400" spc="-15" b="1">
                <a:latin typeface="Verdana"/>
                <a:cs typeface="Verdana"/>
              </a:rPr>
              <a:t>di</a:t>
            </a:r>
            <a:r>
              <a:rPr dirty="0" sz="2400" spc="-50" b="1">
                <a:latin typeface="Verdana"/>
                <a:cs typeface="Verdana"/>
              </a:rPr>
              <a:t> </a:t>
            </a:r>
            <a:r>
              <a:rPr dirty="0" sz="2400" spc="-20" b="1">
                <a:latin typeface="Verdana"/>
                <a:cs typeface="Verdana"/>
              </a:rPr>
              <a:t>vista</a:t>
            </a:r>
            <a:r>
              <a:rPr dirty="0" sz="2400" spc="-60" b="1">
                <a:latin typeface="Verdana"/>
                <a:cs typeface="Verdana"/>
              </a:rPr>
              <a:t> </a:t>
            </a:r>
            <a:r>
              <a:rPr dirty="0" sz="2400" spc="-25" b="1">
                <a:latin typeface="Verdana"/>
                <a:cs typeface="Verdana"/>
              </a:rPr>
              <a:t>neutrale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9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700">
              <a:latin typeface="Verdana"/>
              <a:cs typeface="Verdana"/>
            </a:endParaRPr>
          </a:p>
          <a:p>
            <a:pPr marL="306705" indent="-294005">
              <a:lnSpc>
                <a:spcPts val="2845"/>
              </a:lnSpc>
              <a:buSzPct val="45833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400" spc="-135" b="1">
                <a:latin typeface="Tahoma"/>
                <a:cs typeface="Tahoma"/>
              </a:rPr>
              <a:t>Neutralità</a:t>
            </a:r>
            <a:endParaRPr sz="2400">
              <a:latin typeface="Tahoma"/>
              <a:cs typeface="Tahoma"/>
            </a:endParaRPr>
          </a:p>
          <a:p>
            <a:pPr marL="306705" indent="-294005">
              <a:lnSpc>
                <a:spcPts val="2845"/>
              </a:lnSpc>
              <a:buSzPct val="45833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400" spc="-145" b="1">
                <a:latin typeface="Tahoma"/>
                <a:cs typeface="Tahoma"/>
              </a:rPr>
              <a:t>Oggettività</a:t>
            </a:r>
            <a:endParaRPr sz="2400">
              <a:latin typeface="Tahoma"/>
              <a:cs typeface="Tahoma"/>
            </a:endParaRPr>
          </a:p>
          <a:p>
            <a:pPr marL="306705" indent="-294005">
              <a:lnSpc>
                <a:spcPct val="100000"/>
              </a:lnSpc>
              <a:spcBef>
                <a:spcPts val="25"/>
              </a:spcBef>
              <a:buSzPct val="45833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400" spc="-440" b="1">
                <a:latin typeface="Tahoma"/>
                <a:cs typeface="Tahoma"/>
              </a:rPr>
              <a:t>I</a:t>
            </a:r>
            <a:r>
              <a:rPr dirty="0" sz="2400" spc="-235" b="1">
                <a:latin typeface="Tahoma"/>
                <a:cs typeface="Tahoma"/>
              </a:rPr>
              <a:t>m</a:t>
            </a:r>
            <a:r>
              <a:rPr dirty="0" sz="2400" spc="-145" b="1">
                <a:latin typeface="Tahoma"/>
                <a:cs typeface="Tahoma"/>
              </a:rPr>
              <a:t>p</a:t>
            </a:r>
            <a:r>
              <a:rPr dirty="0" sz="2400" spc="-180" b="1">
                <a:latin typeface="Tahoma"/>
                <a:cs typeface="Tahoma"/>
              </a:rPr>
              <a:t>a</a:t>
            </a:r>
            <a:r>
              <a:rPr dirty="0" sz="2400" spc="-100" b="1">
                <a:latin typeface="Tahoma"/>
                <a:cs typeface="Tahoma"/>
              </a:rPr>
              <a:t>r</a:t>
            </a:r>
            <a:r>
              <a:rPr dirty="0" sz="2400" spc="-165" b="1">
                <a:latin typeface="Tahoma"/>
                <a:cs typeface="Tahoma"/>
              </a:rPr>
              <a:t>z</a:t>
            </a:r>
            <a:r>
              <a:rPr dirty="0" sz="2400" spc="-70" b="1">
                <a:latin typeface="Tahoma"/>
                <a:cs typeface="Tahoma"/>
              </a:rPr>
              <a:t>i</a:t>
            </a:r>
            <a:r>
              <a:rPr dirty="0" sz="2400" spc="-180" b="1">
                <a:latin typeface="Tahoma"/>
                <a:cs typeface="Tahoma"/>
              </a:rPr>
              <a:t>a</a:t>
            </a:r>
            <a:r>
              <a:rPr dirty="0" sz="2400" spc="-50" b="1">
                <a:latin typeface="Tahoma"/>
                <a:cs typeface="Tahoma"/>
              </a:rPr>
              <a:t>l</a:t>
            </a:r>
            <a:r>
              <a:rPr dirty="0" sz="2400" spc="-55" b="1">
                <a:latin typeface="Tahoma"/>
                <a:cs typeface="Tahoma"/>
              </a:rPr>
              <a:t>i</a:t>
            </a:r>
            <a:r>
              <a:rPr dirty="0" sz="2400" spc="-80" b="1">
                <a:latin typeface="Tahoma"/>
                <a:cs typeface="Tahoma"/>
              </a:rPr>
              <a:t>t</a:t>
            </a:r>
            <a:r>
              <a:rPr dirty="0" sz="2400" spc="-175" b="1">
                <a:latin typeface="Tahoma"/>
                <a:cs typeface="Tahoma"/>
              </a:rPr>
              <a:t>à</a:t>
            </a:r>
            <a:r>
              <a:rPr dirty="0" sz="2400" spc="-235" b="1">
                <a:latin typeface="Tahoma"/>
                <a:cs typeface="Tahoma"/>
              </a:rPr>
              <a:t> </a:t>
            </a:r>
            <a:r>
              <a:rPr dirty="0" sz="2400" spc="-75">
                <a:latin typeface="Tahoma"/>
                <a:cs typeface="Tahoma"/>
              </a:rPr>
              <a:t>e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10">
                <a:latin typeface="Tahoma"/>
                <a:cs typeface="Tahoma"/>
              </a:rPr>
              <a:t>p</a:t>
            </a:r>
            <a:r>
              <a:rPr dirty="0" sz="2400" spc="-35">
                <a:latin typeface="Tahoma"/>
                <a:cs typeface="Tahoma"/>
              </a:rPr>
              <a:t>r</a:t>
            </a:r>
            <a:r>
              <a:rPr dirty="0" sz="2400" spc="-10">
                <a:latin typeface="Tahoma"/>
                <a:cs typeface="Tahoma"/>
              </a:rPr>
              <a:t>o</a:t>
            </a:r>
            <a:r>
              <a:rPr dirty="0" sz="2400" spc="10">
                <a:latin typeface="Tahoma"/>
                <a:cs typeface="Tahoma"/>
              </a:rPr>
              <a:t>p</a:t>
            </a:r>
            <a:r>
              <a:rPr dirty="0" sz="2400" spc="-10">
                <a:latin typeface="Tahoma"/>
                <a:cs typeface="Tahoma"/>
              </a:rPr>
              <a:t>o</a:t>
            </a:r>
            <a:r>
              <a:rPr dirty="0" sz="2400" spc="-35">
                <a:latin typeface="Tahoma"/>
                <a:cs typeface="Tahoma"/>
              </a:rPr>
              <a:t>r</a:t>
            </a:r>
            <a:r>
              <a:rPr dirty="0" sz="2400" spc="-50">
                <a:latin typeface="Tahoma"/>
                <a:cs typeface="Tahoma"/>
              </a:rPr>
              <a:t>z</a:t>
            </a:r>
            <a:r>
              <a:rPr dirty="0" sz="2400" spc="10">
                <a:latin typeface="Tahoma"/>
                <a:cs typeface="Tahoma"/>
              </a:rPr>
              <a:t>io</a:t>
            </a:r>
            <a:r>
              <a:rPr dirty="0" sz="2400" spc="-35">
                <a:latin typeface="Tahoma"/>
                <a:cs typeface="Tahoma"/>
              </a:rPr>
              <a:t>n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55">
                <a:latin typeface="Tahoma"/>
                <a:cs typeface="Tahoma"/>
              </a:rPr>
              <a:t>l</a:t>
            </a:r>
            <a:r>
              <a:rPr dirty="0" sz="2400" spc="15">
                <a:latin typeface="Tahoma"/>
                <a:cs typeface="Tahoma"/>
              </a:rPr>
              <a:t>i</a:t>
            </a:r>
            <a:r>
              <a:rPr dirty="0" sz="2400" spc="30">
                <a:latin typeface="Tahoma"/>
                <a:cs typeface="Tahoma"/>
              </a:rPr>
              <a:t>t</a:t>
            </a:r>
            <a:r>
              <a:rPr dirty="0" sz="2400" spc="-55">
                <a:latin typeface="Tahoma"/>
                <a:cs typeface="Tahoma"/>
              </a:rPr>
              <a:t>à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55">
                <a:latin typeface="Tahoma"/>
                <a:cs typeface="Tahoma"/>
              </a:rPr>
              <a:t>ll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35">
                <a:latin typeface="Tahoma"/>
                <a:cs typeface="Tahoma"/>
              </a:rPr>
              <a:t>r</a:t>
            </a:r>
            <a:r>
              <a:rPr dirty="0" sz="2400" spc="45">
                <a:latin typeface="Tahoma"/>
                <a:cs typeface="Tahoma"/>
              </a:rPr>
              <a:t>il</a:t>
            </a:r>
            <a:r>
              <a:rPr dirty="0" sz="2400" spc="-85">
                <a:latin typeface="Tahoma"/>
                <a:cs typeface="Tahoma"/>
              </a:rPr>
              <a:t>e</a:t>
            </a:r>
            <a:r>
              <a:rPr dirty="0" sz="2400" spc="-75">
                <a:latin typeface="Tahoma"/>
                <a:cs typeface="Tahoma"/>
              </a:rPr>
              <a:t>v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-35">
                <a:latin typeface="Tahoma"/>
                <a:cs typeface="Tahoma"/>
              </a:rPr>
              <a:t>n</a:t>
            </a:r>
            <a:r>
              <a:rPr dirty="0" sz="2400" spc="-50">
                <a:latin typeface="Tahoma"/>
                <a:cs typeface="Tahoma"/>
              </a:rPr>
              <a:t>z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-130">
                <a:latin typeface="Tahoma"/>
                <a:cs typeface="Tahoma"/>
              </a:rPr>
              <a:t>.</a:t>
            </a:r>
            <a:endParaRPr sz="2400">
              <a:latin typeface="Tahoma"/>
              <a:cs typeface="Tahoma"/>
            </a:endParaRPr>
          </a:p>
          <a:p>
            <a:pPr marL="306705" indent="-294005">
              <a:lnSpc>
                <a:spcPct val="100000"/>
              </a:lnSpc>
              <a:spcBef>
                <a:spcPts val="25"/>
              </a:spcBef>
              <a:buSzPct val="45833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400" spc="50">
                <a:latin typeface="Tahoma"/>
                <a:cs typeface="Tahoma"/>
              </a:rPr>
              <a:t>P</a:t>
            </a:r>
            <a:r>
              <a:rPr dirty="0" sz="2400" spc="15">
                <a:latin typeface="Tahoma"/>
                <a:cs typeface="Tahoma"/>
              </a:rPr>
              <a:t>i</a:t>
            </a:r>
            <a:r>
              <a:rPr dirty="0" sz="2400" spc="-35">
                <a:latin typeface="Tahoma"/>
                <a:cs typeface="Tahoma"/>
              </a:rPr>
              <a:t>ù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5">
                <a:latin typeface="Tahoma"/>
                <a:cs typeface="Tahoma"/>
              </a:rPr>
              <a:t>t</a:t>
            </a:r>
            <a:r>
              <a:rPr dirty="0" sz="2400" spc="-80">
                <a:latin typeface="Tahoma"/>
                <a:cs typeface="Tahoma"/>
              </a:rPr>
              <a:t>e</a:t>
            </a:r>
            <a:r>
              <a:rPr dirty="0" sz="2400" spc="-10">
                <a:latin typeface="Tahoma"/>
                <a:cs typeface="Tahoma"/>
              </a:rPr>
              <a:t>o</a:t>
            </a:r>
            <a:r>
              <a:rPr dirty="0" sz="2400" spc="5">
                <a:latin typeface="Tahoma"/>
                <a:cs typeface="Tahoma"/>
              </a:rPr>
              <a:t>r</a:t>
            </a:r>
            <a:r>
              <a:rPr dirty="0" sz="2400" spc="-5">
                <a:latin typeface="Tahoma"/>
                <a:cs typeface="Tahoma"/>
              </a:rPr>
              <a:t>i</a:t>
            </a:r>
            <a:r>
              <a:rPr dirty="0" sz="2400" spc="-75">
                <a:latin typeface="Tahoma"/>
                <a:cs typeface="Tahoma"/>
              </a:rPr>
              <a:t>e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-45">
                <a:latin typeface="Tahoma"/>
                <a:cs typeface="Tahoma"/>
              </a:rPr>
              <a:t>u</a:t>
            </a:r>
            <a:r>
              <a:rPr dirty="0" sz="2400" spc="5">
                <a:latin typeface="Tahoma"/>
                <a:cs typeface="Tahoma"/>
              </a:rPr>
              <a:t>t</a:t>
            </a:r>
            <a:r>
              <a:rPr dirty="0" sz="2400" spc="-10">
                <a:latin typeface="Tahoma"/>
                <a:cs typeface="Tahoma"/>
              </a:rPr>
              <a:t>o</a:t>
            </a:r>
            <a:r>
              <a:rPr dirty="0" sz="2400" spc="-45">
                <a:latin typeface="Tahoma"/>
                <a:cs typeface="Tahoma"/>
              </a:rPr>
              <a:t>r</a:t>
            </a:r>
            <a:r>
              <a:rPr dirty="0" sz="2400" spc="-70">
                <a:latin typeface="Tahoma"/>
                <a:cs typeface="Tahoma"/>
              </a:rPr>
              <a:t>e</a:t>
            </a:r>
            <a:r>
              <a:rPr dirty="0" sz="2400" spc="-40">
                <a:latin typeface="Tahoma"/>
                <a:cs typeface="Tahoma"/>
              </a:rPr>
              <a:t>v</a:t>
            </a:r>
            <a:r>
              <a:rPr dirty="0" sz="2400" spc="-50">
                <a:latin typeface="Tahoma"/>
                <a:cs typeface="Tahoma"/>
              </a:rPr>
              <a:t>o</a:t>
            </a:r>
            <a:r>
              <a:rPr dirty="0" sz="2400" spc="55">
                <a:latin typeface="Tahoma"/>
                <a:cs typeface="Tahoma"/>
              </a:rPr>
              <a:t>l</a:t>
            </a:r>
            <a:r>
              <a:rPr dirty="0" sz="2400" spc="35">
                <a:latin typeface="Tahoma"/>
                <a:cs typeface="Tahoma"/>
              </a:rPr>
              <a:t>i</a:t>
            </a:r>
            <a:r>
              <a:rPr dirty="0" sz="2400" spc="-130">
                <a:latin typeface="Tahoma"/>
                <a:cs typeface="Tahoma"/>
              </a:rPr>
              <a:t>,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80">
                <a:latin typeface="Tahoma"/>
                <a:cs typeface="Tahoma"/>
              </a:rPr>
              <a:t>s</a:t>
            </a:r>
            <a:r>
              <a:rPr dirty="0" sz="2400" spc="-75">
                <a:latin typeface="Tahoma"/>
                <a:cs typeface="Tahoma"/>
              </a:rPr>
              <a:t>e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10">
                <a:latin typeface="Tahoma"/>
                <a:cs typeface="Tahoma"/>
              </a:rPr>
              <a:t>c</a:t>
            </a:r>
            <a:r>
              <a:rPr dirty="0" sz="2400" spc="-10">
                <a:latin typeface="Tahoma"/>
                <a:cs typeface="Tahoma"/>
              </a:rPr>
              <a:t>o</a:t>
            </a:r>
            <a:r>
              <a:rPr dirty="0" sz="2400" spc="-30">
                <a:latin typeface="Tahoma"/>
                <a:cs typeface="Tahoma"/>
              </a:rPr>
              <a:t>n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110" b="1">
                <a:latin typeface="Tahoma"/>
                <a:cs typeface="Tahoma"/>
              </a:rPr>
              <a:t>f</a:t>
            </a:r>
            <a:r>
              <a:rPr dirty="0" sz="2400" spc="-150" b="1">
                <a:latin typeface="Tahoma"/>
                <a:cs typeface="Tahoma"/>
              </a:rPr>
              <a:t>o</a:t>
            </a:r>
            <a:r>
              <a:rPr dirty="0" sz="2400" spc="-165" b="1">
                <a:latin typeface="Tahoma"/>
                <a:cs typeface="Tahoma"/>
              </a:rPr>
              <a:t>n</a:t>
            </a:r>
            <a:r>
              <a:rPr dirty="0" sz="2400" spc="-80" b="1">
                <a:latin typeface="Tahoma"/>
                <a:cs typeface="Tahoma"/>
              </a:rPr>
              <a:t>t</a:t>
            </a:r>
            <a:r>
              <a:rPr dirty="0" sz="2400" spc="-65" b="1">
                <a:latin typeface="Tahoma"/>
                <a:cs typeface="Tahoma"/>
              </a:rPr>
              <a:t>i</a:t>
            </a:r>
            <a:r>
              <a:rPr dirty="0" sz="2400" spc="-235" b="1">
                <a:latin typeface="Tahoma"/>
                <a:cs typeface="Tahoma"/>
              </a:rPr>
              <a:t> </a:t>
            </a:r>
            <a:r>
              <a:rPr dirty="0" sz="2400" spc="-180" b="1">
                <a:latin typeface="Tahoma"/>
                <a:cs typeface="Tahoma"/>
              </a:rPr>
              <a:t>a</a:t>
            </a:r>
            <a:r>
              <a:rPr dirty="0" sz="2400" spc="-80" b="1">
                <a:latin typeface="Tahoma"/>
                <a:cs typeface="Tahoma"/>
              </a:rPr>
              <a:t>tt</a:t>
            </a:r>
            <a:r>
              <a:rPr dirty="0" sz="2400" spc="-195" b="1">
                <a:latin typeface="Tahoma"/>
                <a:cs typeface="Tahoma"/>
              </a:rPr>
              <a:t>e</a:t>
            </a:r>
            <a:r>
              <a:rPr dirty="0" sz="2400" spc="-165" b="1">
                <a:latin typeface="Tahoma"/>
                <a:cs typeface="Tahoma"/>
              </a:rPr>
              <a:t>n</a:t>
            </a:r>
            <a:r>
              <a:rPr dirty="0" sz="2400" spc="-145" b="1">
                <a:latin typeface="Tahoma"/>
                <a:cs typeface="Tahoma"/>
              </a:rPr>
              <a:t>d</a:t>
            </a:r>
            <a:r>
              <a:rPr dirty="0" sz="2400" spc="-70" b="1">
                <a:latin typeface="Tahoma"/>
                <a:cs typeface="Tahoma"/>
              </a:rPr>
              <a:t>i</a:t>
            </a:r>
            <a:r>
              <a:rPr dirty="0" sz="2400" spc="-150" b="1">
                <a:latin typeface="Tahoma"/>
                <a:cs typeface="Tahoma"/>
              </a:rPr>
              <a:t>b</a:t>
            </a:r>
            <a:r>
              <a:rPr dirty="0" sz="2400" spc="-70" b="1">
                <a:latin typeface="Tahoma"/>
                <a:cs typeface="Tahoma"/>
              </a:rPr>
              <a:t>i</a:t>
            </a:r>
            <a:r>
              <a:rPr dirty="0" sz="2400" spc="-50" b="1">
                <a:latin typeface="Tahoma"/>
                <a:cs typeface="Tahoma"/>
              </a:rPr>
              <a:t>li</a:t>
            </a:r>
            <a:r>
              <a:rPr dirty="0" sz="2400" spc="-229" b="1">
                <a:latin typeface="Tahoma"/>
                <a:cs typeface="Tahoma"/>
              </a:rPr>
              <a:t> </a:t>
            </a:r>
            <a:r>
              <a:rPr dirty="0" sz="2400" spc="-75">
                <a:latin typeface="Tahoma"/>
                <a:cs typeface="Tahoma"/>
              </a:rPr>
              <a:t>e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80">
                <a:latin typeface="Tahoma"/>
                <a:cs typeface="Tahoma"/>
              </a:rPr>
              <a:t>s</a:t>
            </a:r>
            <a:r>
              <a:rPr dirty="0" sz="2400" spc="-55">
                <a:latin typeface="Tahoma"/>
                <a:cs typeface="Tahoma"/>
              </a:rPr>
              <a:t>en</a:t>
            </a:r>
            <a:r>
              <a:rPr dirty="0" sz="2400" spc="-50">
                <a:latin typeface="Tahoma"/>
                <a:cs typeface="Tahoma"/>
              </a:rPr>
              <a:t>z</a:t>
            </a:r>
            <a:r>
              <a:rPr dirty="0" sz="2400" spc="-55">
                <a:latin typeface="Tahoma"/>
                <a:cs typeface="Tahoma"/>
              </a:rPr>
              <a:t>a</a:t>
            </a:r>
            <a:endParaRPr sz="2400">
              <a:latin typeface="Tahoma"/>
              <a:cs typeface="Tahoma"/>
            </a:endParaRPr>
          </a:p>
          <a:p>
            <a:pPr marL="306705">
              <a:lnSpc>
                <a:spcPct val="100000"/>
              </a:lnSpc>
              <a:spcBef>
                <a:spcPts val="25"/>
              </a:spcBef>
            </a:pPr>
            <a:r>
              <a:rPr dirty="0" sz="2400" spc="-70" b="1">
                <a:latin typeface="Tahoma"/>
                <a:cs typeface="Tahoma"/>
              </a:rPr>
              <a:t>i</a:t>
            </a:r>
            <a:r>
              <a:rPr dirty="0" sz="2400" spc="-165" b="1">
                <a:latin typeface="Tahoma"/>
                <a:cs typeface="Tahoma"/>
              </a:rPr>
              <a:t>n</a:t>
            </a:r>
            <a:r>
              <a:rPr dirty="0" sz="2400" spc="-229" b="1">
                <a:latin typeface="Tahoma"/>
                <a:cs typeface="Tahoma"/>
              </a:rPr>
              <a:t>g</a:t>
            </a:r>
            <a:r>
              <a:rPr dirty="0" sz="2400" spc="-70" b="1">
                <a:latin typeface="Tahoma"/>
                <a:cs typeface="Tahoma"/>
              </a:rPr>
              <a:t>i</a:t>
            </a:r>
            <a:r>
              <a:rPr dirty="0" sz="2400" spc="-180" b="1">
                <a:latin typeface="Tahoma"/>
                <a:cs typeface="Tahoma"/>
              </a:rPr>
              <a:t>u</a:t>
            </a:r>
            <a:r>
              <a:rPr dirty="0" sz="2400" spc="-180" b="1">
                <a:latin typeface="Tahoma"/>
                <a:cs typeface="Tahoma"/>
              </a:rPr>
              <a:t>s</a:t>
            </a:r>
            <a:r>
              <a:rPr dirty="0" sz="2400" spc="-80" b="1">
                <a:latin typeface="Tahoma"/>
                <a:cs typeface="Tahoma"/>
              </a:rPr>
              <a:t>t</a:t>
            </a:r>
            <a:r>
              <a:rPr dirty="0" sz="2400" spc="-150" b="1">
                <a:latin typeface="Tahoma"/>
                <a:cs typeface="Tahoma"/>
              </a:rPr>
              <a:t>o</a:t>
            </a:r>
            <a:r>
              <a:rPr dirty="0" sz="2400" spc="-225" b="1">
                <a:latin typeface="Tahoma"/>
                <a:cs typeface="Tahoma"/>
              </a:rPr>
              <a:t> </a:t>
            </a:r>
            <a:r>
              <a:rPr dirty="0" sz="2400" spc="-100" b="1">
                <a:latin typeface="Tahoma"/>
                <a:cs typeface="Tahoma"/>
              </a:rPr>
              <a:t>r</a:t>
            </a:r>
            <a:r>
              <a:rPr dirty="0" sz="2400" spc="-70" b="1">
                <a:latin typeface="Tahoma"/>
                <a:cs typeface="Tahoma"/>
              </a:rPr>
              <a:t>i</a:t>
            </a:r>
            <a:r>
              <a:rPr dirty="0" sz="2400" spc="-50" b="1">
                <a:latin typeface="Tahoma"/>
                <a:cs typeface="Tahoma"/>
              </a:rPr>
              <a:t>l</a:t>
            </a:r>
            <a:r>
              <a:rPr dirty="0" sz="2400" spc="-55" b="1">
                <a:latin typeface="Tahoma"/>
                <a:cs typeface="Tahoma"/>
              </a:rPr>
              <a:t>i</a:t>
            </a:r>
            <a:r>
              <a:rPr dirty="0" sz="2400" spc="-195" b="1">
                <a:latin typeface="Tahoma"/>
                <a:cs typeface="Tahoma"/>
              </a:rPr>
              <a:t>e</a:t>
            </a:r>
            <a:r>
              <a:rPr dirty="0" sz="2400" spc="-145" b="1">
                <a:latin typeface="Tahoma"/>
                <a:cs typeface="Tahoma"/>
              </a:rPr>
              <a:t>v</a:t>
            </a:r>
            <a:r>
              <a:rPr dirty="0" sz="2400" spc="-150" b="1">
                <a:latin typeface="Tahoma"/>
                <a:cs typeface="Tahoma"/>
              </a:rPr>
              <a:t>o</a:t>
            </a:r>
            <a:endParaRPr sz="2400">
              <a:latin typeface="Tahoma"/>
              <a:cs typeface="Tahoma"/>
            </a:endParaRPr>
          </a:p>
          <a:p>
            <a:pPr marL="306705" indent="-294005">
              <a:lnSpc>
                <a:spcPts val="2845"/>
              </a:lnSpc>
              <a:buSzPct val="45833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400" spc="-60">
                <a:latin typeface="Tahoma"/>
                <a:cs typeface="Tahoma"/>
              </a:rPr>
              <a:t>Di</a:t>
            </a:r>
            <a:r>
              <a:rPr dirty="0" sz="2400" spc="-80">
                <a:latin typeface="Tahoma"/>
                <a:cs typeface="Tahoma"/>
              </a:rPr>
              <a:t>s</a:t>
            </a:r>
            <a:r>
              <a:rPr dirty="0" sz="2400" spc="-10">
                <a:latin typeface="Tahoma"/>
                <a:cs typeface="Tahoma"/>
              </a:rPr>
              <a:t>c</a:t>
            </a:r>
            <a:r>
              <a:rPr dirty="0" sz="2400" spc="-45">
                <a:latin typeface="Tahoma"/>
                <a:cs typeface="Tahoma"/>
              </a:rPr>
              <a:t>u</a:t>
            </a:r>
            <a:r>
              <a:rPr dirty="0" sz="2400" spc="-80">
                <a:latin typeface="Tahoma"/>
                <a:cs typeface="Tahoma"/>
              </a:rPr>
              <a:t>ss</a:t>
            </a:r>
            <a:r>
              <a:rPr dirty="0" sz="2400" spc="35">
                <a:latin typeface="Tahoma"/>
                <a:cs typeface="Tahoma"/>
              </a:rPr>
              <a:t>i</a:t>
            </a:r>
            <a:r>
              <a:rPr dirty="0" sz="2400" spc="-40">
                <a:latin typeface="Tahoma"/>
                <a:cs typeface="Tahoma"/>
              </a:rPr>
              <a:t>on</a:t>
            </a:r>
            <a:r>
              <a:rPr dirty="0" sz="2400" spc="-35">
                <a:latin typeface="Tahoma"/>
                <a:cs typeface="Tahoma"/>
              </a:rPr>
              <a:t>e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10">
                <a:latin typeface="Tahoma"/>
                <a:cs typeface="Tahoma"/>
              </a:rPr>
              <a:t>p</a:t>
            </a:r>
            <a:r>
              <a:rPr dirty="0" sz="2400" spc="-80">
                <a:latin typeface="Tahoma"/>
                <a:cs typeface="Tahoma"/>
              </a:rPr>
              <a:t>e</a:t>
            </a:r>
            <a:r>
              <a:rPr dirty="0" sz="2400" spc="-35">
                <a:latin typeface="Tahoma"/>
                <a:cs typeface="Tahoma"/>
              </a:rPr>
              <a:t>r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35">
                <a:latin typeface="Tahoma"/>
                <a:cs typeface="Tahoma"/>
              </a:rPr>
              <a:t>r</a:t>
            </a:r>
            <a:r>
              <a:rPr dirty="0" sz="2400" spc="35">
                <a:latin typeface="Tahoma"/>
                <a:cs typeface="Tahoma"/>
              </a:rPr>
              <a:t>i</a:t>
            </a:r>
            <a:r>
              <a:rPr dirty="0" sz="2400" spc="-80">
                <a:latin typeface="Tahoma"/>
                <a:cs typeface="Tahoma"/>
              </a:rPr>
              <a:t>s</a:t>
            </a:r>
            <a:r>
              <a:rPr dirty="0" sz="2400" spc="35">
                <a:latin typeface="Tahoma"/>
                <a:cs typeface="Tahoma"/>
              </a:rPr>
              <a:t>o</a:t>
            </a:r>
            <a:r>
              <a:rPr dirty="0" sz="2400" spc="15">
                <a:latin typeface="Tahoma"/>
                <a:cs typeface="Tahoma"/>
              </a:rPr>
              <a:t>l</a:t>
            </a:r>
            <a:r>
              <a:rPr dirty="0" sz="2400" spc="-75">
                <a:latin typeface="Tahoma"/>
                <a:cs typeface="Tahoma"/>
              </a:rPr>
              <a:t>v</a:t>
            </a:r>
            <a:r>
              <a:rPr dirty="0" sz="2400" spc="-80">
                <a:latin typeface="Tahoma"/>
                <a:cs typeface="Tahoma"/>
              </a:rPr>
              <a:t>e</a:t>
            </a:r>
            <a:r>
              <a:rPr dirty="0" sz="2400" spc="-35">
                <a:latin typeface="Tahoma"/>
                <a:cs typeface="Tahoma"/>
              </a:rPr>
              <a:t>r</a:t>
            </a:r>
            <a:r>
              <a:rPr dirty="0" sz="2400" spc="-75">
                <a:latin typeface="Tahoma"/>
                <a:cs typeface="Tahoma"/>
              </a:rPr>
              <a:t>e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40">
                <a:latin typeface="Tahoma"/>
                <a:cs typeface="Tahoma"/>
              </a:rPr>
              <a:t>i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10">
                <a:latin typeface="Tahoma"/>
                <a:cs typeface="Tahoma"/>
              </a:rPr>
              <a:t>c</a:t>
            </a:r>
            <a:r>
              <a:rPr dirty="0" sz="2400" spc="-15">
                <a:latin typeface="Tahoma"/>
                <a:cs typeface="Tahoma"/>
              </a:rPr>
              <a:t>onf</a:t>
            </a:r>
            <a:r>
              <a:rPr dirty="0" sz="2400" spc="-5">
                <a:latin typeface="Tahoma"/>
                <a:cs typeface="Tahoma"/>
              </a:rPr>
              <a:t>l</a:t>
            </a:r>
            <a:r>
              <a:rPr dirty="0" sz="2400" spc="35">
                <a:latin typeface="Tahoma"/>
                <a:cs typeface="Tahoma"/>
              </a:rPr>
              <a:t>i</a:t>
            </a:r>
            <a:r>
              <a:rPr dirty="0" sz="2400" spc="5">
                <a:latin typeface="Tahoma"/>
                <a:cs typeface="Tahoma"/>
              </a:rPr>
              <a:t>tt</a:t>
            </a:r>
            <a:r>
              <a:rPr dirty="0" sz="2400" spc="40">
                <a:latin typeface="Tahoma"/>
                <a:cs typeface="Tahoma"/>
              </a:rPr>
              <a:t>i</a:t>
            </a:r>
            <a:endParaRPr sz="2400">
              <a:latin typeface="Tahoma"/>
              <a:cs typeface="Tahoma"/>
            </a:endParaRPr>
          </a:p>
          <a:p>
            <a:pPr marL="306705" indent="-294005">
              <a:lnSpc>
                <a:spcPts val="2845"/>
              </a:lnSpc>
              <a:buSzPct val="45833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400" spc="-35">
                <a:latin typeface="Tahoma"/>
                <a:cs typeface="Tahoma"/>
              </a:rPr>
              <a:t>N</a:t>
            </a:r>
            <a:r>
              <a:rPr dirty="0" sz="2400" spc="-25">
                <a:latin typeface="Tahoma"/>
                <a:cs typeface="Tahoma"/>
              </a:rPr>
              <a:t>o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204" b="1">
                <a:latin typeface="Tahoma"/>
                <a:cs typeface="Tahoma"/>
              </a:rPr>
              <a:t>a</a:t>
            </a:r>
            <a:r>
              <a:rPr dirty="0" sz="2400" spc="-210" b="1">
                <a:latin typeface="Tahoma"/>
                <a:cs typeface="Tahoma"/>
              </a:rPr>
              <a:t>g</a:t>
            </a:r>
            <a:r>
              <a:rPr dirty="0" sz="2400" spc="-229" b="1">
                <a:latin typeface="Tahoma"/>
                <a:cs typeface="Tahoma"/>
              </a:rPr>
              <a:t>g</a:t>
            </a:r>
            <a:r>
              <a:rPr dirty="0" sz="2400" spc="-195" b="1">
                <a:latin typeface="Tahoma"/>
                <a:cs typeface="Tahoma"/>
              </a:rPr>
              <a:t>e</a:t>
            </a:r>
            <a:r>
              <a:rPr dirty="0" sz="2400" spc="-80" b="1">
                <a:latin typeface="Tahoma"/>
                <a:cs typeface="Tahoma"/>
              </a:rPr>
              <a:t>tt</a:t>
            </a:r>
            <a:r>
              <a:rPr dirty="0" sz="2400" spc="-70" b="1">
                <a:latin typeface="Tahoma"/>
                <a:cs typeface="Tahoma"/>
              </a:rPr>
              <a:t>i</a:t>
            </a:r>
            <a:r>
              <a:rPr dirty="0" sz="2400" spc="-145" b="1">
                <a:latin typeface="Tahoma"/>
                <a:cs typeface="Tahoma"/>
              </a:rPr>
              <a:t>v</a:t>
            </a:r>
            <a:r>
              <a:rPr dirty="0" sz="2400" spc="-65" b="1">
                <a:latin typeface="Tahoma"/>
                <a:cs typeface="Tahoma"/>
              </a:rPr>
              <a:t>i</a:t>
            </a:r>
            <a:r>
              <a:rPr dirty="0" sz="2400" spc="-229" b="1">
                <a:latin typeface="Tahoma"/>
                <a:cs typeface="Tahoma"/>
              </a:rPr>
              <a:t> </a:t>
            </a:r>
            <a:r>
              <a:rPr dirty="0" sz="2400" spc="-195" b="1">
                <a:latin typeface="Tahoma"/>
                <a:cs typeface="Tahoma"/>
              </a:rPr>
              <a:t>e</a:t>
            </a:r>
            <a:r>
              <a:rPr dirty="0" sz="2400" spc="-165" b="1">
                <a:latin typeface="Tahoma"/>
                <a:cs typeface="Tahoma"/>
              </a:rPr>
              <a:t>n</a:t>
            </a:r>
            <a:r>
              <a:rPr dirty="0" sz="2400" spc="-110" b="1">
                <a:latin typeface="Tahoma"/>
                <a:cs typeface="Tahoma"/>
              </a:rPr>
              <a:t>f</a:t>
            </a:r>
            <a:r>
              <a:rPr dirty="0" sz="2400" spc="-155" b="1">
                <a:latin typeface="Tahoma"/>
                <a:cs typeface="Tahoma"/>
              </a:rPr>
              <a:t>a</a:t>
            </a:r>
            <a:r>
              <a:rPr dirty="0" sz="2400" spc="-105" b="1">
                <a:latin typeface="Tahoma"/>
                <a:cs typeface="Tahoma"/>
              </a:rPr>
              <a:t>t</a:t>
            </a:r>
            <a:r>
              <a:rPr dirty="0" sz="2400" spc="-70" b="1">
                <a:latin typeface="Tahoma"/>
                <a:cs typeface="Tahoma"/>
              </a:rPr>
              <a:t>i</a:t>
            </a:r>
            <a:r>
              <a:rPr dirty="0" sz="2400" spc="-145" b="1">
                <a:latin typeface="Tahoma"/>
                <a:cs typeface="Tahoma"/>
              </a:rPr>
              <a:t>c</a:t>
            </a:r>
            <a:r>
              <a:rPr dirty="0" sz="2400" spc="-65" b="1">
                <a:latin typeface="Tahoma"/>
                <a:cs typeface="Tahoma"/>
              </a:rPr>
              <a:t>i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4789" y="1688880"/>
            <a:ext cx="1134590" cy="11345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14525" y="0"/>
            <a:ext cx="5314950" cy="11811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4550"/>
              </a:lnSpc>
              <a:spcBef>
                <a:spcPts val="100"/>
              </a:spcBef>
            </a:pPr>
            <a:r>
              <a:rPr dirty="0" spc="-210"/>
              <a:t>Enciclopedicità</a:t>
            </a:r>
          </a:p>
          <a:p>
            <a:pPr algn="ctr">
              <a:lnSpc>
                <a:spcPts val="4550"/>
              </a:lnSpc>
            </a:pPr>
            <a:r>
              <a:rPr dirty="0" spc="-605" b="0">
                <a:latin typeface="Verdana"/>
                <a:cs typeface="Verdana"/>
              </a:rPr>
              <a:t>(</a:t>
            </a:r>
            <a:r>
              <a:rPr dirty="0" spc="-325" b="0">
                <a:latin typeface="Verdana"/>
                <a:cs typeface="Verdana"/>
              </a:rPr>
              <a:t>r</a:t>
            </a:r>
            <a:r>
              <a:rPr dirty="0" spc="-114" b="0">
                <a:latin typeface="Verdana"/>
                <a:cs typeface="Verdana"/>
              </a:rPr>
              <a:t>i</a:t>
            </a:r>
            <a:r>
              <a:rPr dirty="0" spc="-80" b="0">
                <a:latin typeface="Verdana"/>
                <a:cs typeface="Verdana"/>
              </a:rPr>
              <a:t>l</a:t>
            </a:r>
            <a:r>
              <a:rPr dirty="0" spc="-400" b="0">
                <a:latin typeface="Verdana"/>
                <a:cs typeface="Verdana"/>
              </a:rPr>
              <a:t>e</a:t>
            </a:r>
            <a:r>
              <a:rPr dirty="0" spc="-509" b="0">
                <a:latin typeface="Verdana"/>
                <a:cs typeface="Verdana"/>
              </a:rPr>
              <a:t>v</a:t>
            </a:r>
            <a:r>
              <a:rPr dirty="0" spc="-395" b="0">
                <a:latin typeface="Verdana"/>
                <a:cs typeface="Verdana"/>
              </a:rPr>
              <a:t>a</a:t>
            </a:r>
            <a:r>
              <a:rPr dirty="0" spc="-350" b="0">
                <a:latin typeface="Verdana"/>
                <a:cs typeface="Verdana"/>
              </a:rPr>
              <a:t>n</a:t>
            </a:r>
            <a:r>
              <a:rPr dirty="0" spc="-395" b="0">
                <a:latin typeface="Verdana"/>
                <a:cs typeface="Verdana"/>
              </a:rPr>
              <a:t>za</a:t>
            </a:r>
            <a:r>
              <a:rPr dirty="0" spc="-610" b="0">
                <a:latin typeface="Verdana"/>
                <a:cs typeface="Verdana"/>
              </a:rPr>
              <a:t> </a:t>
            </a:r>
            <a:r>
              <a:rPr dirty="0" spc="-400" b="0">
                <a:latin typeface="Verdana"/>
                <a:cs typeface="Verdana"/>
              </a:rPr>
              <a:t>e</a:t>
            </a:r>
            <a:r>
              <a:rPr dirty="0" spc="-350" b="0">
                <a:latin typeface="Verdana"/>
                <a:cs typeface="Verdana"/>
              </a:rPr>
              <a:t>n</a:t>
            </a:r>
            <a:r>
              <a:rPr dirty="0" spc="-260" b="0">
                <a:latin typeface="Verdana"/>
                <a:cs typeface="Verdana"/>
              </a:rPr>
              <a:t>c</a:t>
            </a:r>
            <a:r>
              <a:rPr dirty="0" spc="-114" b="0">
                <a:latin typeface="Verdana"/>
                <a:cs typeface="Verdana"/>
              </a:rPr>
              <a:t>i</a:t>
            </a:r>
            <a:r>
              <a:rPr dirty="0" spc="-260" b="0">
                <a:latin typeface="Verdana"/>
                <a:cs typeface="Verdana"/>
              </a:rPr>
              <a:t>c</a:t>
            </a:r>
            <a:r>
              <a:rPr dirty="0" spc="-75" b="0">
                <a:latin typeface="Verdana"/>
                <a:cs typeface="Verdana"/>
              </a:rPr>
              <a:t>l</a:t>
            </a:r>
            <a:r>
              <a:rPr dirty="0" spc="-270" b="0">
                <a:latin typeface="Verdana"/>
                <a:cs typeface="Verdana"/>
              </a:rPr>
              <a:t>o</a:t>
            </a:r>
            <a:r>
              <a:rPr dirty="0" spc="-270" b="0">
                <a:latin typeface="Verdana"/>
                <a:cs typeface="Verdana"/>
              </a:rPr>
              <a:t>p</a:t>
            </a:r>
            <a:r>
              <a:rPr dirty="0" spc="-400" b="0">
                <a:latin typeface="Verdana"/>
                <a:cs typeface="Verdana"/>
              </a:rPr>
              <a:t>e</a:t>
            </a:r>
            <a:r>
              <a:rPr dirty="0" spc="-270" b="0">
                <a:latin typeface="Verdana"/>
                <a:cs typeface="Verdana"/>
              </a:rPr>
              <a:t>d</a:t>
            </a:r>
            <a:r>
              <a:rPr dirty="0" spc="-114" b="0">
                <a:latin typeface="Verdana"/>
                <a:cs typeface="Verdana"/>
              </a:rPr>
              <a:t>i</a:t>
            </a:r>
            <a:r>
              <a:rPr dirty="0" spc="-260" b="0">
                <a:latin typeface="Verdana"/>
                <a:cs typeface="Verdana"/>
              </a:rPr>
              <a:t>c</a:t>
            </a:r>
            <a:r>
              <a:rPr dirty="0" spc="-395" b="0">
                <a:latin typeface="Verdana"/>
                <a:cs typeface="Verdana"/>
              </a:rPr>
              <a:t>a</a:t>
            </a:r>
            <a:r>
              <a:rPr dirty="0" spc="-605" b="0">
                <a:latin typeface="Verdana"/>
                <a:cs typeface="Verdana"/>
              </a:rPr>
              <a:t>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42810" y="1435100"/>
            <a:ext cx="2680335" cy="4991100"/>
          </a:xfrm>
          <a:prstGeom prst="rect">
            <a:avLst/>
          </a:prstGeom>
        </p:spPr>
        <p:txBody>
          <a:bodyPr wrap="square" lIns="0" tIns="107314" rIns="0" bIns="0" rtlCol="0" vert="horz">
            <a:spAutoFit/>
          </a:bodyPr>
          <a:lstStyle/>
          <a:p>
            <a:pPr marL="12700" marR="313055">
              <a:lnSpc>
                <a:spcPct val="79300"/>
              </a:lnSpc>
              <a:spcBef>
                <a:spcPts val="844"/>
              </a:spcBef>
            </a:pPr>
            <a:r>
              <a:rPr dirty="0" sz="3000" spc="-540" b="1">
                <a:latin typeface="Verdana"/>
                <a:cs typeface="Verdana"/>
              </a:rPr>
              <a:t>N</a:t>
            </a:r>
            <a:r>
              <a:rPr dirty="0" sz="3000" spc="-400" b="1">
                <a:latin typeface="Verdana"/>
                <a:cs typeface="Verdana"/>
              </a:rPr>
              <a:t>o</a:t>
            </a:r>
            <a:r>
              <a:rPr dirty="0" sz="3000" spc="-425" b="1">
                <a:latin typeface="Verdana"/>
                <a:cs typeface="Verdana"/>
              </a:rPr>
              <a:t>n</a:t>
            </a:r>
            <a:r>
              <a:rPr dirty="0" sz="3000" spc="-430" b="1">
                <a:latin typeface="Verdana"/>
                <a:cs typeface="Verdana"/>
              </a:rPr>
              <a:t> </a:t>
            </a:r>
            <a:r>
              <a:rPr dirty="0" sz="3000" spc="-220" b="1">
                <a:latin typeface="Verdana"/>
                <a:cs typeface="Verdana"/>
              </a:rPr>
              <a:t>t</a:t>
            </a:r>
            <a:r>
              <a:rPr dirty="0" sz="3000" spc="-440" b="1">
                <a:latin typeface="Verdana"/>
                <a:cs typeface="Verdana"/>
              </a:rPr>
              <a:t>u</a:t>
            </a:r>
            <a:r>
              <a:rPr dirty="0" sz="3000" spc="-220" b="1">
                <a:latin typeface="Verdana"/>
                <a:cs typeface="Verdana"/>
              </a:rPr>
              <a:t>tt</a:t>
            </a:r>
            <a:r>
              <a:rPr dirty="0" sz="3000" spc="-395" b="1">
                <a:latin typeface="Verdana"/>
                <a:cs typeface="Verdana"/>
              </a:rPr>
              <a:t>o</a:t>
            </a:r>
            <a:r>
              <a:rPr dirty="0" sz="3000" spc="-430" b="1">
                <a:latin typeface="Verdana"/>
                <a:cs typeface="Verdana"/>
              </a:rPr>
              <a:t> </a:t>
            </a:r>
            <a:r>
              <a:rPr dirty="0" sz="3000" spc="-375" b="1">
                <a:latin typeface="Verdana"/>
                <a:cs typeface="Verdana"/>
              </a:rPr>
              <a:t>p</a:t>
            </a:r>
            <a:r>
              <a:rPr dirty="0" sz="3000" spc="-440" b="1">
                <a:latin typeface="Verdana"/>
                <a:cs typeface="Verdana"/>
              </a:rPr>
              <a:t>u</a:t>
            </a:r>
            <a:r>
              <a:rPr dirty="0" sz="3000" spc="-265" b="1">
                <a:latin typeface="Verdana"/>
                <a:cs typeface="Verdana"/>
              </a:rPr>
              <a:t>ò  </a:t>
            </a:r>
            <a:r>
              <a:rPr dirty="0" sz="3000" spc="-445" b="1">
                <a:latin typeface="Verdana"/>
                <a:cs typeface="Verdana"/>
              </a:rPr>
              <a:t>e</a:t>
            </a:r>
            <a:r>
              <a:rPr dirty="0" sz="3000" spc="-459" b="1">
                <a:latin typeface="Verdana"/>
                <a:cs typeface="Verdana"/>
              </a:rPr>
              <a:t>ss</a:t>
            </a:r>
            <a:r>
              <a:rPr dirty="0" sz="3000" spc="-445" b="1">
                <a:latin typeface="Verdana"/>
                <a:cs typeface="Verdana"/>
              </a:rPr>
              <a:t>e</a:t>
            </a:r>
            <a:r>
              <a:rPr dirty="0" sz="3000" spc="-295" b="1">
                <a:latin typeface="Verdana"/>
                <a:cs typeface="Verdana"/>
              </a:rPr>
              <a:t>r</a:t>
            </a:r>
            <a:r>
              <a:rPr dirty="0" sz="3000" spc="-440" b="1">
                <a:latin typeface="Verdana"/>
                <a:cs typeface="Verdana"/>
              </a:rPr>
              <a:t>e</a:t>
            </a:r>
            <a:r>
              <a:rPr dirty="0" sz="3000" spc="-430" b="1">
                <a:latin typeface="Verdana"/>
                <a:cs typeface="Verdana"/>
              </a:rPr>
              <a:t> </a:t>
            </a:r>
            <a:r>
              <a:rPr dirty="0" sz="3000" spc="-459" b="1">
                <a:latin typeface="Verdana"/>
                <a:cs typeface="Verdana"/>
              </a:rPr>
              <a:t>s</a:t>
            </a:r>
            <a:r>
              <a:rPr dirty="0" sz="3000" spc="-285" b="1">
                <a:latin typeface="Verdana"/>
                <a:cs typeface="Verdana"/>
              </a:rPr>
              <a:t>u  </a:t>
            </a:r>
            <a:r>
              <a:rPr dirty="0" sz="3000" spc="-375" b="1">
                <a:latin typeface="Verdana"/>
                <a:cs typeface="Verdana"/>
              </a:rPr>
              <a:t>Wikipedia!</a:t>
            </a:r>
            <a:endParaRPr sz="3000">
              <a:latin typeface="Verdana"/>
              <a:cs typeface="Verdana"/>
            </a:endParaRPr>
          </a:p>
          <a:p>
            <a:pPr marL="12700" marR="5080">
              <a:lnSpc>
                <a:spcPct val="79900"/>
              </a:lnSpc>
              <a:spcBef>
                <a:spcPts val="1010"/>
              </a:spcBef>
            </a:pPr>
            <a:r>
              <a:rPr dirty="0" sz="3000" spc="-375">
                <a:latin typeface="Verdana"/>
                <a:cs typeface="Verdana"/>
              </a:rPr>
              <a:t>R</a:t>
            </a:r>
            <a:r>
              <a:rPr dirty="0" sz="3000" spc="-95">
                <a:latin typeface="Verdana"/>
                <a:cs typeface="Verdana"/>
              </a:rPr>
              <a:t>i</a:t>
            </a:r>
            <a:r>
              <a:rPr dirty="0" sz="3000" spc="-65">
                <a:latin typeface="Verdana"/>
                <a:cs typeface="Verdana"/>
              </a:rPr>
              <a:t>l</a:t>
            </a:r>
            <a:r>
              <a:rPr dirty="0" sz="3000" spc="-305">
                <a:latin typeface="Verdana"/>
                <a:cs typeface="Verdana"/>
              </a:rPr>
              <a:t>e</a:t>
            </a:r>
            <a:r>
              <a:rPr dirty="0" sz="3000" spc="-380">
                <a:latin typeface="Verdana"/>
                <a:cs typeface="Verdana"/>
              </a:rPr>
              <a:t>v</a:t>
            </a:r>
            <a:r>
              <a:rPr dirty="0" sz="3000" spc="-290">
                <a:latin typeface="Verdana"/>
                <a:cs typeface="Verdana"/>
              </a:rPr>
              <a:t>a</a:t>
            </a:r>
            <a:r>
              <a:rPr dirty="0" sz="3000" spc="-265">
                <a:latin typeface="Verdana"/>
                <a:cs typeface="Verdana"/>
              </a:rPr>
              <a:t>n</a:t>
            </a:r>
            <a:r>
              <a:rPr dirty="0" sz="3000" spc="-300">
                <a:latin typeface="Verdana"/>
                <a:cs typeface="Verdana"/>
              </a:rPr>
              <a:t>za</a:t>
            </a:r>
            <a:r>
              <a:rPr dirty="0" sz="3000" spc="-455">
                <a:latin typeface="Verdana"/>
                <a:cs typeface="Verdana"/>
              </a:rPr>
              <a:t> </a:t>
            </a:r>
            <a:r>
              <a:rPr dirty="0" sz="3000" spc="-265">
                <a:latin typeface="Verdana"/>
                <a:cs typeface="Verdana"/>
              </a:rPr>
              <a:t>n</a:t>
            </a:r>
            <a:r>
              <a:rPr dirty="0" sz="3000" spc="-305">
                <a:latin typeface="Verdana"/>
                <a:cs typeface="Verdana"/>
              </a:rPr>
              <a:t>e</a:t>
            </a:r>
            <a:r>
              <a:rPr dirty="0" sz="3000" spc="-70">
                <a:latin typeface="Verdana"/>
                <a:cs typeface="Verdana"/>
              </a:rPr>
              <a:t>l  </a:t>
            </a:r>
            <a:r>
              <a:rPr dirty="0" sz="3000" spc="-210">
                <a:latin typeface="Verdana"/>
                <a:cs typeface="Verdana"/>
              </a:rPr>
              <a:t>p</a:t>
            </a:r>
            <a:r>
              <a:rPr dirty="0" sz="3000" spc="-245">
                <a:latin typeface="Verdana"/>
                <a:cs typeface="Verdana"/>
              </a:rPr>
              <a:t>r</a:t>
            </a:r>
            <a:r>
              <a:rPr dirty="0" sz="3000" spc="-200">
                <a:latin typeface="Verdana"/>
                <a:cs typeface="Verdana"/>
              </a:rPr>
              <a:t>o</a:t>
            </a:r>
            <a:r>
              <a:rPr dirty="0" sz="3000" spc="-210">
                <a:latin typeface="Verdana"/>
                <a:cs typeface="Verdana"/>
              </a:rPr>
              <a:t>p</a:t>
            </a:r>
            <a:r>
              <a:rPr dirty="0" sz="3000" spc="-245">
                <a:latin typeface="Verdana"/>
                <a:cs typeface="Verdana"/>
              </a:rPr>
              <a:t>r</a:t>
            </a:r>
            <a:r>
              <a:rPr dirty="0" sz="3000" spc="-95">
                <a:latin typeface="Verdana"/>
                <a:cs typeface="Verdana"/>
              </a:rPr>
              <a:t>i</a:t>
            </a:r>
            <a:r>
              <a:rPr dirty="0" sz="3000" spc="-195">
                <a:latin typeface="Verdana"/>
                <a:cs typeface="Verdana"/>
              </a:rPr>
              <a:t>o</a:t>
            </a:r>
            <a:r>
              <a:rPr dirty="0" sz="3000" spc="-459">
                <a:latin typeface="Verdana"/>
                <a:cs typeface="Verdana"/>
              </a:rPr>
              <a:t> </a:t>
            </a:r>
            <a:r>
              <a:rPr dirty="0" sz="3000" spc="-290">
                <a:latin typeface="Verdana"/>
                <a:cs typeface="Verdana"/>
              </a:rPr>
              <a:t>a</a:t>
            </a:r>
            <a:r>
              <a:rPr dirty="0" sz="3000" spc="-434">
                <a:latin typeface="Verdana"/>
                <a:cs typeface="Verdana"/>
              </a:rPr>
              <a:t>m</a:t>
            </a:r>
            <a:r>
              <a:rPr dirty="0" sz="3000" spc="-215">
                <a:latin typeface="Verdana"/>
                <a:cs typeface="Verdana"/>
              </a:rPr>
              <a:t>b</a:t>
            </a:r>
            <a:r>
              <a:rPr dirty="0" sz="3000" spc="-95">
                <a:latin typeface="Verdana"/>
                <a:cs typeface="Verdana"/>
              </a:rPr>
              <a:t>i</a:t>
            </a:r>
            <a:r>
              <a:rPr dirty="0" sz="3000" spc="-175">
                <a:latin typeface="Verdana"/>
                <a:cs typeface="Verdana"/>
              </a:rPr>
              <a:t>t</a:t>
            </a:r>
            <a:r>
              <a:rPr dirty="0" sz="3000" spc="-145">
                <a:latin typeface="Verdana"/>
                <a:cs typeface="Verdana"/>
              </a:rPr>
              <a:t>o  </a:t>
            </a:r>
            <a:r>
              <a:rPr dirty="0" sz="3000" spc="-350" b="1">
                <a:latin typeface="Verdana"/>
                <a:cs typeface="Verdana"/>
              </a:rPr>
              <a:t>oggettiva, </a:t>
            </a:r>
            <a:r>
              <a:rPr dirty="0" sz="3000" spc="-345" b="1">
                <a:latin typeface="Verdana"/>
                <a:cs typeface="Verdana"/>
              </a:rPr>
              <a:t> </a:t>
            </a:r>
            <a:r>
              <a:rPr dirty="0" sz="3000" spc="-220">
                <a:latin typeface="Verdana"/>
                <a:cs typeface="Verdana"/>
              </a:rPr>
              <a:t>verificabile, </a:t>
            </a:r>
            <a:r>
              <a:rPr dirty="0" sz="3000" spc="-215">
                <a:latin typeface="Verdana"/>
                <a:cs typeface="Verdana"/>
              </a:rPr>
              <a:t> </a:t>
            </a:r>
            <a:r>
              <a:rPr dirty="0" sz="3000" spc="-215">
                <a:latin typeface="Verdana"/>
                <a:cs typeface="Verdana"/>
              </a:rPr>
              <a:t>b</a:t>
            </a:r>
            <a:r>
              <a:rPr dirty="0" sz="3000" spc="-290">
                <a:latin typeface="Verdana"/>
                <a:cs typeface="Verdana"/>
              </a:rPr>
              <a:t>a</a:t>
            </a:r>
            <a:r>
              <a:rPr dirty="0" sz="3000" spc="-305">
                <a:latin typeface="Verdana"/>
                <a:cs typeface="Verdana"/>
              </a:rPr>
              <a:t>s</a:t>
            </a:r>
            <a:r>
              <a:rPr dirty="0" sz="3000" spc="-290">
                <a:latin typeface="Verdana"/>
                <a:cs typeface="Verdana"/>
              </a:rPr>
              <a:t>a</a:t>
            </a:r>
            <a:r>
              <a:rPr dirty="0" sz="3000" spc="-175">
                <a:latin typeface="Verdana"/>
                <a:cs typeface="Verdana"/>
              </a:rPr>
              <a:t>t</a:t>
            </a:r>
            <a:r>
              <a:rPr dirty="0" sz="3000" spc="-290">
                <a:latin typeface="Verdana"/>
                <a:cs typeface="Verdana"/>
              </a:rPr>
              <a:t>a</a:t>
            </a:r>
            <a:r>
              <a:rPr dirty="0" sz="3000" spc="-455">
                <a:latin typeface="Verdana"/>
                <a:cs typeface="Verdana"/>
              </a:rPr>
              <a:t> </a:t>
            </a:r>
            <a:r>
              <a:rPr dirty="0" sz="3000" spc="-305">
                <a:latin typeface="Verdana"/>
                <a:cs typeface="Verdana"/>
              </a:rPr>
              <a:t>s</a:t>
            </a:r>
            <a:r>
              <a:rPr dirty="0" sz="3000" spc="-265">
                <a:latin typeface="Verdana"/>
                <a:cs typeface="Verdana"/>
              </a:rPr>
              <a:t>u</a:t>
            </a:r>
            <a:r>
              <a:rPr dirty="0" sz="3000" spc="-65">
                <a:latin typeface="Verdana"/>
                <a:cs typeface="Verdana"/>
              </a:rPr>
              <a:t>ll</a:t>
            </a:r>
            <a:r>
              <a:rPr dirty="0" sz="3000" spc="-220">
                <a:latin typeface="Verdana"/>
                <a:cs typeface="Verdana"/>
              </a:rPr>
              <a:t>e  </a:t>
            </a:r>
            <a:r>
              <a:rPr dirty="0" sz="3000" spc="-245" b="1">
                <a:latin typeface="Verdana"/>
                <a:cs typeface="Verdana"/>
              </a:rPr>
              <a:t>f</a:t>
            </a:r>
            <a:r>
              <a:rPr dirty="0" sz="3000" spc="-400" b="1">
                <a:latin typeface="Verdana"/>
                <a:cs typeface="Verdana"/>
              </a:rPr>
              <a:t>o</a:t>
            </a:r>
            <a:r>
              <a:rPr dirty="0" sz="3000" spc="-430" b="1">
                <a:latin typeface="Verdana"/>
                <a:cs typeface="Verdana"/>
              </a:rPr>
              <a:t>n</a:t>
            </a:r>
            <a:r>
              <a:rPr dirty="0" sz="3000" spc="-220" b="1">
                <a:latin typeface="Verdana"/>
                <a:cs typeface="Verdana"/>
              </a:rPr>
              <a:t>t</a:t>
            </a:r>
            <a:r>
              <a:rPr dirty="0" sz="3000" spc="-200" b="1">
                <a:latin typeface="Verdana"/>
                <a:cs typeface="Verdana"/>
              </a:rPr>
              <a:t>i</a:t>
            </a:r>
            <a:r>
              <a:rPr dirty="0" sz="3000" spc="-430" b="1">
                <a:latin typeface="Verdana"/>
                <a:cs typeface="Verdana"/>
              </a:rPr>
              <a:t> </a:t>
            </a:r>
            <a:r>
              <a:rPr dirty="0" sz="3000" spc="-434" b="1">
                <a:latin typeface="Verdana"/>
                <a:cs typeface="Verdana"/>
              </a:rPr>
              <a:t>a</a:t>
            </a:r>
            <a:r>
              <a:rPr dirty="0" sz="3000" spc="-220" b="1">
                <a:latin typeface="Verdana"/>
                <a:cs typeface="Verdana"/>
              </a:rPr>
              <a:t>tt</a:t>
            </a:r>
            <a:r>
              <a:rPr dirty="0" sz="3000" spc="-445" b="1">
                <a:latin typeface="Verdana"/>
                <a:cs typeface="Verdana"/>
              </a:rPr>
              <a:t>e</a:t>
            </a:r>
            <a:r>
              <a:rPr dirty="0" sz="3000" spc="-430" b="1">
                <a:latin typeface="Verdana"/>
                <a:cs typeface="Verdana"/>
              </a:rPr>
              <a:t>n</a:t>
            </a:r>
            <a:r>
              <a:rPr dirty="0" sz="3000" spc="-375" b="1">
                <a:latin typeface="Verdana"/>
                <a:cs typeface="Verdana"/>
              </a:rPr>
              <a:t>d</a:t>
            </a:r>
            <a:r>
              <a:rPr dirty="0" sz="3000" spc="-204" b="1">
                <a:latin typeface="Verdana"/>
                <a:cs typeface="Verdana"/>
              </a:rPr>
              <a:t>i</a:t>
            </a:r>
            <a:r>
              <a:rPr dirty="0" sz="3000" spc="-375" b="1">
                <a:latin typeface="Verdana"/>
                <a:cs typeface="Verdana"/>
              </a:rPr>
              <a:t>b</a:t>
            </a:r>
            <a:r>
              <a:rPr dirty="0" sz="3000" spc="-204" b="1">
                <a:latin typeface="Verdana"/>
                <a:cs typeface="Verdana"/>
              </a:rPr>
              <a:t>i</a:t>
            </a:r>
            <a:r>
              <a:rPr dirty="0" sz="3000" spc="-170" b="1">
                <a:latin typeface="Verdana"/>
                <a:cs typeface="Verdana"/>
              </a:rPr>
              <a:t>l</a:t>
            </a:r>
            <a:r>
              <a:rPr dirty="0" sz="3000" spc="-200" b="1">
                <a:latin typeface="Verdana"/>
                <a:cs typeface="Verdana"/>
              </a:rPr>
              <a:t>i  </a:t>
            </a:r>
            <a:r>
              <a:rPr dirty="0" sz="3000" spc="-440" b="1">
                <a:latin typeface="Verdana"/>
                <a:cs typeface="Verdana"/>
              </a:rPr>
              <a:t>e</a:t>
            </a:r>
            <a:r>
              <a:rPr dirty="0" sz="3000" spc="-430" b="1">
                <a:latin typeface="Verdana"/>
                <a:cs typeface="Verdana"/>
              </a:rPr>
              <a:t> </a:t>
            </a:r>
            <a:r>
              <a:rPr dirty="0" sz="3000" spc="-204" b="1">
                <a:latin typeface="Verdana"/>
                <a:cs typeface="Verdana"/>
              </a:rPr>
              <a:t>i</a:t>
            </a:r>
            <a:r>
              <a:rPr dirty="0" sz="3000" spc="-430" b="1">
                <a:latin typeface="Verdana"/>
                <a:cs typeface="Verdana"/>
              </a:rPr>
              <a:t>n</a:t>
            </a:r>
            <a:r>
              <a:rPr dirty="0" sz="3000" spc="-375" b="1">
                <a:latin typeface="Verdana"/>
                <a:cs typeface="Verdana"/>
              </a:rPr>
              <a:t>d</a:t>
            </a:r>
            <a:r>
              <a:rPr dirty="0" sz="3000" spc="-204" b="1">
                <a:latin typeface="Verdana"/>
                <a:cs typeface="Verdana"/>
              </a:rPr>
              <a:t>i</a:t>
            </a:r>
            <a:r>
              <a:rPr dirty="0" sz="3000" spc="-375" b="1">
                <a:latin typeface="Verdana"/>
                <a:cs typeface="Verdana"/>
              </a:rPr>
              <a:t>p</a:t>
            </a:r>
            <a:r>
              <a:rPr dirty="0" sz="3000" spc="-445" b="1">
                <a:latin typeface="Verdana"/>
                <a:cs typeface="Verdana"/>
              </a:rPr>
              <a:t>e</a:t>
            </a:r>
            <a:r>
              <a:rPr dirty="0" sz="3000" spc="-430" b="1">
                <a:latin typeface="Verdana"/>
                <a:cs typeface="Verdana"/>
              </a:rPr>
              <a:t>n</a:t>
            </a:r>
            <a:r>
              <a:rPr dirty="0" sz="3000" spc="-375" b="1">
                <a:latin typeface="Verdana"/>
                <a:cs typeface="Verdana"/>
              </a:rPr>
              <a:t>d</a:t>
            </a:r>
            <a:r>
              <a:rPr dirty="0" sz="3000" spc="-445" b="1">
                <a:latin typeface="Verdana"/>
                <a:cs typeface="Verdana"/>
              </a:rPr>
              <a:t>e</a:t>
            </a:r>
            <a:r>
              <a:rPr dirty="0" sz="3000" spc="-430" b="1">
                <a:latin typeface="Verdana"/>
                <a:cs typeface="Verdana"/>
              </a:rPr>
              <a:t>n</a:t>
            </a:r>
            <a:r>
              <a:rPr dirty="0" sz="3000" spc="-220" b="1">
                <a:latin typeface="Verdana"/>
                <a:cs typeface="Verdana"/>
              </a:rPr>
              <a:t>t</a:t>
            </a:r>
            <a:r>
              <a:rPr dirty="0" sz="3000" spc="-204" b="1">
                <a:latin typeface="Verdana"/>
                <a:cs typeface="Verdana"/>
              </a:rPr>
              <a:t>i</a:t>
            </a:r>
            <a:r>
              <a:rPr dirty="0" sz="3000" spc="-340">
                <a:latin typeface="Verdana"/>
                <a:cs typeface="Verdana"/>
              </a:rPr>
              <a:t>,  </a:t>
            </a:r>
            <a:r>
              <a:rPr dirty="0" sz="3000" spc="-260">
                <a:latin typeface="Verdana"/>
                <a:cs typeface="Verdana"/>
              </a:rPr>
              <a:t>almeno </a:t>
            </a:r>
            <a:r>
              <a:rPr dirty="0" sz="3000" spc="-254">
                <a:latin typeface="Verdana"/>
                <a:cs typeface="Verdana"/>
              </a:rPr>
              <a:t> </a:t>
            </a:r>
            <a:r>
              <a:rPr dirty="0" sz="3000" spc="-265">
                <a:latin typeface="Verdana"/>
                <a:cs typeface="Verdana"/>
              </a:rPr>
              <a:t>n</a:t>
            </a:r>
            <a:r>
              <a:rPr dirty="0" sz="3000" spc="-290">
                <a:latin typeface="Verdana"/>
                <a:cs typeface="Verdana"/>
              </a:rPr>
              <a:t>a</a:t>
            </a:r>
            <a:r>
              <a:rPr dirty="0" sz="3000" spc="-254">
                <a:latin typeface="Verdana"/>
                <a:cs typeface="Verdana"/>
              </a:rPr>
              <a:t>z</a:t>
            </a:r>
            <a:r>
              <a:rPr dirty="0" sz="3000" spc="-140">
                <a:latin typeface="Verdana"/>
                <a:cs typeface="Verdana"/>
              </a:rPr>
              <a:t>i</a:t>
            </a:r>
            <a:r>
              <a:rPr dirty="0" sz="3000" spc="-200">
                <a:latin typeface="Verdana"/>
                <a:cs typeface="Verdana"/>
              </a:rPr>
              <a:t>o</a:t>
            </a:r>
            <a:r>
              <a:rPr dirty="0" sz="3000" spc="-265">
                <a:latin typeface="Verdana"/>
                <a:cs typeface="Verdana"/>
              </a:rPr>
              <a:t>n</a:t>
            </a:r>
            <a:r>
              <a:rPr dirty="0" sz="3000" spc="-290">
                <a:latin typeface="Verdana"/>
                <a:cs typeface="Verdana"/>
              </a:rPr>
              <a:t>a</a:t>
            </a:r>
            <a:r>
              <a:rPr dirty="0" sz="3000" spc="-65">
                <a:latin typeface="Verdana"/>
                <a:cs typeface="Verdana"/>
              </a:rPr>
              <a:t>l</a:t>
            </a:r>
            <a:r>
              <a:rPr dirty="0" sz="3000" spc="-305">
                <a:latin typeface="Verdana"/>
                <a:cs typeface="Verdana"/>
              </a:rPr>
              <a:t>e</a:t>
            </a:r>
            <a:r>
              <a:rPr dirty="0" sz="3000" spc="-345">
                <a:latin typeface="Verdana"/>
                <a:cs typeface="Verdana"/>
              </a:rPr>
              <a:t>,</a:t>
            </a:r>
            <a:r>
              <a:rPr dirty="0" sz="3000" spc="-455">
                <a:latin typeface="Verdana"/>
                <a:cs typeface="Verdana"/>
              </a:rPr>
              <a:t> </a:t>
            </a:r>
            <a:r>
              <a:rPr dirty="0" sz="3000" spc="-265">
                <a:latin typeface="Verdana"/>
                <a:cs typeface="Verdana"/>
              </a:rPr>
              <a:t>n</a:t>
            </a:r>
            <a:r>
              <a:rPr dirty="0" sz="3000" spc="-200">
                <a:latin typeface="Verdana"/>
                <a:cs typeface="Verdana"/>
              </a:rPr>
              <a:t>o</a:t>
            </a:r>
            <a:r>
              <a:rPr dirty="0" sz="3000" spc="-185">
                <a:latin typeface="Verdana"/>
                <a:cs typeface="Verdana"/>
              </a:rPr>
              <a:t>n  </a:t>
            </a:r>
            <a:r>
              <a:rPr dirty="0" sz="3000" spc="-210">
                <a:latin typeface="Verdana"/>
                <a:cs typeface="Verdana"/>
              </a:rPr>
              <a:t>p</a:t>
            </a:r>
            <a:r>
              <a:rPr dirty="0" sz="3000" spc="-305">
                <a:latin typeface="Verdana"/>
                <a:cs typeface="Verdana"/>
              </a:rPr>
              <a:t>e</a:t>
            </a:r>
            <a:r>
              <a:rPr dirty="0" sz="3000" spc="-240">
                <a:latin typeface="Verdana"/>
                <a:cs typeface="Verdana"/>
              </a:rPr>
              <a:t>r</a:t>
            </a:r>
            <a:r>
              <a:rPr dirty="0" sz="3000" spc="-459">
                <a:latin typeface="Verdana"/>
                <a:cs typeface="Verdana"/>
              </a:rPr>
              <a:t> </a:t>
            </a:r>
            <a:r>
              <a:rPr dirty="0" sz="3000" spc="-290">
                <a:latin typeface="Verdana"/>
                <a:cs typeface="Verdana"/>
              </a:rPr>
              <a:t>a</a:t>
            </a:r>
            <a:r>
              <a:rPr dirty="0" sz="3000" spc="-265">
                <a:latin typeface="Verdana"/>
                <a:cs typeface="Verdana"/>
              </a:rPr>
              <a:t>n</a:t>
            </a:r>
            <a:r>
              <a:rPr dirty="0" sz="3000" spc="-290">
                <a:latin typeface="Verdana"/>
                <a:cs typeface="Verdana"/>
              </a:rPr>
              <a:t>a</a:t>
            </a:r>
            <a:r>
              <a:rPr dirty="0" sz="3000" spc="-65">
                <a:latin typeface="Verdana"/>
                <a:cs typeface="Verdana"/>
              </a:rPr>
              <a:t>l</a:t>
            </a:r>
            <a:r>
              <a:rPr dirty="0" sz="3000" spc="-200">
                <a:latin typeface="Verdana"/>
                <a:cs typeface="Verdana"/>
              </a:rPr>
              <a:t>o</a:t>
            </a:r>
            <a:r>
              <a:rPr dirty="0" sz="3000" spc="-360">
                <a:latin typeface="Verdana"/>
                <a:cs typeface="Verdana"/>
              </a:rPr>
              <a:t>g</a:t>
            </a:r>
            <a:r>
              <a:rPr dirty="0" sz="3000" spc="-95">
                <a:latin typeface="Verdana"/>
                <a:cs typeface="Verdana"/>
              </a:rPr>
              <a:t>i</a:t>
            </a:r>
            <a:r>
              <a:rPr dirty="0" sz="3000" spc="-290">
                <a:latin typeface="Verdana"/>
                <a:cs typeface="Verdana"/>
              </a:rPr>
              <a:t>a</a:t>
            </a:r>
            <a:r>
              <a:rPr dirty="0" sz="3000" spc="-345">
                <a:latin typeface="Verdana"/>
                <a:cs typeface="Verdana"/>
              </a:rPr>
              <a:t>.</a:t>
            </a:r>
            <a:endParaRPr sz="30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502" y="1504604"/>
            <a:ext cx="5500347" cy="523391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11286"/>
            <a:ext cx="9143432" cy="18711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95"/>
              <a:t>I</a:t>
            </a:r>
            <a:r>
              <a:rPr dirty="0" spc="-305"/>
              <a:t>l</a:t>
            </a:r>
            <a:r>
              <a:rPr dirty="0" spc="-385"/>
              <a:t> </a:t>
            </a:r>
            <a:r>
              <a:rPr dirty="0" spc="-434"/>
              <a:t>3</a:t>
            </a:r>
            <a:r>
              <a:rPr dirty="0" spc="-620"/>
              <a:t>°</a:t>
            </a:r>
            <a:r>
              <a:rPr dirty="0" spc="-375"/>
              <a:t> </a:t>
            </a:r>
            <a:r>
              <a:rPr dirty="0" spc="-145"/>
              <a:t>pil</a:t>
            </a:r>
            <a:r>
              <a:rPr dirty="0" spc="-300"/>
              <a:t>a</a:t>
            </a:r>
            <a:r>
              <a:rPr dirty="0" spc="-300"/>
              <a:t>s</a:t>
            </a:r>
            <a:r>
              <a:rPr dirty="0" spc="-145"/>
              <a:t>t</a:t>
            </a:r>
            <a:r>
              <a:rPr dirty="0" spc="-210"/>
              <a:t>ro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881296" y="1965452"/>
            <a:ext cx="30518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30" b="1">
                <a:latin typeface="Verdana"/>
                <a:cs typeface="Verdana"/>
              </a:rPr>
              <a:t>Wikipedia</a:t>
            </a:r>
            <a:r>
              <a:rPr dirty="0" sz="2400" spc="-80" b="1">
                <a:latin typeface="Verdana"/>
                <a:cs typeface="Verdana"/>
              </a:rPr>
              <a:t> </a:t>
            </a:r>
            <a:r>
              <a:rPr dirty="0" sz="2400" b="1">
                <a:latin typeface="Verdana"/>
                <a:cs typeface="Verdana"/>
              </a:rPr>
              <a:t>è</a:t>
            </a:r>
            <a:r>
              <a:rPr dirty="0" sz="2400" spc="-80" b="1">
                <a:latin typeface="Verdana"/>
                <a:cs typeface="Verdana"/>
              </a:rPr>
              <a:t> </a:t>
            </a:r>
            <a:r>
              <a:rPr dirty="0" sz="2400" spc="-25" b="1">
                <a:latin typeface="Verdana"/>
                <a:cs typeface="Verdana"/>
              </a:rPr>
              <a:t>libera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4296" y="3404107"/>
            <a:ext cx="7995284" cy="2576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06705" indent="-294005">
              <a:lnSpc>
                <a:spcPts val="2845"/>
              </a:lnSpc>
              <a:spcBef>
                <a:spcPts val="100"/>
              </a:spcBef>
              <a:buSzPct val="45833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400" spc="-190">
                <a:latin typeface="Tahoma"/>
                <a:cs typeface="Tahoma"/>
              </a:rPr>
              <a:t>W</a:t>
            </a:r>
            <a:r>
              <a:rPr dirty="0" sz="2400" spc="-55">
                <a:latin typeface="Tahoma"/>
                <a:cs typeface="Tahoma"/>
              </a:rPr>
              <a:t>i</a:t>
            </a:r>
            <a:r>
              <a:rPr dirty="0" sz="2400" spc="-15">
                <a:latin typeface="Tahoma"/>
                <a:cs typeface="Tahoma"/>
              </a:rPr>
              <a:t>k</a:t>
            </a:r>
            <a:r>
              <a:rPr dirty="0" sz="2400" spc="35">
                <a:latin typeface="Tahoma"/>
                <a:cs typeface="Tahoma"/>
              </a:rPr>
              <a:t>i</a:t>
            </a:r>
            <a:r>
              <a:rPr dirty="0" sz="2400" spc="5">
                <a:latin typeface="Tahoma"/>
                <a:cs typeface="Tahoma"/>
              </a:rPr>
              <a:t>p</a:t>
            </a:r>
            <a:r>
              <a:rPr dirty="0" sz="2400" spc="-80">
                <a:latin typeface="Tahoma"/>
                <a:cs typeface="Tahoma"/>
              </a:rPr>
              <a:t>e</a:t>
            </a:r>
            <a:r>
              <a:rPr dirty="0" sz="2400" spc="5">
                <a:latin typeface="Tahoma"/>
                <a:cs typeface="Tahoma"/>
              </a:rPr>
              <a:t>d</a:t>
            </a:r>
            <a:r>
              <a:rPr dirty="0" sz="2400" spc="35">
                <a:latin typeface="Tahoma"/>
                <a:cs typeface="Tahoma"/>
              </a:rPr>
              <a:t>i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75">
                <a:latin typeface="Tahoma"/>
                <a:cs typeface="Tahoma"/>
              </a:rPr>
              <a:t>è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190" b="1">
                <a:latin typeface="Tahoma"/>
                <a:cs typeface="Tahoma"/>
              </a:rPr>
              <a:t>g</a:t>
            </a:r>
            <a:r>
              <a:rPr dirty="0" sz="2400" spc="-140" b="1">
                <a:latin typeface="Tahoma"/>
                <a:cs typeface="Tahoma"/>
              </a:rPr>
              <a:t>r</a:t>
            </a:r>
            <a:r>
              <a:rPr dirty="0" sz="2400" spc="-180" b="1">
                <a:latin typeface="Tahoma"/>
                <a:cs typeface="Tahoma"/>
              </a:rPr>
              <a:t>a</a:t>
            </a:r>
            <a:r>
              <a:rPr dirty="0" sz="2400" spc="-100" b="1">
                <a:latin typeface="Tahoma"/>
                <a:cs typeface="Tahoma"/>
              </a:rPr>
              <a:t>t</a:t>
            </a:r>
            <a:r>
              <a:rPr dirty="0" sz="2400" spc="-160" b="1">
                <a:latin typeface="Tahoma"/>
                <a:cs typeface="Tahoma"/>
              </a:rPr>
              <a:t>u</a:t>
            </a:r>
            <a:r>
              <a:rPr dirty="0" sz="2400" spc="-65" b="1">
                <a:latin typeface="Tahoma"/>
                <a:cs typeface="Tahoma"/>
              </a:rPr>
              <a:t>i</a:t>
            </a:r>
            <a:r>
              <a:rPr dirty="0" sz="2400" spc="-125" b="1">
                <a:latin typeface="Tahoma"/>
                <a:cs typeface="Tahoma"/>
              </a:rPr>
              <a:t>ta</a:t>
            </a:r>
            <a:r>
              <a:rPr dirty="0" sz="2400" spc="-235" b="1">
                <a:latin typeface="Tahoma"/>
                <a:cs typeface="Tahoma"/>
              </a:rPr>
              <a:t> </a:t>
            </a:r>
            <a:r>
              <a:rPr dirty="0" sz="2400" spc="-120">
                <a:latin typeface="Tahoma"/>
                <a:cs typeface="Tahoma"/>
              </a:rPr>
              <a:t>(</a:t>
            </a:r>
            <a:r>
              <a:rPr dirty="0" sz="2400" spc="-155">
                <a:latin typeface="Tahoma"/>
                <a:cs typeface="Tahoma"/>
              </a:rPr>
              <a:t>e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165" b="1">
                <a:latin typeface="Tahoma"/>
                <a:cs typeface="Tahoma"/>
              </a:rPr>
              <a:t>n</a:t>
            </a:r>
            <a:r>
              <a:rPr dirty="0" sz="2400" spc="-150" b="1">
                <a:latin typeface="Tahoma"/>
                <a:cs typeface="Tahoma"/>
              </a:rPr>
              <a:t>o</a:t>
            </a:r>
            <a:r>
              <a:rPr dirty="0" sz="2400" spc="-165" b="1">
                <a:latin typeface="Tahoma"/>
                <a:cs typeface="Tahoma"/>
              </a:rPr>
              <a:t>n</a:t>
            </a:r>
            <a:r>
              <a:rPr dirty="0" sz="2400" spc="-229" b="1">
                <a:latin typeface="Tahoma"/>
                <a:cs typeface="Tahoma"/>
              </a:rPr>
              <a:t> </a:t>
            </a:r>
            <a:r>
              <a:rPr dirty="0" sz="2400" spc="-145" b="1">
                <a:latin typeface="Tahoma"/>
                <a:cs typeface="Tahoma"/>
              </a:rPr>
              <a:t>c</a:t>
            </a:r>
            <a:r>
              <a:rPr dirty="0" sz="2400" spc="-150" b="1">
                <a:latin typeface="Tahoma"/>
                <a:cs typeface="Tahoma"/>
              </a:rPr>
              <a:t>o</a:t>
            </a:r>
            <a:r>
              <a:rPr dirty="0" sz="2400" spc="-165" b="1">
                <a:latin typeface="Tahoma"/>
                <a:cs typeface="Tahoma"/>
              </a:rPr>
              <a:t>n</a:t>
            </a:r>
            <a:r>
              <a:rPr dirty="0" sz="2400" spc="-80" b="1">
                <a:latin typeface="Tahoma"/>
                <a:cs typeface="Tahoma"/>
              </a:rPr>
              <a:t>t</a:t>
            </a:r>
            <a:r>
              <a:rPr dirty="0" sz="2400" spc="-70" b="1">
                <a:latin typeface="Tahoma"/>
                <a:cs typeface="Tahoma"/>
              </a:rPr>
              <a:t>i</a:t>
            </a:r>
            <a:r>
              <a:rPr dirty="0" sz="2400" spc="-195" b="1">
                <a:latin typeface="Tahoma"/>
                <a:cs typeface="Tahoma"/>
              </a:rPr>
              <a:t>e</a:t>
            </a:r>
            <a:r>
              <a:rPr dirty="0" sz="2400" spc="-165" b="1">
                <a:latin typeface="Tahoma"/>
                <a:cs typeface="Tahoma"/>
              </a:rPr>
              <a:t>n</a:t>
            </a:r>
            <a:r>
              <a:rPr dirty="0" sz="2400" spc="-185" b="1">
                <a:latin typeface="Tahoma"/>
                <a:cs typeface="Tahoma"/>
              </a:rPr>
              <a:t>e</a:t>
            </a:r>
            <a:r>
              <a:rPr dirty="0" sz="2400" spc="-240" b="1">
                <a:latin typeface="Tahoma"/>
                <a:cs typeface="Tahoma"/>
              </a:rPr>
              <a:t> </a:t>
            </a:r>
            <a:r>
              <a:rPr dirty="0" sz="2400" spc="-145" b="1">
                <a:latin typeface="Tahoma"/>
                <a:cs typeface="Tahoma"/>
              </a:rPr>
              <a:t>p</a:t>
            </a:r>
            <a:r>
              <a:rPr dirty="0" sz="2400" spc="-180" b="1">
                <a:latin typeface="Tahoma"/>
                <a:cs typeface="Tahoma"/>
              </a:rPr>
              <a:t>u</a:t>
            </a:r>
            <a:r>
              <a:rPr dirty="0" sz="2400" spc="-150" b="1">
                <a:latin typeface="Tahoma"/>
                <a:cs typeface="Tahoma"/>
              </a:rPr>
              <a:t>bb</a:t>
            </a:r>
            <a:r>
              <a:rPr dirty="0" sz="2400" spc="-50" b="1">
                <a:latin typeface="Tahoma"/>
                <a:cs typeface="Tahoma"/>
              </a:rPr>
              <a:t>l</a:t>
            </a:r>
            <a:r>
              <a:rPr dirty="0" sz="2400" spc="-55" b="1">
                <a:latin typeface="Tahoma"/>
                <a:cs typeface="Tahoma"/>
              </a:rPr>
              <a:t>i</a:t>
            </a:r>
            <a:r>
              <a:rPr dirty="0" sz="2400" spc="-145" b="1">
                <a:latin typeface="Tahoma"/>
                <a:cs typeface="Tahoma"/>
              </a:rPr>
              <a:t>c</a:t>
            </a:r>
            <a:r>
              <a:rPr dirty="0" sz="2400" spc="-70" b="1">
                <a:latin typeface="Tahoma"/>
                <a:cs typeface="Tahoma"/>
              </a:rPr>
              <a:t>i</a:t>
            </a:r>
            <a:r>
              <a:rPr dirty="0" sz="2400" spc="-80" b="1">
                <a:latin typeface="Tahoma"/>
                <a:cs typeface="Tahoma"/>
              </a:rPr>
              <a:t>t</a:t>
            </a:r>
            <a:r>
              <a:rPr dirty="0" sz="2400" spc="-180" b="1">
                <a:latin typeface="Tahoma"/>
                <a:cs typeface="Tahoma"/>
              </a:rPr>
              <a:t>à</a:t>
            </a:r>
            <a:r>
              <a:rPr dirty="0" sz="2400" spc="-195">
                <a:latin typeface="Tahoma"/>
                <a:cs typeface="Tahoma"/>
              </a:rPr>
              <a:t>)</a:t>
            </a:r>
            <a:endParaRPr sz="2400">
              <a:latin typeface="Tahoma"/>
              <a:cs typeface="Tahoma"/>
            </a:endParaRPr>
          </a:p>
          <a:p>
            <a:pPr marL="306705" indent="-294005">
              <a:lnSpc>
                <a:spcPts val="2845"/>
              </a:lnSpc>
              <a:buSzPct val="45833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400" spc="-55">
                <a:latin typeface="Tahoma"/>
                <a:cs typeface="Tahoma"/>
              </a:rPr>
              <a:t>L</a:t>
            </a:r>
            <a:r>
              <a:rPr dirty="0" sz="2400" spc="-55">
                <a:latin typeface="Tahoma"/>
                <a:cs typeface="Tahoma"/>
              </a:rPr>
              <a:t>e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75">
                <a:latin typeface="Tahoma"/>
                <a:cs typeface="Tahoma"/>
              </a:rPr>
              <a:t>v</a:t>
            </a:r>
            <a:r>
              <a:rPr dirty="0" sz="2400" spc="-10">
                <a:latin typeface="Tahoma"/>
                <a:cs typeface="Tahoma"/>
              </a:rPr>
              <a:t>o</a:t>
            </a:r>
            <a:r>
              <a:rPr dirty="0" sz="2400" spc="-15">
                <a:latin typeface="Tahoma"/>
                <a:cs typeface="Tahoma"/>
              </a:rPr>
              <a:t>c</a:t>
            </a:r>
            <a:r>
              <a:rPr dirty="0" sz="2400" spc="40">
                <a:latin typeface="Tahoma"/>
                <a:cs typeface="Tahoma"/>
              </a:rPr>
              <a:t>i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5">
                <a:latin typeface="Tahoma"/>
                <a:cs typeface="Tahoma"/>
              </a:rPr>
              <a:t>p</a:t>
            </a:r>
            <a:r>
              <a:rPr dirty="0" sz="2400" spc="-10">
                <a:latin typeface="Tahoma"/>
                <a:cs typeface="Tahoma"/>
              </a:rPr>
              <a:t>o</a:t>
            </a:r>
            <a:r>
              <a:rPr dirty="0" sz="2400" spc="-80">
                <a:latin typeface="Tahoma"/>
                <a:cs typeface="Tahoma"/>
              </a:rPr>
              <a:t>ss</a:t>
            </a:r>
            <a:r>
              <a:rPr dirty="0" sz="2400" spc="-10">
                <a:latin typeface="Tahoma"/>
                <a:cs typeface="Tahoma"/>
              </a:rPr>
              <a:t>o</a:t>
            </a:r>
            <a:r>
              <a:rPr dirty="0" sz="2400" spc="-30">
                <a:latin typeface="Tahoma"/>
                <a:cs typeface="Tahoma"/>
              </a:rPr>
              <a:t>n</a:t>
            </a:r>
            <a:r>
              <a:rPr dirty="0" sz="2400" spc="-5">
                <a:latin typeface="Tahoma"/>
                <a:cs typeface="Tahoma"/>
              </a:rPr>
              <a:t>o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80">
                <a:latin typeface="Tahoma"/>
                <a:cs typeface="Tahoma"/>
              </a:rPr>
              <a:t>e</a:t>
            </a:r>
            <a:r>
              <a:rPr dirty="0" sz="2400" spc="-75">
                <a:latin typeface="Tahoma"/>
                <a:cs typeface="Tahoma"/>
              </a:rPr>
              <a:t>s</a:t>
            </a:r>
            <a:r>
              <a:rPr dirty="0" sz="2400" spc="-80">
                <a:latin typeface="Tahoma"/>
                <a:cs typeface="Tahoma"/>
              </a:rPr>
              <a:t>s</a:t>
            </a:r>
            <a:r>
              <a:rPr dirty="0" sz="2400" spc="-70">
                <a:latin typeface="Tahoma"/>
                <a:cs typeface="Tahoma"/>
              </a:rPr>
              <a:t>e</a:t>
            </a:r>
            <a:r>
              <a:rPr dirty="0" sz="2400" spc="-45">
                <a:latin typeface="Tahoma"/>
                <a:cs typeface="Tahoma"/>
              </a:rPr>
              <a:t>r</a:t>
            </a:r>
            <a:r>
              <a:rPr dirty="0" sz="2400" spc="-75">
                <a:latin typeface="Tahoma"/>
                <a:cs typeface="Tahoma"/>
              </a:rPr>
              <a:t>e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35">
                <a:latin typeface="Tahoma"/>
                <a:cs typeface="Tahoma"/>
              </a:rPr>
              <a:t>m</a:t>
            </a:r>
            <a:r>
              <a:rPr dirty="0" sz="2400" spc="-10">
                <a:latin typeface="Tahoma"/>
                <a:cs typeface="Tahoma"/>
              </a:rPr>
              <a:t>o</a:t>
            </a:r>
            <a:r>
              <a:rPr dirty="0" sz="2400" spc="5">
                <a:latin typeface="Tahoma"/>
                <a:cs typeface="Tahoma"/>
              </a:rPr>
              <a:t>d</a:t>
            </a:r>
            <a:r>
              <a:rPr dirty="0" sz="2400" spc="-20">
                <a:latin typeface="Tahoma"/>
                <a:cs typeface="Tahoma"/>
              </a:rPr>
              <a:t>if</a:t>
            </a:r>
            <a:r>
              <a:rPr dirty="0" sz="2400">
                <a:latin typeface="Tahoma"/>
                <a:cs typeface="Tahoma"/>
              </a:rPr>
              <a:t>i</a:t>
            </a:r>
            <a:r>
              <a:rPr dirty="0" sz="2400" spc="15">
                <a:latin typeface="Tahoma"/>
                <a:cs typeface="Tahoma"/>
              </a:rPr>
              <a:t>c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5">
                <a:latin typeface="Tahoma"/>
                <a:cs typeface="Tahoma"/>
              </a:rPr>
              <a:t>t</a:t>
            </a:r>
            <a:r>
              <a:rPr dirty="0" sz="2400" spc="-75">
                <a:latin typeface="Tahoma"/>
                <a:cs typeface="Tahoma"/>
              </a:rPr>
              <a:t>e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5">
                <a:latin typeface="Tahoma"/>
                <a:cs typeface="Tahoma"/>
              </a:rPr>
              <a:t>d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15">
                <a:latin typeface="Tahoma"/>
                <a:cs typeface="Tahoma"/>
              </a:rPr>
              <a:t>c</a:t>
            </a:r>
            <a:r>
              <a:rPr dirty="0" sz="2400" spc="-45">
                <a:latin typeface="Tahoma"/>
                <a:cs typeface="Tahoma"/>
              </a:rPr>
              <a:t>h</a:t>
            </a:r>
            <a:r>
              <a:rPr dirty="0" sz="2400" spc="-5">
                <a:latin typeface="Tahoma"/>
                <a:cs typeface="Tahoma"/>
              </a:rPr>
              <a:t>i</a:t>
            </a:r>
            <a:r>
              <a:rPr dirty="0" sz="2400" spc="-5">
                <a:latin typeface="Tahoma"/>
                <a:cs typeface="Tahoma"/>
              </a:rPr>
              <a:t>u</a:t>
            </a:r>
            <a:r>
              <a:rPr dirty="0" sz="2400" spc="-30">
                <a:latin typeface="Tahoma"/>
                <a:cs typeface="Tahoma"/>
              </a:rPr>
              <a:t>n</a:t>
            </a:r>
            <a:r>
              <a:rPr dirty="0" sz="2400" spc="5">
                <a:latin typeface="Tahoma"/>
                <a:cs typeface="Tahoma"/>
              </a:rPr>
              <a:t>q</a:t>
            </a:r>
            <a:r>
              <a:rPr dirty="0" sz="2400" spc="-45">
                <a:latin typeface="Tahoma"/>
                <a:cs typeface="Tahoma"/>
              </a:rPr>
              <a:t>u</a:t>
            </a:r>
            <a:r>
              <a:rPr dirty="0" sz="2400" spc="-75">
                <a:latin typeface="Tahoma"/>
                <a:cs typeface="Tahoma"/>
              </a:rPr>
              <a:t>e</a:t>
            </a:r>
            <a:endParaRPr sz="2400">
              <a:latin typeface="Tahoma"/>
              <a:cs typeface="Tahoma"/>
            </a:endParaRPr>
          </a:p>
          <a:p>
            <a:pPr marL="306705" indent="-294005">
              <a:lnSpc>
                <a:spcPct val="100000"/>
              </a:lnSpc>
              <a:buSzPct val="45833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400" spc="-20">
                <a:latin typeface="Tahoma"/>
                <a:cs typeface="Tahoma"/>
              </a:rPr>
              <a:t>Tutti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40">
                <a:latin typeface="Tahoma"/>
                <a:cs typeface="Tahoma"/>
              </a:rPr>
              <a:t>i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5">
                <a:latin typeface="Tahoma"/>
                <a:cs typeface="Tahoma"/>
              </a:rPr>
              <a:t>contributi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30">
                <a:latin typeface="Tahoma"/>
                <a:cs typeface="Tahoma"/>
              </a:rPr>
              <a:t>sono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>
                <a:latin typeface="Tahoma"/>
                <a:cs typeface="Tahoma"/>
              </a:rPr>
              <a:t>pubblicati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20">
                <a:latin typeface="Tahoma"/>
                <a:cs typeface="Tahoma"/>
              </a:rPr>
              <a:t>con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25">
                <a:latin typeface="Tahoma"/>
                <a:cs typeface="Tahoma"/>
              </a:rPr>
              <a:t>licenze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50">
                <a:latin typeface="Tahoma"/>
                <a:cs typeface="Tahoma"/>
              </a:rPr>
              <a:t>libere:</a:t>
            </a:r>
            <a:r>
              <a:rPr dirty="0" sz="2400" spc="-270">
                <a:latin typeface="Tahoma"/>
                <a:cs typeface="Tahoma"/>
              </a:rPr>
              <a:t> </a:t>
            </a:r>
            <a:r>
              <a:rPr dirty="0" sz="2400" spc="-50">
                <a:latin typeface="Tahoma"/>
                <a:cs typeface="Tahoma"/>
              </a:rPr>
              <a:t>essi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30">
                <a:latin typeface="Tahoma"/>
                <a:cs typeface="Tahoma"/>
              </a:rPr>
              <a:t>sono</a:t>
            </a:r>
            <a:endParaRPr sz="2400">
              <a:latin typeface="Tahoma"/>
              <a:cs typeface="Tahoma"/>
            </a:endParaRPr>
          </a:p>
          <a:p>
            <a:pPr marL="306705">
              <a:lnSpc>
                <a:spcPct val="100000"/>
              </a:lnSpc>
              <a:spcBef>
                <a:spcPts val="25"/>
              </a:spcBef>
            </a:pPr>
            <a:r>
              <a:rPr dirty="0" sz="2400" spc="-105" b="1">
                <a:latin typeface="Tahoma"/>
                <a:cs typeface="Tahoma"/>
              </a:rPr>
              <a:t>riutilizzabili</a:t>
            </a:r>
            <a:r>
              <a:rPr dirty="0" sz="2400" spc="-229" b="1">
                <a:latin typeface="Tahoma"/>
                <a:cs typeface="Tahoma"/>
              </a:rPr>
              <a:t> </a:t>
            </a:r>
            <a:r>
              <a:rPr dirty="0" sz="2400" spc="-75">
                <a:latin typeface="Tahoma"/>
                <a:cs typeface="Tahoma"/>
              </a:rPr>
              <a:t>e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110" b="1">
                <a:latin typeface="Tahoma"/>
                <a:cs typeface="Tahoma"/>
              </a:rPr>
              <a:t>redistribuibili</a:t>
            </a:r>
            <a:endParaRPr sz="2400">
              <a:latin typeface="Tahoma"/>
              <a:cs typeface="Tahoma"/>
            </a:endParaRPr>
          </a:p>
          <a:p>
            <a:pPr marL="306705" indent="-294005">
              <a:lnSpc>
                <a:spcPct val="100000"/>
              </a:lnSpc>
              <a:spcBef>
                <a:spcPts val="20"/>
              </a:spcBef>
              <a:buSzPct val="45833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400" spc="-55">
                <a:latin typeface="Tahoma"/>
                <a:cs typeface="Tahoma"/>
              </a:rPr>
              <a:t>Nessuno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75">
                <a:latin typeface="Tahoma"/>
                <a:cs typeface="Tahoma"/>
              </a:rPr>
              <a:t>è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15">
                <a:latin typeface="Tahoma"/>
                <a:cs typeface="Tahoma"/>
              </a:rPr>
              <a:t>proprietario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5">
                <a:latin typeface="Tahoma"/>
                <a:cs typeface="Tahoma"/>
              </a:rPr>
              <a:t>delle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15">
                <a:latin typeface="Tahoma"/>
                <a:cs typeface="Tahoma"/>
              </a:rPr>
              <a:t>voci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45">
                <a:latin typeface="Tahoma"/>
                <a:cs typeface="Tahoma"/>
              </a:rPr>
              <a:t>che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40">
                <a:latin typeface="Tahoma"/>
                <a:cs typeface="Tahoma"/>
              </a:rPr>
              <a:t>scrive</a:t>
            </a:r>
            <a:endParaRPr sz="2400">
              <a:latin typeface="Tahoma"/>
              <a:cs typeface="Tahoma"/>
            </a:endParaRPr>
          </a:p>
          <a:p>
            <a:pPr marL="306705" marR="667385" indent="-294005">
              <a:lnSpc>
                <a:spcPts val="2810"/>
              </a:lnSpc>
              <a:spcBef>
                <a:spcPts val="180"/>
              </a:spcBef>
              <a:buSzPct val="45833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400" spc="-55">
                <a:latin typeface="Tahoma"/>
                <a:cs typeface="Tahoma"/>
              </a:rPr>
              <a:t>Le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20">
                <a:latin typeface="Tahoma"/>
                <a:cs typeface="Tahoma"/>
              </a:rPr>
              <a:t>modifiche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30">
                <a:latin typeface="Tahoma"/>
                <a:cs typeface="Tahoma"/>
              </a:rPr>
              <a:t>sono</a:t>
            </a:r>
            <a:r>
              <a:rPr dirty="0" sz="2400" spc="-270">
                <a:latin typeface="Tahoma"/>
                <a:cs typeface="Tahoma"/>
              </a:rPr>
              <a:t> </a:t>
            </a:r>
            <a:r>
              <a:rPr dirty="0" sz="2400" spc="-30">
                <a:latin typeface="Tahoma"/>
                <a:cs typeface="Tahoma"/>
              </a:rPr>
              <a:t>immediatamente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5">
                <a:latin typeface="Tahoma"/>
                <a:cs typeface="Tahoma"/>
              </a:rPr>
              <a:t>visibili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60">
                <a:latin typeface="Tahoma"/>
                <a:cs typeface="Tahoma"/>
              </a:rPr>
              <a:t>senza</a:t>
            </a:r>
            <a:r>
              <a:rPr dirty="0" sz="2400" spc="-265">
                <a:latin typeface="Tahoma"/>
                <a:cs typeface="Tahoma"/>
              </a:rPr>
              <a:t> </a:t>
            </a:r>
            <a:r>
              <a:rPr dirty="0" sz="2400" spc="-15">
                <a:latin typeface="Tahoma"/>
                <a:cs typeface="Tahoma"/>
              </a:rPr>
              <a:t>alcun </a:t>
            </a:r>
            <a:r>
              <a:rPr dirty="0" sz="2400" spc="-735">
                <a:latin typeface="Tahoma"/>
                <a:cs typeface="Tahoma"/>
              </a:rPr>
              <a:t> </a:t>
            </a:r>
            <a:r>
              <a:rPr dirty="0" sz="2400" spc="-10">
                <a:latin typeface="Tahoma"/>
                <a:cs typeface="Tahoma"/>
              </a:rPr>
              <a:t>c</a:t>
            </a:r>
            <a:r>
              <a:rPr dirty="0" sz="2400" spc="-15">
                <a:latin typeface="Tahoma"/>
                <a:cs typeface="Tahoma"/>
              </a:rPr>
              <a:t>o</a:t>
            </a:r>
            <a:r>
              <a:rPr dirty="0" sz="2400" spc="-35">
                <a:latin typeface="Tahoma"/>
                <a:cs typeface="Tahoma"/>
              </a:rPr>
              <a:t>n</a:t>
            </a:r>
            <a:r>
              <a:rPr dirty="0" sz="2400">
                <a:latin typeface="Tahoma"/>
                <a:cs typeface="Tahoma"/>
              </a:rPr>
              <a:t>t</a:t>
            </a:r>
            <a:r>
              <a:rPr dirty="0" sz="2400" spc="-15">
                <a:latin typeface="Tahoma"/>
                <a:cs typeface="Tahoma"/>
              </a:rPr>
              <a:t>r</a:t>
            </a:r>
            <a:r>
              <a:rPr dirty="0" sz="2400" spc="-30">
                <a:latin typeface="Tahoma"/>
                <a:cs typeface="Tahoma"/>
              </a:rPr>
              <a:t>o</a:t>
            </a:r>
            <a:r>
              <a:rPr dirty="0" sz="2400" spc="55">
                <a:latin typeface="Tahoma"/>
                <a:cs typeface="Tahoma"/>
              </a:rPr>
              <a:t>ll</a:t>
            </a:r>
            <a:r>
              <a:rPr dirty="0" sz="2400" spc="-5">
                <a:latin typeface="Tahoma"/>
                <a:cs typeface="Tahoma"/>
              </a:rPr>
              <a:t>o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35">
                <a:latin typeface="Tahoma"/>
                <a:cs typeface="Tahoma"/>
              </a:rPr>
              <a:t>pr</a:t>
            </a:r>
            <a:r>
              <a:rPr dirty="0" sz="2400" spc="-45">
                <a:latin typeface="Tahoma"/>
                <a:cs typeface="Tahoma"/>
              </a:rPr>
              <a:t>e</a:t>
            </a:r>
            <a:r>
              <a:rPr dirty="0" sz="2400" spc="-75">
                <a:latin typeface="Tahoma"/>
                <a:cs typeface="Tahoma"/>
              </a:rPr>
              <a:t>v</a:t>
            </a:r>
            <a:r>
              <a:rPr dirty="0" sz="2400" spc="-80">
                <a:latin typeface="Tahoma"/>
                <a:cs typeface="Tahoma"/>
              </a:rPr>
              <a:t>e</a:t>
            </a:r>
            <a:r>
              <a:rPr dirty="0" sz="2400" spc="-35">
                <a:latin typeface="Tahoma"/>
                <a:cs typeface="Tahoma"/>
              </a:rPr>
              <a:t>n</a:t>
            </a:r>
            <a:r>
              <a:rPr dirty="0" sz="2400">
                <a:latin typeface="Tahoma"/>
                <a:cs typeface="Tahoma"/>
              </a:rPr>
              <a:t>t</a:t>
            </a:r>
            <a:r>
              <a:rPr dirty="0" sz="2400" spc="35">
                <a:latin typeface="Tahoma"/>
                <a:cs typeface="Tahoma"/>
              </a:rPr>
              <a:t>i</a:t>
            </a:r>
            <a:r>
              <a:rPr dirty="0" sz="2400" spc="-75">
                <a:latin typeface="Tahoma"/>
                <a:cs typeface="Tahoma"/>
              </a:rPr>
              <a:t>v</a:t>
            </a:r>
            <a:r>
              <a:rPr dirty="0" sz="2400" spc="-5">
                <a:latin typeface="Tahoma"/>
                <a:cs typeface="Tahoma"/>
              </a:rPr>
              <a:t>o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824" y="1567341"/>
            <a:ext cx="1290806" cy="129080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11286"/>
            <a:ext cx="9143432" cy="18711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95"/>
              <a:t>I</a:t>
            </a:r>
            <a:r>
              <a:rPr dirty="0" spc="-305"/>
              <a:t>l</a:t>
            </a:r>
            <a:r>
              <a:rPr dirty="0" spc="-385"/>
              <a:t> </a:t>
            </a:r>
            <a:r>
              <a:rPr dirty="0" spc="-434"/>
              <a:t>4</a:t>
            </a:r>
            <a:r>
              <a:rPr dirty="0" spc="-620"/>
              <a:t>°</a:t>
            </a:r>
            <a:r>
              <a:rPr dirty="0" spc="-375"/>
              <a:t> </a:t>
            </a:r>
            <a:r>
              <a:rPr dirty="0" spc="-145"/>
              <a:t>pil</a:t>
            </a:r>
            <a:r>
              <a:rPr dirty="0" spc="-300"/>
              <a:t>a</a:t>
            </a:r>
            <a:r>
              <a:rPr dirty="0" spc="-300"/>
              <a:t>s</a:t>
            </a:r>
            <a:r>
              <a:rPr dirty="0" spc="-145"/>
              <a:t>t</a:t>
            </a:r>
            <a:r>
              <a:rPr dirty="0" spc="-210"/>
              <a:t>ro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881296" y="1965452"/>
            <a:ext cx="589915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30" b="1">
                <a:latin typeface="Verdana"/>
                <a:cs typeface="Verdana"/>
              </a:rPr>
              <a:t>Wikipedia</a:t>
            </a:r>
            <a:r>
              <a:rPr dirty="0" sz="2400" spc="-55" b="1">
                <a:latin typeface="Verdana"/>
                <a:cs typeface="Verdana"/>
              </a:rPr>
              <a:t> </a:t>
            </a:r>
            <a:r>
              <a:rPr dirty="0" sz="2400" spc="-20" b="1">
                <a:latin typeface="Verdana"/>
                <a:cs typeface="Verdana"/>
              </a:rPr>
              <a:t>ha</a:t>
            </a:r>
            <a:r>
              <a:rPr dirty="0" sz="2400" spc="-55" b="1">
                <a:latin typeface="Verdana"/>
                <a:cs typeface="Verdana"/>
              </a:rPr>
              <a:t> </a:t>
            </a:r>
            <a:r>
              <a:rPr dirty="0" sz="2400" spc="-20" b="1">
                <a:latin typeface="Verdana"/>
                <a:cs typeface="Verdana"/>
              </a:rPr>
              <a:t>un</a:t>
            </a:r>
            <a:r>
              <a:rPr dirty="0" sz="2400" spc="-65" b="1">
                <a:latin typeface="Verdana"/>
                <a:cs typeface="Verdana"/>
              </a:rPr>
              <a:t> </a:t>
            </a:r>
            <a:r>
              <a:rPr dirty="0" sz="2400" spc="-25" b="1">
                <a:latin typeface="Verdana"/>
                <a:cs typeface="Verdana"/>
              </a:rPr>
              <a:t>codice</a:t>
            </a:r>
            <a:r>
              <a:rPr dirty="0" sz="2400" spc="-60" b="1">
                <a:latin typeface="Verdana"/>
                <a:cs typeface="Verdana"/>
              </a:rPr>
              <a:t> </a:t>
            </a:r>
            <a:r>
              <a:rPr dirty="0" sz="2400" spc="-15" b="1">
                <a:latin typeface="Verdana"/>
                <a:cs typeface="Verdana"/>
              </a:rPr>
              <a:t>di</a:t>
            </a:r>
            <a:r>
              <a:rPr dirty="0" sz="2400" spc="-50" b="1">
                <a:latin typeface="Verdana"/>
                <a:cs typeface="Verdana"/>
              </a:rPr>
              <a:t> </a:t>
            </a:r>
            <a:r>
              <a:rPr dirty="0" sz="2400" spc="-25" b="1">
                <a:latin typeface="Verdana"/>
                <a:cs typeface="Verdana"/>
              </a:rPr>
              <a:t>condotta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4296" y="3404107"/>
            <a:ext cx="8031480" cy="2942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06705" indent="-294005">
              <a:lnSpc>
                <a:spcPts val="2845"/>
              </a:lnSpc>
              <a:spcBef>
                <a:spcPts val="100"/>
              </a:spcBef>
              <a:buSzPct val="45833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400" spc="-55">
                <a:latin typeface="Tahoma"/>
                <a:cs typeface="Tahoma"/>
              </a:rPr>
              <a:t>Ri</a:t>
            </a:r>
            <a:r>
              <a:rPr dirty="0" sz="2400" spc="-65">
                <a:latin typeface="Tahoma"/>
                <a:cs typeface="Tahoma"/>
              </a:rPr>
              <a:t>s</a:t>
            </a:r>
            <a:r>
              <a:rPr dirty="0" sz="2400" spc="10">
                <a:latin typeface="Tahoma"/>
                <a:cs typeface="Tahoma"/>
              </a:rPr>
              <a:t>p</a:t>
            </a:r>
            <a:r>
              <a:rPr dirty="0" sz="2400" spc="-45">
                <a:latin typeface="Tahoma"/>
                <a:cs typeface="Tahoma"/>
              </a:rPr>
              <a:t>e</a:t>
            </a:r>
            <a:r>
              <a:rPr dirty="0" sz="2400" spc="-25">
                <a:latin typeface="Tahoma"/>
                <a:cs typeface="Tahoma"/>
              </a:rPr>
              <a:t>t</a:t>
            </a:r>
            <a:r>
              <a:rPr dirty="0" sz="2400" spc="5">
                <a:latin typeface="Tahoma"/>
                <a:cs typeface="Tahoma"/>
              </a:rPr>
              <a:t>t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-35">
                <a:latin typeface="Tahoma"/>
                <a:cs typeface="Tahoma"/>
              </a:rPr>
              <a:t>r</a:t>
            </a:r>
            <a:r>
              <a:rPr dirty="0" sz="2400" spc="-75">
                <a:latin typeface="Tahoma"/>
                <a:cs typeface="Tahoma"/>
              </a:rPr>
              <a:t>e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60">
                <a:latin typeface="Tahoma"/>
                <a:cs typeface="Tahoma"/>
              </a:rPr>
              <a:t>l</a:t>
            </a:r>
            <a:r>
              <a:rPr dirty="0" sz="2400" spc="-75">
                <a:latin typeface="Tahoma"/>
                <a:cs typeface="Tahoma"/>
              </a:rPr>
              <a:t>e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10">
                <a:latin typeface="Tahoma"/>
                <a:cs typeface="Tahoma"/>
              </a:rPr>
              <a:t>o</a:t>
            </a:r>
            <a:r>
              <a:rPr dirty="0" sz="2400" spc="10">
                <a:latin typeface="Tahoma"/>
                <a:cs typeface="Tahoma"/>
              </a:rPr>
              <a:t>p</a:t>
            </a:r>
            <a:r>
              <a:rPr dirty="0" sz="2400">
                <a:latin typeface="Tahoma"/>
                <a:cs typeface="Tahoma"/>
              </a:rPr>
              <a:t>in</a:t>
            </a:r>
            <a:r>
              <a:rPr dirty="0" sz="2400" spc="10">
                <a:latin typeface="Tahoma"/>
                <a:cs typeface="Tahoma"/>
              </a:rPr>
              <a:t>io</a:t>
            </a:r>
            <a:r>
              <a:rPr dirty="0" sz="2400" spc="-35">
                <a:latin typeface="Tahoma"/>
                <a:cs typeface="Tahoma"/>
              </a:rPr>
              <a:t>n</a:t>
            </a:r>
            <a:r>
              <a:rPr dirty="0" sz="2400" spc="40">
                <a:latin typeface="Tahoma"/>
                <a:cs typeface="Tahoma"/>
              </a:rPr>
              <a:t>i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10">
                <a:latin typeface="Tahoma"/>
                <a:cs typeface="Tahoma"/>
              </a:rPr>
              <a:t>d</a:t>
            </a:r>
            <a:r>
              <a:rPr dirty="0" sz="2400" spc="40">
                <a:latin typeface="Tahoma"/>
                <a:cs typeface="Tahoma"/>
              </a:rPr>
              <a:t>i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5">
                <a:latin typeface="Tahoma"/>
                <a:cs typeface="Tahoma"/>
              </a:rPr>
              <a:t>t</a:t>
            </a:r>
            <a:r>
              <a:rPr dirty="0" sz="2400" spc="-45">
                <a:latin typeface="Tahoma"/>
                <a:cs typeface="Tahoma"/>
              </a:rPr>
              <a:t>u</a:t>
            </a:r>
            <a:r>
              <a:rPr dirty="0" sz="2400" spc="5">
                <a:latin typeface="Tahoma"/>
                <a:cs typeface="Tahoma"/>
              </a:rPr>
              <a:t>tt</a:t>
            </a:r>
            <a:r>
              <a:rPr dirty="0" sz="2400" spc="40">
                <a:latin typeface="Tahoma"/>
                <a:cs typeface="Tahoma"/>
              </a:rPr>
              <a:t>i</a:t>
            </a:r>
            <a:endParaRPr sz="2400">
              <a:latin typeface="Tahoma"/>
              <a:cs typeface="Tahoma"/>
            </a:endParaRPr>
          </a:p>
          <a:p>
            <a:pPr marL="306705" indent="-294005">
              <a:lnSpc>
                <a:spcPts val="2845"/>
              </a:lnSpc>
              <a:buSzPct val="45833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400" spc="-170" b="1">
                <a:latin typeface="Tahoma"/>
                <a:cs typeface="Tahoma"/>
              </a:rPr>
              <a:t>E</a:t>
            </a:r>
            <a:r>
              <a:rPr dirty="0" sz="2400" spc="-145" b="1">
                <a:latin typeface="Tahoma"/>
                <a:cs typeface="Tahoma"/>
              </a:rPr>
              <a:t>v</a:t>
            </a:r>
            <a:r>
              <a:rPr dirty="0" sz="2400" spc="-70" b="1">
                <a:latin typeface="Tahoma"/>
                <a:cs typeface="Tahoma"/>
              </a:rPr>
              <a:t>i</a:t>
            </a:r>
            <a:r>
              <a:rPr dirty="0" sz="2400" spc="-80" b="1">
                <a:latin typeface="Tahoma"/>
                <a:cs typeface="Tahoma"/>
              </a:rPr>
              <a:t>t</a:t>
            </a:r>
            <a:r>
              <a:rPr dirty="0" sz="2400" spc="-180" b="1">
                <a:latin typeface="Tahoma"/>
                <a:cs typeface="Tahoma"/>
              </a:rPr>
              <a:t>a</a:t>
            </a:r>
            <a:r>
              <a:rPr dirty="0" sz="2400" spc="-100" b="1">
                <a:latin typeface="Tahoma"/>
                <a:cs typeface="Tahoma"/>
              </a:rPr>
              <a:t>r</a:t>
            </a:r>
            <a:r>
              <a:rPr dirty="0" sz="2400" spc="-185" b="1">
                <a:latin typeface="Tahoma"/>
                <a:cs typeface="Tahoma"/>
              </a:rPr>
              <a:t>e</a:t>
            </a:r>
            <a:r>
              <a:rPr dirty="0" sz="2400" spc="-240" b="1">
                <a:latin typeface="Tahoma"/>
                <a:cs typeface="Tahoma"/>
              </a:rPr>
              <a:t> </a:t>
            </a:r>
            <a:r>
              <a:rPr dirty="0" sz="2400" spc="-180" b="1">
                <a:latin typeface="Tahoma"/>
                <a:cs typeface="Tahoma"/>
              </a:rPr>
              <a:t>a</a:t>
            </a:r>
            <a:r>
              <a:rPr dirty="0" sz="2400" spc="-80" b="1">
                <a:latin typeface="Tahoma"/>
                <a:cs typeface="Tahoma"/>
              </a:rPr>
              <a:t>tt</a:t>
            </a:r>
            <a:r>
              <a:rPr dirty="0" sz="2400" spc="-180" b="1">
                <a:latin typeface="Tahoma"/>
                <a:cs typeface="Tahoma"/>
              </a:rPr>
              <a:t>a</a:t>
            </a:r>
            <a:r>
              <a:rPr dirty="0" sz="2400" spc="-145" b="1">
                <a:latin typeface="Tahoma"/>
                <a:cs typeface="Tahoma"/>
              </a:rPr>
              <a:t>cc</a:t>
            </a:r>
            <a:r>
              <a:rPr dirty="0" sz="2400" spc="-170" b="1">
                <a:latin typeface="Tahoma"/>
                <a:cs typeface="Tahoma"/>
              </a:rPr>
              <a:t>h</a:t>
            </a:r>
            <a:r>
              <a:rPr dirty="0" sz="2400" spc="-65" b="1">
                <a:latin typeface="Tahoma"/>
                <a:cs typeface="Tahoma"/>
              </a:rPr>
              <a:t>i</a:t>
            </a:r>
            <a:r>
              <a:rPr dirty="0" sz="2400" spc="-235" b="1">
                <a:latin typeface="Tahoma"/>
                <a:cs typeface="Tahoma"/>
              </a:rPr>
              <a:t> </a:t>
            </a:r>
            <a:r>
              <a:rPr dirty="0" sz="2400" spc="-145" b="1">
                <a:latin typeface="Tahoma"/>
                <a:cs typeface="Tahoma"/>
              </a:rPr>
              <a:t>p</a:t>
            </a:r>
            <a:r>
              <a:rPr dirty="0" sz="2400" spc="-195" b="1">
                <a:latin typeface="Tahoma"/>
                <a:cs typeface="Tahoma"/>
              </a:rPr>
              <a:t>e</a:t>
            </a:r>
            <a:r>
              <a:rPr dirty="0" sz="2400" spc="-100" b="1">
                <a:latin typeface="Tahoma"/>
                <a:cs typeface="Tahoma"/>
              </a:rPr>
              <a:t>r</a:t>
            </a:r>
            <a:r>
              <a:rPr dirty="0" sz="2400" spc="-180" b="1">
                <a:latin typeface="Tahoma"/>
                <a:cs typeface="Tahoma"/>
              </a:rPr>
              <a:t>s</a:t>
            </a:r>
            <a:r>
              <a:rPr dirty="0" sz="2400" spc="-150" b="1">
                <a:latin typeface="Tahoma"/>
                <a:cs typeface="Tahoma"/>
              </a:rPr>
              <a:t>o</a:t>
            </a:r>
            <a:r>
              <a:rPr dirty="0" sz="2400" spc="-165" b="1">
                <a:latin typeface="Tahoma"/>
                <a:cs typeface="Tahoma"/>
              </a:rPr>
              <a:t>n</a:t>
            </a:r>
            <a:r>
              <a:rPr dirty="0" sz="2400" spc="-180" b="1">
                <a:latin typeface="Tahoma"/>
                <a:cs typeface="Tahoma"/>
              </a:rPr>
              <a:t>a</a:t>
            </a:r>
            <a:r>
              <a:rPr dirty="0" sz="2400" spc="-50" b="1">
                <a:latin typeface="Tahoma"/>
                <a:cs typeface="Tahoma"/>
              </a:rPr>
              <a:t>li</a:t>
            </a:r>
            <a:r>
              <a:rPr dirty="0" sz="2400" spc="-229" b="1">
                <a:latin typeface="Tahoma"/>
                <a:cs typeface="Tahoma"/>
              </a:rPr>
              <a:t> </a:t>
            </a:r>
            <a:r>
              <a:rPr dirty="0" sz="2400" spc="-75">
                <a:latin typeface="Tahoma"/>
                <a:cs typeface="Tahoma"/>
              </a:rPr>
              <a:t>e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70">
                <a:latin typeface="Tahoma"/>
                <a:cs typeface="Tahoma"/>
              </a:rPr>
              <a:t>f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-10">
                <a:latin typeface="Tahoma"/>
                <a:cs typeface="Tahoma"/>
              </a:rPr>
              <a:t>c</a:t>
            </a:r>
            <a:r>
              <a:rPr dirty="0" sz="2400" spc="45">
                <a:latin typeface="Tahoma"/>
                <a:cs typeface="Tahoma"/>
              </a:rPr>
              <a:t>il</a:t>
            </a:r>
            <a:r>
              <a:rPr dirty="0" sz="2400" spc="40">
                <a:latin typeface="Tahoma"/>
                <a:cs typeface="Tahoma"/>
              </a:rPr>
              <a:t>i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120">
                <a:latin typeface="Tahoma"/>
                <a:cs typeface="Tahoma"/>
              </a:rPr>
              <a:t>g</a:t>
            </a:r>
            <a:r>
              <a:rPr dirty="0" sz="2400" spc="-55">
                <a:latin typeface="Tahoma"/>
                <a:cs typeface="Tahoma"/>
              </a:rPr>
              <a:t>en</a:t>
            </a:r>
            <a:r>
              <a:rPr dirty="0" sz="2400" spc="-70">
                <a:latin typeface="Tahoma"/>
                <a:cs typeface="Tahoma"/>
              </a:rPr>
              <a:t>e</a:t>
            </a:r>
            <a:r>
              <a:rPr dirty="0" sz="2400" spc="-45">
                <a:latin typeface="Tahoma"/>
                <a:cs typeface="Tahoma"/>
              </a:rPr>
              <a:t>r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55">
                <a:latin typeface="Tahoma"/>
                <a:cs typeface="Tahoma"/>
              </a:rPr>
              <a:t>l</a:t>
            </a:r>
            <a:r>
              <a:rPr dirty="0" sz="2400" spc="-10">
                <a:latin typeface="Tahoma"/>
                <a:cs typeface="Tahoma"/>
              </a:rPr>
              <a:t>i</a:t>
            </a:r>
            <a:r>
              <a:rPr dirty="0" sz="2400" spc="-5">
                <a:latin typeface="Tahoma"/>
                <a:cs typeface="Tahoma"/>
              </a:rPr>
              <a:t>z</a:t>
            </a:r>
            <a:r>
              <a:rPr dirty="0" sz="2400" spc="-50">
                <a:latin typeface="Tahoma"/>
                <a:cs typeface="Tahoma"/>
              </a:rPr>
              <a:t>z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-50">
                <a:latin typeface="Tahoma"/>
                <a:cs typeface="Tahoma"/>
              </a:rPr>
              <a:t>z</a:t>
            </a:r>
            <a:r>
              <a:rPr dirty="0" sz="2400" spc="10">
                <a:latin typeface="Tahoma"/>
                <a:cs typeface="Tahoma"/>
              </a:rPr>
              <a:t>io</a:t>
            </a:r>
            <a:r>
              <a:rPr dirty="0" sz="2400" spc="-35">
                <a:latin typeface="Tahoma"/>
                <a:cs typeface="Tahoma"/>
              </a:rPr>
              <a:t>n</a:t>
            </a:r>
            <a:r>
              <a:rPr dirty="0" sz="2400" spc="40">
                <a:latin typeface="Tahoma"/>
                <a:cs typeface="Tahoma"/>
              </a:rPr>
              <a:t>i</a:t>
            </a:r>
            <a:endParaRPr sz="2400">
              <a:latin typeface="Tahoma"/>
              <a:cs typeface="Tahoma"/>
            </a:endParaRPr>
          </a:p>
          <a:p>
            <a:pPr marL="306705" indent="-294005">
              <a:lnSpc>
                <a:spcPct val="100000"/>
              </a:lnSpc>
              <a:buSzPct val="45833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400" spc="-10">
                <a:latin typeface="Tahoma"/>
                <a:cs typeface="Tahoma"/>
              </a:rPr>
              <a:t>Si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45">
                <a:latin typeface="Tahoma"/>
                <a:cs typeface="Tahoma"/>
              </a:rPr>
              <a:t>c</a:t>
            </a:r>
            <a:r>
              <a:rPr dirty="0" sz="2400" spc="-55">
                <a:latin typeface="Tahoma"/>
                <a:cs typeface="Tahoma"/>
              </a:rPr>
              <a:t>e</a:t>
            </a:r>
            <a:r>
              <a:rPr dirty="0" sz="2400" spc="-35">
                <a:latin typeface="Tahoma"/>
                <a:cs typeface="Tahoma"/>
              </a:rPr>
              <a:t>r</a:t>
            </a:r>
            <a:r>
              <a:rPr dirty="0" sz="2400" spc="-25">
                <a:latin typeface="Tahoma"/>
                <a:cs typeface="Tahoma"/>
              </a:rPr>
              <a:t>c</a:t>
            </a:r>
            <a:r>
              <a:rPr dirty="0" sz="2400" spc="-35">
                <a:latin typeface="Tahoma"/>
                <a:cs typeface="Tahoma"/>
              </a:rPr>
              <a:t>h</a:t>
            </a:r>
            <a:r>
              <a:rPr dirty="0" sz="2400" spc="40">
                <a:latin typeface="Tahoma"/>
                <a:cs typeface="Tahoma"/>
              </a:rPr>
              <a:t>i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35">
                <a:latin typeface="Tahoma"/>
                <a:cs typeface="Tahoma"/>
              </a:rPr>
              <a:t>i</a:t>
            </a:r>
            <a:r>
              <a:rPr dirty="0" sz="2400" spc="60">
                <a:latin typeface="Tahoma"/>
                <a:cs typeface="Tahoma"/>
              </a:rPr>
              <a:t>l</a:t>
            </a:r>
            <a:r>
              <a:rPr dirty="0" sz="2400" spc="-270">
                <a:latin typeface="Tahoma"/>
                <a:cs typeface="Tahoma"/>
              </a:rPr>
              <a:t> </a:t>
            </a:r>
            <a:r>
              <a:rPr dirty="0" sz="2400" spc="-140" b="1">
                <a:latin typeface="Tahoma"/>
                <a:cs typeface="Tahoma"/>
              </a:rPr>
              <a:t>c</a:t>
            </a:r>
            <a:r>
              <a:rPr dirty="0" sz="2400" spc="-155" b="1">
                <a:latin typeface="Tahoma"/>
                <a:cs typeface="Tahoma"/>
              </a:rPr>
              <a:t>o</a:t>
            </a:r>
            <a:r>
              <a:rPr dirty="0" sz="2400" spc="-165" b="1">
                <a:latin typeface="Tahoma"/>
                <a:cs typeface="Tahoma"/>
              </a:rPr>
              <a:t>n</a:t>
            </a:r>
            <a:r>
              <a:rPr dirty="0" sz="2400" spc="-180" b="1">
                <a:latin typeface="Tahoma"/>
                <a:cs typeface="Tahoma"/>
              </a:rPr>
              <a:t>s</a:t>
            </a:r>
            <a:r>
              <a:rPr dirty="0" sz="2400" spc="-195" b="1">
                <a:latin typeface="Tahoma"/>
                <a:cs typeface="Tahoma"/>
              </a:rPr>
              <a:t>e</a:t>
            </a:r>
            <a:r>
              <a:rPr dirty="0" sz="2400" spc="-165" b="1">
                <a:latin typeface="Tahoma"/>
                <a:cs typeface="Tahoma"/>
              </a:rPr>
              <a:t>n</a:t>
            </a:r>
            <a:r>
              <a:rPr dirty="0" sz="2400" spc="-180" b="1">
                <a:latin typeface="Tahoma"/>
                <a:cs typeface="Tahoma"/>
              </a:rPr>
              <a:t>s</a:t>
            </a:r>
            <a:r>
              <a:rPr dirty="0" sz="2400" spc="-150" b="1">
                <a:latin typeface="Tahoma"/>
                <a:cs typeface="Tahoma"/>
              </a:rPr>
              <a:t>o</a:t>
            </a:r>
            <a:r>
              <a:rPr dirty="0" sz="2400" spc="-254">
                <a:latin typeface="Tahoma"/>
                <a:cs typeface="Tahoma"/>
              </a:rPr>
              <a:t>: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190">
                <a:latin typeface="Tahoma"/>
                <a:cs typeface="Tahoma"/>
              </a:rPr>
              <a:t>W</a:t>
            </a:r>
            <a:r>
              <a:rPr dirty="0" sz="2400" spc="-55">
                <a:latin typeface="Tahoma"/>
                <a:cs typeface="Tahoma"/>
              </a:rPr>
              <a:t>i</a:t>
            </a:r>
            <a:r>
              <a:rPr dirty="0" sz="2400" spc="-15">
                <a:latin typeface="Tahoma"/>
                <a:cs typeface="Tahoma"/>
              </a:rPr>
              <a:t>k</a:t>
            </a:r>
            <a:r>
              <a:rPr dirty="0" sz="2400" spc="35">
                <a:latin typeface="Tahoma"/>
                <a:cs typeface="Tahoma"/>
              </a:rPr>
              <a:t>i</a:t>
            </a:r>
            <a:r>
              <a:rPr dirty="0" sz="2400" spc="5">
                <a:latin typeface="Tahoma"/>
                <a:cs typeface="Tahoma"/>
              </a:rPr>
              <a:t>p</a:t>
            </a:r>
            <a:r>
              <a:rPr dirty="0" sz="2400" spc="-80">
                <a:latin typeface="Tahoma"/>
                <a:cs typeface="Tahoma"/>
              </a:rPr>
              <a:t>e</a:t>
            </a:r>
            <a:r>
              <a:rPr dirty="0" sz="2400" spc="5">
                <a:latin typeface="Tahoma"/>
                <a:cs typeface="Tahoma"/>
              </a:rPr>
              <a:t>d</a:t>
            </a:r>
            <a:r>
              <a:rPr dirty="0" sz="2400" spc="35">
                <a:latin typeface="Tahoma"/>
                <a:cs typeface="Tahoma"/>
              </a:rPr>
              <a:t>i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75">
                <a:latin typeface="Tahoma"/>
                <a:cs typeface="Tahoma"/>
              </a:rPr>
              <a:t>è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45">
                <a:latin typeface="Tahoma"/>
                <a:cs typeface="Tahoma"/>
              </a:rPr>
              <a:t>u</a:t>
            </a:r>
            <a:r>
              <a:rPr dirty="0" sz="2400" spc="-30">
                <a:latin typeface="Tahoma"/>
                <a:cs typeface="Tahoma"/>
              </a:rPr>
              <a:t>n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145" b="1">
                <a:latin typeface="Tahoma"/>
                <a:cs typeface="Tahoma"/>
              </a:rPr>
              <a:t>p</a:t>
            </a:r>
            <a:r>
              <a:rPr dirty="0" sz="2400" spc="-100" b="1">
                <a:latin typeface="Tahoma"/>
                <a:cs typeface="Tahoma"/>
              </a:rPr>
              <a:t>r</a:t>
            </a:r>
            <a:r>
              <a:rPr dirty="0" sz="2400" spc="-150" b="1">
                <a:latin typeface="Tahoma"/>
                <a:cs typeface="Tahoma"/>
              </a:rPr>
              <a:t>o</a:t>
            </a:r>
            <a:r>
              <a:rPr dirty="0" sz="2400" spc="-229" b="1">
                <a:latin typeface="Tahoma"/>
                <a:cs typeface="Tahoma"/>
              </a:rPr>
              <a:t>g</a:t>
            </a:r>
            <a:r>
              <a:rPr dirty="0" sz="2400" spc="-195" b="1">
                <a:latin typeface="Tahoma"/>
                <a:cs typeface="Tahoma"/>
              </a:rPr>
              <a:t>e</a:t>
            </a:r>
            <a:r>
              <a:rPr dirty="0" sz="2400" spc="-80" b="1">
                <a:latin typeface="Tahoma"/>
                <a:cs typeface="Tahoma"/>
              </a:rPr>
              <a:t>tt</a:t>
            </a:r>
            <a:r>
              <a:rPr dirty="0" sz="2400" spc="-150" b="1">
                <a:latin typeface="Tahoma"/>
                <a:cs typeface="Tahoma"/>
              </a:rPr>
              <a:t>o</a:t>
            </a:r>
            <a:r>
              <a:rPr dirty="0" sz="2400" spc="-225" b="1">
                <a:latin typeface="Tahoma"/>
                <a:cs typeface="Tahoma"/>
              </a:rPr>
              <a:t> </a:t>
            </a:r>
            <a:r>
              <a:rPr dirty="0" sz="2400" spc="-145" b="1">
                <a:latin typeface="Tahoma"/>
                <a:cs typeface="Tahoma"/>
              </a:rPr>
              <a:t>c</a:t>
            </a:r>
            <a:r>
              <a:rPr dirty="0" sz="2400" spc="-150" b="1">
                <a:latin typeface="Tahoma"/>
                <a:cs typeface="Tahoma"/>
              </a:rPr>
              <a:t>o</a:t>
            </a:r>
            <a:r>
              <a:rPr dirty="0" sz="2400" spc="-65" b="1">
                <a:latin typeface="Tahoma"/>
                <a:cs typeface="Tahoma"/>
              </a:rPr>
              <a:t>ll</a:t>
            </a:r>
            <a:r>
              <a:rPr dirty="0" sz="2400" spc="-130" b="1">
                <a:latin typeface="Tahoma"/>
                <a:cs typeface="Tahoma"/>
              </a:rPr>
              <a:t>a</a:t>
            </a:r>
            <a:r>
              <a:rPr dirty="0" sz="2400" spc="-150" b="1">
                <a:latin typeface="Tahoma"/>
                <a:cs typeface="Tahoma"/>
              </a:rPr>
              <a:t>b</a:t>
            </a:r>
            <a:r>
              <a:rPr dirty="0" sz="2400" spc="-150" b="1">
                <a:latin typeface="Tahoma"/>
                <a:cs typeface="Tahoma"/>
              </a:rPr>
              <a:t>o</a:t>
            </a:r>
            <a:r>
              <a:rPr dirty="0" sz="2400" spc="-100" b="1">
                <a:latin typeface="Tahoma"/>
                <a:cs typeface="Tahoma"/>
              </a:rPr>
              <a:t>r</a:t>
            </a:r>
            <a:r>
              <a:rPr dirty="0" sz="2400" spc="-180" b="1">
                <a:latin typeface="Tahoma"/>
                <a:cs typeface="Tahoma"/>
              </a:rPr>
              <a:t>a</a:t>
            </a:r>
            <a:r>
              <a:rPr dirty="0" sz="2400" spc="-80" b="1">
                <a:latin typeface="Tahoma"/>
                <a:cs typeface="Tahoma"/>
              </a:rPr>
              <a:t>t</a:t>
            </a:r>
            <a:r>
              <a:rPr dirty="0" sz="2400" spc="-70" b="1">
                <a:latin typeface="Tahoma"/>
                <a:cs typeface="Tahoma"/>
              </a:rPr>
              <a:t>i</a:t>
            </a:r>
            <a:r>
              <a:rPr dirty="0" sz="2400" spc="-145" b="1">
                <a:latin typeface="Tahoma"/>
                <a:cs typeface="Tahoma"/>
              </a:rPr>
              <a:t>v</a:t>
            </a:r>
            <a:r>
              <a:rPr dirty="0" sz="2400" spc="-150" b="1">
                <a:latin typeface="Tahoma"/>
                <a:cs typeface="Tahoma"/>
              </a:rPr>
              <a:t>o</a:t>
            </a:r>
            <a:endParaRPr sz="2400">
              <a:latin typeface="Tahoma"/>
              <a:cs typeface="Tahoma"/>
            </a:endParaRPr>
          </a:p>
          <a:p>
            <a:pPr marL="306705" indent="-294005">
              <a:lnSpc>
                <a:spcPct val="100000"/>
              </a:lnSpc>
              <a:spcBef>
                <a:spcPts val="25"/>
              </a:spcBef>
              <a:buSzPct val="45833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400" spc="-80">
                <a:latin typeface="Tahoma"/>
                <a:cs typeface="Tahoma"/>
              </a:rPr>
              <a:t>C</a:t>
            </a:r>
            <a:r>
              <a:rPr dirty="0" sz="2400" spc="-75">
                <a:latin typeface="Tahoma"/>
                <a:cs typeface="Tahoma"/>
              </a:rPr>
              <a:t>e</a:t>
            </a:r>
            <a:r>
              <a:rPr dirty="0" sz="2400" spc="-35">
                <a:latin typeface="Tahoma"/>
                <a:cs typeface="Tahoma"/>
              </a:rPr>
              <a:t>rca</a:t>
            </a:r>
            <a:r>
              <a:rPr dirty="0" sz="2400" spc="-55">
                <a:latin typeface="Tahoma"/>
                <a:cs typeface="Tahoma"/>
              </a:rPr>
              <a:t>re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20">
                <a:latin typeface="Tahoma"/>
                <a:cs typeface="Tahoma"/>
              </a:rPr>
              <a:t>di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-75">
                <a:latin typeface="Tahoma"/>
                <a:cs typeface="Tahoma"/>
              </a:rPr>
              <a:t>v</a:t>
            </a:r>
            <a:r>
              <a:rPr dirty="0" sz="2400" spc="-85">
                <a:latin typeface="Tahoma"/>
                <a:cs typeface="Tahoma"/>
              </a:rPr>
              <a:t>e</a:t>
            </a:r>
            <a:r>
              <a:rPr dirty="0" sz="2400" spc="-55">
                <a:latin typeface="Tahoma"/>
                <a:cs typeface="Tahoma"/>
              </a:rPr>
              <a:t>re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45">
                <a:latin typeface="Tahoma"/>
                <a:cs typeface="Tahoma"/>
              </a:rPr>
              <a:t>u</a:t>
            </a:r>
            <a:r>
              <a:rPr dirty="0" sz="2400" spc="-30">
                <a:latin typeface="Tahoma"/>
                <a:cs typeface="Tahoma"/>
              </a:rPr>
              <a:t>n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5">
                <a:latin typeface="Tahoma"/>
                <a:cs typeface="Tahoma"/>
              </a:rPr>
              <a:t>tt</a:t>
            </a:r>
            <a:r>
              <a:rPr dirty="0" sz="2400" spc="-80">
                <a:latin typeface="Tahoma"/>
                <a:cs typeface="Tahoma"/>
              </a:rPr>
              <a:t>e</a:t>
            </a:r>
            <a:r>
              <a:rPr dirty="0" sz="2400" spc="-120">
                <a:latin typeface="Tahoma"/>
                <a:cs typeface="Tahoma"/>
              </a:rPr>
              <a:t>gg</a:t>
            </a:r>
            <a:r>
              <a:rPr dirty="0" sz="2400" spc="35">
                <a:latin typeface="Tahoma"/>
                <a:cs typeface="Tahoma"/>
              </a:rPr>
              <a:t>i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-35">
                <a:latin typeface="Tahoma"/>
                <a:cs typeface="Tahoma"/>
              </a:rPr>
              <a:t>m</a:t>
            </a:r>
            <a:r>
              <a:rPr dirty="0" sz="2400" spc="-80">
                <a:latin typeface="Tahoma"/>
                <a:cs typeface="Tahoma"/>
              </a:rPr>
              <a:t>e</a:t>
            </a:r>
            <a:r>
              <a:rPr dirty="0" sz="2400" spc="-35">
                <a:latin typeface="Tahoma"/>
                <a:cs typeface="Tahoma"/>
              </a:rPr>
              <a:t>n</a:t>
            </a:r>
            <a:r>
              <a:rPr dirty="0" sz="2400" spc="5">
                <a:latin typeface="Tahoma"/>
                <a:cs typeface="Tahoma"/>
              </a:rPr>
              <a:t>t</a:t>
            </a:r>
            <a:r>
              <a:rPr dirty="0" sz="2400" spc="-5">
                <a:latin typeface="Tahoma"/>
                <a:cs typeface="Tahoma"/>
              </a:rPr>
              <a:t>o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160" b="1">
                <a:latin typeface="Tahoma"/>
                <a:cs typeface="Tahoma"/>
              </a:rPr>
              <a:t>pa</a:t>
            </a:r>
            <a:r>
              <a:rPr dirty="0" sz="2400" spc="-145" b="1">
                <a:latin typeface="Tahoma"/>
                <a:cs typeface="Tahoma"/>
              </a:rPr>
              <a:t>c</a:t>
            </a:r>
            <a:r>
              <a:rPr dirty="0" sz="2400" spc="-180" b="1">
                <a:latin typeface="Tahoma"/>
                <a:cs typeface="Tahoma"/>
              </a:rPr>
              <a:t>a</a:t>
            </a:r>
            <a:r>
              <a:rPr dirty="0" sz="2400" spc="-75" b="1">
                <a:latin typeface="Tahoma"/>
                <a:cs typeface="Tahoma"/>
              </a:rPr>
              <a:t>t</a:t>
            </a:r>
            <a:r>
              <a:rPr dirty="0" sz="2400" spc="-150" b="1">
                <a:latin typeface="Tahoma"/>
                <a:cs typeface="Tahoma"/>
              </a:rPr>
              <a:t>o</a:t>
            </a:r>
            <a:r>
              <a:rPr dirty="0" sz="2400" spc="-229" b="1">
                <a:latin typeface="Tahoma"/>
                <a:cs typeface="Tahoma"/>
              </a:rPr>
              <a:t> </a:t>
            </a:r>
            <a:r>
              <a:rPr dirty="0" sz="2400" spc="-185" b="1">
                <a:latin typeface="Tahoma"/>
                <a:cs typeface="Tahoma"/>
              </a:rPr>
              <a:t>e</a:t>
            </a:r>
            <a:r>
              <a:rPr dirty="0" sz="2400" spc="-240" b="1">
                <a:latin typeface="Tahoma"/>
                <a:cs typeface="Tahoma"/>
              </a:rPr>
              <a:t> </a:t>
            </a:r>
            <a:r>
              <a:rPr dirty="0" sz="2400" spc="-180" b="1">
                <a:latin typeface="Tahoma"/>
                <a:cs typeface="Tahoma"/>
              </a:rPr>
              <a:t>a</a:t>
            </a:r>
            <a:r>
              <a:rPr dirty="0" sz="2400" spc="-170" b="1">
                <a:latin typeface="Tahoma"/>
                <a:cs typeface="Tahoma"/>
              </a:rPr>
              <a:t>p</a:t>
            </a:r>
            <a:r>
              <a:rPr dirty="0" sz="2400" spc="-165" b="1">
                <a:latin typeface="Tahoma"/>
                <a:cs typeface="Tahoma"/>
              </a:rPr>
              <a:t>e</a:t>
            </a:r>
            <a:r>
              <a:rPr dirty="0" sz="2400" spc="-100" b="1">
                <a:latin typeface="Tahoma"/>
                <a:cs typeface="Tahoma"/>
              </a:rPr>
              <a:t>r</a:t>
            </a:r>
            <a:r>
              <a:rPr dirty="0" sz="2400" spc="-75" b="1">
                <a:latin typeface="Tahoma"/>
                <a:cs typeface="Tahoma"/>
              </a:rPr>
              <a:t>t</a:t>
            </a:r>
            <a:r>
              <a:rPr dirty="0" sz="2400" spc="-150" b="1">
                <a:latin typeface="Tahoma"/>
                <a:cs typeface="Tahoma"/>
              </a:rPr>
              <a:t>o</a:t>
            </a:r>
            <a:endParaRPr sz="2400">
              <a:latin typeface="Tahoma"/>
              <a:cs typeface="Tahoma"/>
            </a:endParaRPr>
          </a:p>
          <a:p>
            <a:pPr marL="306705" indent="-294005">
              <a:lnSpc>
                <a:spcPct val="100000"/>
              </a:lnSpc>
              <a:spcBef>
                <a:spcPts val="20"/>
              </a:spcBef>
              <a:buSzPct val="45833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400" spc="-25">
                <a:latin typeface="Tahoma"/>
                <a:cs typeface="Tahoma"/>
              </a:rPr>
              <a:t>Pr</a:t>
            </a:r>
            <a:r>
              <a:rPr dirty="0" sz="2400" spc="-35">
                <a:latin typeface="Tahoma"/>
                <a:cs typeface="Tahoma"/>
              </a:rPr>
              <a:t>e</a:t>
            </a:r>
            <a:r>
              <a:rPr dirty="0" sz="2400" spc="-80">
                <a:latin typeface="Tahoma"/>
                <a:cs typeface="Tahoma"/>
              </a:rPr>
              <a:t>s</a:t>
            </a:r>
            <a:r>
              <a:rPr dirty="0" sz="2400" spc="-45">
                <a:latin typeface="Tahoma"/>
                <a:cs typeface="Tahoma"/>
              </a:rPr>
              <a:t>u</a:t>
            </a:r>
            <a:r>
              <a:rPr dirty="0" sz="2400" spc="-35">
                <a:latin typeface="Tahoma"/>
                <a:cs typeface="Tahoma"/>
              </a:rPr>
              <a:t>m</a:t>
            </a:r>
            <a:r>
              <a:rPr dirty="0" sz="2400" spc="-80">
                <a:latin typeface="Tahoma"/>
                <a:cs typeface="Tahoma"/>
              </a:rPr>
              <a:t>e</a:t>
            </a:r>
            <a:r>
              <a:rPr dirty="0" sz="2400" spc="-55">
                <a:latin typeface="Tahoma"/>
                <a:cs typeface="Tahoma"/>
              </a:rPr>
              <a:t>re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80">
                <a:latin typeface="Tahoma"/>
                <a:cs typeface="Tahoma"/>
              </a:rPr>
              <a:t>s</a:t>
            </a:r>
            <a:r>
              <a:rPr dirty="0" sz="2400" spc="-80">
                <a:latin typeface="Tahoma"/>
                <a:cs typeface="Tahoma"/>
              </a:rPr>
              <a:t>e</a:t>
            </a:r>
            <a:r>
              <a:rPr dirty="0" sz="2400" spc="-35">
                <a:latin typeface="Tahoma"/>
                <a:cs typeface="Tahoma"/>
              </a:rPr>
              <a:t>m</a:t>
            </a:r>
            <a:r>
              <a:rPr dirty="0" sz="2400" spc="10">
                <a:latin typeface="Tahoma"/>
                <a:cs typeface="Tahoma"/>
              </a:rPr>
              <a:t>p</a:t>
            </a:r>
            <a:r>
              <a:rPr dirty="0" sz="2400" spc="-55">
                <a:latin typeface="Tahoma"/>
                <a:cs typeface="Tahoma"/>
              </a:rPr>
              <a:t>re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55">
                <a:latin typeface="Tahoma"/>
                <a:cs typeface="Tahoma"/>
              </a:rPr>
              <a:t>l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5">
                <a:latin typeface="Tahoma"/>
                <a:cs typeface="Tahoma"/>
              </a:rPr>
              <a:t>b</a:t>
            </a:r>
            <a:r>
              <a:rPr dirty="0" sz="2400" spc="-45">
                <a:latin typeface="Tahoma"/>
                <a:cs typeface="Tahoma"/>
              </a:rPr>
              <a:t>u</a:t>
            </a:r>
            <a:r>
              <a:rPr dirty="0" sz="2400" spc="-10">
                <a:latin typeface="Tahoma"/>
                <a:cs typeface="Tahoma"/>
              </a:rPr>
              <a:t>o</a:t>
            </a:r>
            <a:r>
              <a:rPr dirty="0" sz="2400" spc="-35">
                <a:latin typeface="Tahoma"/>
                <a:cs typeface="Tahoma"/>
              </a:rPr>
              <a:t>n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70">
                <a:latin typeface="Tahoma"/>
                <a:cs typeface="Tahoma"/>
              </a:rPr>
              <a:t>f</a:t>
            </a:r>
            <a:r>
              <a:rPr dirty="0" sz="2400" spc="-80">
                <a:latin typeface="Tahoma"/>
                <a:cs typeface="Tahoma"/>
              </a:rPr>
              <a:t>e</a:t>
            </a:r>
            <a:r>
              <a:rPr dirty="0" sz="2400" spc="10">
                <a:latin typeface="Tahoma"/>
                <a:cs typeface="Tahoma"/>
              </a:rPr>
              <a:t>d</a:t>
            </a:r>
            <a:r>
              <a:rPr dirty="0" sz="2400" spc="-75">
                <a:latin typeface="Tahoma"/>
                <a:cs typeface="Tahoma"/>
              </a:rPr>
              <a:t>e</a:t>
            </a:r>
            <a:endParaRPr sz="2400">
              <a:latin typeface="Tahoma"/>
              <a:cs typeface="Tahoma"/>
            </a:endParaRPr>
          </a:p>
          <a:p>
            <a:pPr marL="306705" indent="-294005">
              <a:lnSpc>
                <a:spcPts val="2845"/>
              </a:lnSpc>
              <a:spcBef>
                <a:spcPts val="25"/>
              </a:spcBef>
              <a:buSzPct val="45833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400" spc="-90">
                <a:latin typeface="Tahoma"/>
                <a:cs typeface="Tahoma"/>
              </a:rPr>
              <a:t>E</a:t>
            </a:r>
            <a:r>
              <a:rPr dirty="0" sz="2400" spc="-80">
                <a:latin typeface="Tahoma"/>
                <a:cs typeface="Tahoma"/>
              </a:rPr>
              <a:t>s</a:t>
            </a:r>
            <a:r>
              <a:rPr dirty="0" sz="2400" spc="-80">
                <a:latin typeface="Tahoma"/>
                <a:cs typeface="Tahoma"/>
              </a:rPr>
              <a:t>s</a:t>
            </a:r>
            <a:r>
              <a:rPr dirty="0" sz="2400" spc="-70">
                <a:latin typeface="Tahoma"/>
                <a:cs typeface="Tahoma"/>
              </a:rPr>
              <a:t>e</a:t>
            </a:r>
            <a:r>
              <a:rPr dirty="0" sz="2400" spc="-45">
                <a:latin typeface="Tahoma"/>
                <a:cs typeface="Tahoma"/>
              </a:rPr>
              <a:t>r</a:t>
            </a:r>
            <a:r>
              <a:rPr dirty="0" sz="2400" spc="-75">
                <a:latin typeface="Tahoma"/>
                <a:cs typeface="Tahoma"/>
              </a:rPr>
              <a:t>e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-15">
                <a:latin typeface="Tahoma"/>
                <a:cs typeface="Tahoma"/>
              </a:rPr>
              <a:t>cc</a:t>
            </a:r>
            <a:r>
              <a:rPr dirty="0" sz="2400" spc="-10">
                <a:latin typeface="Tahoma"/>
                <a:cs typeface="Tahoma"/>
              </a:rPr>
              <a:t>o</a:t>
            </a:r>
            <a:r>
              <a:rPr dirty="0" sz="2400" spc="-120">
                <a:latin typeface="Tahoma"/>
                <a:cs typeface="Tahoma"/>
              </a:rPr>
              <a:t>g</a:t>
            </a:r>
            <a:r>
              <a:rPr dirty="0" sz="2400" spc="55">
                <a:latin typeface="Tahoma"/>
                <a:cs typeface="Tahoma"/>
              </a:rPr>
              <a:t>l</a:t>
            </a:r>
            <a:r>
              <a:rPr dirty="0" sz="2400" spc="-25">
                <a:latin typeface="Tahoma"/>
                <a:cs typeface="Tahoma"/>
              </a:rPr>
              <a:t>ien</a:t>
            </a:r>
            <a:r>
              <a:rPr dirty="0" sz="2400" spc="5">
                <a:latin typeface="Tahoma"/>
                <a:cs typeface="Tahoma"/>
              </a:rPr>
              <a:t>t</a:t>
            </a:r>
            <a:r>
              <a:rPr dirty="0" sz="2400" spc="40">
                <a:latin typeface="Tahoma"/>
                <a:cs typeface="Tahoma"/>
              </a:rPr>
              <a:t>i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15">
                <a:latin typeface="Tahoma"/>
                <a:cs typeface="Tahoma"/>
              </a:rPr>
              <a:t>c</a:t>
            </a:r>
            <a:r>
              <a:rPr dirty="0" sz="2400" spc="-10">
                <a:latin typeface="Tahoma"/>
                <a:cs typeface="Tahoma"/>
              </a:rPr>
              <a:t>o</a:t>
            </a:r>
            <a:r>
              <a:rPr dirty="0" sz="2400" spc="-30">
                <a:latin typeface="Tahoma"/>
                <a:cs typeface="Tahoma"/>
              </a:rPr>
              <a:t>n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40">
                <a:latin typeface="Tahoma"/>
                <a:cs typeface="Tahoma"/>
              </a:rPr>
              <a:t>i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35">
                <a:latin typeface="Tahoma"/>
                <a:cs typeface="Tahoma"/>
              </a:rPr>
              <a:t>n</a:t>
            </a:r>
            <a:r>
              <a:rPr dirty="0" sz="2400" spc="-45">
                <a:latin typeface="Tahoma"/>
                <a:cs typeface="Tahoma"/>
              </a:rPr>
              <a:t>u</a:t>
            </a:r>
            <a:r>
              <a:rPr dirty="0" sz="2400" spc="-10">
                <a:latin typeface="Tahoma"/>
                <a:cs typeface="Tahoma"/>
              </a:rPr>
              <a:t>o</a:t>
            </a:r>
            <a:r>
              <a:rPr dirty="0" sz="2400" spc="-75">
                <a:latin typeface="Tahoma"/>
                <a:cs typeface="Tahoma"/>
              </a:rPr>
              <a:t>v</a:t>
            </a:r>
            <a:r>
              <a:rPr dirty="0" sz="2400" spc="40">
                <a:latin typeface="Tahoma"/>
                <a:cs typeface="Tahoma"/>
              </a:rPr>
              <a:t>i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-35">
                <a:latin typeface="Tahoma"/>
                <a:cs typeface="Tahoma"/>
              </a:rPr>
              <a:t>rr</a:t>
            </a:r>
            <a:r>
              <a:rPr dirty="0" sz="2400" spc="-20">
                <a:latin typeface="Tahoma"/>
                <a:cs typeface="Tahoma"/>
              </a:rPr>
              <a:t>i</a:t>
            </a:r>
            <a:r>
              <a:rPr dirty="0" sz="2400" spc="-25">
                <a:latin typeface="Tahoma"/>
                <a:cs typeface="Tahoma"/>
              </a:rPr>
              <a:t>v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5">
                <a:latin typeface="Tahoma"/>
                <a:cs typeface="Tahoma"/>
              </a:rPr>
              <a:t>t</a:t>
            </a:r>
            <a:r>
              <a:rPr dirty="0" sz="2400" spc="40">
                <a:latin typeface="Tahoma"/>
                <a:cs typeface="Tahoma"/>
              </a:rPr>
              <a:t>i</a:t>
            </a:r>
            <a:endParaRPr sz="2400">
              <a:latin typeface="Tahoma"/>
              <a:cs typeface="Tahoma"/>
            </a:endParaRPr>
          </a:p>
          <a:p>
            <a:pPr marL="306705" marR="52705" indent="-294005">
              <a:lnSpc>
                <a:spcPts val="2880"/>
              </a:lnSpc>
              <a:spcBef>
                <a:spcPts val="60"/>
              </a:spcBef>
              <a:buSzPct val="45833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400" spc="-55">
                <a:latin typeface="Tahoma"/>
                <a:cs typeface="Tahoma"/>
              </a:rPr>
              <a:t>N</a:t>
            </a:r>
            <a:r>
              <a:rPr dirty="0" sz="2400" spc="-10">
                <a:latin typeface="Tahoma"/>
                <a:cs typeface="Tahoma"/>
              </a:rPr>
              <a:t>o</a:t>
            </a:r>
            <a:r>
              <a:rPr dirty="0" sz="2400" spc="-30">
                <a:latin typeface="Tahoma"/>
                <a:cs typeface="Tahoma"/>
              </a:rPr>
              <a:t>n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5">
                <a:latin typeface="Tahoma"/>
                <a:cs typeface="Tahoma"/>
              </a:rPr>
              <a:t>d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-35">
                <a:latin typeface="Tahoma"/>
                <a:cs typeface="Tahoma"/>
              </a:rPr>
              <a:t>nn</a:t>
            </a:r>
            <a:r>
              <a:rPr dirty="0" sz="2400" spc="-80">
                <a:latin typeface="Tahoma"/>
                <a:cs typeface="Tahoma"/>
              </a:rPr>
              <a:t>e</a:t>
            </a:r>
            <a:r>
              <a:rPr dirty="0" sz="2400" spc="-120">
                <a:latin typeface="Tahoma"/>
                <a:cs typeface="Tahoma"/>
              </a:rPr>
              <a:t>gg</a:t>
            </a:r>
            <a:r>
              <a:rPr dirty="0" sz="2400" spc="35">
                <a:latin typeface="Tahoma"/>
                <a:cs typeface="Tahoma"/>
              </a:rPr>
              <a:t>i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-35">
                <a:latin typeface="Tahoma"/>
                <a:cs typeface="Tahoma"/>
              </a:rPr>
              <a:t>r</a:t>
            </a:r>
            <a:r>
              <a:rPr dirty="0" sz="2400" spc="-75">
                <a:latin typeface="Tahoma"/>
                <a:cs typeface="Tahoma"/>
              </a:rPr>
              <a:t>e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190">
                <a:latin typeface="Tahoma"/>
                <a:cs typeface="Tahoma"/>
              </a:rPr>
              <a:t>W</a:t>
            </a:r>
            <a:r>
              <a:rPr dirty="0" sz="2400" spc="-55">
                <a:latin typeface="Tahoma"/>
                <a:cs typeface="Tahoma"/>
              </a:rPr>
              <a:t>i</a:t>
            </a:r>
            <a:r>
              <a:rPr dirty="0" sz="2400" spc="-15">
                <a:latin typeface="Tahoma"/>
                <a:cs typeface="Tahoma"/>
              </a:rPr>
              <a:t>k</a:t>
            </a:r>
            <a:r>
              <a:rPr dirty="0" sz="2400" spc="35">
                <a:latin typeface="Tahoma"/>
                <a:cs typeface="Tahoma"/>
              </a:rPr>
              <a:t>i</a:t>
            </a:r>
            <a:r>
              <a:rPr dirty="0" sz="2400" spc="5">
                <a:latin typeface="Tahoma"/>
                <a:cs typeface="Tahoma"/>
              </a:rPr>
              <a:t>p</a:t>
            </a:r>
            <a:r>
              <a:rPr dirty="0" sz="2400" spc="-80">
                <a:latin typeface="Tahoma"/>
                <a:cs typeface="Tahoma"/>
              </a:rPr>
              <a:t>e</a:t>
            </a:r>
            <a:r>
              <a:rPr dirty="0" sz="2400" spc="5">
                <a:latin typeface="Tahoma"/>
                <a:cs typeface="Tahoma"/>
              </a:rPr>
              <a:t>d</a:t>
            </a:r>
            <a:r>
              <a:rPr dirty="0" sz="2400" spc="35">
                <a:latin typeface="Tahoma"/>
                <a:cs typeface="Tahoma"/>
              </a:rPr>
              <a:t>i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5">
                <a:latin typeface="Tahoma"/>
                <a:cs typeface="Tahoma"/>
              </a:rPr>
              <a:t>p</a:t>
            </a:r>
            <a:r>
              <a:rPr dirty="0" sz="2400" spc="-80">
                <a:latin typeface="Tahoma"/>
                <a:cs typeface="Tahoma"/>
              </a:rPr>
              <a:t>e</a:t>
            </a:r>
            <a:r>
              <a:rPr dirty="0" sz="2400" spc="-35">
                <a:latin typeface="Tahoma"/>
                <a:cs typeface="Tahoma"/>
              </a:rPr>
              <a:t>r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80">
                <a:latin typeface="Tahoma"/>
                <a:cs typeface="Tahoma"/>
              </a:rPr>
              <a:t>s</a:t>
            </a:r>
            <a:r>
              <a:rPr dirty="0" sz="2400" spc="-10">
                <a:latin typeface="Tahoma"/>
                <a:cs typeface="Tahoma"/>
              </a:rPr>
              <a:t>o</a:t>
            </a:r>
            <a:r>
              <a:rPr dirty="0" sz="2400" spc="-80">
                <a:latin typeface="Tahoma"/>
                <a:cs typeface="Tahoma"/>
              </a:rPr>
              <a:t>s</a:t>
            </a:r>
            <a:r>
              <a:rPr dirty="0" sz="2400" spc="5">
                <a:latin typeface="Tahoma"/>
                <a:cs typeface="Tahoma"/>
              </a:rPr>
              <a:t>t</a:t>
            </a:r>
            <a:r>
              <a:rPr dirty="0" sz="2400" spc="-80">
                <a:latin typeface="Tahoma"/>
                <a:cs typeface="Tahoma"/>
              </a:rPr>
              <a:t>e</a:t>
            </a:r>
            <a:r>
              <a:rPr dirty="0" sz="2400" spc="-35">
                <a:latin typeface="Tahoma"/>
                <a:cs typeface="Tahoma"/>
              </a:rPr>
              <a:t>n</a:t>
            </a:r>
            <a:r>
              <a:rPr dirty="0" sz="2400" spc="-80">
                <a:latin typeface="Tahoma"/>
                <a:cs typeface="Tahoma"/>
              </a:rPr>
              <a:t>e</a:t>
            </a:r>
            <a:r>
              <a:rPr dirty="0" sz="2400" spc="-35">
                <a:latin typeface="Tahoma"/>
                <a:cs typeface="Tahoma"/>
              </a:rPr>
              <a:t>r</a:t>
            </a:r>
            <a:r>
              <a:rPr dirty="0" sz="2400" spc="-75">
                <a:latin typeface="Tahoma"/>
                <a:cs typeface="Tahoma"/>
              </a:rPr>
              <a:t>e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35">
                <a:latin typeface="Tahoma"/>
                <a:cs typeface="Tahoma"/>
              </a:rPr>
              <a:t>i</a:t>
            </a:r>
            <a:r>
              <a:rPr dirty="0" sz="2400" spc="60">
                <a:latin typeface="Tahoma"/>
                <a:cs typeface="Tahoma"/>
              </a:rPr>
              <a:t>l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5">
                <a:latin typeface="Tahoma"/>
                <a:cs typeface="Tahoma"/>
              </a:rPr>
              <a:t>p</a:t>
            </a:r>
            <a:r>
              <a:rPr dirty="0" sz="2400" spc="-35">
                <a:latin typeface="Tahoma"/>
                <a:cs typeface="Tahoma"/>
              </a:rPr>
              <a:t>r</a:t>
            </a:r>
            <a:r>
              <a:rPr dirty="0" sz="2400" spc="-10">
                <a:latin typeface="Tahoma"/>
                <a:cs typeface="Tahoma"/>
              </a:rPr>
              <a:t>o</a:t>
            </a:r>
            <a:r>
              <a:rPr dirty="0" sz="2400" spc="5">
                <a:latin typeface="Tahoma"/>
                <a:cs typeface="Tahoma"/>
              </a:rPr>
              <a:t>p</a:t>
            </a:r>
            <a:r>
              <a:rPr dirty="0" sz="2400" spc="-35">
                <a:latin typeface="Tahoma"/>
                <a:cs typeface="Tahoma"/>
              </a:rPr>
              <a:t>r</a:t>
            </a:r>
            <a:r>
              <a:rPr dirty="0" sz="2400" spc="35">
                <a:latin typeface="Tahoma"/>
                <a:cs typeface="Tahoma"/>
              </a:rPr>
              <a:t>i</a:t>
            </a:r>
            <a:r>
              <a:rPr dirty="0" sz="2400" spc="-5">
                <a:latin typeface="Tahoma"/>
                <a:cs typeface="Tahoma"/>
              </a:rPr>
              <a:t>o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5">
                <a:latin typeface="Tahoma"/>
                <a:cs typeface="Tahoma"/>
              </a:rPr>
              <a:t>p</a:t>
            </a:r>
            <a:r>
              <a:rPr dirty="0" sz="2400" spc="-45">
                <a:latin typeface="Tahoma"/>
                <a:cs typeface="Tahoma"/>
              </a:rPr>
              <a:t>u</a:t>
            </a:r>
            <a:r>
              <a:rPr dirty="0" sz="2400" spc="-35">
                <a:latin typeface="Tahoma"/>
                <a:cs typeface="Tahoma"/>
              </a:rPr>
              <a:t>n</a:t>
            </a:r>
            <a:r>
              <a:rPr dirty="0" sz="2400" spc="5">
                <a:latin typeface="Tahoma"/>
                <a:cs typeface="Tahoma"/>
              </a:rPr>
              <a:t>t</a:t>
            </a:r>
            <a:r>
              <a:rPr dirty="0" sz="2400" spc="-5">
                <a:latin typeface="Tahoma"/>
                <a:cs typeface="Tahoma"/>
              </a:rPr>
              <a:t>o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5">
                <a:latin typeface="Tahoma"/>
                <a:cs typeface="Tahoma"/>
              </a:rPr>
              <a:t>d</a:t>
            </a:r>
            <a:r>
              <a:rPr dirty="0" sz="2400" spc="50">
                <a:latin typeface="Tahoma"/>
                <a:cs typeface="Tahoma"/>
              </a:rPr>
              <a:t>i  </a:t>
            </a:r>
            <a:r>
              <a:rPr dirty="0" sz="2400" spc="-35">
                <a:latin typeface="Tahoma"/>
                <a:cs typeface="Tahoma"/>
              </a:rPr>
              <a:t>vista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824" y="1610338"/>
            <a:ext cx="1194685" cy="119468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11286"/>
            <a:ext cx="9143432" cy="18711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95"/>
              <a:t>I</a:t>
            </a:r>
            <a:r>
              <a:rPr dirty="0" spc="-305"/>
              <a:t>l</a:t>
            </a:r>
            <a:r>
              <a:rPr dirty="0" spc="-385"/>
              <a:t> </a:t>
            </a:r>
            <a:r>
              <a:rPr dirty="0" spc="-434"/>
              <a:t>5</a:t>
            </a:r>
            <a:r>
              <a:rPr dirty="0" spc="-620"/>
              <a:t>°</a:t>
            </a:r>
            <a:r>
              <a:rPr dirty="0" spc="-375"/>
              <a:t> </a:t>
            </a:r>
            <a:r>
              <a:rPr dirty="0" spc="-145"/>
              <a:t>pil</a:t>
            </a:r>
            <a:r>
              <a:rPr dirty="0" spc="-300"/>
              <a:t>a</a:t>
            </a:r>
            <a:r>
              <a:rPr dirty="0" spc="-300"/>
              <a:t>s</a:t>
            </a:r>
            <a:r>
              <a:rPr dirty="0" spc="-145"/>
              <a:t>t</a:t>
            </a:r>
            <a:r>
              <a:rPr dirty="0" spc="-210"/>
              <a:t>ro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33906" y="1965452"/>
            <a:ext cx="7689215" cy="4612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91770">
              <a:lnSpc>
                <a:spcPct val="100000"/>
              </a:lnSpc>
              <a:spcBef>
                <a:spcPts val="100"/>
              </a:spcBef>
            </a:pPr>
            <a:r>
              <a:rPr dirty="0" sz="2400" spc="-30" b="1">
                <a:latin typeface="Verdana"/>
                <a:cs typeface="Verdana"/>
              </a:rPr>
              <a:t>Wikipedia</a:t>
            </a:r>
            <a:r>
              <a:rPr dirty="0" sz="2400" spc="-60" b="1">
                <a:latin typeface="Verdana"/>
                <a:cs typeface="Verdana"/>
              </a:rPr>
              <a:t> </a:t>
            </a:r>
            <a:r>
              <a:rPr dirty="0" sz="2400" spc="-20" b="1">
                <a:latin typeface="Verdana"/>
                <a:cs typeface="Verdana"/>
              </a:rPr>
              <a:t>non</a:t>
            </a:r>
            <a:r>
              <a:rPr dirty="0" sz="2400" spc="-70" b="1">
                <a:latin typeface="Verdana"/>
                <a:cs typeface="Verdana"/>
              </a:rPr>
              <a:t> </a:t>
            </a:r>
            <a:r>
              <a:rPr dirty="0" sz="2400" spc="-20" b="1">
                <a:latin typeface="Verdana"/>
                <a:cs typeface="Verdana"/>
              </a:rPr>
              <a:t>ha</a:t>
            </a:r>
            <a:r>
              <a:rPr dirty="0" sz="2400" spc="-60" b="1">
                <a:latin typeface="Verdana"/>
                <a:cs typeface="Verdana"/>
              </a:rPr>
              <a:t> </a:t>
            </a:r>
            <a:r>
              <a:rPr dirty="0" sz="2400" spc="-25" b="1">
                <a:latin typeface="Verdana"/>
                <a:cs typeface="Verdana"/>
              </a:rPr>
              <a:t>regole</a:t>
            </a:r>
            <a:r>
              <a:rPr dirty="0" sz="2400" spc="-65" b="1">
                <a:latin typeface="Verdana"/>
                <a:cs typeface="Verdana"/>
              </a:rPr>
              <a:t> </a:t>
            </a:r>
            <a:r>
              <a:rPr dirty="0" sz="2400" spc="-20" b="1">
                <a:latin typeface="Verdana"/>
                <a:cs typeface="Verdana"/>
              </a:rPr>
              <a:t>fisse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900">
              <a:latin typeface="Verdana"/>
              <a:cs typeface="Verdana"/>
            </a:endParaRPr>
          </a:p>
          <a:p>
            <a:pPr marL="306070" marR="135890" indent="-294005">
              <a:lnSpc>
                <a:spcPts val="2780"/>
              </a:lnSpc>
              <a:spcBef>
                <a:spcPts val="2360"/>
              </a:spcBef>
              <a:buSzPct val="45833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400" spc="-55">
                <a:latin typeface="Tahoma"/>
                <a:cs typeface="Tahoma"/>
              </a:rPr>
              <a:t>Le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45">
                <a:latin typeface="Tahoma"/>
                <a:cs typeface="Tahoma"/>
              </a:rPr>
              <a:t>regole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30">
                <a:latin typeface="Tahoma"/>
                <a:cs typeface="Tahoma"/>
              </a:rPr>
              <a:t>possono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70">
                <a:latin typeface="Tahoma"/>
                <a:cs typeface="Tahoma"/>
              </a:rPr>
              <a:t>essere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70">
                <a:latin typeface="Tahoma"/>
                <a:cs typeface="Tahoma"/>
              </a:rPr>
              <a:t>messe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5">
                <a:latin typeface="Tahoma"/>
                <a:cs typeface="Tahoma"/>
              </a:rPr>
              <a:t>in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30">
                <a:latin typeface="Tahoma"/>
                <a:cs typeface="Tahoma"/>
              </a:rPr>
              <a:t>discussione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60">
                <a:latin typeface="Tahoma"/>
                <a:cs typeface="Tahoma"/>
              </a:rPr>
              <a:t>(tranne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40">
                <a:latin typeface="Tahoma"/>
                <a:cs typeface="Tahoma"/>
              </a:rPr>
              <a:t>i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120">
                <a:latin typeface="Tahoma"/>
                <a:cs typeface="Tahoma"/>
              </a:rPr>
              <a:t>5 </a:t>
            </a:r>
            <a:r>
              <a:rPr dirty="0" sz="2400" spc="-735">
                <a:latin typeface="Tahoma"/>
                <a:cs typeface="Tahoma"/>
              </a:rPr>
              <a:t> </a:t>
            </a:r>
            <a:r>
              <a:rPr dirty="0" sz="2400" spc="-25">
                <a:latin typeface="Tahoma"/>
                <a:cs typeface="Tahoma"/>
              </a:rPr>
              <a:t>pilastri)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Segoe UI"/>
              <a:buChar char="■"/>
            </a:pPr>
            <a:endParaRPr sz="3500">
              <a:latin typeface="Tahoma"/>
              <a:cs typeface="Tahoma"/>
            </a:endParaRPr>
          </a:p>
          <a:p>
            <a:pPr marL="306705" indent="-294005">
              <a:lnSpc>
                <a:spcPct val="100000"/>
              </a:lnSpc>
              <a:buSzPct val="45833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400" spc="-30">
                <a:latin typeface="Tahoma"/>
                <a:cs typeface="Tahoma"/>
              </a:rPr>
              <a:t>Non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40">
                <a:latin typeface="Tahoma"/>
                <a:cs typeface="Tahoma"/>
              </a:rPr>
              <a:t>bisogna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25">
                <a:latin typeface="Tahoma"/>
                <a:cs typeface="Tahoma"/>
              </a:rPr>
              <a:t>preoccuparsi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25">
                <a:latin typeface="Tahoma"/>
                <a:cs typeface="Tahoma"/>
              </a:rPr>
              <a:t>di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60">
                <a:latin typeface="Tahoma"/>
                <a:cs typeface="Tahoma"/>
              </a:rPr>
              <a:t>fare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10">
                <a:latin typeface="Tahoma"/>
                <a:cs typeface="Tahoma"/>
              </a:rPr>
              <a:t>pasticci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75">
                <a:latin typeface="Tahoma"/>
                <a:cs typeface="Tahoma"/>
              </a:rPr>
              <a:t>se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5">
                <a:latin typeface="Tahoma"/>
                <a:cs typeface="Tahoma"/>
              </a:rPr>
              <a:t>in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30">
                <a:latin typeface="Tahoma"/>
                <a:cs typeface="Tahoma"/>
              </a:rPr>
              <a:t>buona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55">
                <a:latin typeface="Tahoma"/>
                <a:cs typeface="Tahoma"/>
              </a:rPr>
              <a:t>fede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Segoe UI"/>
              <a:buChar char="■"/>
            </a:pPr>
            <a:endParaRPr sz="3550">
              <a:latin typeface="Tahoma"/>
              <a:cs typeface="Tahoma"/>
            </a:endParaRPr>
          </a:p>
          <a:p>
            <a:pPr marL="306705" indent="-294005">
              <a:lnSpc>
                <a:spcPct val="100000"/>
              </a:lnSpc>
              <a:buSzPct val="45833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400" spc="-30">
                <a:latin typeface="Tahoma"/>
                <a:cs typeface="Tahoma"/>
              </a:rPr>
              <a:t>Non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40">
                <a:latin typeface="Tahoma"/>
                <a:cs typeface="Tahoma"/>
              </a:rPr>
              <a:t>bisogna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65">
                <a:latin typeface="Tahoma"/>
                <a:cs typeface="Tahoma"/>
              </a:rPr>
              <a:t>avere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35">
                <a:latin typeface="Tahoma"/>
                <a:cs typeface="Tahoma"/>
              </a:rPr>
              <a:t>paura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25">
                <a:latin typeface="Tahoma"/>
                <a:cs typeface="Tahoma"/>
              </a:rPr>
              <a:t>di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60">
                <a:latin typeface="Tahoma"/>
                <a:cs typeface="Tahoma"/>
              </a:rPr>
              <a:t>fare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20">
                <a:latin typeface="Tahoma"/>
                <a:cs typeface="Tahoma"/>
              </a:rPr>
              <a:t>modifiche</a:t>
            </a:r>
            <a:endParaRPr sz="2400">
              <a:latin typeface="Tahoma"/>
              <a:cs typeface="Tahoma"/>
            </a:endParaRPr>
          </a:p>
          <a:p>
            <a:pPr algn="ctr" marL="567055">
              <a:lnSpc>
                <a:spcPct val="100000"/>
              </a:lnSpc>
              <a:spcBef>
                <a:spcPts val="1705"/>
              </a:spcBef>
            </a:pPr>
            <a:r>
              <a:rPr dirty="0" sz="4800" spc="-395" b="1">
                <a:latin typeface="Tahoma"/>
                <a:cs typeface="Tahoma"/>
              </a:rPr>
              <a:t>B</a:t>
            </a:r>
            <a:r>
              <a:rPr dirty="0" sz="4800" spc="-325" b="1">
                <a:latin typeface="Tahoma"/>
                <a:cs typeface="Tahoma"/>
              </a:rPr>
              <a:t>E</a:t>
            </a:r>
            <a:r>
              <a:rPr dirty="0" sz="4800" spc="-455" b="1">
                <a:latin typeface="Tahoma"/>
                <a:cs typeface="Tahoma"/>
              </a:rPr>
              <a:t> </a:t>
            </a:r>
            <a:r>
              <a:rPr dirty="0" sz="4800" spc="-395" b="1">
                <a:latin typeface="Tahoma"/>
                <a:cs typeface="Tahoma"/>
              </a:rPr>
              <a:t>B</a:t>
            </a:r>
            <a:r>
              <a:rPr dirty="0" sz="4800" spc="-415" b="1">
                <a:latin typeface="Tahoma"/>
                <a:cs typeface="Tahoma"/>
              </a:rPr>
              <a:t>O</a:t>
            </a:r>
            <a:r>
              <a:rPr dirty="0" sz="4800" spc="-425" b="1">
                <a:latin typeface="Tahoma"/>
                <a:cs typeface="Tahoma"/>
              </a:rPr>
              <a:t>LD</a:t>
            </a:r>
            <a:r>
              <a:rPr dirty="0" sz="4800" spc="-15" b="1">
                <a:latin typeface="Tahoma"/>
                <a:cs typeface="Tahoma"/>
              </a:rPr>
              <a:t>!!!</a:t>
            </a:r>
            <a:endParaRPr sz="48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825" y="1672377"/>
            <a:ext cx="1080733" cy="108073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59100" y="297180"/>
            <a:ext cx="3225165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805" b="1">
                <a:latin typeface="Tahoma"/>
                <a:cs typeface="Tahoma"/>
              </a:rPr>
              <a:t>I</a:t>
            </a:r>
            <a:r>
              <a:rPr dirty="0" sz="4400" spc="-415" b="1">
                <a:latin typeface="Tahoma"/>
                <a:cs typeface="Tahoma"/>
              </a:rPr>
              <a:t> </a:t>
            </a:r>
            <a:r>
              <a:rPr dirty="0" sz="4400" spc="-455" b="1">
                <a:latin typeface="Tahoma"/>
                <a:cs typeface="Tahoma"/>
              </a:rPr>
              <a:t>Wi</a:t>
            </a:r>
            <a:r>
              <a:rPr dirty="0" sz="4400" spc="-405" b="1">
                <a:latin typeface="Tahoma"/>
                <a:cs typeface="Tahoma"/>
              </a:rPr>
              <a:t>k</a:t>
            </a:r>
            <a:r>
              <a:rPr dirty="0" sz="4400" spc="-125" b="1">
                <a:latin typeface="Tahoma"/>
                <a:cs typeface="Tahoma"/>
              </a:rPr>
              <a:t>i</a:t>
            </a:r>
            <a:r>
              <a:rPr dirty="0" sz="4400" spc="-245" b="1">
                <a:latin typeface="Tahoma"/>
                <a:cs typeface="Tahoma"/>
              </a:rPr>
              <a:t>p</a:t>
            </a:r>
            <a:r>
              <a:rPr dirty="0" sz="4400" spc="-345" b="1">
                <a:latin typeface="Tahoma"/>
                <a:cs typeface="Tahoma"/>
              </a:rPr>
              <a:t>e</a:t>
            </a:r>
            <a:r>
              <a:rPr dirty="0" sz="4400" spc="-250" b="1">
                <a:latin typeface="Tahoma"/>
                <a:cs typeface="Tahoma"/>
              </a:rPr>
              <a:t>d</a:t>
            </a:r>
            <a:r>
              <a:rPr dirty="0" sz="4400" spc="-150" b="1">
                <a:latin typeface="Tahoma"/>
                <a:cs typeface="Tahoma"/>
              </a:rPr>
              <a:t>i</a:t>
            </a:r>
            <a:r>
              <a:rPr dirty="0" sz="4400" spc="-280" b="1">
                <a:latin typeface="Tahoma"/>
                <a:cs typeface="Tahoma"/>
              </a:rPr>
              <a:t>a</a:t>
            </a:r>
            <a:r>
              <a:rPr dirty="0" sz="4400" spc="-310" b="1">
                <a:latin typeface="Tahoma"/>
                <a:cs typeface="Tahoma"/>
              </a:rPr>
              <a:t>n</a:t>
            </a:r>
            <a:r>
              <a:rPr dirty="0" sz="4400" spc="-114" b="1">
                <a:latin typeface="Tahoma"/>
                <a:cs typeface="Tahoma"/>
              </a:rPr>
              <a:t>i</a:t>
            </a:r>
            <a:endParaRPr sz="44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57387" y="2727451"/>
            <a:ext cx="5229225" cy="1997710"/>
          </a:xfrm>
          <a:prstGeom prst="rect">
            <a:avLst/>
          </a:prstGeom>
        </p:spPr>
        <p:txBody>
          <a:bodyPr wrap="square" lIns="0" tIns="234950" rIns="0" bIns="0" rtlCol="0" vert="horz">
            <a:spAutoFit/>
          </a:bodyPr>
          <a:lstStyle/>
          <a:p>
            <a:pPr marL="12700" marR="5080" indent="668020">
              <a:lnSpc>
                <a:spcPct val="79700"/>
              </a:lnSpc>
              <a:spcBef>
                <a:spcPts val="1850"/>
              </a:spcBef>
            </a:pPr>
            <a:r>
              <a:rPr dirty="0" sz="7200" spc="-1025" b="1">
                <a:latin typeface="Verdana"/>
                <a:cs typeface="Verdana"/>
              </a:rPr>
              <a:t>C</a:t>
            </a:r>
            <a:r>
              <a:rPr dirty="0" sz="7200" spc="-1019" b="1">
                <a:latin typeface="Verdana"/>
                <a:cs typeface="Verdana"/>
              </a:rPr>
              <a:t>h</a:t>
            </a:r>
            <a:r>
              <a:rPr dirty="0" sz="7200" spc="-475" b="1">
                <a:latin typeface="Verdana"/>
                <a:cs typeface="Verdana"/>
              </a:rPr>
              <a:t>i</a:t>
            </a:r>
            <a:r>
              <a:rPr dirty="0" sz="7200" spc="-1025" b="1">
                <a:latin typeface="Verdana"/>
                <a:cs typeface="Verdana"/>
              </a:rPr>
              <a:t> </a:t>
            </a:r>
            <a:r>
              <a:rPr dirty="0" sz="7200" spc="-1090" b="1">
                <a:latin typeface="Verdana"/>
                <a:cs typeface="Verdana"/>
              </a:rPr>
              <a:t>s</a:t>
            </a:r>
            <a:r>
              <a:rPr dirty="0" sz="7200" spc="-950" b="1">
                <a:latin typeface="Verdana"/>
                <a:cs typeface="Verdana"/>
              </a:rPr>
              <a:t>o</a:t>
            </a:r>
            <a:r>
              <a:rPr dirty="0" sz="7200" spc="-1025" b="1">
                <a:latin typeface="Verdana"/>
                <a:cs typeface="Verdana"/>
              </a:rPr>
              <a:t>n</a:t>
            </a:r>
            <a:r>
              <a:rPr dirty="0" sz="7200" spc="-950" b="1">
                <a:latin typeface="Verdana"/>
                <a:cs typeface="Verdana"/>
              </a:rPr>
              <a:t>o</a:t>
            </a:r>
            <a:r>
              <a:rPr dirty="0" sz="7200" spc="-1019" b="1">
                <a:latin typeface="Verdana"/>
                <a:cs typeface="Verdana"/>
              </a:rPr>
              <a:t> </a:t>
            </a:r>
            <a:r>
              <a:rPr dirty="0" sz="7200" spc="-475" b="1">
                <a:latin typeface="Verdana"/>
                <a:cs typeface="Verdana"/>
              </a:rPr>
              <a:t>i  </a:t>
            </a:r>
            <a:r>
              <a:rPr dirty="0" sz="7200" spc="-2280" b="1">
                <a:latin typeface="Verdana"/>
                <a:cs typeface="Verdana"/>
              </a:rPr>
              <a:t>W</a:t>
            </a:r>
            <a:r>
              <a:rPr dirty="0" sz="7200" spc="-680" b="1">
                <a:latin typeface="Verdana"/>
                <a:cs typeface="Verdana"/>
              </a:rPr>
              <a:t>ik</a:t>
            </a:r>
            <a:r>
              <a:rPr dirty="0" sz="7200" spc="-455" b="1">
                <a:latin typeface="Verdana"/>
                <a:cs typeface="Verdana"/>
              </a:rPr>
              <a:t>i</a:t>
            </a:r>
            <a:r>
              <a:rPr dirty="0" sz="7200" spc="-935" b="1">
                <a:latin typeface="Verdana"/>
                <a:cs typeface="Verdana"/>
              </a:rPr>
              <a:t>p</a:t>
            </a:r>
            <a:r>
              <a:rPr dirty="0" sz="7200" spc="-1060" b="1">
                <a:latin typeface="Verdana"/>
                <a:cs typeface="Verdana"/>
              </a:rPr>
              <a:t>e</a:t>
            </a:r>
            <a:r>
              <a:rPr dirty="0" sz="7200" spc="-915" b="1">
                <a:latin typeface="Verdana"/>
                <a:cs typeface="Verdana"/>
              </a:rPr>
              <a:t>d</a:t>
            </a:r>
            <a:r>
              <a:rPr dirty="0" sz="7200" spc="-505" b="1">
                <a:latin typeface="Verdana"/>
                <a:cs typeface="Verdana"/>
              </a:rPr>
              <a:t>i</a:t>
            </a:r>
            <a:r>
              <a:rPr dirty="0" sz="7200" spc="-980" b="1">
                <a:latin typeface="Verdana"/>
                <a:cs typeface="Verdana"/>
              </a:rPr>
              <a:t>a</a:t>
            </a:r>
            <a:r>
              <a:rPr dirty="0" sz="7200" spc="-1025" b="1">
                <a:latin typeface="Verdana"/>
                <a:cs typeface="Verdana"/>
              </a:rPr>
              <a:t>n</a:t>
            </a:r>
            <a:r>
              <a:rPr dirty="0" sz="7200" spc="-475" b="1">
                <a:latin typeface="Verdana"/>
                <a:cs typeface="Verdana"/>
              </a:rPr>
              <a:t>i</a:t>
            </a:r>
            <a:r>
              <a:rPr dirty="0" sz="7200" spc="-1110" b="1">
                <a:latin typeface="Verdana"/>
                <a:cs typeface="Verdana"/>
              </a:rPr>
              <a:t>?</a:t>
            </a:r>
            <a:endParaRPr sz="7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59100" y="297180"/>
            <a:ext cx="322516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805"/>
              <a:t>I</a:t>
            </a:r>
            <a:r>
              <a:rPr dirty="0" sz="4400" spc="-415"/>
              <a:t> </a:t>
            </a:r>
            <a:r>
              <a:rPr dirty="0" sz="4400" spc="-455"/>
              <a:t>Wi</a:t>
            </a:r>
            <a:r>
              <a:rPr dirty="0" sz="4400" spc="-405"/>
              <a:t>k</a:t>
            </a:r>
            <a:r>
              <a:rPr dirty="0" sz="4400" spc="-125"/>
              <a:t>i</a:t>
            </a:r>
            <a:r>
              <a:rPr dirty="0" sz="4400" spc="-245"/>
              <a:t>p</a:t>
            </a:r>
            <a:r>
              <a:rPr dirty="0" sz="4400" spc="-345"/>
              <a:t>e</a:t>
            </a:r>
            <a:r>
              <a:rPr dirty="0" sz="4400" spc="-250"/>
              <a:t>d</a:t>
            </a:r>
            <a:r>
              <a:rPr dirty="0" sz="4400" spc="-150"/>
              <a:t>i</a:t>
            </a:r>
            <a:r>
              <a:rPr dirty="0" sz="4400" spc="-280"/>
              <a:t>a</a:t>
            </a:r>
            <a:r>
              <a:rPr dirty="0" sz="4400" spc="-310"/>
              <a:t>n</a:t>
            </a:r>
            <a:r>
              <a:rPr dirty="0" sz="4400" spc="-114"/>
              <a:t>i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707390" y="1618996"/>
            <a:ext cx="7509509" cy="4966335"/>
          </a:xfrm>
          <a:prstGeom prst="rect">
            <a:avLst/>
          </a:prstGeom>
        </p:spPr>
        <p:txBody>
          <a:bodyPr wrap="square" lIns="0" tIns="95885" rIns="0" bIns="0" rtlCol="0" vert="horz">
            <a:spAutoFit/>
          </a:bodyPr>
          <a:lstStyle/>
          <a:p>
            <a:pPr marL="12700" marR="5080">
              <a:lnSpc>
                <a:spcPct val="80400"/>
              </a:lnSpc>
              <a:spcBef>
                <a:spcPts val="755"/>
              </a:spcBef>
            </a:pPr>
            <a:r>
              <a:rPr dirty="0" sz="2800" spc="-330" b="1">
                <a:latin typeface="Verdana"/>
                <a:cs typeface="Verdana"/>
              </a:rPr>
              <a:t>Volontari</a:t>
            </a:r>
            <a:r>
              <a:rPr dirty="0" sz="2800" spc="-395" b="1">
                <a:latin typeface="Verdana"/>
                <a:cs typeface="Verdana"/>
              </a:rPr>
              <a:t> </a:t>
            </a:r>
            <a:r>
              <a:rPr dirty="0" sz="2800" spc="-240">
                <a:latin typeface="Verdana"/>
                <a:cs typeface="Verdana"/>
              </a:rPr>
              <a:t>che</a:t>
            </a:r>
            <a:r>
              <a:rPr dirty="0" sz="2800" spc="-425">
                <a:latin typeface="Verdana"/>
                <a:cs typeface="Verdana"/>
              </a:rPr>
              <a:t> </a:t>
            </a:r>
            <a:r>
              <a:rPr dirty="0" sz="2800" spc="-330" b="1">
                <a:latin typeface="Verdana"/>
                <a:cs typeface="Verdana"/>
              </a:rPr>
              <a:t>collaborano</a:t>
            </a:r>
            <a:r>
              <a:rPr dirty="0" sz="2800" spc="-400" b="1">
                <a:latin typeface="Verdana"/>
                <a:cs typeface="Verdana"/>
              </a:rPr>
              <a:t> </a:t>
            </a:r>
            <a:r>
              <a:rPr dirty="0" sz="2800" spc="-275">
                <a:latin typeface="Verdana"/>
                <a:cs typeface="Verdana"/>
              </a:rPr>
              <a:t>a</a:t>
            </a:r>
            <a:r>
              <a:rPr dirty="0" sz="2800" spc="-425">
                <a:latin typeface="Verdana"/>
                <a:cs typeface="Verdana"/>
              </a:rPr>
              <a:t> </a:t>
            </a:r>
            <a:r>
              <a:rPr dirty="0" sz="2800" spc="-240">
                <a:latin typeface="Verdana"/>
                <a:cs typeface="Verdana"/>
              </a:rPr>
              <a:t>Wikipedia,</a:t>
            </a:r>
            <a:r>
              <a:rPr dirty="0" sz="2800" spc="-415">
                <a:latin typeface="Verdana"/>
                <a:cs typeface="Verdana"/>
              </a:rPr>
              <a:t> </a:t>
            </a:r>
            <a:r>
              <a:rPr dirty="0" sz="2800" spc="-220">
                <a:latin typeface="Verdana"/>
                <a:cs typeface="Verdana"/>
              </a:rPr>
              <a:t>scrivono</a:t>
            </a:r>
            <a:r>
              <a:rPr dirty="0" sz="2800" spc="-430">
                <a:latin typeface="Verdana"/>
                <a:cs typeface="Verdana"/>
              </a:rPr>
              <a:t> </a:t>
            </a:r>
            <a:r>
              <a:rPr dirty="0" sz="2800" spc="-280">
                <a:latin typeface="Verdana"/>
                <a:cs typeface="Verdana"/>
              </a:rPr>
              <a:t>e </a:t>
            </a:r>
            <a:r>
              <a:rPr dirty="0" sz="2800" spc="-965">
                <a:latin typeface="Verdana"/>
                <a:cs typeface="Verdana"/>
              </a:rPr>
              <a:t> </a:t>
            </a:r>
            <a:r>
              <a:rPr dirty="0" sz="2800" spc="-360">
                <a:latin typeface="Verdana"/>
                <a:cs typeface="Verdana"/>
              </a:rPr>
              <a:t>m</a:t>
            </a:r>
            <a:r>
              <a:rPr dirty="0" sz="2800" spc="-229">
                <a:latin typeface="Verdana"/>
                <a:cs typeface="Verdana"/>
              </a:rPr>
              <a:t>o</a:t>
            </a:r>
            <a:r>
              <a:rPr dirty="0" sz="2800" spc="-200">
                <a:latin typeface="Verdana"/>
                <a:cs typeface="Verdana"/>
              </a:rPr>
              <a:t>d</a:t>
            </a:r>
            <a:r>
              <a:rPr dirty="0" sz="2800" spc="-85">
                <a:latin typeface="Verdana"/>
                <a:cs typeface="Verdana"/>
              </a:rPr>
              <a:t>i</a:t>
            </a:r>
            <a:r>
              <a:rPr dirty="0" sz="2800" spc="-175">
                <a:latin typeface="Verdana"/>
                <a:cs typeface="Verdana"/>
              </a:rPr>
              <a:t>f</a:t>
            </a:r>
            <a:r>
              <a:rPr dirty="0" sz="2800" spc="-85">
                <a:latin typeface="Verdana"/>
                <a:cs typeface="Verdana"/>
              </a:rPr>
              <a:t>i</a:t>
            </a:r>
            <a:r>
              <a:rPr dirty="0" sz="2800" spc="-190">
                <a:latin typeface="Verdana"/>
                <a:cs typeface="Verdana"/>
              </a:rPr>
              <a:t>c</a:t>
            </a:r>
            <a:r>
              <a:rPr dirty="0" sz="2800" spc="-275">
                <a:latin typeface="Verdana"/>
                <a:cs typeface="Verdana"/>
              </a:rPr>
              <a:t>a</a:t>
            </a:r>
            <a:r>
              <a:rPr dirty="0" sz="2800" spc="-240">
                <a:latin typeface="Verdana"/>
                <a:cs typeface="Verdana"/>
              </a:rPr>
              <a:t>n</a:t>
            </a:r>
            <a:r>
              <a:rPr dirty="0" sz="2800" spc="-185">
                <a:latin typeface="Verdana"/>
                <a:cs typeface="Verdana"/>
              </a:rPr>
              <a:t>o</a:t>
            </a:r>
            <a:r>
              <a:rPr dirty="0" sz="2800" spc="-425">
                <a:latin typeface="Verdana"/>
                <a:cs typeface="Verdana"/>
              </a:rPr>
              <a:t> </a:t>
            </a:r>
            <a:r>
              <a:rPr dirty="0" sz="2800" spc="-60">
                <a:latin typeface="Verdana"/>
                <a:cs typeface="Verdana"/>
              </a:rPr>
              <a:t>l</a:t>
            </a:r>
            <a:r>
              <a:rPr dirty="0" sz="2800" spc="-280">
                <a:latin typeface="Verdana"/>
                <a:cs typeface="Verdana"/>
              </a:rPr>
              <a:t>e</a:t>
            </a:r>
            <a:r>
              <a:rPr dirty="0" sz="2800" spc="-425">
                <a:latin typeface="Verdana"/>
                <a:cs typeface="Verdana"/>
              </a:rPr>
              <a:t> </a:t>
            </a:r>
            <a:r>
              <a:rPr dirty="0" sz="2800" spc="-265">
                <a:latin typeface="Verdana"/>
                <a:cs typeface="Verdana"/>
              </a:rPr>
              <a:t>v</a:t>
            </a:r>
            <a:r>
              <a:rPr dirty="0" sz="2800" spc="-275">
                <a:latin typeface="Verdana"/>
                <a:cs typeface="Verdana"/>
              </a:rPr>
              <a:t>o</a:t>
            </a:r>
            <a:r>
              <a:rPr dirty="0" sz="2800" spc="-190">
                <a:latin typeface="Verdana"/>
                <a:cs typeface="Verdana"/>
              </a:rPr>
              <a:t>c</a:t>
            </a:r>
            <a:r>
              <a:rPr dirty="0" sz="2800" spc="-80">
                <a:latin typeface="Verdana"/>
                <a:cs typeface="Verdana"/>
              </a:rPr>
              <a:t>i</a:t>
            </a:r>
            <a:r>
              <a:rPr dirty="0" sz="2800" spc="-425">
                <a:latin typeface="Verdana"/>
                <a:cs typeface="Verdana"/>
              </a:rPr>
              <a:t> </a:t>
            </a:r>
            <a:r>
              <a:rPr dirty="0" sz="2800" spc="-280">
                <a:latin typeface="Verdana"/>
                <a:cs typeface="Verdana"/>
              </a:rPr>
              <a:t>e</a:t>
            </a:r>
            <a:r>
              <a:rPr dirty="0" sz="2800" spc="-425">
                <a:latin typeface="Verdana"/>
                <a:cs typeface="Verdana"/>
              </a:rPr>
              <a:t> </a:t>
            </a:r>
            <a:r>
              <a:rPr dirty="0" sz="2800" spc="-190">
                <a:latin typeface="Verdana"/>
                <a:cs typeface="Verdana"/>
              </a:rPr>
              <a:t>c</a:t>
            </a:r>
            <a:r>
              <a:rPr dirty="0" sz="2800" spc="-190">
                <a:latin typeface="Verdana"/>
                <a:cs typeface="Verdana"/>
              </a:rPr>
              <a:t>o</a:t>
            </a:r>
            <a:r>
              <a:rPr dirty="0" sz="2800" spc="-240">
                <a:latin typeface="Verdana"/>
                <a:cs typeface="Verdana"/>
              </a:rPr>
              <a:t>n</a:t>
            </a:r>
            <a:r>
              <a:rPr dirty="0" sz="2800" spc="-175">
                <a:latin typeface="Verdana"/>
                <a:cs typeface="Verdana"/>
              </a:rPr>
              <a:t>tr</a:t>
            </a:r>
            <a:r>
              <a:rPr dirty="0" sz="2800" spc="-125">
                <a:latin typeface="Verdana"/>
                <a:cs typeface="Verdana"/>
              </a:rPr>
              <a:t>i</a:t>
            </a:r>
            <a:r>
              <a:rPr dirty="0" sz="2800" spc="-200">
                <a:latin typeface="Verdana"/>
                <a:cs typeface="Verdana"/>
              </a:rPr>
              <a:t>b</a:t>
            </a:r>
            <a:r>
              <a:rPr dirty="0" sz="2800" spc="-250">
                <a:latin typeface="Verdana"/>
                <a:cs typeface="Verdana"/>
              </a:rPr>
              <a:t>u</a:t>
            </a:r>
            <a:r>
              <a:rPr dirty="0" sz="2800" spc="-85">
                <a:latin typeface="Verdana"/>
                <a:cs typeface="Verdana"/>
              </a:rPr>
              <a:t>i</a:t>
            </a:r>
            <a:r>
              <a:rPr dirty="0" sz="2800" spc="-290">
                <a:latin typeface="Verdana"/>
                <a:cs typeface="Verdana"/>
              </a:rPr>
              <a:t>s</a:t>
            </a:r>
            <a:r>
              <a:rPr dirty="0" sz="2800" spc="-190">
                <a:latin typeface="Verdana"/>
                <a:cs typeface="Verdana"/>
              </a:rPr>
              <a:t>c</a:t>
            </a:r>
            <a:r>
              <a:rPr dirty="0" sz="2800" spc="-190">
                <a:latin typeface="Verdana"/>
                <a:cs typeface="Verdana"/>
              </a:rPr>
              <a:t>o</a:t>
            </a:r>
            <a:r>
              <a:rPr dirty="0" sz="2800" spc="-240">
                <a:latin typeface="Verdana"/>
                <a:cs typeface="Verdana"/>
              </a:rPr>
              <a:t>n</a:t>
            </a:r>
            <a:r>
              <a:rPr dirty="0" sz="2800" spc="-185">
                <a:latin typeface="Verdana"/>
                <a:cs typeface="Verdana"/>
              </a:rPr>
              <a:t>o</a:t>
            </a:r>
            <a:r>
              <a:rPr dirty="0" sz="2800" spc="-425">
                <a:latin typeface="Verdana"/>
                <a:cs typeface="Verdana"/>
              </a:rPr>
              <a:t> </a:t>
            </a:r>
            <a:r>
              <a:rPr dirty="0" sz="2800" spc="-275">
                <a:latin typeface="Verdana"/>
                <a:cs typeface="Verdana"/>
              </a:rPr>
              <a:t>a</a:t>
            </a:r>
            <a:r>
              <a:rPr dirty="0" sz="2800" spc="-60">
                <a:latin typeface="Verdana"/>
                <a:cs typeface="Verdana"/>
              </a:rPr>
              <a:t>ll</a:t>
            </a:r>
            <a:r>
              <a:rPr dirty="0" sz="2800" spc="-275">
                <a:latin typeface="Verdana"/>
                <a:cs typeface="Verdana"/>
              </a:rPr>
              <a:t>a</a:t>
            </a:r>
            <a:r>
              <a:rPr dirty="0" sz="2800" spc="-420">
                <a:latin typeface="Verdana"/>
                <a:cs typeface="Verdana"/>
              </a:rPr>
              <a:t> </a:t>
            </a:r>
            <a:r>
              <a:rPr dirty="0" sz="2800" spc="-290">
                <a:latin typeface="Verdana"/>
                <a:cs typeface="Verdana"/>
              </a:rPr>
              <a:t>s</a:t>
            </a:r>
            <a:r>
              <a:rPr dirty="0" sz="2800" spc="-250">
                <a:latin typeface="Verdana"/>
                <a:cs typeface="Verdana"/>
              </a:rPr>
              <a:t>u</a:t>
            </a:r>
            <a:r>
              <a:rPr dirty="0" sz="2800" spc="-200">
                <a:latin typeface="Verdana"/>
                <a:cs typeface="Verdana"/>
              </a:rPr>
              <a:t>a  </a:t>
            </a:r>
            <a:r>
              <a:rPr dirty="0" sz="2800" spc="-229">
                <a:latin typeface="Verdana"/>
                <a:cs typeface="Verdana"/>
              </a:rPr>
              <a:t>c</a:t>
            </a:r>
            <a:r>
              <a:rPr dirty="0" sz="2800" spc="-185">
                <a:latin typeface="Verdana"/>
                <a:cs typeface="Verdana"/>
              </a:rPr>
              <a:t>r</a:t>
            </a:r>
            <a:r>
              <a:rPr dirty="0" sz="2800" spc="-310">
                <a:latin typeface="Verdana"/>
                <a:cs typeface="Verdana"/>
              </a:rPr>
              <a:t>e</a:t>
            </a:r>
            <a:r>
              <a:rPr dirty="0" sz="2800" spc="-265">
                <a:latin typeface="Verdana"/>
                <a:cs typeface="Verdana"/>
              </a:rPr>
              <a:t>s</a:t>
            </a:r>
            <a:r>
              <a:rPr dirty="0" sz="2800" spc="-145">
                <a:latin typeface="Verdana"/>
                <a:cs typeface="Verdana"/>
              </a:rPr>
              <a:t>ci</a:t>
            </a:r>
            <a:r>
              <a:rPr dirty="0" sz="2800" spc="-140">
                <a:latin typeface="Verdana"/>
                <a:cs typeface="Verdana"/>
              </a:rPr>
              <a:t>t</a:t>
            </a:r>
            <a:r>
              <a:rPr dirty="0" sz="2800" spc="-275">
                <a:latin typeface="Verdana"/>
                <a:cs typeface="Verdana"/>
              </a:rPr>
              <a:t>a</a:t>
            </a:r>
            <a:r>
              <a:rPr dirty="0" sz="2800" spc="-325">
                <a:latin typeface="Verdana"/>
                <a:cs typeface="Verdana"/>
              </a:rPr>
              <a:t>.</a:t>
            </a:r>
            <a:r>
              <a:rPr dirty="0" sz="2800" spc="-420">
                <a:latin typeface="Verdana"/>
                <a:cs typeface="Verdana"/>
              </a:rPr>
              <a:t> </a:t>
            </a:r>
            <a:r>
              <a:rPr dirty="0" sz="2800" spc="-420">
                <a:latin typeface="Verdana"/>
                <a:cs typeface="Verdana"/>
              </a:rPr>
              <a:t>S</a:t>
            </a:r>
            <a:r>
              <a:rPr dirty="0" sz="2800" spc="-190">
                <a:latin typeface="Verdana"/>
                <a:cs typeface="Verdana"/>
              </a:rPr>
              <a:t>o</a:t>
            </a:r>
            <a:r>
              <a:rPr dirty="0" sz="2800" spc="-240">
                <a:latin typeface="Verdana"/>
                <a:cs typeface="Verdana"/>
              </a:rPr>
              <a:t>n</a:t>
            </a:r>
            <a:r>
              <a:rPr dirty="0" sz="2800" spc="-185">
                <a:latin typeface="Verdana"/>
                <a:cs typeface="Verdana"/>
              </a:rPr>
              <a:t>o</a:t>
            </a:r>
            <a:r>
              <a:rPr dirty="0" sz="2800" spc="-425">
                <a:latin typeface="Verdana"/>
                <a:cs typeface="Verdana"/>
              </a:rPr>
              <a:t> </a:t>
            </a:r>
            <a:r>
              <a:rPr dirty="0" sz="2800" spc="-110">
                <a:latin typeface="Verdana"/>
                <a:cs typeface="Verdana"/>
              </a:rPr>
              <a:t>l</a:t>
            </a:r>
            <a:r>
              <a:rPr dirty="0" sz="2800" spc="-225">
                <a:latin typeface="Verdana"/>
                <a:cs typeface="Verdana"/>
              </a:rPr>
              <a:t>a</a:t>
            </a:r>
            <a:r>
              <a:rPr dirty="0" sz="2800" spc="-425">
                <a:latin typeface="Verdana"/>
                <a:cs typeface="Verdana"/>
              </a:rPr>
              <a:t> </a:t>
            </a:r>
            <a:r>
              <a:rPr dirty="0" sz="2800" spc="-330" b="1">
                <a:latin typeface="Verdana"/>
                <a:cs typeface="Verdana"/>
              </a:rPr>
              <a:t>c</a:t>
            </a:r>
            <a:r>
              <a:rPr dirty="0" sz="2800" spc="-390" b="1">
                <a:latin typeface="Verdana"/>
                <a:cs typeface="Verdana"/>
              </a:rPr>
              <a:t>o</a:t>
            </a:r>
            <a:r>
              <a:rPr dirty="0" sz="2800" spc="-570" b="1">
                <a:latin typeface="Verdana"/>
                <a:cs typeface="Verdana"/>
              </a:rPr>
              <a:t>m</a:t>
            </a:r>
            <a:r>
              <a:rPr dirty="0" sz="2800" spc="-409" b="1">
                <a:latin typeface="Verdana"/>
                <a:cs typeface="Verdana"/>
              </a:rPr>
              <a:t>u</a:t>
            </a:r>
            <a:r>
              <a:rPr dirty="0" sz="2800" spc="-400" b="1">
                <a:latin typeface="Verdana"/>
                <a:cs typeface="Verdana"/>
              </a:rPr>
              <a:t>n</a:t>
            </a:r>
            <a:r>
              <a:rPr dirty="0" sz="2800" spc="-185" b="1">
                <a:latin typeface="Verdana"/>
                <a:cs typeface="Verdana"/>
              </a:rPr>
              <a:t>i</a:t>
            </a:r>
            <a:r>
              <a:rPr dirty="0" sz="2800" spc="-204" b="1">
                <a:latin typeface="Verdana"/>
                <a:cs typeface="Verdana"/>
              </a:rPr>
              <a:t>t</a:t>
            </a:r>
            <a:r>
              <a:rPr dirty="0" sz="2800" spc="-395" b="1">
                <a:latin typeface="Verdana"/>
                <a:cs typeface="Verdana"/>
              </a:rPr>
              <a:t>à</a:t>
            </a:r>
            <a:r>
              <a:rPr dirty="0" sz="2800" spc="-400" b="1">
                <a:latin typeface="Verdana"/>
                <a:cs typeface="Verdana"/>
              </a:rPr>
              <a:t> </a:t>
            </a:r>
            <a:r>
              <a:rPr dirty="0" sz="2800" spc="-360" b="1">
                <a:latin typeface="Verdana"/>
                <a:cs typeface="Verdana"/>
              </a:rPr>
              <a:t>d</a:t>
            </a:r>
            <a:r>
              <a:rPr dirty="0" sz="2800" spc="-185" b="1">
                <a:latin typeface="Verdana"/>
                <a:cs typeface="Verdana"/>
              </a:rPr>
              <a:t>i</a:t>
            </a:r>
            <a:r>
              <a:rPr dirty="0" sz="2800" spc="-395" b="1">
                <a:latin typeface="Verdana"/>
                <a:cs typeface="Verdana"/>
              </a:rPr>
              <a:t> </a:t>
            </a:r>
            <a:r>
              <a:rPr dirty="0" sz="2800" spc="-890" b="1">
                <a:latin typeface="Verdana"/>
                <a:cs typeface="Verdana"/>
              </a:rPr>
              <a:t>W</a:t>
            </a:r>
            <a:r>
              <a:rPr dirty="0" sz="2800" spc="-185" b="1">
                <a:latin typeface="Verdana"/>
                <a:cs typeface="Verdana"/>
              </a:rPr>
              <a:t>i</a:t>
            </a:r>
            <a:r>
              <a:rPr dirty="0" sz="2800" spc="-345" b="1">
                <a:latin typeface="Verdana"/>
                <a:cs typeface="Verdana"/>
              </a:rPr>
              <a:t>k</a:t>
            </a:r>
            <a:r>
              <a:rPr dirty="0" sz="2800" spc="-185" b="1">
                <a:latin typeface="Verdana"/>
                <a:cs typeface="Verdana"/>
              </a:rPr>
              <a:t>i</a:t>
            </a:r>
            <a:r>
              <a:rPr dirty="0" sz="2800" spc="-360" b="1">
                <a:latin typeface="Verdana"/>
                <a:cs typeface="Verdana"/>
              </a:rPr>
              <a:t>p</a:t>
            </a:r>
            <a:r>
              <a:rPr dirty="0" sz="2800" spc="-415" b="1">
                <a:latin typeface="Verdana"/>
                <a:cs typeface="Verdana"/>
              </a:rPr>
              <a:t>e</a:t>
            </a:r>
            <a:r>
              <a:rPr dirty="0" sz="2800" spc="-360" b="1">
                <a:latin typeface="Verdana"/>
                <a:cs typeface="Verdana"/>
              </a:rPr>
              <a:t>d</a:t>
            </a:r>
            <a:r>
              <a:rPr dirty="0" sz="2800" spc="-185" b="1">
                <a:latin typeface="Verdana"/>
                <a:cs typeface="Verdana"/>
              </a:rPr>
              <a:t>i</a:t>
            </a:r>
            <a:r>
              <a:rPr dirty="0" sz="2800" spc="-395" b="1">
                <a:latin typeface="Verdana"/>
                <a:cs typeface="Verdana"/>
              </a:rPr>
              <a:t>a</a:t>
            </a:r>
            <a:r>
              <a:rPr dirty="0" sz="2800" spc="-325">
                <a:latin typeface="Verdana"/>
                <a:cs typeface="Verdana"/>
              </a:rPr>
              <a:t>.</a:t>
            </a:r>
            <a:endParaRPr sz="28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3025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z="2800" spc="-390">
                <a:latin typeface="Verdana"/>
                <a:cs typeface="Verdana"/>
              </a:rPr>
              <a:t>2</a:t>
            </a:r>
            <a:r>
              <a:rPr dirty="0" sz="2800" spc="-430">
                <a:latin typeface="Verdana"/>
                <a:cs typeface="Verdana"/>
              </a:rPr>
              <a:t> </a:t>
            </a:r>
            <a:r>
              <a:rPr dirty="0" sz="2800" spc="-395">
                <a:latin typeface="Verdana"/>
                <a:cs typeface="Verdana"/>
              </a:rPr>
              <a:t>09</a:t>
            </a:r>
            <a:r>
              <a:rPr dirty="0" sz="2800" spc="-390">
                <a:latin typeface="Verdana"/>
                <a:cs typeface="Verdana"/>
              </a:rPr>
              <a:t>2</a:t>
            </a:r>
            <a:r>
              <a:rPr dirty="0" sz="2800" spc="-430">
                <a:latin typeface="Verdana"/>
                <a:cs typeface="Verdana"/>
              </a:rPr>
              <a:t> </a:t>
            </a:r>
            <a:r>
              <a:rPr dirty="0" sz="2800" spc="-395">
                <a:latin typeface="Verdana"/>
                <a:cs typeface="Verdana"/>
              </a:rPr>
              <a:t>67</a:t>
            </a:r>
            <a:r>
              <a:rPr dirty="0" sz="2800" spc="-390">
                <a:latin typeface="Verdana"/>
                <a:cs typeface="Verdana"/>
              </a:rPr>
              <a:t>8</a:t>
            </a:r>
            <a:r>
              <a:rPr dirty="0" sz="2800" spc="-430">
                <a:latin typeface="Verdana"/>
                <a:cs typeface="Verdana"/>
              </a:rPr>
              <a:t> </a:t>
            </a:r>
            <a:r>
              <a:rPr dirty="0" sz="2800" spc="-250">
                <a:latin typeface="Verdana"/>
                <a:cs typeface="Verdana"/>
              </a:rPr>
              <a:t>u</a:t>
            </a:r>
            <a:r>
              <a:rPr dirty="0" sz="2800" spc="-160">
                <a:latin typeface="Verdana"/>
                <a:cs typeface="Verdana"/>
              </a:rPr>
              <a:t>t</a:t>
            </a:r>
            <a:r>
              <a:rPr dirty="0" sz="2800" spc="-285">
                <a:latin typeface="Verdana"/>
                <a:cs typeface="Verdana"/>
              </a:rPr>
              <a:t>e</a:t>
            </a:r>
            <a:r>
              <a:rPr dirty="0" sz="2800" spc="-240">
                <a:latin typeface="Verdana"/>
                <a:cs typeface="Verdana"/>
              </a:rPr>
              <a:t>n</a:t>
            </a:r>
            <a:r>
              <a:rPr dirty="0" sz="2800" spc="-160">
                <a:latin typeface="Verdana"/>
                <a:cs typeface="Verdana"/>
              </a:rPr>
              <a:t>t</a:t>
            </a:r>
            <a:r>
              <a:rPr dirty="0" sz="2800" spc="-80">
                <a:latin typeface="Verdana"/>
                <a:cs typeface="Verdana"/>
              </a:rPr>
              <a:t>i</a:t>
            </a:r>
            <a:r>
              <a:rPr dirty="0" sz="2800" spc="-425">
                <a:latin typeface="Verdana"/>
                <a:cs typeface="Verdana"/>
              </a:rPr>
              <a:t> </a:t>
            </a:r>
            <a:r>
              <a:rPr dirty="0" sz="2800" spc="-225">
                <a:latin typeface="Verdana"/>
                <a:cs typeface="Verdana"/>
              </a:rPr>
              <a:t>r</a:t>
            </a:r>
            <a:r>
              <a:rPr dirty="0" sz="2800" spc="-285">
                <a:latin typeface="Verdana"/>
                <a:cs typeface="Verdana"/>
              </a:rPr>
              <a:t>e</a:t>
            </a:r>
            <a:r>
              <a:rPr dirty="0" sz="2800" spc="-335">
                <a:latin typeface="Verdana"/>
                <a:cs typeface="Verdana"/>
              </a:rPr>
              <a:t>g</a:t>
            </a:r>
            <a:r>
              <a:rPr dirty="0" sz="2800" spc="-85">
                <a:latin typeface="Verdana"/>
                <a:cs typeface="Verdana"/>
              </a:rPr>
              <a:t>i</a:t>
            </a:r>
            <a:r>
              <a:rPr dirty="0" sz="2800" spc="-290">
                <a:latin typeface="Verdana"/>
                <a:cs typeface="Verdana"/>
              </a:rPr>
              <a:t>s</a:t>
            </a:r>
            <a:r>
              <a:rPr dirty="0" sz="2800" spc="-160">
                <a:latin typeface="Verdana"/>
                <a:cs typeface="Verdana"/>
              </a:rPr>
              <a:t>t</a:t>
            </a:r>
            <a:r>
              <a:rPr dirty="0" sz="2800" spc="-225">
                <a:latin typeface="Verdana"/>
                <a:cs typeface="Verdana"/>
              </a:rPr>
              <a:t>r</a:t>
            </a:r>
            <a:r>
              <a:rPr dirty="0" sz="2800" spc="-275">
                <a:latin typeface="Verdana"/>
                <a:cs typeface="Verdana"/>
              </a:rPr>
              <a:t>a</a:t>
            </a:r>
            <a:r>
              <a:rPr dirty="0" sz="2800" spc="-160">
                <a:latin typeface="Verdana"/>
                <a:cs typeface="Verdana"/>
              </a:rPr>
              <a:t>t</a:t>
            </a:r>
            <a:r>
              <a:rPr dirty="0" sz="2800" spc="-80">
                <a:latin typeface="Verdana"/>
                <a:cs typeface="Verdana"/>
              </a:rPr>
              <a:t>i</a:t>
            </a:r>
            <a:endParaRPr sz="28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360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z="2800" spc="-390">
                <a:latin typeface="Verdana"/>
                <a:cs typeface="Verdana"/>
              </a:rPr>
              <a:t>9</a:t>
            </a:r>
            <a:r>
              <a:rPr dirty="0" sz="2800" spc="-430">
                <a:latin typeface="Verdana"/>
                <a:cs typeface="Verdana"/>
              </a:rPr>
              <a:t> </a:t>
            </a:r>
            <a:r>
              <a:rPr dirty="0" sz="2800" spc="-395">
                <a:latin typeface="Verdana"/>
                <a:cs typeface="Verdana"/>
              </a:rPr>
              <a:t>93</a:t>
            </a:r>
            <a:r>
              <a:rPr dirty="0" sz="2800" spc="-390">
                <a:latin typeface="Verdana"/>
                <a:cs typeface="Verdana"/>
              </a:rPr>
              <a:t>0</a:t>
            </a:r>
            <a:r>
              <a:rPr dirty="0" sz="2800" spc="-430">
                <a:latin typeface="Verdana"/>
                <a:cs typeface="Verdana"/>
              </a:rPr>
              <a:t> </a:t>
            </a:r>
            <a:r>
              <a:rPr dirty="0" sz="2800" spc="-275">
                <a:latin typeface="Verdana"/>
                <a:cs typeface="Verdana"/>
              </a:rPr>
              <a:t>a</a:t>
            </a:r>
            <a:r>
              <a:rPr dirty="0" sz="2800" spc="-160">
                <a:latin typeface="Verdana"/>
                <a:cs typeface="Verdana"/>
              </a:rPr>
              <a:t>tt</a:t>
            </a:r>
            <a:r>
              <a:rPr dirty="0" sz="2800" spc="-85">
                <a:latin typeface="Verdana"/>
                <a:cs typeface="Verdana"/>
              </a:rPr>
              <a:t>i</a:t>
            </a:r>
            <a:r>
              <a:rPr dirty="0" sz="2800" spc="-350">
                <a:latin typeface="Verdana"/>
                <a:cs typeface="Verdana"/>
              </a:rPr>
              <a:t>v</a:t>
            </a:r>
            <a:r>
              <a:rPr dirty="0" sz="2800" spc="-80">
                <a:latin typeface="Verdana"/>
                <a:cs typeface="Verdana"/>
              </a:rPr>
              <a:t>i</a:t>
            </a:r>
            <a:endParaRPr sz="28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240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z="2800" spc="-395">
                <a:latin typeface="Verdana"/>
                <a:cs typeface="Verdana"/>
              </a:rPr>
              <a:t>11</a:t>
            </a:r>
            <a:r>
              <a:rPr dirty="0" sz="2800" spc="-390">
                <a:latin typeface="Verdana"/>
                <a:cs typeface="Verdana"/>
              </a:rPr>
              <a:t>4</a:t>
            </a:r>
            <a:r>
              <a:rPr dirty="0" sz="2800" spc="-430">
                <a:latin typeface="Verdana"/>
                <a:cs typeface="Verdana"/>
              </a:rPr>
              <a:t> </a:t>
            </a:r>
            <a:r>
              <a:rPr dirty="0" sz="2800" spc="-190">
                <a:latin typeface="Verdana"/>
                <a:cs typeface="Verdana"/>
              </a:rPr>
              <a:t>c</a:t>
            </a:r>
            <a:r>
              <a:rPr dirty="0" sz="2800" spc="-215">
                <a:latin typeface="Verdana"/>
                <a:cs typeface="Verdana"/>
              </a:rPr>
              <a:t>o</a:t>
            </a:r>
            <a:r>
              <a:rPr dirty="0" sz="2800" spc="-220">
                <a:latin typeface="Verdana"/>
                <a:cs typeface="Verdana"/>
              </a:rPr>
              <a:t>n</a:t>
            </a:r>
            <a:r>
              <a:rPr dirty="0" sz="2800" spc="-420">
                <a:latin typeface="Verdana"/>
                <a:cs typeface="Verdana"/>
              </a:rPr>
              <a:t> </a:t>
            </a:r>
            <a:r>
              <a:rPr dirty="0" sz="2800" spc="-155">
                <a:latin typeface="Verdana"/>
                <a:cs typeface="Verdana"/>
              </a:rPr>
              <a:t>f</a:t>
            </a:r>
            <a:r>
              <a:rPr dirty="0" sz="2800" spc="-270">
                <a:latin typeface="Verdana"/>
                <a:cs typeface="Verdana"/>
              </a:rPr>
              <a:t>u</a:t>
            </a:r>
            <a:r>
              <a:rPr dirty="0" sz="2800" spc="-240">
                <a:latin typeface="Verdana"/>
                <a:cs typeface="Verdana"/>
              </a:rPr>
              <a:t>n</a:t>
            </a:r>
            <a:r>
              <a:rPr dirty="0" sz="2800" spc="-290">
                <a:latin typeface="Verdana"/>
                <a:cs typeface="Verdana"/>
              </a:rPr>
              <a:t>z</a:t>
            </a:r>
            <a:r>
              <a:rPr dirty="0" sz="2800" spc="-85">
                <a:latin typeface="Verdana"/>
                <a:cs typeface="Verdana"/>
              </a:rPr>
              <a:t>i</a:t>
            </a:r>
            <a:r>
              <a:rPr dirty="0" sz="2800" spc="-215">
                <a:latin typeface="Verdana"/>
                <a:cs typeface="Verdana"/>
              </a:rPr>
              <a:t>o</a:t>
            </a:r>
            <a:r>
              <a:rPr dirty="0" sz="2800" spc="-215">
                <a:latin typeface="Verdana"/>
                <a:cs typeface="Verdana"/>
              </a:rPr>
              <a:t>n</a:t>
            </a:r>
            <a:r>
              <a:rPr dirty="0" sz="2800" spc="-80">
                <a:latin typeface="Verdana"/>
                <a:cs typeface="Verdana"/>
              </a:rPr>
              <a:t>i</a:t>
            </a:r>
            <a:r>
              <a:rPr dirty="0" sz="2800" spc="-425">
                <a:latin typeface="Verdana"/>
                <a:cs typeface="Verdana"/>
              </a:rPr>
              <a:t> </a:t>
            </a:r>
            <a:r>
              <a:rPr dirty="0" sz="2800" spc="-195">
                <a:latin typeface="Verdana"/>
                <a:cs typeface="Verdana"/>
              </a:rPr>
              <a:t>d</a:t>
            </a:r>
            <a:r>
              <a:rPr dirty="0" sz="2800" spc="-85">
                <a:latin typeface="Verdana"/>
                <a:cs typeface="Verdana"/>
              </a:rPr>
              <a:t>i</a:t>
            </a:r>
            <a:r>
              <a:rPr dirty="0" sz="2800" spc="-425">
                <a:latin typeface="Verdana"/>
                <a:cs typeface="Verdana"/>
              </a:rPr>
              <a:t> </a:t>
            </a:r>
            <a:r>
              <a:rPr dirty="0" sz="2800" spc="-290">
                <a:latin typeface="Verdana"/>
                <a:cs typeface="Verdana"/>
              </a:rPr>
              <a:t>s</a:t>
            </a:r>
            <a:r>
              <a:rPr dirty="0" sz="2800" spc="-285">
                <a:latin typeface="Verdana"/>
                <a:cs typeface="Verdana"/>
              </a:rPr>
              <a:t>e</a:t>
            </a:r>
            <a:r>
              <a:rPr dirty="0" sz="2800" spc="-225">
                <a:latin typeface="Verdana"/>
                <a:cs typeface="Verdana"/>
              </a:rPr>
              <a:t>r</a:t>
            </a:r>
            <a:r>
              <a:rPr dirty="0" sz="2800" spc="-350">
                <a:latin typeface="Verdana"/>
                <a:cs typeface="Verdana"/>
              </a:rPr>
              <a:t>v</a:t>
            </a:r>
            <a:r>
              <a:rPr dirty="0" sz="2800" spc="-85">
                <a:latin typeface="Verdana"/>
                <a:cs typeface="Verdana"/>
              </a:rPr>
              <a:t>i</a:t>
            </a:r>
            <a:r>
              <a:rPr dirty="0" sz="2800" spc="-290">
                <a:latin typeface="Verdana"/>
                <a:cs typeface="Verdana"/>
              </a:rPr>
              <a:t>z</a:t>
            </a:r>
            <a:r>
              <a:rPr dirty="0" sz="2800" spc="-85">
                <a:latin typeface="Verdana"/>
                <a:cs typeface="Verdana"/>
              </a:rPr>
              <a:t>i</a:t>
            </a:r>
            <a:r>
              <a:rPr dirty="0" sz="2800" spc="-260">
                <a:latin typeface="Verdana"/>
                <a:cs typeface="Verdana"/>
              </a:rPr>
              <a:t>o.</a:t>
            </a:r>
            <a:endParaRPr sz="28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800">
              <a:latin typeface="Verdana"/>
              <a:cs typeface="Verdana"/>
            </a:endParaRPr>
          </a:p>
          <a:p>
            <a:pPr algn="ctr" marL="588645" marR="362585">
              <a:lnSpc>
                <a:spcPts val="3120"/>
              </a:lnSpc>
            </a:pPr>
            <a:r>
              <a:rPr dirty="0" sz="3200" spc="-280" b="1">
                <a:latin typeface="Verdana"/>
                <a:cs typeface="Verdana"/>
              </a:rPr>
              <a:t>C’</a:t>
            </a:r>
            <a:r>
              <a:rPr dirty="0" sz="3200" spc="-470" b="1">
                <a:latin typeface="Verdana"/>
                <a:cs typeface="Verdana"/>
              </a:rPr>
              <a:t>è</a:t>
            </a:r>
            <a:r>
              <a:rPr dirty="0" sz="3200" spc="-455" b="1">
                <a:latin typeface="Verdana"/>
                <a:cs typeface="Verdana"/>
              </a:rPr>
              <a:t> </a:t>
            </a:r>
            <a:r>
              <a:rPr dirty="0" sz="3200" spc="-270" b="1">
                <a:latin typeface="Verdana"/>
                <a:cs typeface="Verdana"/>
              </a:rPr>
              <a:t>f</a:t>
            </a:r>
            <a:r>
              <a:rPr dirty="0" sz="3200" spc="-430" b="1">
                <a:latin typeface="Verdana"/>
                <a:cs typeface="Verdana"/>
              </a:rPr>
              <a:t>o</a:t>
            </a:r>
            <a:r>
              <a:rPr dirty="0" sz="3200" spc="-320" b="1">
                <a:latin typeface="Verdana"/>
                <a:cs typeface="Verdana"/>
              </a:rPr>
              <a:t>r</a:t>
            </a:r>
            <a:r>
              <a:rPr dirty="0" sz="3200" spc="-495" b="1">
                <a:latin typeface="Verdana"/>
                <a:cs typeface="Verdana"/>
              </a:rPr>
              <a:t>s</a:t>
            </a:r>
            <a:r>
              <a:rPr dirty="0" sz="3200" spc="-470" b="1">
                <a:latin typeface="Verdana"/>
                <a:cs typeface="Verdana"/>
              </a:rPr>
              <a:t>e</a:t>
            </a:r>
            <a:r>
              <a:rPr dirty="0" sz="3200" spc="-455" b="1">
                <a:latin typeface="Verdana"/>
                <a:cs typeface="Verdana"/>
              </a:rPr>
              <a:t> </a:t>
            </a:r>
            <a:r>
              <a:rPr dirty="0" sz="3200" spc="-475" b="1">
                <a:latin typeface="Verdana"/>
                <a:cs typeface="Verdana"/>
              </a:rPr>
              <a:t>u</a:t>
            </a:r>
            <a:r>
              <a:rPr dirty="0" sz="3200" spc="-459" b="1">
                <a:latin typeface="Verdana"/>
                <a:cs typeface="Verdana"/>
              </a:rPr>
              <a:t>n</a:t>
            </a:r>
            <a:r>
              <a:rPr dirty="0" sz="3200" spc="-455" b="1">
                <a:latin typeface="Verdana"/>
                <a:cs typeface="Verdana"/>
              </a:rPr>
              <a:t>a</a:t>
            </a:r>
            <a:r>
              <a:rPr dirty="0" sz="3200" spc="-459" b="1">
                <a:latin typeface="Verdana"/>
                <a:cs typeface="Verdana"/>
              </a:rPr>
              <a:t> </a:t>
            </a:r>
            <a:r>
              <a:rPr dirty="0" sz="3200" spc="-405" b="1">
                <a:latin typeface="Verdana"/>
                <a:cs typeface="Verdana"/>
              </a:rPr>
              <a:t>q</a:t>
            </a:r>
            <a:r>
              <a:rPr dirty="0" sz="3200" spc="-475" b="1">
                <a:latin typeface="Verdana"/>
                <a:cs typeface="Verdana"/>
              </a:rPr>
              <a:t>u</a:t>
            </a:r>
            <a:r>
              <a:rPr dirty="0" sz="3200" spc="-455" b="1">
                <a:latin typeface="Verdana"/>
                <a:cs typeface="Verdana"/>
              </a:rPr>
              <a:t>a</a:t>
            </a:r>
            <a:r>
              <a:rPr dirty="0" sz="3200" spc="-185" b="1">
                <a:latin typeface="Verdana"/>
                <a:cs typeface="Verdana"/>
              </a:rPr>
              <a:t>l</a:t>
            </a:r>
            <a:r>
              <a:rPr dirty="0" sz="3200" spc="-385" b="1">
                <a:latin typeface="Verdana"/>
                <a:cs typeface="Verdana"/>
              </a:rPr>
              <a:t>c</a:t>
            </a:r>
            <a:r>
              <a:rPr dirty="0" sz="3200" spc="-459" b="1">
                <a:latin typeface="Verdana"/>
                <a:cs typeface="Verdana"/>
              </a:rPr>
              <a:t>h</a:t>
            </a:r>
            <a:r>
              <a:rPr dirty="0" sz="3200" spc="-470" b="1">
                <a:latin typeface="Verdana"/>
                <a:cs typeface="Verdana"/>
              </a:rPr>
              <a:t>e</a:t>
            </a:r>
            <a:r>
              <a:rPr dirty="0" sz="3200" spc="-455" b="1">
                <a:latin typeface="Verdana"/>
                <a:cs typeface="Verdana"/>
              </a:rPr>
              <a:t> </a:t>
            </a:r>
            <a:r>
              <a:rPr dirty="0" sz="3200" spc="-495" b="1">
                <a:latin typeface="Verdana"/>
                <a:cs typeface="Verdana"/>
              </a:rPr>
              <a:t>s</a:t>
            </a:r>
            <a:r>
              <a:rPr dirty="0" sz="3200" spc="-240" b="1">
                <a:latin typeface="Verdana"/>
                <a:cs typeface="Verdana"/>
              </a:rPr>
              <a:t>t</a:t>
            </a:r>
            <a:r>
              <a:rPr dirty="0" sz="3200" spc="-320" b="1">
                <a:latin typeface="Verdana"/>
                <a:cs typeface="Verdana"/>
              </a:rPr>
              <a:t>r</a:t>
            </a:r>
            <a:r>
              <a:rPr dirty="0" sz="3200" spc="-475" b="1">
                <a:latin typeface="Verdana"/>
                <a:cs typeface="Verdana"/>
              </a:rPr>
              <a:t>u</a:t>
            </a:r>
            <a:r>
              <a:rPr dirty="0" sz="3200" spc="-240" b="1">
                <a:latin typeface="Verdana"/>
                <a:cs typeface="Verdana"/>
              </a:rPr>
              <a:t>tt</a:t>
            </a:r>
            <a:r>
              <a:rPr dirty="0" sz="3200" spc="-475" b="1">
                <a:latin typeface="Verdana"/>
                <a:cs typeface="Verdana"/>
              </a:rPr>
              <a:t>u</a:t>
            </a:r>
            <a:r>
              <a:rPr dirty="0" sz="3200" spc="-320" b="1">
                <a:latin typeface="Verdana"/>
                <a:cs typeface="Verdana"/>
              </a:rPr>
              <a:t>r</a:t>
            </a:r>
            <a:r>
              <a:rPr dirty="0" sz="3200" spc="-455" b="1">
                <a:latin typeface="Verdana"/>
                <a:cs typeface="Verdana"/>
              </a:rPr>
              <a:t>a</a:t>
            </a:r>
            <a:r>
              <a:rPr dirty="0" sz="3200" spc="-459" b="1">
                <a:latin typeface="Verdana"/>
                <a:cs typeface="Verdana"/>
              </a:rPr>
              <a:t> </a:t>
            </a:r>
            <a:r>
              <a:rPr dirty="0" sz="3200" spc="-405" b="1">
                <a:latin typeface="Verdana"/>
                <a:cs typeface="Verdana"/>
              </a:rPr>
              <a:t>d</a:t>
            </a:r>
            <a:r>
              <a:rPr dirty="0" sz="3200" spc="-215" b="1">
                <a:latin typeface="Verdana"/>
                <a:cs typeface="Verdana"/>
              </a:rPr>
              <a:t>i  </a:t>
            </a:r>
            <a:r>
              <a:rPr dirty="0" sz="3200" spc="-210" b="1">
                <a:latin typeface="Verdana"/>
                <a:cs typeface="Verdana"/>
              </a:rPr>
              <a:t>i</a:t>
            </a:r>
            <a:r>
              <a:rPr dirty="0" sz="3200" spc="-660" b="1">
                <a:latin typeface="Verdana"/>
                <a:cs typeface="Verdana"/>
              </a:rPr>
              <a:t>m</a:t>
            </a:r>
            <a:r>
              <a:rPr dirty="0" sz="3200" spc="-420" b="1">
                <a:latin typeface="Verdana"/>
                <a:cs typeface="Verdana"/>
              </a:rPr>
              <a:t>p</a:t>
            </a:r>
            <a:r>
              <a:rPr dirty="0" sz="3200" spc="-415" b="1">
                <a:latin typeface="Verdana"/>
                <a:cs typeface="Verdana"/>
              </a:rPr>
              <a:t>o</a:t>
            </a:r>
            <a:r>
              <a:rPr dirty="0" sz="3200" spc="-320" b="1">
                <a:latin typeface="Verdana"/>
                <a:cs typeface="Verdana"/>
              </a:rPr>
              <a:t>r</a:t>
            </a:r>
            <a:r>
              <a:rPr dirty="0" sz="3200" spc="-240" b="1">
                <a:latin typeface="Verdana"/>
                <a:cs typeface="Verdana"/>
              </a:rPr>
              <a:t>t</a:t>
            </a:r>
            <a:r>
              <a:rPr dirty="0" sz="3200" spc="-455" b="1">
                <a:latin typeface="Verdana"/>
                <a:cs typeface="Verdana"/>
              </a:rPr>
              <a:t>a</a:t>
            </a:r>
            <a:r>
              <a:rPr dirty="0" sz="3200" spc="-459" b="1">
                <a:latin typeface="Verdana"/>
                <a:cs typeface="Verdana"/>
              </a:rPr>
              <a:t>n</a:t>
            </a:r>
            <a:r>
              <a:rPr dirty="0" sz="3200" spc="-445" b="1">
                <a:latin typeface="Verdana"/>
                <a:cs typeface="Verdana"/>
              </a:rPr>
              <a:t>za</a:t>
            </a:r>
            <a:r>
              <a:rPr dirty="0" sz="3200" spc="-455" b="1">
                <a:latin typeface="Verdana"/>
                <a:cs typeface="Verdana"/>
              </a:rPr>
              <a:t> </a:t>
            </a:r>
            <a:r>
              <a:rPr dirty="0" sz="3200" spc="-440" b="1">
                <a:latin typeface="Verdana"/>
                <a:cs typeface="Verdana"/>
              </a:rPr>
              <a:t>ger</a:t>
            </a:r>
            <a:r>
              <a:rPr dirty="0" sz="3200" spc="-455" b="1">
                <a:latin typeface="Verdana"/>
                <a:cs typeface="Verdana"/>
              </a:rPr>
              <a:t>a</a:t>
            </a:r>
            <a:r>
              <a:rPr dirty="0" sz="3200" spc="-320" b="1">
                <a:latin typeface="Verdana"/>
                <a:cs typeface="Verdana"/>
              </a:rPr>
              <a:t>r</a:t>
            </a:r>
            <a:r>
              <a:rPr dirty="0" sz="3200" spc="-385" b="1">
                <a:latin typeface="Verdana"/>
                <a:cs typeface="Verdana"/>
              </a:rPr>
              <a:t>c</a:t>
            </a:r>
            <a:r>
              <a:rPr dirty="0" sz="3200" spc="-459" b="1">
                <a:latin typeface="Verdana"/>
                <a:cs typeface="Verdana"/>
              </a:rPr>
              <a:t>h</a:t>
            </a:r>
            <a:r>
              <a:rPr dirty="0" sz="3200" spc="-225" b="1">
                <a:latin typeface="Verdana"/>
                <a:cs typeface="Verdana"/>
              </a:rPr>
              <a:t>i</a:t>
            </a:r>
            <a:r>
              <a:rPr dirty="0" sz="3200" spc="-375" b="1">
                <a:latin typeface="Verdana"/>
                <a:cs typeface="Verdana"/>
              </a:rPr>
              <a:t>c</a:t>
            </a:r>
            <a:r>
              <a:rPr dirty="0" sz="3200" spc="-455" b="1">
                <a:latin typeface="Verdana"/>
                <a:cs typeface="Verdana"/>
              </a:rPr>
              <a:t>a</a:t>
            </a:r>
            <a:r>
              <a:rPr dirty="0" sz="3200" spc="-455" b="1">
                <a:latin typeface="Verdana"/>
                <a:cs typeface="Verdana"/>
              </a:rPr>
              <a:t> </a:t>
            </a:r>
            <a:r>
              <a:rPr dirty="0" sz="3200" spc="-330" b="1">
                <a:latin typeface="Verdana"/>
                <a:cs typeface="Verdana"/>
              </a:rPr>
              <a:t>in</a:t>
            </a:r>
            <a:r>
              <a:rPr dirty="0" sz="3200" spc="-465" b="1">
                <a:latin typeface="Verdana"/>
                <a:cs typeface="Verdana"/>
              </a:rPr>
              <a:t> </a:t>
            </a:r>
            <a:r>
              <a:rPr dirty="0" sz="3200" spc="-1015" b="1">
                <a:latin typeface="Verdana"/>
                <a:cs typeface="Verdana"/>
              </a:rPr>
              <a:t>W</a:t>
            </a:r>
            <a:r>
              <a:rPr dirty="0" sz="3200" spc="-204" b="1">
                <a:latin typeface="Verdana"/>
                <a:cs typeface="Verdana"/>
              </a:rPr>
              <a:t>i</a:t>
            </a:r>
            <a:r>
              <a:rPr dirty="0" sz="3200" spc="-405" b="1">
                <a:latin typeface="Verdana"/>
                <a:cs typeface="Verdana"/>
              </a:rPr>
              <a:t>k</a:t>
            </a:r>
            <a:r>
              <a:rPr dirty="0" sz="3200" spc="-360" b="1">
                <a:latin typeface="Verdana"/>
                <a:cs typeface="Verdana"/>
              </a:rPr>
              <a:t>ipedia</a:t>
            </a:r>
            <a:r>
              <a:rPr dirty="0" sz="3200" spc="-495" b="1">
                <a:latin typeface="Verdana"/>
                <a:cs typeface="Verdana"/>
              </a:rPr>
              <a:t>?</a:t>
            </a:r>
            <a:endParaRPr sz="3200">
              <a:latin typeface="Verdana"/>
              <a:cs typeface="Verdana"/>
            </a:endParaRPr>
          </a:p>
          <a:p>
            <a:pPr algn="ctr" marL="220345">
              <a:lnSpc>
                <a:spcPct val="100000"/>
              </a:lnSpc>
              <a:spcBef>
                <a:spcPts val="780"/>
              </a:spcBef>
            </a:pPr>
            <a:r>
              <a:rPr dirty="0" sz="4000" spc="-385" b="1">
                <a:latin typeface="Tahoma"/>
                <a:cs typeface="Tahoma"/>
              </a:rPr>
              <a:t>NO</a:t>
            </a:r>
            <a:endParaRPr sz="4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19475" y="212851"/>
            <a:ext cx="2305050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695">
                <a:latin typeface="Verdana"/>
                <a:cs typeface="Verdana"/>
              </a:rPr>
              <a:t>Mission</a:t>
            </a:r>
            <a:endParaRPr sz="54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2727" y="1762251"/>
            <a:ext cx="8809990" cy="30187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23495">
              <a:lnSpc>
                <a:spcPct val="100000"/>
              </a:lnSpc>
              <a:spcBef>
                <a:spcPts val="100"/>
              </a:spcBef>
            </a:pPr>
            <a:r>
              <a:rPr dirty="0" sz="2800" spc="-655" i="1">
                <a:latin typeface="Verdana"/>
                <a:cs typeface="Verdana"/>
              </a:rPr>
              <a:t>«</a:t>
            </a:r>
            <a:r>
              <a:rPr dirty="0" sz="2800" spc="-455" i="1">
                <a:latin typeface="Verdana"/>
                <a:cs typeface="Verdana"/>
              </a:rPr>
              <a:t> </a:t>
            </a:r>
            <a:r>
              <a:rPr dirty="0" sz="2800" spc="-315" i="1">
                <a:latin typeface="Verdana"/>
                <a:cs typeface="Verdana"/>
              </a:rPr>
              <a:t>Immagina</a:t>
            </a:r>
            <a:r>
              <a:rPr dirty="0" sz="2800" spc="-455" i="1">
                <a:latin typeface="Verdana"/>
                <a:cs typeface="Verdana"/>
              </a:rPr>
              <a:t> </a:t>
            </a:r>
            <a:r>
              <a:rPr dirty="0" sz="2800" spc="-305" i="1">
                <a:latin typeface="Verdana"/>
                <a:cs typeface="Verdana"/>
              </a:rPr>
              <a:t>un</a:t>
            </a:r>
            <a:r>
              <a:rPr dirty="0" sz="2800" spc="-445" i="1">
                <a:latin typeface="Verdana"/>
                <a:cs typeface="Verdana"/>
              </a:rPr>
              <a:t> </a:t>
            </a:r>
            <a:r>
              <a:rPr dirty="0" sz="2800" spc="-315" i="1">
                <a:latin typeface="Verdana"/>
                <a:cs typeface="Verdana"/>
              </a:rPr>
              <a:t>mondo</a:t>
            </a:r>
            <a:r>
              <a:rPr dirty="0" sz="2800" spc="-450" i="1">
                <a:latin typeface="Verdana"/>
                <a:cs typeface="Verdana"/>
              </a:rPr>
              <a:t> </a:t>
            </a:r>
            <a:r>
              <a:rPr dirty="0" sz="2800" spc="-210" i="1">
                <a:latin typeface="Verdana"/>
                <a:cs typeface="Verdana"/>
              </a:rPr>
              <a:t>in</a:t>
            </a:r>
            <a:r>
              <a:rPr dirty="0" sz="2800" spc="-445" i="1">
                <a:latin typeface="Verdana"/>
                <a:cs typeface="Verdana"/>
              </a:rPr>
              <a:t> </a:t>
            </a:r>
            <a:r>
              <a:rPr dirty="0" sz="2800" spc="-220" i="1">
                <a:latin typeface="Verdana"/>
                <a:cs typeface="Verdana"/>
              </a:rPr>
              <a:t>cui</a:t>
            </a:r>
            <a:r>
              <a:rPr dirty="0" sz="2800" spc="-455" i="1">
                <a:latin typeface="Verdana"/>
                <a:cs typeface="Verdana"/>
              </a:rPr>
              <a:t> </a:t>
            </a:r>
            <a:r>
              <a:rPr dirty="0" sz="2800" spc="-235" i="1">
                <a:latin typeface="Verdana"/>
                <a:cs typeface="Verdana"/>
              </a:rPr>
              <a:t>ogni</a:t>
            </a:r>
            <a:r>
              <a:rPr dirty="0" sz="2800" spc="-450" i="1">
                <a:latin typeface="Verdana"/>
                <a:cs typeface="Verdana"/>
              </a:rPr>
              <a:t> </a:t>
            </a:r>
            <a:r>
              <a:rPr dirty="0" sz="2800" spc="-270" i="1">
                <a:latin typeface="Verdana"/>
                <a:cs typeface="Verdana"/>
              </a:rPr>
              <a:t>persona</a:t>
            </a:r>
            <a:r>
              <a:rPr dirty="0" sz="2800" spc="-455" i="1">
                <a:latin typeface="Verdana"/>
                <a:cs typeface="Verdana"/>
              </a:rPr>
              <a:t> </a:t>
            </a:r>
            <a:r>
              <a:rPr dirty="0" sz="2800" spc="-275" i="1">
                <a:latin typeface="Verdana"/>
                <a:cs typeface="Verdana"/>
              </a:rPr>
              <a:t>possa</a:t>
            </a:r>
            <a:r>
              <a:rPr dirty="0" sz="2800" spc="-455" i="1">
                <a:latin typeface="Verdana"/>
                <a:cs typeface="Verdana"/>
              </a:rPr>
              <a:t> </a:t>
            </a:r>
            <a:r>
              <a:rPr dirty="0" sz="2800" spc="-295" i="1">
                <a:latin typeface="Verdana"/>
                <a:cs typeface="Verdana"/>
              </a:rPr>
              <a:t>avere</a:t>
            </a:r>
            <a:r>
              <a:rPr dirty="0" sz="2800" spc="-445" i="1">
                <a:latin typeface="Verdana"/>
                <a:cs typeface="Verdana"/>
              </a:rPr>
              <a:t> </a:t>
            </a:r>
            <a:r>
              <a:rPr dirty="0" sz="2800" spc="-210" i="1">
                <a:latin typeface="Verdana"/>
                <a:cs typeface="Verdana"/>
              </a:rPr>
              <a:t>libero</a:t>
            </a:r>
            <a:endParaRPr sz="28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800">
              <a:latin typeface="Verdana"/>
              <a:cs typeface="Verdana"/>
            </a:endParaRPr>
          </a:p>
          <a:p>
            <a:pPr algn="ctr" marR="24765">
              <a:lnSpc>
                <a:spcPct val="100000"/>
              </a:lnSpc>
            </a:pPr>
            <a:r>
              <a:rPr dirty="0" sz="2800" spc="-229" i="1">
                <a:latin typeface="Verdana"/>
                <a:cs typeface="Verdana"/>
              </a:rPr>
              <a:t>a</a:t>
            </a:r>
            <a:r>
              <a:rPr dirty="0" sz="2800" spc="-204" i="1">
                <a:latin typeface="Verdana"/>
                <a:cs typeface="Verdana"/>
              </a:rPr>
              <a:t>c</a:t>
            </a:r>
            <a:r>
              <a:rPr dirty="0" sz="2800" spc="-254" i="1">
                <a:latin typeface="Verdana"/>
                <a:cs typeface="Verdana"/>
              </a:rPr>
              <a:t>c</a:t>
            </a:r>
            <a:r>
              <a:rPr dirty="0" sz="2800" spc="-325" i="1">
                <a:latin typeface="Verdana"/>
                <a:cs typeface="Verdana"/>
              </a:rPr>
              <a:t>e</a:t>
            </a:r>
            <a:r>
              <a:rPr dirty="0" sz="2800" spc="-340" i="1">
                <a:latin typeface="Verdana"/>
                <a:cs typeface="Verdana"/>
              </a:rPr>
              <a:t>ss</a:t>
            </a:r>
            <a:r>
              <a:rPr dirty="0" sz="2800" spc="-260" i="1">
                <a:latin typeface="Verdana"/>
                <a:cs typeface="Verdana"/>
              </a:rPr>
              <a:t>o</a:t>
            </a:r>
            <a:r>
              <a:rPr dirty="0" sz="2800" spc="-455" i="1">
                <a:latin typeface="Verdana"/>
                <a:cs typeface="Verdana"/>
              </a:rPr>
              <a:t> </a:t>
            </a:r>
            <a:r>
              <a:rPr dirty="0" sz="2800" spc="-180" i="1">
                <a:latin typeface="Verdana"/>
                <a:cs typeface="Verdana"/>
              </a:rPr>
              <a:t>a</a:t>
            </a:r>
            <a:r>
              <a:rPr dirty="0" sz="2800" spc="-80" i="1">
                <a:latin typeface="Verdana"/>
                <a:cs typeface="Verdana"/>
              </a:rPr>
              <a:t>l</a:t>
            </a:r>
            <a:r>
              <a:rPr dirty="0" sz="2800" spc="-75" i="1">
                <a:latin typeface="Verdana"/>
                <a:cs typeface="Verdana"/>
              </a:rPr>
              <a:t>l</a:t>
            </a:r>
            <a:r>
              <a:rPr dirty="0" sz="2800" spc="-95" i="1">
                <a:latin typeface="Verdana"/>
                <a:cs typeface="Verdana"/>
              </a:rPr>
              <a:t>'i</a:t>
            </a:r>
            <a:r>
              <a:rPr dirty="0" sz="2800" spc="-305" i="1">
                <a:latin typeface="Verdana"/>
                <a:cs typeface="Verdana"/>
              </a:rPr>
              <a:t>n</a:t>
            </a:r>
            <a:r>
              <a:rPr dirty="0" sz="2800" spc="-195" i="1">
                <a:latin typeface="Verdana"/>
                <a:cs typeface="Verdana"/>
              </a:rPr>
              <a:t>t</a:t>
            </a:r>
            <a:r>
              <a:rPr dirty="0" sz="2800" spc="-325" i="1">
                <a:latin typeface="Verdana"/>
                <a:cs typeface="Verdana"/>
              </a:rPr>
              <a:t>e</a:t>
            </a:r>
            <a:r>
              <a:rPr dirty="0" sz="2800" spc="-240" i="1">
                <a:latin typeface="Verdana"/>
                <a:cs typeface="Verdana"/>
              </a:rPr>
              <a:t>r</a:t>
            </a:r>
            <a:r>
              <a:rPr dirty="0" sz="2800" spc="-260" i="1">
                <a:latin typeface="Verdana"/>
                <a:cs typeface="Verdana"/>
              </a:rPr>
              <a:t>o</a:t>
            </a:r>
            <a:r>
              <a:rPr dirty="0" sz="2800" spc="-455" i="1">
                <a:latin typeface="Verdana"/>
                <a:cs typeface="Verdana"/>
              </a:rPr>
              <a:t> </a:t>
            </a:r>
            <a:r>
              <a:rPr dirty="0" sz="2800" spc="-250" i="1">
                <a:latin typeface="Verdana"/>
                <a:cs typeface="Verdana"/>
              </a:rPr>
              <a:t>p</a:t>
            </a:r>
            <a:r>
              <a:rPr dirty="0" sz="2800" spc="-229" i="1">
                <a:latin typeface="Verdana"/>
                <a:cs typeface="Verdana"/>
              </a:rPr>
              <a:t>a</a:t>
            </a:r>
            <a:r>
              <a:rPr dirty="0" sz="2800" spc="-150" i="1">
                <a:latin typeface="Verdana"/>
                <a:cs typeface="Verdana"/>
              </a:rPr>
              <a:t>t</a:t>
            </a:r>
            <a:r>
              <a:rPr dirty="0" sz="2800" spc="-240" i="1">
                <a:latin typeface="Verdana"/>
                <a:cs typeface="Verdana"/>
              </a:rPr>
              <a:t>r</a:t>
            </a:r>
            <a:r>
              <a:rPr dirty="0" sz="2800" spc="-110" i="1">
                <a:latin typeface="Verdana"/>
                <a:cs typeface="Verdana"/>
              </a:rPr>
              <a:t>i</a:t>
            </a:r>
            <a:r>
              <a:rPr dirty="0" sz="2800" spc="-495" i="1">
                <a:latin typeface="Verdana"/>
                <a:cs typeface="Verdana"/>
              </a:rPr>
              <a:t>m</a:t>
            </a:r>
            <a:r>
              <a:rPr dirty="0" sz="2800" spc="-280" i="1">
                <a:latin typeface="Verdana"/>
                <a:cs typeface="Verdana"/>
              </a:rPr>
              <a:t>o</a:t>
            </a:r>
            <a:r>
              <a:rPr dirty="0" sz="2800" spc="-290" i="1">
                <a:latin typeface="Verdana"/>
                <a:cs typeface="Verdana"/>
              </a:rPr>
              <a:t>n</a:t>
            </a:r>
            <a:r>
              <a:rPr dirty="0" sz="2800" spc="-110" i="1">
                <a:latin typeface="Verdana"/>
                <a:cs typeface="Verdana"/>
              </a:rPr>
              <a:t>i</a:t>
            </a:r>
            <a:r>
              <a:rPr dirty="0" sz="2800" spc="-260" i="1">
                <a:latin typeface="Verdana"/>
                <a:cs typeface="Verdana"/>
              </a:rPr>
              <a:t>o</a:t>
            </a:r>
            <a:r>
              <a:rPr dirty="0" sz="2800" spc="-455" i="1">
                <a:latin typeface="Verdana"/>
                <a:cs typeface="Verdana"/>
              </a:rPr>
              <a:t> </a:t>
            </a:r>
            <a:r>
              <a:rPr dirty="0" sz="2800" spc="-250" i="1">
                <a:latin typeface="Verdana"/>
                <a:cs typeface="Verdana"/>
              </a:rPr>
              <a:t>d</a:t>
            </a:r>
            <a:r>
              <a:rPr dirty="0" sz="2800" spc="-325" i="1">
                <a:latin typeface="Verdana"/>
                <a:cs typeface="Verdana"/>
              </a:rPr>
              <a:t>e</a:t>
            </a:r>
            <a:r>
              <a:rPr dirty="0" sz="2800" spc="-75" i="1">
                <a:latin typeface="Verdana"/>
                <a:cs typeface="Verdana"/>
              </a:rPr>
              <a:t>ll</a:t>
            </a:r>
            <a:r>
              <a:rPr dirty="0" sz="2800" spc="-180" i="1">
                <a:latin typeface="Verdana"/>
                <a:cs typeface="Verdana"/>
              </a:rPr>
              <a:t>a</a:t>
            </a:r>
            <a:r>
              <a:rPr dirty="0" sz="2800" spc="-455" i="1">
                <a:latin typeface="Verdana"/>
                <a:cs typeface="Verdana"/>
              </a:rPr>
              <a:t> </a:t>
            </a:r>
            <a:r>
              <a:rPr dirty="0" sz="2800" spc="-254" i="1">
                <a:latin typeface="Verdana"/>
                <a:cs typeface="Verdana"/>
              </a:rPr>
              <a:t>c</a:t>
            </a:r>
            <a:r>
              <a:rPr dirty="0" sz="2800" spc="-280" i="1">
                <a:latin typeface="Verdana"/>
                <a:cs typeface="Verdana"/>
              </a:rPr>
              <a:t>o</a:t>
            </a:r>
            <a:r>
              <a:rPr dirty="0" sz="2800" spc="-290" i="1">
                <a:latin typeface="Verdana"/>
                <a:cs typeface="Verdana"/>
              </a:rPr>
              <a:t>n</a:t>
            </a:r>
            <a:r>
              <a:rPr dirty="0" sz="2800" spc="-305" i="1">
                <a:latin typeface="Verdana"/>
                <a:cs typeface="Verdana"/>
              </a:rPr>
              <a:t>os</a:t>
            </a:r>
            <a:r>
              <a:rPr dirty="0" sz="2800" spc="-254" i="1">
                <a:latin typeface="Verdana"/>
                <a:cs typeface="Verdana"/>
              </a:rPr>
              <a:t>c</a:t>
            </a:r>
            <a:r>
              <a:rPr dirty="0" sz="2800" spc="-325" i="1">
                <a:latin typeface="Verdana"/>
                <a:cs typeface="Verdana"/>
              </a:rPr>
              <a:t>e</a:t>
            </a:r>
            <a:r>
              <a:rPr dirty="0" sz="2800" spc="-305" i="1">
                <a:latin typeface="Verdana"/>
                <a:cs typeface="Verdana"/>
              </a:rPr>
              <a:t>n</a:t>
            </a:r>
            <a:r>
              <a:rPr dirty="0" sz="2800" spc="-325" i="1">
                <a:latin typeface="Verdana"/>
                <a:cs typeface="Verdana"/>
              </a:rPr>
              <a:t>z</a:t>
            </a:r>
            <a:r>
              <a:rPr dirty="0" sz="2800" spc="-180" i="1">
                <a:latin typeface="Verdana"/>
                <a:cs typeface="Verdana"/>
              </a:rPr>
              <a:t>a</a:t>
            </a:r>
            <a:r>
              <a:rPr dirty="0" sz="2800" spc="-455" i="1">
                <a:latin typeface="Verdana"/>
                <a:cs typeface="Verdana"/>
              </a:rPr>
              <a:t> </a:t>
            </a:r>
            <a:r>
              <a:rPr dirty="0" sz="2800" spc="-400" i="1">
                <a:latin typeface="Verdana"/>
                <a:cs typeface="Verdana"/>
              </a:rPr>
              <a:t>um</a:t>
            </a:r>
            <a:r>
              <a:rPr dirty="0" sz="2800" spc="-240" i="1">
                <a:latin typeface="Verdana"/>
                <a:cs typeface="Verdana"/>
              </a:rPr>
              <a:t>a</a:t>
            </a:r>
            <a:r>
              <a:rPr dirty="0" sz="2800" spc="-250" i="1">
                <a:latin typeface="Verdana"/>
                <a:cs typeface="Verdana"/>
              </a:rPr>
              <a:t>n</a:t>
            </a:r>
            <a:r>
              <a:rPr dirty="0" sz="2800" spc="-265" i="1">
                <a:latin typeface="Verdana"/>
                <a:cs typeface="Verdana"/>
              </a:rPr>
              <a:t>a.</a:t>
            </a:r>
            <a:endParaRPr sz="28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700">
              <a:latin typeface="Verdana"/>
              <a:cs typeface="Verdana"/>
            </a:endParaRPr>
          </a:p>
          <a:p>
            <a:pPr algn="ctr" marR="23495">
              <a:lnSpc>
                <a:spcPct val="100000"/>
              </a:lnSpc>
            </a:pPr>
            <a:r>
              <a:rPr dirty="0" sz="2800" spc="-405" i="1">
                <a:latin typeface="Verdana"/>
                <a:cs typeface="Verdana"/>
              </a:rPr>
              <a:t>Q</a:t>
            </a:r>
            <a:r>
              <a:rPr dirty="0" sz="2800" spc="-330" i="1">
                <a:latin typeface="Verdana"/>
                <a:cs typeface="Verdana"/>
              </a:rPr>
              <a:t>u</a:t>
            </a:r>
            <a:r>
              <a:rPr dirty="0" sz="2800" spc="-350" i="1">
                <a:latin typeface="Verdana"/>
                <a:cs typeface="Verdana"/>
              </a:rPr>
              <a:t>e</a:t>
            </a:r>
            <a:r>
              <a:rPr dirty="0" sz="2800" spc="-315" i="1">
                <a:latin typeface="Verdana"/>
                <a:cs typeface="Verdana"/>
              </a:rPr>
              <a:t>s</a:t>
            </a:r>
            <a:r>
              <a:rPr dirty="0" sz="2800" spc="-229" i="1">
                <a:latin typeface="Verdana"/>
                <a:cs typeface="Verdana"/>
              </a:rPr>
              <a:t>to</a:t>
            </a:r>
            <a:r>
              <a:rPr dirty="0" sz="2800" spc="-455" i="1">
                <a:latin typeface="Verdana"/>
                <a:cs typeface="Verdana"/>
              </a:rPr>
              <a:t> </a:t>
            </a:r>
            <a:r>
              <a:rPr dirty="0" sz="2800" spc="-325" i="1">
                <a:latin typeface="Verdana"/>
                <a:cs typeface="Verdana"/>
              </a:rPr>
              <a:t>è</a:t>
            </a:r>
            <a:r>
              <a:rPr dirty="0" sz="2800" spc="-450" i="1">
                <a:latin typeface="Verdana"/>
                <a:cs typeface="Verdana"/>
              </a:rPr>
              <a:t> </a:t>
            </a:r>
            <a:r>
              <a:rPr dirty="0" sz="2800" spc="-110" i="1">
                <a:latin typeface="Verdana"/>
                <a:cs typeface="Verdana"/>
              </a:rPr>
              <a:t>i</a:t>
            </a:r>
            <a:r>
              <a:rPr dirty="0" sz="2800" spc="-75" i="1">
                <a:latin typeface="Verdana"/>
                <a:cs typeface="Verdana"/>
              </a:rPr>
              <a:t>l</a:t>
            </a:r>
            <a:r>
              <a:rPr dirty="0" sz="2800" spc="-445" i="1">
                <a:latin typeface="Verdana"/>
                <a:cs typeface="Verdana"/>
              </a:rPr>
              <a:t> </a:t>
            </a:r>
            <a:r>
              <a:rPr dirty="0" sz="2800" spc="-305" i="1">
                <a:latin typeface="Verdana"/>
                <a:cs typeface="Verdana"/>
              </a:rPr>
              <a:t>n</a:t>
            </a:r>
            <a:r>
              <a:rPr dirty="0" sz="2800" spc="-270" i="1">
                <a:latin typeface="Verdana"/>
                <a:cs typeface="Verdana"/>
              </a:rPr>
              <a:t>o</a:t>
            </a:r>
            <a:r>
              <a:rPr dirty="0" sz="2800" spc="-340" i="1">
                <a:latin typeface="Verdana"/>
                <a:cs typeface="Verdana"/>
              </a:rPr>
              <a:t>s</a:t>
            </a:r>
            <a:r>
              <a:rPr dirty="0" sz="2800" spc="-220" i="1">
                <a:latin typeface="Verdana"/>
                <a:cs typeface="Verdana"/>
              </a:rPr>
              <a:t>tr</a:t>
            </a:r>
            <a:r>
              <a:rPr dirty="0" sz="2800" spc="-260" i="1">
                <a:latin typeface="Verdana"/>
                <a:cs typeface="Verdana"/>
              </a:rPr>
              <a:t>o</a:t>
            </a:r>
            <a:r>
              <a:rPr dirty="0" sz="2800" spc="-455" i="1">
                <a:latin typeface="Verdana"/>
                <a:cs typeface="Verdana"/>
              </a:rPr>
              <a:t> </a:t>
            </a:r>
            <a:r>
              <a:rPr dirty="0" sz="2800" spc="-340" i="1">
                <a:latin typeface="Verdana"/>
                <a:cs typeface="Verdana"/>
              </a:rPr>
              <a:t>s</a:t>
            </a:r>
            <a:r>
              <a:rPr dirty="0" sz="2800" spc="-254" i="1">
                <a:latin typeface="Verdana"/>
                <a:cs typeface="Verdana"/>
              </a:rPr>
              <a:t>c</a:t>
            </a:r>
            <a:r>
              <a:rPr dirty="0" sz="2800" spc="-270" i="1">
                <a:latin typeface="Verdana"/>
                <a:cs typeface="Verdana"/>
              </a:rPr>
              <a:t>o</a:t>
            </a:r>
            <a:r>
              <a:rPr dirty="0" sz="2800" spc="-260" i="1">
                <a:latin typeface="Verdana"/>
                <a:cs typeface="Verdana"/>
              </a:rPr>
              <a:t>p</a:t>
            </a:r>
            <a:r>
              <a:rPr dirty="0" sz="2800" spc="-260" i="1">
                <a:latin typeface="Verdana"/>
                <a:cs typeface="Verdana"/>
              </a:rPr>
              <a:t>o</a:t>
            </a:r>
            <a:r>
              <a:rPr dirty="0" sz="2800" spc="-345" i="1">
                <a:latin typeface="Verdana"/>
                <a:cs typeface="Verdana"/>
              </a:rPr>
              <a:t>.</a:t>
            </a:r>
            <a:r>
              <a:rPr dirty="0" sz="2800" spc="-455" i="1">
                <a:latin typeface="Verdana"/>
                <a:cs typeface="Verdana"/>
              </a:rPr>
              <a:t> </a:t>
            </a:r>
            <a:r>
              <a:rPr dirty="0" sz="2800" spc="-655" i="1">
                <a:latin typeface="Verdana"/>
                <a:cs typeface="Verdana"/>
              </a:rPr>
              <a:t>»</a:t>
            </a:r>
            <a:endParaRPr sz="28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700">
              <a:latin typeface="Verdana"/>
              <a:cs typeface="Verdana"/>
            </a:endParaRPr>
          </a:p>
          <a:p>
            <a:pPr algn="r" marR="5080">
              <a:lnSpc>
                <a:spcPct val="100000"/>
              </a:lnSpc>
            </a:pPr>
            <a:r>
              <a:rPr dirty="0" sz="2800" spc="-200" b="1">
                <a:latin typeface="Verdana"/>
                <a:cs typeface="Verdana"/>
              </a:rPr>
              <a:t>J</a:t>
            </a:r>
            <a:r>
              <a:rPr dirty="0" sz="2800" spc="-120" b="1">
                <a:latin typeface="Verdana"/>
                <a:cs typeface="Verdana"/>
              </a:rPr>
              <a:t>i</a:t>
            </a:r>
            <a:r>
              <a:rPr dirty="0" sz="2800" spc="-575" b="1">
                <a:latin typeface="Verdana"/>
                <a:cs typeface="Verdana"/>
              </a:rPr>
              <a:t>mm</a:t>
            </a:r>
            <a:r>
              <a:rPr dirty="0" sz="2800" spc="-355" b="1">
                <a:latin typeface="Verdana"/>
                <a:cs typeface="Verdana"/>
              </a:rPr>
              <a:t>y</a:t>
            </a:r>
            <a:r>
              <a:rPr dirty="0" sz="2800" spc="-395" b="1">
                <a:latin typeface="Verdana"/>
                <a:cs typeface="Verdana"/>
              </a:rPr>
              <a:t> </a:t>
            </a:r>
            <a:r>
              <a:rPr dirty="0" sz="2800" spc="-890" b="1">
                <a:latin typeface="Verdana"/>
                <a:cs typeface="Verdana"/>
              </a:rPr>
              <a:t>W</a:t>
            </a:r>
            <a:r>
              <a:rPr dirty="0" sz="2800" spc="-355" b="1">
                <a:latin typeface="Verdana"/>
                <a:cs typeface="Verdana"/>
              </a:rPr>
              <a:t>ales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9416" y="5547867"/>
            <a:ext cx="7905115" cy="7512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600" spc="-50">
                <a:latin typeface="Tahoma"/>
                <a:cs typeface="Tahoma"/>
              </a:rPr>
              <a:t>Orig.</a:t>
            </a:r>
            <a:r>
              <a:rPr dirty="0" sz="1600" spc="-180">
                <a:latin typeface="Tahoma"/>
                <a:cs typeface="Tahoma"/>
              </a:rPr>
              <a:t> </a:t>
            </a:r>
            <a:r>
              <a:rPr dirty="0" sz="1600" spc="-85">
                <a:latin typeface="Tahoma"/>
                <a:cs typeface="Tahoma"/>
              </a:rPr>
              <a:t>[en]</a:t>
            </a:r>
            <a:r>
              <a:rPr dirty="0" sz="1600" spc="-170">
                <a:latin typeface="Tahoma"/>
                <a:cs typeface="Tahoma"/>
              </a:rPr>
              <a:t> </a:t>
            </a:r>
            <a:r>
              <a:rPr dirty="0" sz="1600" spc="-110">
                <a:latin typeface="Tahoma"/>
                <a:cs typeface="Tahoma"/>
              </a:rPr>
              <a:t>–</a:t>
            </a:r>
            <a:r>
              <a:rPr dirty="0" sz="1600" spc="-180">
                <a:latin typeface="Tahoma"/>
                <a:cs typeface="Tahoma"/>
              </a:rPr>
              <a:t> </a:t>
            </a:r>
            <a:r>
              <a:rPr dirty="0" sz="1600" spc="-180" i="1">
                <a:latin typeface="Verdana"/>
                <a:cs typeface="Verdana"/>
              </a:rPr>
              <a:t>Imagine</a:t>
            </a:r>
            <a:r>
              <a:rPr dirty="0" sz="1600" spc="-250" i="1">
                <a:latin typeface="Verdana"/>
                <a:cs typeface="Verdana"/>
              </a:rPr>
              <a:t> </a:t>
            </a:r>
            <a:r>
              <a:rPr dirty="0" sz="1600" spc="-105" i="1">
                <a:latin typeface="Verdana"/>
                <a:cs typeface="Verdana"/>
              </a:rPr>
              <a:t>a</a:t>
            </a:r>
            <a:r>
              <a:rPr dirty="0" sz="1600" spc="-245" i="1">
                <a:latin typeface="Verdana"/>
                <a:cs typeface="Verdana"/>
              </a:rPr>
              <a:t> </a:t>
            </a:r>
            <a:r>
              <a:rPr dirty="0" sz="1600" spc="-135" i="1">
                <a:latin typeface="Verdana"/>
                <a:cs typeface="Verdana"/>
              </a:rPr>
              <a:t>world</a:t>
            </a:r>
            <a:r>
              <a:rPr dirty="0" sz="1600" spc="-254" i="1">
                <a:latin typeface="Verdana"/>
                <a:cs typeface="Verdana"/>
              </a:rPr>
              <a:t> </a:t>
            </a:r>
            <a:r>
              <a:rPr dirty="0" sz="1600" spc="-125" i="1">
                <a:latin typeface="Verdana"/>
                <a:cs typeface="Verdana"/>
              </a:rPr>
              <a:t>in</a:t>
            </a:r>
            <a:r>
              <a:rPr dirty="0" sz="1600" spc="-254" i="1">
                <a:latin typeface="Verdana"/>
                <a:cs typeface="Verdana"/>
              </a:rPr>
              <a:t> </a:t>
            </a:r>
            <a:r>
              <a:rPr dirty="0" sz="1600" spc="-155" i="1">
                <a:latin typeface="Verdana"/>
                <a:cs typeface="Verdana"/>
              </a:rPr>
              <a:t>which</a:t>
            </a:r>
            <a:r>
              <a:rPr dirty="0" sz="1600" spc="-254" i="1">
                <a:latin typeface="Verdana"/>
                <a:cs typeface="Verdana"/>
              </a:rPr>
              <a:t> </a:t>
            </a:r>
            <a:r>
              <a:rPr dirty="0" sz="1600" spc="-195" i="1">
                <a:latin typeface="Verdana"/>
                <a:cs typeface="Verdana"/>
              </a:rPr>
              <a:t>every</a:t>
            </a:r>
            <a:r>
              <a:rPr dirty="0" sz="1600" spc="-254" i="1">
                <a:latin typeface="Verdana"/>
                <a:cs typeface="Verdana"/>
              </a:rPr>
              <a:t> </a:t>
            </a:r>
            <a:r>
              <a:rPr dirty="0" sz="1600" spc="-140" i="1">
                <a:latin typeface="Verdana"/>
                <a:cs typeface="Verdana"/>
              </a:rPr>
              <a:t>single</a:t>
            </a:r>
            <a:r>
              <a:rPr dirty="0" sz="1600" spc="-245" i="1">
                <a:latin typeface="Verdana"/>
                <a:cs typeface="Verdana"/>
              </a:rPr>
              <a:t> </a:t>
            </a:r>
            <a:r>
              <a:rPr dirty="0" sz="1600" spc="-185" i="1">
                <a:latin typeface="Verdana"/>
                <a:cs typeface="Verdana"/>
              </a:rPr>
              <a:t>human</a:t>
            </a:r>
            <a:r>
              <a:rPr dirty="0" sz="1600" spc="-260" i="1">
                <a:latin typeface="Verdana"/>
                <a:cs typeface="Verdana"/>
              </a:rPr>
              <a:t> </a:t>
            </a:r>
            <a:r>
              <a:rPr dirty="0" sz="1600" spc="-145" i="1">
                <a:latin typeface="Verdana"/>
                <a:cs typeface="Verdana"/>
              </a:rPr>
              <a:t>being</a:t>
            </a:r>
            <a:r>
              <a:rPr dirty="0" sz="1600" spc="-245" i="1">
                <a:latin typeface="Verdana"/>
                <a:cs typeface="Verdana"/>
              </a:rPr>
              <a:t> </a:t>
            </a:r>
            <a:r>
              <a:rPr dirty="0" sz="1600" spc="-140" i="1">
                <a:latin typeface="Verdana"/>
                <a:cs typeface="Verdana"/>
              </a:rPr>
              <a:t>can</a:t>
            </a:r>
            <a:r>
              <a:rPr dirty="0" sz="1600" spc="-250" i="1">
                <a:latin typeface="Verdana"/>
                <a:cs typeface="Verdana"/>
              </a:rPr>
              <a:t> </a:t>
            </a:r>
            <a:r>
              <a:rPr dirty="0" sz="1600" spc="-150" i="1">
                <a:latin typeface="Verdana"/>
                <a:cs typeface="Verdana"/>
              </a:rPr>
              <a:t>freely</a:t>
            </a:r>
            <a:r>
              <a:rPr dirty="0" sz="1600" spc="-260" i="1">
                <a:latin typeface="Verdana"/>
                <a:cs typeface="Verdana"/>
              </a:rPr>
              <a:t> </a:t>
            </a:r>
            <a:r>
              <a:rPr dirty="0" sz="1600" spc="-165" i="1">
                <a:latin typeface="Verdana"/>
                <a:cs typeface="Verdana"/>
              </a:rPr>
              <a:t>share</a:t>
            </a:r>
            <a:r>
              <a:rPr dirty="0" sz="1600" spc="-245" i="1">
                <a:latin typeface="Verdana"/>
                <a:cs typeface="Verdana"/>
              </a:rPr>
              <a:t> </a:t>
            </a:r>
            <a:r>
              <a:rPr dirty="0" sz="1600" spc="-125" i="1">
                <a:latin typeface="Verdana"/>
                <a:cs typeface="Verdana"/>
              </a:rPr>
              <a:t>in</a:t>
            </a:r>
            <a:r>
              <a:rPr dirty="0" sz="1600" spc="-250" i="1">
                <a:latin typeface="Verdana"/>
                <a:cs typeface="Verdana"/>
              </a:rPr>
              <a:t> </a:t>
            </a:r>
            <a:r>
              <a:rPr dirty="0" sz="1600" spc="-165" i="1">
                <a:latin typeface="Verdana"/>
                <a:cs typeface="Verdana"/>
              </a:rPr>
              <a:t>the</a:t>
            </a:r>
            <a:r>
              <a:rPr dirty="0" sz="1600" spc="-250" i="1">
                <a:latin typeface="Verdana"/>
                <a:cs typeface="Verdana"/>
              </a:rPr>
              <a:t> </a:t>
            </a:r>
            <a:r>
              <a:rPr dirty="0" sz="1600" spc="-220" i="1">
                <a:latin typeface="Verdana"/>
                <a:cs typeface="Verdana"/>
              </a:rPr>
              <a:t>sum</a:t>
            </a:r>
            <a:r>
              <a:rPr dirty="0" sz="1600" spc="-254" i="1">
                <a:latin typeface="Verdana"/>
                <a:cs typeface="Verdana"/>
              </a:rPr>
              <a:t> </a:t>
            </a:r>
            <a:r>
              <a:rPr dirty="0" sz="1600" spc="-130" i="1">
                <a:latin typeface="Verdana"/>
                <a:cs typeface="Verdana"/>
              </a:rPr>
              <a:t>of</a:t>
            </a:r>
            <a:r>
              <a:rPr dirty="0" sz="1600" spc="-250" i="1">
                <a:latin typeface="Verdana"/>
                <a:cs typeface="Verdana"/>
              </a:rPr>
              <a:t> </a:t>
            </a:r>
            <a:r>
              <a:rPr dirty="0" sz="1600" spc="-65" i="1">
                <a:latin typeface="Verdana"/>
                <a:cs typeface="Verdana"/>
              </a:rPr>
              <a:t>all</a:t>
            </a: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600" spc="-185" i="1">
                <a:latin typeface="Verdana"/>
                <a:cs typeface="Verdana"/>
              </a:rPr>
              <a:t>k</a:t>
            </a:r>
            <a:r>
              <a:rPr dirty="0" sz="1600" spc="-180" i="1">
                <a:latin typeface="Verdana"/>
                <a:cs typeface="Verdana"/>
              </a:rPr>
              <a:t>n</a:t>
            </a:r>
            <a:r>
              <a:rPr dirty="0" sz="1600" spc="-140" i="1">
                <a:latin typeface="Verdana"/>
                <a:cs typeface="Verdana"/>
              </a:rPr>
              <a:t>o</a:t>
            </a:r>
            <a:r>
              <a:rPr dirty="0" sz="1600" spc="-200" i="1">
                <a:latin typeface="Verdana"/>
                <a:cs typeface="Verdana"/>
              </a:rPr>
              <a:t>w</a:t>
            </a:r>
            <a:r>
              <a:rPr dirty="0" sz="1600" spc="-45" i="1">
                <a:latin typeface="Verdana"/>
                <a:cs typeface="Verdana"/>
              </a:rPr>
              <a:t>l</a:t>
            </a:r>
            <a:r>
              <a:rPr dirty="0" sz="1600" spc="-185" i="1">
                <a:latin typeface="Verdana"/>
                <a:cs typeface="Verdana"/>
              </a:rPr>
              <a:t>e</a:t>
            </a:r>
            <a:r>
              <a:rPr dirty="0" sz="1600" spc="-155" i="1">
                <a:latin typeface="Verdana"/>
                <a:cs typeface="Verdana"/>
              </a:rPr>
              <a:t>d</a:t>
            </a:r>
            <a:r>
              <a:rPr dirty="0" sz="1600" spc="-150" i="1">
                <a:latin typeface="Verdana"/>
                <a:cs typeface="Verdana"/>
              </a:rPr>
              <a:t>g</a:t>
            </a:r>
            <a:r>
              <a:rPr dirty="0" sz="1600" spc="-185" i="1">
                <a:latin typeface="Verdana"/>
                <a:cs typeface="Verdana"/>
              </a:rPr>
              <a:t>e</a:t>
            </a:r>
            <a:r>
              <a:rPr dirty="0" sz="1600" spc="-195" i="1">
                <a:latin typeface="Verdana"/>
                <a:cs typeface="Verdana"/>
              </a:rPr>
              <a:t>.</a:t>
            </a:r>
            <a:r>
              <a:rPr dirty="0" sz="1600" spc="-254" i="1">
                <a:latin typeface="Verdana"/>
                <a:cs typeface="Verdana"/>
              </a:rPr>
              <a:t> </a:t>
            </a:r>
            <a:r>
              <a:rPr dirty="0" sz="1600" spc="-180" i="1">
                <a:latin typeface="Verdana"/>
                <a:cs typeface="Verdana"/>
              </a:rPr>
              <a:t>T</a:t>
            </a:r>
            <a:r>
              <a:rPr dirty="0" sz="1600" spc="-190" i="1">
                <a:latin typeface="Verdana"/>
                <a:cs typeface="Verdana"/>
              </a:rPr>
              <a:t>h</a:t>
            </a:r>
            <a:r>
              <a:rPr dirty="0" sz="1600" spc="-105" i="1">
                <a:latin typeface="Verdana"/>
                <a:cs typeface="Verdana"/>
              </a:rPr>
              <a:t>a</a:t>
            </a:r>
            <a:r>
              <a:rPr dirty="0" sz="1600" spc="-114" i="1">
                <a:latin typeface="Verdana"/>
                <a:cs typeface="Verdana"/>
              </a:rPr>
              <a:t>t</a:t>
            </a:r>
            <a:r>
              <a:rPr dirty="0" sz="1600" spc="-50" i="1">
                <a:latin typeface="Verdana"/>
                <a:cs typeface="Verdana"/>
              </a:rPr>
              <a:t>'</a:t>
            </a:r>
            <a:r>
              <a:rPr dirty="0" sz="1600" spc="-195" i="1">
                <a:latin typeface="Verdana"/>
                <a:cs typeface="Verdana"/>
              </a:rPr>
              <a:t>s</a:t>
            </a:r>
            <a:r>
              <a:rPr dirty="0" sz="1600" spc="-260" i="1">
                <a:latin typeface="Verdana"/>
                <a:cs typeface="Verdana"/>
              </a:rPr>
              <a:t> </a:t>
            </a:r>
            <a:r>
              <a:rPr dirty="0" sz="1600" spc="-160" i="1">
                <a:latin typeface="Verdana"/>
                <a:cs typeface="Verdana"/>
              </a:rPr>
              <a:t>ou</a:t>
            </a:r>
            <a:r>
              <a:rPr dirty="0" sz="1600" spc="-140" i="1">
                <a:latin typeface="Verdana"/>
                <a:cs typeface="Verdana"/>
              </a:rPr>
              <a:t>r</a:t>
            </a:r>
            <a:r>
              <a:rPr dirty="0" sz="1600" spc="-250" i="1">
                <a:latin typeface="Verdana"/>
                <a:cs typeface="Verdana"/>
              </a:rPr>
              <a:t> </a:t>
            </a:r>
            <a:r>
              <a:rPr dirty="0" sz="1600" spc="-140" i="1">
                <a:latin typeface="Verdana"/>
                <a:cs typeface="Verdana"/>
              </a:rPr>
              <a:t>c</a:t>
            </a:r>
            <a:r>
              <a:rPr dirty="0" sz="1600" spc="-165" i="1">
                <a:latin typeface="Verdana"/>
                <a:cs typeface="Verdana"/>
              </a:rPr>
              <a:t>o</a:t>
            </a:r>
            <a:r>
              <a:rPr dirty="0" sz="1600" spc="-270" i="1">
                <a:latin typeface="Verdana"/>
                <a:cs typeface="Verdana"/>
              </a:rPr>
              <a:t>m</a:t>
            </a:r>
            <a:r>
              <a:rPr dirty="0" sz="1600" spc="-285" i="1">
                <a:latin typeface="Verdana"/>
                <a:cs typeface="Verdana"/>
              </a:rPr>
              <a:t>m</a:t>
            </a:r>
            <a:r>
              <a:rPr dirty="0" sz="1600" spc="-70" i="1">
                <a:latin typeface="Verdana"/>
                <a:cs typeface="Verdana"/>
              </a:rPr>
              <a:t>i</a:t>
            </a:r>
            <a:r>
              <a:rPr dirty="0" sz="1600" spc="-114" i="1">
                <a:latin typeface="Verdana"/>
                <a:cs typeface="Verdana"/>
              </a:rPr>
              <a:t>t</a:t>
            </a:r>
            <a:r>
              <a:rPr dirty="0" sz="1600" spc="-285" i="1">
                <a:latin typeface="Verdana"/>
                <a:cs typeface="Verdana"/>
              </a:rPr>
              <a:t>m</a:t>
            </a:r>
            <a:r>
              <a:rPr dirty="0" sz="1600" spc="-185" i="1">
                <a:latin typeface="Verdana"/>
                <a:cs typeface="Verdana"/>
              </a:rPr>
              <a:t>e</a:t>
            </a:r>
            <a:r>
              <a:rPr dirty="0" sz="1600" spc="-180" i="1">
                <a:latin typeface="Verdana"/>
                <a:cs typeface="Verdana"/>
              </a:rPr>
              <a:t>n</a:t>
            </a:r>
            <a:r>
              <a:rPr dirty="0" sz="1600" spc="-114" i="1">
                <a:latin typeface="Verdana"/>
                <a:cs typeface="Verdana"/>
              </a:rPr>
              <a:t>t</a:t>
            </a:r>
            <a:r>
              <a:rPr dirty="0" sz="1600" spc="-195" i="1">
                <a:latin typeface="Verdana"/>
                <a:cs typeface="Verdana"/>
              </a:rPr>
              <a:t>.</a:t>
            </a:r>
            <a:endParaRPr sz="1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7587" y="297180"/>
            <a:ext cx="456819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250"/>
              <a:t>Gl</a:t>
            </a:r>
            <a:r>
              <a:rPr dirty="0" sz="4400" spc="-150"/>
              <a:t>i</a:t>
            </a:r>
            <a:r>
              <a:rPr dirty="0" sz="4400" spc="-420"/>
              <a:t> </a:t>
            </a:r>
            <a:r>
              <a:rPr dirty="0" sz="4400" spc="-380"/>
              <a:t>amm</a:t>
            </a:r>
            <a:r>
              <a:rPr dirty="0" sz="4400" spc="-145"/>
              <a:t>i</a:t>
            </a:r>
            <a:r>
              <a:rPr dirty="0" sz="4400" spc="-305"/>
              <a:t>n</a:t>
            </a:r>
            <a:r>
              <a:rPr dirty="0" sz="4400" spc="-120"/>
              <a:t>i</a:t>
            </a:r>
            <a:r>
              <a:rPr dirty="0" sz="4400" spc="-320"/>
              <a:t>s</a:t>
            </a:r>
            <a:r>
              <a:rPr dirty="0" sz="4400" spc="-145"/>
              <a:t>t</a:t>
            </a:r>
            <a:r>
              <a:rPr dirty="0" sz="4400" spc="-165"/>
              <a:t>r</a:t>
            </a:r>
            <a:r>
              <a:rPr dirty="0" sz="4400" spc="-270"/>
              <a:t>a</a:t>
            </a:r>
            <a:r>
              <a:rPr dirty="0" sz="4400" spc="-190"/>
              <a:t>t</a:t>
            </a:r>
            <a:r>
              <a:rPr dirty="0" sz="4400" spc="-280"/>
              <a:t>o</a:t>
            </a:r>
            <a:r>
              <a:rPr dirty="0" sz="4400" spc="-165"/>
              <a:t>r</a:t>
            </a:r>
            <a:r>
              <a:rPr dirty="0" sz="4400" spc="-114"/>
              <a:t>i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40129" y="1881123"/>
            <a:ext cx="4286885" cy="3844925"/>
          </a:xfrm>
          <a:prstGeom prst="rect">
            <a:avLst/>
          </a:prstGeom>
        </p:spPr>
        <p:txBody>
          <a:bodyPr wrap="square" lIns="0" tIns="54610" rIns="0" bIns="0" rtlCol="0" vert="horz">
            <a:spAutoFit/>
          </a:bodyPr>
          <a:lstStyle/>
          <a:p>
            <a:pPr marL="12700" marR="5080">
              <a:lnSpc>
                <a:spcPct val="90200"/>
              </a:lnSpc>
              <a:spcBef>
                <a:spcPts val="430"/>
              </a:spcBef>
            </a:pPr>
            <a:r>
              <a:rPr dirty="0" sz="2800" spc="-275">
                <a:latin typeface="Verdana"/>
                <a:cs typeface="Verdana"/>
              </a:rPr>
              <a:t>U</a:t>
            </a:r>
            <a:r>
              <a:rPr dirty="0" sz="2800" spc="-145">
                <a:latin typeface="Verdana"/>
                <a:cs typeface="Verdana"/>
              </a:rPr>
              <a:t>t</a:t>
            </a:r>
            <a:r>
              <a:rPr dirty="0" sz="2800" spc="-285">
                <a:latin typeface="Verdana"/>
                <a:cs typeface="Verdana"/>
              </a:rPr>
              <a:t>e</a:t>
            </a:r>
            <a:r>
              <a:rPr dirty="0" sz="2800" spc="-240">
                <a:latin typeface="Verdana"/>
                <a:cs typeface="Verdana"/>
              </a:rPr>
              <a:t>n</a:t>
            </a:r>
            <a:r>
              <a:rPr dirty="0" sz="2800" spc="-160">
                <a:latin typeface="Verdana"/>
                <a:cs typeface="Verdana"/>
              </a:rPr>
              <a:t>t</a:t>
            </a:r>
            <a:r>
              <a:rPr dirty="0" sz="2800" spc="-80">
                <a:latin typeface="Verdana"/>
                <a:cs typeface="Verdana"/>
              </a:rPr>
              <a:t>i</a:t>
            </a:r>
            <a:r>
              <a:rPr dirty="0" sz="2800" spc="-425">
                <a:latin typeface="Verdana"/>
                <a:cs typeface="Verdana"/>
              </a:rPr>
              <a:t> </a:t>
            </a:r>
            <a:r>
              <a:rPr dirty="0" sz="2800" spc="-315" b="1">
                <a:latin typeface="Verdana"/>
                <a:cs typeface="Verdana"/>
              </a:rPr>
              <a:t>ele</a:t>
            </a:r>
            <a:r>
              <a:rPr dirty="0" sz="2800" spc="-254" b="1">
                <a:latin typeface="Verdana"/>
                <a:cs typeface="Verdana"/>
              </a:rPr>
              <a:t>t</a:t>
            </a:r>
            <a:r>
              <a:rPr dirty="0" sz="2800" spc="-204" b="1">
                <a:latin typeface="Verdana"/>
                <a:cs typeface="Verdana"/>
              </a:rPr>
              <a:t>t</a:t>
            </a:r>
            <a:r>
              <a:rPr dirty="0" sz="2800" spc="-185" b="1">
                <a:latin typeface="Verdana"/>
                <a:cs typeface="Verdana"/>
              </a:rPr>
              <a:t>i</a:t>
            </a:r>
            <a:r>
              <a:rPr dirty="0" sz="2800" spc="-395" b="1">
                <a:latin typeface="Verdana"/>
                <a:cs typeface="Verdana"/>
              </a:rPr>
              <a:t> </a:t>
            </a:r>
            <a:r>
              <a:rPr dirty="0" sz="2800" spc="-365" b="1">
                <a:latin typeface="Verdana"/>
                <a:cs typeface="Verdana"/>
              </a:rPr>
              <a:t>d</a:t>
            </a:r>
            <a:r>
              <a:rPr dirty="0" sz="2800" spc="-254" b="1">
                <a:latin typeface="Verdana"/>
                <a:cs typeface="Verdana"/>
              </a:rPr>
              <a:t>all</a:t>
            </a:r>
            <a:r>
              <a:rPr dirty="0" sz="2800" spc="-365" b="1">
                <a:latin typeface="Verdana"/>
                <a:cs typeface="Verdana"/>
              </a:rPr>
              <a:t>a</a:t>
            </a:r>
            <a:r>
              <a:rPr dirty="0" sz="2800" spc="-395" b="1">
                <a:latin typeface="Verdana"/>
                <a:cs typeface="Verdana"/>
              </a:rPr>
              <a:t> </a:t>
            </a:r>
            <a:r>
              <a:rPr dirty="0" sz="2800" spc="-335" b="1">
                <a:latin typeface="Verdana"/>
                <a:cs typeface="Verdana"/>
              </a:rPr>
              <a:t>c</a:t>
            </a:r>
            <a:r>
              <a:rPr dirty="0" sz="2800" spc="-375" b="1">
                <a:latin typeface="Verdana"/>
                <a:cs typeface="Verdana"/>
              </a:rPr>
              <a:t>o</a:t>
            </a:r>
            <a:r>
              <a:rPr dirty="0" sz="2800" spc="-490" b="1">
                <a:latin typeface="Verdana"/>
                <a:cs typeface="Verdana"/>
              </a:rPr>
              <a:t>mu</a:t>
            </a:r>
            <a:r>
              <a:rPr dirty="0" sz="2800" spc="-400" b="1">
                <a:latin typeface="Verdana"/>
                <a:cs typeface="Verdana"/>
              </a:rPr>
              <a:t>n</a:t>
            </a:r>
            <a:r>
              <a:rPr dirty="0" sz="2800" spc="-185" b="1">
                <a:latin typeface="Verdana"/>
                <a:cs typeface="Verdana"/>
              </a:rPr>
              <a:t>i</a:t>
            </a:r>
            <a:r>
              <a:rPr dirty="0" sz="2800" spc="-204" b="1">
                <a:latin typeface="Verdana"/>
                <a:cs typeface="Verdana"/>
              </a:rPr>
              <a:t>t</a:t>
            </a:r>
            <a:r>
              <a:rPr dirty="0" sz="2800" spc="-270" b="1">
                <a:latin typeface="Verdana"/>
                <a:cs typeface="Verdana"/>
              </a:rPr>
              <a:t>à  </a:t>
            </a:r>
            <a:r>
              <a:rPr dirty="0" sz="2800" spc="-190">
                <a:latin typeface="Verdana"/>
                <a:cs typeface="Verdana"/>
              </a:rPr>
              <a:t>co</a:t>
            </a:r>
            <a:r>
              <a:rPr dirty="0" sz="2800" spc="-245">
                <a:latin typeface="Verdana"/>
                <a:cs typeface="Verdana"/>
              </a:rPr>
              <a:t>n</a:t>
            </a:r>
            <a:r>
              <a:rPr dirty="0" sz="2800" spc="-415">
                <a:latin typeface="Verdana"/>
                <a:cs typeface="Verdana"/>
              </a:rPr>
              <a:t> </a:t>
            </a:r>
            <a:r>
              <a:rPr dirty="0" sz="2800" spc="-200">
                <a:latin typeface="Verdana"/>
                <a:cs typeface="Verdana"/>
              </a:rPr>
              <a:t>p</a:t>
            </a:r>
            <a:r>
              <a:rPr dirty="0" sz="2800" spc="-275">
                <a:latin typeface="Verdana"/>
                <a:cs typeface="Verdana"/>
              </a:rPr>
              <a:t>a</a:t>
            </a:r>
            <a:r>
              <a:rPr dirty="0" sz="2800" spc="-225">
                <a:latin typeface="Verdana"/>
                <a:cs typeface="Verdana"/>
              </a:rPr>
              <a:t>r</a:t>
            </a:r>
            <a:r>
              <a:rPr dirty="0" sz="2800" spc="-160">
                <a:latin typeface="Verdana"/>
                <a:cs typeface="Verdana"/>
              </a:rPr>
              <a:t>t</a:t>
            </a:r>
            <a:r>
              <a:rPr dirty="0" sz="2800" spc="-155">
                <a:latin typeface="Verdana"/>
                <a:cs typeface="Verdana"/>
              </a:rPr>
              <a:t>ico</a:t>
            </a:r>
            <a:r>
              <a:rPr dirty="0" sz="2800" spc="-110">
                <a:latin typeface="Verdana"/>
                <a:cs typeface="Verdana"/>
              </a:rPr>
              <a:t>l</a:t>
            </a:r>
            <a:r>
              <a:rPr dirty="0" sz="2800" spc="-225">
                <a:latin typeface="Verdana"/>
                <a:cs typeface="Verdana"/>
              </a:rPr>
              <a:t>a</a:t>
            </a:r>
            <a:r>
              <a:rPr dirty="0" sz="2800" spc="-225">
                <a:latin typeface="Verdana"/>
                <a:cs typeface="Verdana"/>
              </a:rPr>
              <a:t>r</a:t>
            </a:r>
            <a:r>
              <a:rPr dirty="0" sz="2800" spc="-80">
                <a:latin typeface="Verdana"/>
                <a:cs typeface="Verdana"/>
              </a:rPr>
              <a:t>i</a:t>
            </a:r>
            <a:r>
              <a:rPr dirty="0" sz="2800" spc="-425">
                <a:latin typeface="Verdana"/>
                <a:cs typeface="Verdana"/>
              </a:rPr>
              <a:t> </a:t>
            </a:r>
            <a:r>
              <a:rPr dirty="0" sz="2800" spc="-175">
                <a:latin typeface="Verdana"/>
                <a:cs typeface="Verdana"/>
              </a:rPr>
              <a:t>f</a:t>
            </a:r>
            <a:r>
              <a:rPr dirty="0" sz="2800" spc="-250">
                <a:latin typeface="Verdana"/>
                <a:cs typeface="Verdana"/>
              </a:rPr>
              <a:t>u</a:t>
            </a:r>
            <a:r>
              <a:rPr dirty="0" sz="2800" spc="-240">
                <a:latin typeface="Verdana"/>
                <a:cs typeface="Verdana"/>
              </a:rPr>
              <a:t>n</a:t>
            </a:r>
            <a:r>
              <a:rPr dirty="0" sz="2800" spc="-190">
                <a:latin typeface="Verdana"/>
                <a:cs typeface="Verdana"/>
              </a:rPr>
              <a:t>zio</a:t>
            </a:r>
            <a:r>
              <a:rPr dirty="0" sz="2800" spc="-240">
                <a:latin typeface="Verdana"/>
                <a:cs typeface="Verdana"/>
              </a:rPr>
              <a:t>n</a:t>
            </a:r>
            <a:r>
              <a:rPr dirty="0" sz="2800" spc="-80">
                <a:latin typeface="Verdana"/>
                <a:cs typeface="Verdana"/>
              </a:rPr>
              <a:t>i</a:t>
            </a:r>
            <a:r>
              <a:rPr dirty="0" sz="2800" spc="-425">
                <a:latin typeface="Verdana"/>
                <a:cs typeface="Verdana"/>
              </a:rPr>
              <a:t> </a:t>
            </a:r>
            <a:r>
              <a:rPr dirty="0" sz="2800" spc="-200">
                <a:latin typeface="Verdana"/>
                <a:cs typeface="Verdana"/>
              </a:rPr>
              <a:t>d</a:t>
            </a:r>
            <a:r>
              <a:rPr dirty="0" sz="2800" spc="-95">
                <a:latin typeface="Verdana"/>
                <a:cs typeface="Verdana"/>
              </a:rPr>
              <a:t>i  </a:t>
            </a:r>
            <a:r>
              <a:rPr dirty="0" sz="2800" spc="-265">
                <a:latin typeface="Verdana"/>
                <a:cs typeface="Verdana"/>
              </a:rPr>
              <a:t>s</a:t>
            </a:r>
            <a:r>
              <a:rPr dirty="0" sz="2800" spc="-310">
                <a:latin typeface="Verdana"/>
                <a:cs typeface="Verdana"/>
              </a:rPr>
              <a:t>e</a:t>
            </a:r>
            <a:r>
              <a:rPr dirty="0" sz="2800" spc="-225">
                <a:latin typeface="Verdana"/>
                <a:cs typeface="Verdana"/>
              </a:rPr>
              <a:t>r</a:t>
            </a:r>
            <a:r>
              <a:rPr dirty="0" sz="2800" spc="-350">
                <a:latin typeface="Verdana"/>
                <a:cs typeface="Verdana"/>
              </a:rPr>
              <a:t>v</a:t>
            </a:r>
            <a:r>
              <a:rPr dirty="0" sz="2800" spc="-85">
                <a:latin typeface="Verdana"/>
                <a:cs typeface="Verdana"/>
              </a:rPr>
              <a:t>i</a:t>
            </a:r>
            <a:r>
              <a:rPr dirty="0" sz="2800" spc="-290">
                <a:latin typeface="Verdana"/>
                <a:cs typeface="Verdana"/>
              </a:rPr>
              <a:t>z</a:t>
            </a:r>
            <a:r>
              <a:rPr dirty="0" sz="2800" spc="-85">
                <a:latin typeface="Verdana"/>
                <a:cs typeface="Verdana"/>
              </a:rPr>
              <a:t>i</a:t>
            </a:r>
            <a:r>
              <a:rPr dirty="0" sz="2800" spc="-185">
                <a:latin typeface="Verdana"/>
                <a:cs typeface="Verdana"/>
              </a:rPr>
              <a:t>o</a:t>
            </a:r>
            <a:r>
              <a:rPr dirty="0" sz="2800" spc="-430">
                <a:latin typeface="Verdana"/>
                <a:cs typeface="Verdana"/>
              </a:rPr>
              <a:t> </a:t>
            </a:r>
            <a:r>
              <a:rPr dirty="0" sz="2800" spc="-400" b="1">
                <a:latin typeface="Verdana"/>
                <a:cs typeface="Verdana"/>
              </a:rPr>
              <a:t>s</a:t>
            </a:r>
            <a:r>
              <a:rPr dirty="0" sz="2800" spc="-440" b="1">
                <a:latin typeface="Verdana"/>
                <a:cs typeface="Verdana"/>
              </a:rPr>
              <a:t>e</a:t>
            </a:r>
            <a:r>
              <a:rPr dirty="0" sz="2800" spc="-405" b="1">
                <a:latin typeface="Verdana"/>
                <a:cs typeface="Verdana"/>
              </a:rPr>
              <a:t>ns</a:t>
            </a:r>
            <a:r>
              <a:rPr dirty="0" sz="2800" spc="-210" b="1">
                <a:latin typeface="Verdana"/>
                <a:cs typeface="Verdana"/>
              </a:rPr>
              <a:t>i</a:t>
            </a:r>
            <a:r>
              <a:rPr dirty="0" sz="2800" spc="-365" b="1">
                <a:latin typeface="Verdana"/>
                <a:cs typeface="Verdana"/>
              </a:rPr>
              <a:t>b</a:t>
            </a:r>
            <a:r>
              <a:rPr dirty="0" sz="2800" spc="-185" b="1">
                <a:latin typeface="Verdana"/>
                <a:cs typeface="Verdana"/>
              </a:rPr>
              <a:t>i</a:t>
            </a:r>
            <a:r>
              <a:rPr dirty="0" sz="2800" spc="-160" b="1">
                <a:latin typeface="Verdana"/>
                <a:cs typeface="Verdana"/>
              </a:rPr>
              <a:t>l</a:t>
            </a:r>
            <a:r>
              <a:rPr dirty="0" sz="2800" spc="-185" b="1">
                <a:latin typeface="Verdana"/>
                <a:cs typeface="Verdana"/>
              </a:rPr>
              <a:t>i</a:t>
            </a:r>
            <a:r>
              <a:rPr dirty="0" sz="2800" spc="-395" b="1">
                <a:latin typeface="Verdana"/>
                <a:cs typeface="Verdana"/>
              </a:rPr>
              <a:t> </a:t>
            </a:r>
            <a:r>
              <a:rPr dirty="0" sz="2800" spc="-204">
                <a:latin typeface="Verdana"/>
                <a:cs typeface="Verdana"/>
              </a:rPr>
              <a:t>e  </a:t>
            </a:r>
            <a:r>
              <a:rPr dirty="0" sz="2800" spc="-210">
                <a:latin typeface="Verdana"/>
                <a:cs typeface="Verdana"/>
              </a:rPr>
              <a:t>po</a:t>
            </a:r>
            <a:r>
              <a:rPr dirty="0" sz="2800" spc="-130">
                <a:latin typeface="Verdana"/>
                <a:cs typeface="Verdana"/>
              </a:rPr>
              <a:t>t</a:t>
            </a:r>
            <a:r>
              <a:rPr dirty="0" sz="2800" spc="-285">
                <a:latin typeface="Verdana"/>
                <a:cs typeface="Verdana"/>
              </a:rPr>
              <a:t>e</a:t>
            </a:r>
            <a:r>
              <a:rPr dirty="0" sz="2800" spc="-240">
                <a:latin typeface="Verdana"/>
                <a:cs typeface="Verdana"/>
              </a:rPr>
              <a:t>n</a:t>
            </a:r>
            <a:r>
              <a:rPr dirty="0" sz="2800" spc="-190">
                <a:latin typeface="Verdana"/>
                <a:cs typeface="Verdana"/>
              </a:rPr>
              <a:t>zi</a:t>
            </a:r>
            <a:r>
              <a:rPr dirty="0" sz="2800" spc="-275">
                <a:latin typeface="Verdana"/>
                <a:cs typeface="Verdana"/>
              </a:rPr>
              <a:t>a</a:t>
            </a:r>
            <a:r>
              <a:rPr dirty="0" sz="2800" spc="-60">
                <a:latin typeface="Verdana"/>
                <a:cs typeface="Verdana"/>
              </a:rPr>
              <a:t>l</a:t>
            </a:r>
            <a:r>
              <a:rPr dirty="0" sz="2800" spc="-405">
                <a:latin typeface="Verdana"/>
                <a:cs typeface="Verdana"/>
              </a:rPr>
              <a:t>m</a:t>
            </a:r>
            <a:r>
              <a:rPr dirty="0" sz="2800" spc="-285">
                <a:latin typeface="Verdana"/>
                <a:cs typeface="Verdana"/>
              </a:rPr>
              <a:t>e</a:t>
            </a:r>
            <a:r>
              <a:rPr dirty="0" sz="2800" spc="-240">
                <a:latin typeface="Verdana"/>
                <a:cs typeface="Verdana"/>
              </a:rPr>
              <a:t>n</a:t>
            </a:r>
            <a:r>
              <a:rPr dirty="0" sz="2800" spc="-160">
                <a:latin typeface="Verdana"/>
                <a:cs typeface="Verdana"/>
              </a:rPr>
              <a:t>t</a:t>
            </a:r>
            <a:r>
              <a:rPr dirty="0" sz="2800" spc="-280">
                <a:latin typeface="Verdana"/>
                <a:cs typeface="Verdana"/>
              </a:rPr>
              <a:t>e</a:t>
            </a:r>
            <a:r>
              <a:rPr dirty="0" sz="2800" spc="-425">
                <a:latin typeface="Verdana"/>
                <a:cs typeface="Verdana"/>
              </a:rPr>
              <a:t> </a:t>
            </a:r>
            <a:r>
              <a:rPr dirty="0" sz="2800" spc="-240">
                <a:latin typeface="Verdana"/>
                <a:cs typeface="Verdana"/>
              </a:rPr>
              <a:t>d</a:t>
            </a:r>
            <a:r>
              <a:rPr dirty="0" sz="2800" spc="-229">
                <a:latin typeface="Verdana"/>
                <a:cs typeface="Verdana"/>
              </a:rPr>
              <a:t>a</a:t>
            </a:r>
            <a:r>
              <a:rPr dirty="0" sz="2800" spc="-240">
                <a:latin typeface="Verdana"/>
                <a:cs typeface="Verdana"/>
              </a:rPr>
              <a:t>nn</a:t>
            </a:r>
            <a:r>
              <a:rPr dirty="0" sz="2800" spc="-260">
                <a:latin typeface="Verdana"/>
                <a:cs typeface="Verdana"/>
              </a:rPr>
              <a:t>o</a:t>
            </a:r>
            <a:r>
              <a:rPr dirty="0" sz="2800" spc="-220">
                <a:latin typeface="Verdana"/>
                <a:cs typeface="Verdana"/>
              </a:rPr>
              <a:t>s</a:t>
            </a:r>
            <a:r>
              <a:rPr dirty="0" sz="2800" spc="-285">
                <a:latin typeface="Verdana"/>
                <a:cs typeface="Verdana"/>
              </a:rPr>
              <a:t>e</a:t>
            </a:r>
            <a:r>
              <a:rPr dirty="0" sz="2800" spc="-325">
                <a:latin typeface="Verdana"/>
                <a:cs typeface="Verdana"/>
              </a:rPr>
              <a:t>.</a:t>
            </a:r>
            <a:endParaRPr sz="2800">
              <a:latin typeface="Verdana"/>
              <a:cs typeface="Verdana"/>
            </a:endParaRPr>
          </a:p>
          <a:p>
            <a:pPr marL="444500" indent="-323850">
              <a:lnSpc>
                <a:spcPct val="100000"/>
              </a:lnSpc>
              <a:spcBef>
                <a:spcPts val="2160"/>
              </a:spcBef>
              <a:buSzPct val="46428"/>
              <a:buFont typeface="Segoe UI"/>
              <a:buChar char="■"/>
              <a:tabLst>
                <a:tab pos="443865" algn="l"/>
                <a:tab pos="444500" algn="l"/>
              </a:tabLst>
            </a:pPr>
            <a:r>
              <a:rPr dirty="0" sz="2800" spc="-235">
                <a:latin typeface="Verdana"/>
                <a:cs typeface="Verdana"/>
              </a:rPr>
              <a:t>B</a:t>
            </a:r>
            <a:r>
              <a:rPr dirty="0" sz="2800" spc="-100">
                <a:latin typeface="Verdana"/>
                <a:cs typeface="Verdana"/>
              </a:rPr>
              <a:t>l</a:t>
            </a:r>
            <a:r>
              <a:rPr dirty="0" sz="2800" spc="-195">
                <a:latin typeface="Verdana"/>
                <a:cs typeface="Verdana"/>
              </a:rPr>
              <a:t>o</a:t>
            </a:r>
            <a:r>
              <a:rPr dirty="0" sz="2800" spc="-190">
                <a:latin typeface="Verdana"/>
                <a:cs typeface="Verdana"/>
              </a:rPr>
              <a:t>cc</a:t>
            </a:r>
            <a:r>
              <a:rPr dirty="0" sz="2800" spc="-280">
                <a:latin typeface="Verdana"/>
                <a:cs typeface="Verdana"/>
              </a:rPr>
              <a:t>a</a:t>
            </a:r>
            <a:r>
              <a:rPr dirty="0" sz="2800" spc="-254">
                <a:latin typeface="Verdana"/>
                <a:cs typeface="Verdana"/>
              </a:rPr>
              <a:t>re</a:t>
            </a:r>
            <a:r>
              <a:rPr dirty="0" sz="2800" spc="-425">
                <a:latin typeface="Verdana"/>
                <a:cs typeface="Verdana"/>
              </a:rPr>
              <a:t> </a:t>
            </a:r>
            <a:r>
              <a:rPr dirty="0" sz="2800" spc="-254">
                <a:latin typeface="Verdana"/>
                <a:cs typeface="Verdana"/>
              </a:rPr>
              <a:t>u</a:t>
            </a:r>
            <a:r>
              <a:rPr dirty="0" sz="2800" spc="-175">
                <a:latin typeface="Verdana"/>
                <a:cs typeface="Verdana"/>
              </a:rPr>
              <a:t>t</a:t>
            </a:r>
            <a:r>
              <a:rPr dirty="0" sz="2800" spc="-270">
                <a:latin typeface="Verdana"/>
                <a:cs typeface="Verdana"/>
              </a:rPr>
              <a:t>e</a:t>
            </a:r>
            <a:r>
              <a:rPr dirty="0" sz="2800" spc="-240">
                <a:latin typeface="Verdana"/>
                <a:cs typeface="Verdana"/>
              </a:rPr>
              <a:t>n</a:t>
            </a:r>
            <a:r>
              <a:rPr dirty="0" sz="2800" spc="-120">
                <a:latin typeface="Verdana"/>
                <a:cs typeface="Verdana"/>
              </a:rPr>
              <a:t>ti</a:t>
            </a:r>
            <a:endParaRPr sz="2800">
              <a:latin typeface="Verdana"/>
              <a:cs typeface="Verdana"/>
            </a:endParaRPr>
          </a:p>
          <a:p>
            <a:pPr marL="444500" indent="-323850">
              <a:lnSpc>
                <a:spcPct val="100000"/>
              </a:lnSpc>
              <a:spcBef>
                <a:spcPts val="2640"/>
              </a:spcBef>
              <a:buSzPct val="46428"/>
              <a:buFont typeface="Segoe UI"/>
              <a:buChar char="■"/>
              <a:tabLst>
                <a:tab pos="443865" algn="l"/>
                <a:tab pos="444500" algn="l"/>
              </a:tabLst>
            </a:pPr>
            <a:r>
              <a:rPr dirty="0" sz="2800" spc="-165">
                <a:latin typeface="Verdana"/>
                <a:cs typeface="Verdana"/>
              </a:rPr>
              <a:t>Pr</a:t>
            </a:r>
            <a:r>
              <a:rPr dirty="0" sz="2800" spc="-200">
                <a:latin typeface="Verdana"/>
                <a:cs typeface="Verdana"/>
              </a:rPr>
              <a:t>o</a:t>
            </a:r>
            <a:r>
              <a:rPr dirty="0" sz="2800" spc="-175">
                <a:latin typeface="Verdana"/>
                <a:cs typeface="Verdana"/>
              </a:rPr>
              <a:t>t</a:t>
            </a:r>
            <a:r>
              <a:rPr dirty="0" sz="2800" spc="-270">
                <a:latin typeface="Verdana"/>
                <a:cs typeface="Verdana"/>
              </a:rPr>
              <a:t>e</a:t>
            </a:r>
            <a:r>
              <a:rPr dirty="0" sz="2800" spc="-340">
                <a:latin typeface="Verdana"/>
                <a:cs typeface="Verdana"/>
              </a:rPr>
              <a:t>gg</a:t>
            </a:r>
            <a:r>
              <a:rPr dirty="0" sz="2800" spc="-285">
                <a:latin typeface="Verdana"/>
                <a:cs typeface="Verdana"/>
              </a:rPr>
              <a:t>e</a:t>
            </a:r>
            <a:r>
              <a:rPr dirty="0" sz="2800" spc="-254">
                <a:latin typeface="Verdana"/>
                <a:cs typeface="Verdana"/>
              </a:rPr>
              <a:t>re</a:t>
            </a:r>
            <a:r>
              <a:rPr dirty="0" sz="2800" spc="-425">
                <a:latin typeface="Verdana"/>
                <a:cs typeface="Verdana"/>
              </a:rPr>
              <a:t> </a:t>
            </a:r>
            <a:r>
              <a:rPr dirty="0" sz="2800" spc="-200">
                <a:latin typeface="Verdana"/>
                <a:cs typeface="Verdana"/>
              </a:rPr>
              <a:t>p</a:t>
            </a:r>
            <a:r>
              <a:rPr dirty="0" sz="2800" spc="-280">
                <a:latin typeface="Verdana"/>
                <a:cs typeface="Verdana"/>
              </a:rPr>
              <a:t>a</a:t>
            </a:r>
            <a:r>
              <a:rPr dirty="0" sz="2800" spc="-340">
                <a:latin typeface="Verdana"/>
                <a:cs typeface="Verdana"/>
              </a:rPr>
              <a:t>g</a:t>
            </a:r>
            <a:r>
              <a:rPr dirty="0" sz="2800" spc="-85">
                <a:latin typeface="Verdana"/>
                <a:cs typeface="Verdana"/>
              </a:rPr>
              <a:t>i</a:t>
            </a:r>
            <a:r>
              <a:rPr dirty="0" sz="2800" spc="-245">
                <a:latin typeface="Verdana"/>
                <a:cs typeface="Verdana"/>
              </a:rPr>
              <a:t>n</a:t>
            </a:r>
            <a:r>
              <a:rPr dirty="0" sz="2800" spc="-280">
                <a:latin typeface="Verdana"/>
                <a:cs typeface="Verdana"/>
              </a:rPr>
              <a:t>e</a:t>
            </a:r>
            <a:endParaRPr sz="2800">
              <a:latin typeface="Verdana"/>
              <a:cs typeface="Verdana"/>
            </a:endParaRPr>
          </a:p>
          <a:p>
            <a:pPr marL="444500" indent="-323850">
              <a:lnSpc>
                <a:spcPct val="100000"/>
              </a:lnSpc>
              <a:spcBef>
                <a:spcPts val="2735"/>
              </a:spcBef>
              <a:buSzPct val="46428"/>
              <a:buFont typeface="Segoe UI"/>
              <a:buChar char="■"/>
              <a:tabLst>
                <a:tab pos="443865" algn="l"/>
                <a:tab pos="444500" algn="l"/>
              </a:tabLst>
            </a:pPr>
            <a:r>
              <a:rPr dirty="0" sz="2800" spc="-295">
                <a:latin typeface="Verdana"/>
                <a:cs typeface="Verdana"/>
              </a:rPr>
              <a:t>Ca</a:t>
            </a:r>
            <a:r>
              <a:rPr dirty="0" sz="2800" spc="-280">
                <a:latin typeface="Verdana"/>
                <a:cs typeface="Verdana"/>
              </a:rPr>
              <a:t>n</a:t>
            </a:r>
            <a:r>
              <a:rPr dirty="0" sz="2800" spc="-190">
                <a:latin typeface="Verdana"/>
                <a:cs typeface="Verdana"/>
              </a:rPr>
              <a:t>c</a:t>
            </a:r>
            <a:r>
              <a:rPr dirty="0" sz="2800" spc="-285">
                <a:latin typeface="Verdana"/>
                <a:cs typeface="Verdana"/>
              </a:rPr>
              <a:t>e</a:t>
            </a:r>
            <a:r>
              <a:rPr dirty="0" sz="2800" spc="-60">
                <a:latin typeface="Verdana"/>
                <a:cs typeface="Verdana"/>
              </a:rPr>
              <a:t>ll</a:t>
            </a:r>
            <a:r>
              <a:rPr dirty="0" sz="2800" spc="-250">
                <a:latin typeface="Verdana"/>
                <a:cs typeface="Verdana"/>
              </a:rPr>
              <a:t>ar</a:t>
            </a:r>
            <a:r>
              <a:rPr dirty="0" sz="2800" spc="-280">
                <a:latin typeface="Verdana"/>
                <a:cs typeface="Verdana"/>
              </a:rPr>
              <a:t>e</a:t>
            </a:r>
            <a:r>
              <a:rPr dirty="0" sz="2800" spc="-430">
                <a:latin typeface="Verdana"/>
                <a:cs typeface="Verdana"/>
              </a:rPr>
              <a:t> </a:t>
            </a:r>
            <a:r>
              <a:rPr dirty="0" sz="2800" spc="-204">
                <a:latin typeface="Verdana"/>
                <a:cs typeface="Verdana"/>
              </a:rPr>
              <a:t>p</a:t>
            </a:r>
            <a:r>
              <a:rPr dirty="0" sz="2800" spc="-280">
                <a:latin typeface="Verdana"/>
                <a:cs typeface="Verdana"/>
              </a:rPr>
              <a:t>ag</a:t>
            </a:r>
            <a:r>
              <a:rPr dirty="0" sz="2800" spc="-135">
                <a:latin typeface="Verdana"/>
                <a:cs typeface="Verdana"/>
              </a:rPr>
              <a:t>i</a:t>
            </a:r>
            <a:r>
              <a:rPr dirty="0" sz="2800" spc="-240">
                <a:latin typeface="Verdana"/>
                <a:cs typeface="Verdana"/>
              </a:rPr>
              <a:t>n</a:t>
            </a:r>
            <a:r>
              <a:rPr dirty="0" sz="2800" spc="-280">
                <a:latin typeface="Verdana"/>
                <a:cs typeface="Verdana"/>
              </a:rPr>
              <a:t>e</a:t>
            </a:r>
            <a:endParaRPr sz="28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06609" y="2175344"/>
            <a:ext cx="3275999" cy="327599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7" y="5576558"/>
            <a:ext cx="9143432" cy="18711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7174" y="3111500"/>
            <a:ext cx="760920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latin typeface="Calibri"/>
                <a:cs typeface="Calibri"/>
              </a:rPr>
              <a:t>All’interno</a:t>
            </a:r>
            <a:r>
              <a:rPr dirty="0" sz="3600" spc="20">
                <a:latin typeface="Calibri"/>
                <a:cs typeface="Calibri"/>
              </a:rPr>
              <a:t> </a:t>
            </a:r>
            <a:r>
              <a:rPr dirty="0" sz="3600" spc="5">
                <a:latin typeface="Calibri"/>
                <a:cs typeface="Calibri"/>
              </a:rPr>
              <a:t>di</a:t>
            </a:r>
            <a:r>
              <a:rPr dirty="0" sz="3600" spc="10">
                <a:latin typeface="Calibri"/>
                <a:cs typeface="Calibri"/>
              </a:rPr>
              <a:t> </a:t>
            </a:r>
            <a:r>
              <a:rPr dirty="0" sz="3600" spc="5">
                <a:latin typeface="Calibri"/>
                <a:cs typeface="Calibri"/>
              </a:rPr>
              <a:t>Wikipedia</a:t>
            </a:r>
            <a:r>
              <a:rPr dirty="0" sz="3600" spc="20">
                <a:latin typeface="Calibri"/>
                <a:cs typeface="Calibri"/>
              </a:rPr>
              <a:t> </a:t>
            </a:r>
            <a:r>
              <a:rPr dirty="0" sz="3600" b="0">
                <a:latin typeface="Calibri"/>
                <a:cs typeface="Calibri"/>
              </a:rPr>
              <a:t>(e</a:t>
            </a:r>
            <a:r>
              <a:rPr dirty="0" sz="3600" spc="15" b="0">
                <a:latin typeface="Calibri"/>
                <a:cs typeface="Calibri"/>
              </a:rPr>
              <a:t> </a:t>
            </a:r>
            <a:r>
              <a:rPr dirty="0" sz="3600" spc="5" b="0">
                <a:latin typeface="Calibri"/>
                <a:cs typeface="Calibri"/>
              </a:rPr>
              <a:t>MediaWiki)…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11286"/>
            <a:ext cx="9144000" cy="5559425"/>
            <a:chOff x="0" y="1111286"/>
            <a:chExt cx="9144000" cy="55594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1625" y="2605782"/>
              <a:ext cx="7200746" cy="406474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11286"/>
              <a:ext cx="9143432" cy="18711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04519" y="1317127"/>
              <a:ext cx="5702300" cy="10921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5960" y="1343921"/>
              <a:ext cx="2108199" cy="6858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78929" y="1906345"/>
              <a:ext cx="6585584" cy="984885"/>
            </a:xfrm>
            <a:custGeom>
              <a:avLst/>
              <a:gdLst/>
              <a:ahLst/>
              <a:cxnLst/>
              <a:rect l="l" t="t" r="r" b="b"/>
              <a:pathLst>
                <a:path w="6585584" h="984885">
                  <a:moveTo>
                    <a:pt x="1080287" y="946188"/>
                  </a:moveTo>
                  <a:lnTo>
                    <a:pt x="1061237" y="936663"/>
                  </a:lnTo>
                  <a:lnTo>
                    <a:pt x="1004087" y="908088"/>
                  </a:lnTo>
                  <a:lnTo>
                    <a:pt x="1004087" y="936663"/>
                  </a:lnTo>
                  <a:lnTo>
                    <a:pt x="549668" y="936663"/>
                  </a:lnTo>
                  <a:lnTo>
                    <a:pt x="549668" y="132905"/>
                  </a:lnTo>
                  <a:lnTo>
                    <a:pt x="549668" y="123380"/>
                  </a:lnTo>
                  <a:lnTo>
                    <a:pt x="549668" y="113855"/>
                  </a:lnTo>
                  <a:lnTo>
                    <a:pt x="0" y="113855"/>
                  </a:lnTo>
                  <a:lnTo>
                    <a:pt x="0" y="132905"/>
                  </a:lnTo>
                  <a:lnTo>
                    <a:pt x="530618" y="132905"/>
                  </a:lnTo>
                  <a:lnTo>
                    <a:pt x="530618" y="955713"/>
                  </a:lnTo>
                  <a:lnTo>
                    <a:pt x="1004087" y="955713"/>
                  </a:lnTo>
                  <a:lnTo>
                    <a:pt x="1004087" y="984288"/>
                  </a:lnTo>
                  <a:lnTo>
                    <a:pt x="1061237" y="955713"/>
                  </a:lnTo>
                  <a:lnTo>
                    <a:pt x="1080287" y="946188"/>
                  </a:lnTo>
                  <a:close/>
                </a:path>
                <a:path w="6585584" h="984885">
                  <a:moveTo>
                    <a:pt x="1535836" y="820293"/>
                  </a:moveTo>
                  <a:lnTo>
                    <a:pt x="1507261" y="820293"/>
                  </a:lnTo>
                  <a:lnTo>
                    <a:pt x="1507261" y="519468"/>
                  </a:lnTo>
                  <a:lnTo>
                    <a:pt x="1507261" y="500418"/>
                  </a:lnTo>
                  <a:lnTo>
                    <a:pt x="1149451" y="500418"/>
                  </a:lnTo>
                  <a:lnTo>
                    <a:pt x="1149451" y="123380"/>
                  </a:lnTo>
                  <a:lnTo>
                    <a:pt x="1130401" y="123380"/>
                  </a:lnTo>
                  <a:lnTo>
                    <a:pt x="1130401" y="519468"/>
                  </a:lnTo>
                  <a:lnTo>
                    <a:pt x="1488211" y="519468"/>
                  </a:lnTo>
                  <a:lnTo>
                    <a:pt x="1488211" y="820293"/>
                  </a:lnTo>
                  <a:lnTo>
                    <a:pt x="1459636" y="820293"/>
                  </a:lnTo>
                  <a:lnTo>
                    <a:pt x="1497736" y="896493"/>
                  </a:lnTo>
                  <a:lnTo>
                    <a:pt x="1529486" y="832993"/>
                  </a:lnTo>
                  <a:lnTo>
                    <a:pt x="1535836" y="820293"/>
                  </a:lnTo>
                  <a:close/>
                </a:path>
                <a:path w="6585584" h="984885">
                  <a:moveTo>
                    <a:pt x="4187444" y="946188"/>
                  </a:moveTo>
                  <a:lnTo>
                    <a:pt x="4168394" y="936663"/>
                  </a:lnTo>
                  <a:lnTo>
                    <a:pt x="4111244" y="908088"/>
                  </a:lnTo>
                  <a:lnTo>
                    <a:pt x="4111244" y="936663"/>
                  </a:lnTo>
                  <a:lnTo>
                    <a:pt x="3631044" y="936663"/>
                  </a:lnTo>
                  <a:lnTo>
                    <a:pt x="3631044" y="46367"/>
                  </a:lnTo>
                  <a:lnTo>
                    <a:pt x="3631044" y="36842"/>
                  </a:lnTo>
                  <a:lnTo>
                    <a:pt x="3631044" y="27317"/>
                  </a:lnTo>
                  <a:lnTo>
                    <a:pt x="3055582" y="27317"/>
                  </a:lnTo>
                  <a:lnTo>
                    <a:pt x="3055582" y="46367"/>
                  </a:lnTo>
                  <a:lnTo>
                    <a:pt x="3611994" y="46367"/>
                  </a:lnTo>
                  <a:lnTo>
                    <a:pt x="3611994" y="955713"/>
                  </a:lnTo>
                  <a:lnTo>
                    <a:pt x="4111244" y="955713"/>
                  </a:lnTo>
                  <a:lnTo>
                    <a:pt x="4111244" y="984288"/>
                  </a:lnTo>
                  <a:lnTo>
                    <a:pt x="4168394" y="955713"/>
                  </a:lnTo>
                  <a:lnTo>
                    <a:pt x="4187444" y="946188"/>
                  </a:lnTo>
                  <a:close/>
                </a:path>
                <a:path w="6585584" h="984885">
                  <a:moveTo>
                    <a:pt x="4636846" y="820293"/>
                  </a:moveTo>
                  <a:lnTo>
                    <a:pt x="4608271" y="820293"/>
                  </a:lnTo>
                  <a:lnTo>
                    <a:pt x="4608271" y="457771"/>
                  </a:lnTo>
                  <a:lnTo>
                    <a:pt x="4608271" y="438721"/>
                  </a:lnTo>
                  <a:lnTo>
                    <a:pt x="3973372" y="438721"/>
                  </a:lnTo>
                  <a:lnTo>
                    <a:pt x="3973372" y="0"/>
                  </a:lnTo>
                  <a:lnTo>
                    <a:pt x="3954322" y="0"/>
                  </a:lnTo>
                  <a:lnTo>
                    <a:pt x="3954322" y="457771"/>
                  </a:lnTo>
                  <a:lnTo>
                    <a:pt x="4589221" y="457771"/>
                  </a:lnTo>
                  <a:lnTo>
                    <a:pt x="4589221" y="820293"/>
                  </a:lnTo>
                  <a:lnTo>
                    <a:pt x="4560646" y="820293"/>
                  </a:lnTo>
                  <a:lnTo>
                    <a:pt x="4598746" y="896493"/>
                  </a:lnTo>
                  <a:lnTo>
                    <a:pt x="4630496" y="832993"/>
                  </a:lnTo>
                  <a:lnTo>
                    <a:pt x="4636846" y="820293"/>
                  </a:lnTo>
                  <a:close/>
                </a:path>
                <a:path w="6585584" h="984885">
                  <a:moveTo>
                    <a:pt x="5133797" y="820293"/>
                  </a:moveTo>
                  <a:lnTo>
                    <a:pt x="5102047" y="820293"/>
                  </a:lnTo>
                  <a:lnTo>
                    <a:pt x="5102047" y="25336"/>
                  </a:lnTo>
                  <a:lnTo>
                    <a:pt x="5089347" y="25336"/>
                  </a:lnTo>
                  <a:lnTo>
                    <a:pt x="5089347" y="820293"/>
                  </a:lnTo>
                  <a:lnTo>
                    <a:pt x="5057597" y="820293"/>
                  </a:lnTo>
                  <a:lnTo>
                    <a:pt x="5095697" y="896493"/>
                  </a:lnTo>
                  <a:lnTo>
                    <a:pt x="5127447" y="832993"/>
                  </a:lnTo>
                  <a:lnTo>
                    <a:pt x="5133797" y="820293"/>
                  </a:lnTo>
                  <a:close/>
                </a:path>
                <a:path w="6585584" h="984885">
                  <a:moveTo>
                    <a:pt x="6585178" y="15811"/>
                  </a:moveTo>
                  <a:lnTo>
                    <a:pt x="6079401" y="15811"/>
                  </a:lnTo>
                  <a:lnTo>
                    <a:pt x="6079401" y="936663"/>
                  </a:lnTo>
                  <a:lnTo>
                    <a:pt x="5668861" y="936663"/>
                  </a:lnTo>
                  <a:lnTo>
                    <a:pt x="5668861" y="908088"/>
                  </a:lnTo>
                  <a:lnTo>
                    <a:pt x="5592661" y="946188"/>
                  </a:lnTo>
                  <a:lnTo>
                    <a:pt x="5668861" y="984288"/>
                  </a:lnTo>
                  <a:lnTo>
                    <a:pt x="5668861" y="955713"/>
                  </a:lnTo>
                  <a:lnTo>
                    <a:pt x="6098451" y="955713"/>
                  </a:lnTo>
                  <a:lnTo>
                    <a:pt x="6098451" y="946188"/>
                  </a:lnTo>
                  <a:lnTo>
                    <a:pt x="6098451" y="936663"/>
                  </a:lnTo>
                  <a:lnTo>
                    <a:pt x="6098451" y="34861"/>
                  </a:lnTo>
                  <a:lnTo>
                    <a:pt x="6585178" y="34861"/>
                  </a:lnTo>
                  <a:lnTo>
                    <a:pt x="6585178" y="25336"/>
                  </a:lnTo>
                  <a:lnTo>
                    <a:pt x="6585178" y="158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087861" y="187451"/>
            <a:ext cx="296989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250"/>
              <a:t>L</a:t>
            </a:r>
            <a:r>
              <a:rPr dirty="0" sz="4400" spc="-335"/>
              <a:t>e</a:t>
            </a:r>
            <a:r>
              <a:rPr dirty="0" sz="4400" spc="-425"/>
              <a:t> </a:t>
            </a:r>
            <a:r>
              <a:rPr dirty="0" sz="4400" spc="-70"/>
              <a:t>l</a:t>
            </a:r>
            <a:r>
              <a:rPr dirty="0" sz="4400" spc="-120"/>
              <a:t>i</a:t>
            </a:r>
            <a:r>
              <a:rPr dirty="0" sz="4400" spc="-310"/>
              <a:t>n</a:t>
            </a:r>
            <a:r>
              <a:rPr dirty="0" sz="4400" spc="-425"/>
              <a:t>g</a:t>
            </a:r>
            <a:r>
              <a:rPr dirty="0" sz="4400" spc="-340"/>
              <a:t>u</a:t>
            </a:r>
            <a:r>
              <a:rPr dirty="0" sz="4400" spc="-325"/>
              <a:t>e</a:t>
            </a:r>
            <a:r>
              <a:rPr dirty="0" sz="4400" spc="-145"/>
              <a:t>tt</a:t>
            </a:r>
            <a:r>
              <a:rPr dirty="0" sz="4400" spc="-335"/>
              <a:t>e</a:t>
            </a:r>
            <a:endParaRPr sz="4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11286"/>
            <a:ext cx="9144000" cy="2577465"/>
            <a:chOff x="0" y="1111286"/>
            <a:chExt cx="9144000" cy="25774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11286"/>
              <a:ext cx="9143432" cy="18711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7054" y="1298400"/>
              <a:ext cx="2220547" cy="239035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32939" y="187451"/>
            <a:ext cx="247904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260"/>
              <a:t>Copyright</a:t>
            </a:r>
            <a:endParaRPr sz="4400"/>
          </a:p>
        </p:txBody>
      </p:sp>
      <p:sp>
        <p:nvSpPr>
          <p:cNvPr id="6" name="object 6"/>
          <p:cNvSpPr txBox="1"/>
          <p:nvPr/>
        </p:nvSpPr>
        <p:spPr>
          <a:xfrm>
            <a:off x="682375" y="1435608"/>
            <a:ext cx="7804150" cy="3332479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algn="ctr" marL="2282825" marR="144780">
              <a:lnSpc>
                <a:spcPct val="100699"/>
              </a:lnSpc>
              <a:spcBef>
                <a:spcPts val="75"/>
              </a:spcBef>
            </a:pPr>
            <a:r>
              <a:rPr dirty="0" sz="2900" spc="-365">
                <a:latin typeface="Verdana"/>
                <a:cs typeface="Verdana"/>
              </a:rPr>
              <a:t>O</a:t>
            </a:r>
            <a:r>
              <a:rPr dirty="0" sz="2900" spc="-300">
                <a:latin typeface="Verdana"/>
                <a:cs typeface="Verdana"/>
              </a:rPr>
              <a:t>gn</a:t>
            </a:r>
            <a:r>
              <a:rPr dirty="0" sz="2900" spc="-85">
                <a:latin typeface="Verdana"/>
                <a:cs typeface="Verdana"/>
              </a:rPr>
              <a:t>i</a:t>
            </a:r>
            <a:r>
              <a:rPr dirty="0" sz="2900" spc="-450">
                <a:latin typeface="Verdana"/>
                <a:cs typeface="Verdana"/>
              </a:rPr>
              <a:t> </a:t>
            </a:r>
            <a:r>
              <a:rPr dirty="0" sz="2900" spc="-375" b="1">
                <a:latin typeface="Verdana"/>
                <a:cs typeface="Verdana"/>
              </a:rPr>
              <a:t>o</a:t>
            </a:r>
            <a:r>
              <a:rPr dirty="0" sz="2900" spc="-385" b="1">
                <a:latin typeface="Verdana"/>
                <a:cs typeface="Verdana"/>
              </a:rPr>
              <a:t>p</a:t>
            </a:r>
            <a:r>
              <a:rPr dirty="0" sz="2900" spc="-430" b="1">
                <a:latin typeface="Verdana"/>
                <a:cs typeface="Verdana"/>
              </a:rPr>
              <a:t>e</a:t>
            </a:r>
            <a:r>
              <a:rPr dirty="0" sz="2900" spc="-300" b="1">
                <a:latin typeface="Verdana"/>
                <a:cs typeface="Verdana"/>
              </a:rPr>
              <a:t>r</a:t>
            </a:r>
            <a:r>
              <a:rPr dirty="0" sz="2900" spc="-409" b="1">
                <a:latin typeface="Verdana"/>
                <a:cs typeface="Verdana"/>
              </a:rPr>
              <a:t>a</a:t>
            </a:r>
            <a:r>
              <a:rPr dirty="0" sz="2900" spc="-425" b="1">
                <a:latin typeface="Verdana"/>
                <a:cs typeface="Verdana"/>
              </a:rPr>
              <a:t> </a:t>
            </a:r>
            <a:r>
              <a:rPr dirty="0" sz="2900" spc="-375" b="1">
                <a:latin typeface="Verdana"/>
                <a:cs typeface="Verdana"/>
              </a:rPr>
              <a:t>d</a:t>
            </a:r>
            <a:r>
              <a:rPr dirty="0" sz="2900" spc="-430" b="1">
                <a:latin typeface="Verdana"/>
                <a:cs typeface="Verdana"/>
              </a:rPr>
              <a:t>e</a:t>
            </a:r>
            <a:r>
              <a:rPr dirty="0" sz="2900" spc="-175" b="1">
                <a:latin typeface="Verdana"/>
                <a:cs typeface="Verdana"/>
              </a:rPr>
              <a:t>ll</a:t>
            </a:r>
            <a:r>
              <a:rPr dirty="0" sz="2900" spc="-95" b="1">
                <a:latin typeface="Verdana"/>
                <a:cs typeface="Verdana"/>
              </a:rPr>
              <a:t>’</a:t>
            </a:r>
            <a:r>
              <a:rPr dirty="0" sz="2900" spc="-200" b="1">
                <a:latin typeface="Verdana"/>
                <a:cs typeface="Verdana"/>
              </a:rPr>
              <a:t>i</a:t>
            </a:r>
            <a:r>
              <a:rPr dirty="0" sz="2900" spc="-450" b="1">
                <a:latin typeface="Verdana"/>
                <a:cs typeface="Verdana"/>
              </a:rPr>
              <a:t>n</a:t>
            </a:r>
            <a:r>
              <a:rPr dirty="0" sz="2900" spc="-445" b="1">
                <a:latin typeface="Verdana"/>
                <a:cs typeface="Verdana"/>
              </a:rPr>
              <a:t>g</a:t>
            </a:r>
            <a:r>
              <a:rPr dirty="0" sz="2900" spc="-430" b="1">
                <a:latin typeface="Verdana"/>
                <a:cs typeface="Verdana"/>
              </a:rPr>
              <a:t>e</a:t>
            </a:r>
            <a:r>
              <a:rPr dirty="0" sz="2900" spc="-484" b="1">
                <a:latin typeface="Verdana"/>
                <a:cs typeface="Verdana"/>
              </a:rPr>
              <a:t>g</a:t>
            </a:r>
            <a:r>
              <a:rPr dirty="0" sz="2900" spc="-395" b="1">
                <a:latin typeface="Verdana"/>
                <a:cs typeface="Verdana"/>
              </a:rPr>
              <a:t>no</a:t>
            </a:r>
            <a:r>
              <a:rPr dirty="0" sz="2900" spc="-409" b="1">
                <a:latin typeface="Verdana"/>
                <a:cs typeface="Verdana"/>
              </a:rPr>
              <a:t> </a:t>
            </a:r>
            <a:r>
              <a:rPr dirty="0" sz="2900" spc="-290">
                <a:latin typeface="Verdana"/>
                <a:cs typeface="Verdana"/>
              </a:rPr>
              <a:t>è</a:t>
            </a:r>
            <a:r>
              <a:rPr dirty="0" sz="2900" spc="-450">
                <a:latin typeface="Verdana"/>
                <a:cs typeface="Verdana"/>
              </a:rPr>
              <a:t> </a:t>
            </a:r>
            <a:r>
              <a:rPr dirty="0" sz="2900" spc="-190">
                <a:latin typeface="Verdana"/>
                <a:cs typeface="Verdana"/>
              </a:rPr>
              <a:t>c</a:t>
            </a:r>
            <a:r>
              <a:rPr dirty="0" sz="2900" spc="-190">
                <a:latin typeface="Verdana"/>
                <a:cs typeface="Verdana"/>
              </a:rPr>
              <a:t>o</a:t>
            </a:r>
            <a:r>
              <a:rPr dirty="0" sz="2900" spc="-200">
                <a:latin typeface="Verdana"/>
                <a:cs typeface="Verdana"/>
              </a:rPr>
              <a:t>p</a:t>
            </a:r>
            <a:r>
              <a:rPr dirty="0" sz="2900" spc="-295">
                <a:latin typeface="Verdana"/>
                <a:cs typeface="Verdana"/>
              </a:rPr>
              <a:t>e</a:t>
            </a:r>
            <a:r>
              <a:rPr dirty="0" sz="2900" spc="-229">
                <a:latin typeface="Verdana"/>
                <a:cs typeface="Verdana"/>
              </a:rPr>
              <a:t>r</a:t>
            </a:r>
            <a:r>
              <a:rPr dirty="0" sz="2900" spc="-175">
                <a:latin typeface="Verdana"/>
                <a:cs typeface="Verdana"/>
              </a:rPr>
              <a:t>t</a:t>
            </a:r>
            <a:r>
              <a:rPr dirty="0" sz="2900" spc="-204">
                <a:latin typeface="Verdana"/>
                <a:cs typeface="Verdana"/>
              </a:rPr>
              <a:t>a  </a:t>
            </a:r>
            <a:r>
              <a:rPr dirty="0" sz="2900" spc="-200">
                <a:latin typeface="Verdana"/>
                <a:cs typeface="Verdana"/>
              </a:rPr>
              <a:t>d</a:t>
            </a:r>
            <a:r>
              <a:rPr dirty="0" sz="2900" spc="-170">
                <a:latin typeface="Verdana"/>
                <a:cs typeface="Verdana"/>
              </a:rPr>
              <a:t>al</a:t>
            </a:r>
            <a:r>
              <a:rPr dirty="0" sz="2900" spc="-450">
                <a:latin typeface="Verdana"/>
                <a:cs typeface="Verdana"/>
              </a:rPr>
              <a:t> </a:t>
            </a:r>
            <a:r>
              <a:rPr dirty="0" sz="2900" spc="-200">
                <a:latin typeface="Verdana"/>
                <a:cs typeface="Verdana"/>
              </a:rPr>
              <a:t>d</a:t>
            </a:r>
            <a:r>
              <a:rPr dirty="0" sz="2900" spc="-90">
                <a:latin typeface="Verdana"/>
                <a:cs typeface="Verdana"/>
              </a:rPr>
              <a:t>i</a:t>
            </a:r>
            <a:r>
              <a:rPr dirty="0" sz="2900" spc="-229">
                <a:latin typeface="Verdana"/>
                <a:cs typeface="Verdana"/>
              </a:rPr>
              <a:t>r</a:t>
            </a:r>
            <a:r>
              <a:rPr dirty="0" sz="2900" spc="-90">
                <a:latin typeface="Verdana"/>
                <a:cs typeface="Verdana"/>
              </a:rPr>
              <a:t>i</a:t>
            </a:r>
            <a:r>
              <a:rPr dirty="0" sz="2900" spc="-175">
                <a:latin typeface="Verdana"/>
                <a:cs typeface="Verdana"/>
              </a:rPr>
              <a:t>tt</a:t>
            </a:r>
            <a:r>
              <a:rPr dirty="0" sz="2900" spc="-190">
                <a:latin typeface="Verdana"/>
                <a:cs typeface="Verdana"/>
              </a:rPr>
              <a:t>o</a:t>
            </a:r>
            <a:r>
              <a:rPr dirty="0" sz="2900" spc="-445">
                <a:latin typeface="Verdana"/>
                <a:cs typeface="Verdana"/>
              </a:rPr>
              <a:t> </a:t>
            </a:r>
            <a:r>
              <a:rPr dirty="0" sz="2900" spc="-200">
                <a:latin typeface="Verdana"/>
                <a:cs typeface="Verdana"/>
              </a:rPr>
              <a:t>d</a:t>
            </a:r>
            <a:r>
              <a:rPr dirty="0" sz="2900" spc="-60">
                <a:latin typeface="Verdana"/>
                <a:cs typeface="Verdana"/>
              </a:rPr>
              <a:t>’</a:t>
            </a:r>
            <a:r>
              <a:rPr dirty="0" sz="2900" spc="-265">
                <a:latin typeface="Verdana"/>
                <a:cs typeface="Verdana"/>
              </a:rPr>
              <a:t>a</a:t>
            </a:r>
            <a:r>
              <a:rPr dirty="0" sz="2900" spc="-285">
                <a:latin typeface="Verdana"/>
                <a:cs typeface="Verdana"/>
              </a:rPr>
              <a:t>u</a:t>
            </a:r>
            <a:r>
              <a:rPr dirty="0" sz="2900" spc="-175">
                <a:latin typeface="Verdana"/>
                <a:cs typeface="Verdana"/>
              </a:rPr>
              <a:t>t</a:t>
            </a:r>
            <a:r>
              <a:rPr dirty="0" sz="2900" spc="-190">
                <a:latin typeface="Verdana"/>
                <a:cs typeface="Verdana"/>
              </a:rPr>
              <a:t>o</a:t>
            </a:r>
            <a:r>
              <a:rPr dirty="0" sz="2900" spc="-229">
                <a:latin typeface="Verdana"/>
                <a:cs typeface="Verdana"/>
              </a:rPr>
              <a:t>r</a:t>
            </a:r>
            <a:r>
              <a:rPr dirty="0" sz="2900" spc="-295">
                <a:latin typeface="Verdana"/>
                <a:cs typeface="Verdana"/>
              </a:rPr>
              <a:t>e</a:t>
            </a:r>
            <a:r>
              <a:rPr dirty="0" sz="2900" spc="-335">
                <a:latin typeface="Verdana"/>
                <a:cs typeface="Verdana"/>
              </a:rPr>
              <a:t>.</a:t>
            </a:r>
            <a:endParaRPr sz="29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000">
              <a:latin typeface="Verdana"/>
              <a:cs typeface="Verdana"/>
            </a:endParaRPr>
          </a:p>
          <a:p>
            <a:pPr algn="ctr" marL="2141855" marR="5080">
              <a:lnSpc>
                <a:spcPts val="3290"/>
              </a:lnSpc>
              <a:spcBef>
                <a:spcPts val="5"/>
              </a:spcBef>
            </a:pPr>
            <a:r>
              <a:rPr dirty="0" sz="2800" spc="-220" b="1">
                <a:latin typeface="Verdana"/>
                <a:cs typeface="Verdana"/>
              </a:rPr>
              <a:t>L’</a:t>
            </a:r>
            <a:r>
              <a:rPr dirty="0" sz="2800" spc="-405" b="1">
                <a:latin typeface="Verdana"/>
                <a:cs typeface="Verdana"/>
              </a:rPr>
              <a:t>au</a:t>
            </a:r>
            <a:r>
              <a:rPr dirty="0" sz="2800" spc="-204" b="1">
                <a:latin typeface="Verdana"/>
                <a:cs typeface="Verdana"/>
              </a:rPr>
              <a:t>t</a:t>
            </a:r>
            <a:r>
              <a:rPr dirty="0" sz="2800" spc="-375" b="1">
                <a:latin typeface="Verdana"/>
                <a:cs typeface="Verdana"/>
              </a:rPr>
              <a:t>o</a:t>
            </a:r>
            <a:r>
              <a:rPr dirty="0" sz="2800" spc="-285" b="1">
                <a:latin typeface="Verdana"/>
                <a:cs typeface="Verdana"/>
              </a:rPr>
              <a:t>r</a:t>
            </a:r>
            <a:r>
              <a:rPr dirty="0" sz="2800" spc="-409" b="1">
                <a:latin typeface="Verdana"/>
                <a:cs typeface="Verdana"/>
              </a:rPr>
              <a:t>e</a:t>
            </a:r>
            <a:r>
              <a:rPr dirty="0" sz="2800" spc="-400" b="1">
                <a:latin typeface="Verdana"/>
                <a:cs typeface="Verdana"/>
              </a:rPr>
              <a:t> </a:t>
            </a:r>
            <a:r>
              <a:rPr dirty="0" sz="2800" spc="-360" b="1">
                <a:latin typeface="Verdana"/>
                <a:cs typeface="Verdana"/>
              </a:rPr>
              <a:t>p</a:t>
            </a:r>
            <a:r>
              <a:rPr dirty="0" sz="2800" spc="-409" b="1">
                <a:latin typeface="Verdana"/>
                <a:cs typeface="Verdana"/>
              </a:rPr>
              <a:t>u</a:t>
            </a:r>
            <a:r>
              <a:rPr dirty="0" sz="2800" spc="-370" b="1">
                <a:latin typeface="Verdana"/>
                <a:cs typeface="Verdana"/>
              </a:rPr>
              <a:t>ò</a:t>
            </a:r>
            <a:r>
              <a:rPr dirty="0" sz="2800" spc="-400" b="1">
                <a:latin typeface="Verdana"/>
                <a:cs typeface="Verdana"/>
              </a:rPr>
              <a:t> </a:t>
            </a:r>
            <a:r>
              <a:rPr dirty="0" sz="2800" spc="-285" b="1">
                <a:latin typeface="Verdana"/>
                <a:cs typeface="Verdana"/>
              </a:rPr>
              <a:t>r</a:t>
            </a:r>
            <a:r>
              <a:rPr dirty="0" sz="2800" spc="-185" b="1">
                <a:latin typeface="Verdana"/>
                <a:cs typeface="Verdana"/>
              </a:rPr>
              <a:t>i</a:t>
            </a:r>
            <a:r>
              <a:rPr dirty="0" sz="2800" spc="-430" b="1">
                <a:latin typeface="Verdana"/>
                <a:cs typeface="Verdana"/>
              </a:rPr>
              <a:t>s</a:t>
            </a:r>
            <a:r>
              <a:rPr dirty="0" sz="2800" spc="-350" b="1">
                <a:latin typeface="Verdana"/>
                <a:cs typeface="Verdana"/>
              </a:rPr>
              <a:t>er</a:t>
            </a:r>
            <a:r>
              <a:rPr dirty="0" sz="2800" spc="-365" b="1">
                <a:latin typeface="Verdana"/>
                <a:cs typeface="Verdana"/>
              </a:rPr>
              <a:t>v</a:t>
            </a:r>
            <a:r>
              <a:rPr dirty="0" sz="2800" spc="-345" b="1">
                <a:latin typeface="Verdana"/>
                <a:cs typeface="Verdana"/>
              </a:rPr>
              <a:t>ar</a:t>
            </a:r>
            <a:r>
              <a:rPr dirty="0" sz="2800" spc="-430" b="1">
                <a:latin typeface="Verdana"/>
                <a:cs typeface="Verdana"/>
              </a:rPr>
              <a:t>s</a:t>
            </a:r>
            <a:r>
              <a:rPr dirty="0" sz="2800" spc="-185" b="1">
                <a:latin typeface="Verdana"/>
                <a:cs typeface="Verdana"/>
              </a:rPr>
              <a:t>i</a:t>
            </a:r>
            <a:r>
              <a:rPr dirty="0" sz="2800" spc="-395" b="1">
                <a:latin typeface="Verdana"/>
                <a:cs typeface="Verdana"/>
              </a:rPr>
              <a:t> </a:t>
            </a:r>
            <a:r>
              <a:rPr dirty="0" sz="2800" spc="-204" b="1">
                <a:latin typeface="Verdana"/>
                <a:cs typeface="Verdana"/>
              </a:rPr>
              <a:t>t</a:t>
            </a:r>
            <a:r>
              <a:rPr dirty="0" sz="2800" spc="-409" b="1">
                <a:latin typeface="Verdana"/>
                <a:cs typeface="Verdana"/>
              </a:rPr>
              <a:t>u</a:t>
            </a:r>
            <a:r>
              <a:rPr dirty="0" sz="2800" spc="-204" b="1">
                <a:latin typeface="Verdana"/>
                <a:cs typeface="Verdana"/>
              </a:rPr>
              <a:t>tt</a:t>
            </a:r>
            <a:r>
              <a:rPr dirty="0" sz="2800" spc="-185" b="1">
                <a:latin typeface="Verdana"/>
                <a:cs typeface="Verdana"/>
              </a:rPr>
              <a:t>i</a:t>
            </a:r>
            <a:r>
              <a:rPr dirty="0" sz="2800" spc="-395" b="1">
                <a:latin typeface="Verdana"/>
                <a:cs typeface="Verdana"/>
              </a:rPr>
              <a:t> </a:t>
            </a:r>
            <a:r>
              <a:rPr dirty="0" sz="2800" spc="-370" b="1">
                <a:latin typeface="Verdana"/>
                <a:cs typeface="Verdana"/>
              </a:rPr>
              <a:t>o</a:t>
            </a:r>
            <a:r>
              <a:rPr dirty="0" sz="2800" spc="-400" b="1">
                <a:latin typeface="Verdana"/>
                <a:cs typeface="Verdana"/>
              </a:rPr>
              <a:t> </a:t>
            </a:r>
            <a:r>
              <a:rPr dirty="0" sz="2800" spc="-290" b="1">
                <a:latin typeface="Verdana"/>
                <a:cs typeface="Verdana"/>
              </a:rPr>
              <a:t>al</a:t>
            </a:r>
            <a:r>
              <a:rPr dirty="0" sz="2800" spc="-330" b="1">
                <a:latin typeface="Verdana"/>
                <a:cs typeface="Verdana"/>
              </a:rPr>
              <a:t>c</a:t>
            </a:r>
            <a:r>
              <a:rPr dirty="0" sz="2800" spc="-409" b="1">
                <a:latin typeface="Verdana"/>
                <a:cs typeface="Verdana"/>
              </a:rPr>
              <a:t>u</a:t>
            </a:r>
            <a:r>
              <a:rPr dirty="0" sz="2800" spc="-245" b="1">
                <a:latin typeface="Verdana"/>
                <a:cs typeface="Verdana"/>
              </a:rPr>
              <a:t>ni  </a:t>
            </a:r>
            <a:r>
              <a:rPr dirty="0" sz="2800" spc="-225" b="1">
                <a:latin typeface="Verdana"/>
                <a:cs typeface="Verdana"/>
              </a:rPr>
              <a:t>diritti.</a:t>
            </a:r>
            <a:endParaRPr sz="2800">
              <a:latin typeface="Verdana"/>
              <a:cs typeface="Verdana"/>
            </a:endParaRPr>
          </a:p>
          <a:p>
            <a:pPr marL="1278890" marR="30480" indent="-1266825">
              <a:lnSpc>
                <a:spcPts val="4420"/>
              </a:lnSpc>
              <a:spcBef>
                <a:spcPts val="140"/>
              </a:spcBef>
            </a:pPr>
            <a:r>
              <a:rPr dirty="0" sz="2400" spc="-45">
                <a:latin typeface="Tahoma"/>
                <a:cs typeface="Tahoma"/>
              </a:rPr>
              <a:t>Tutte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10">
                <a:latin typeface="Tahoma"/>
                <a:cs typeface="Tahoma"/>
              </a:rPr>
              <a:t>le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20">
                <a:latin typeface="Tahoma"/>
                <a:cs typeface="Tahoma"/>
              </a:rPr>
              <a:t>informazioni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30">
                <a:latin typeface="Tahoma"/>
                <a:cs typeface="Tahoma"/>
              </a:rPr>
              <a:t>contenute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55">
                <a:latin typeface="Tahoma"/>
                <a:cs typeface="Tahoma"/>
              </a:rPr>
              <a:t>su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35">
                <a:latin typeface="Tahoma"/>
                <a:cs typeface="Tahoma"/>
              </a:rPr>
              <a:t>Wikipedia</a:t>
            </a:r>
            <a:r>
              <a:rPr dirty="0" sz="2400" spc="-270">
                <a:latin typeface="Tahoma"/>
                <a:cs typeface="Tahoma"/>
              </a:rPr>
              <a:t> </a:t>
            </a:r>
            <a:r>
              <a:rPr dirty="0" sz="2400" spc="-30">
                <a:latin typeface="Tahoma"/>
                <a:cs typeface="Tahoma"/>
              </a:rPr>
              <a:t>sono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10">
                <a:latin typeface="Tahoma"/>
                <a:cs typeface="Tahoma"/>
              </a:rPr>
              <a:t>distribuite </a:t>
            </a:r>
            <a:r>
              <a:rPr dirty="0" sz="2400" spc="-735">
                <a:latin typeface="Tahoma"/>
                <a:cs typeface="Tahoma"/>
              </a:rPr>
              <a:t> </a:t>
            </a:r>
            <a:r>
              <a:rPr dirty="0" sz="2400" spc="-45">
                <a:latin typeface="Tahoma"/>
                <a:cs typeface="Tahoma"/>
              </a:rPr>
              <a:t>s</a:t>
            </a:r>
            <a:r>
              <a:rPr dirty="0" sz="2400" spc="-45">
                <a:latin typeface="Tahoma"/>
                <a:cs typeface="Tahoma"/>
              </a:rPr>
              <a:t>o</a:t>
            </a:r>
            <a:r>
              <a:rPr dirty="0" sz="2400" spc="5">
                <a:latin typeface="Tahoma"/>
                <a:cs typeface="Tahoma"/>
              </a:rPr>
              <a:t>tt</a:t>
            </a:r>
            <a:r>
              <a:rPr dirty="0" sz="2400" spc="-5">
                <a:latin typeface="Tahoma"/>
                <a:cs typeface="Tahoma"/>
              </a:rPr>
              <a:t>o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60">
                <a:latin typeface="Tahoma"/>
                <a:cs typeface="Tahoma"/>
              </a:rPr>
              <a:t>l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60">
                <a:latin typeface="Tahoma"/>
                <a:cs typeface="Tahoma"/>
              </a:rPr>
              <a:t>l</a:t>
            </a:r>
            <a:r>
              <a:rPr dirty="0" sz="2400" spc="35">
                <a:latin typeface="Tahoma"/>
                <a:cs typeface="Tahoma"/>
              </a:rPr>
              <a:t>i</a:t>
            </a:r>
            <a:r>
              <a:rPr dirty="0" sz="2400" spc="-10">
                <a:latin typeface="Tahoma"/>
                <a:cs typeface="Tahoma"/>
              </a:rPr>
              <a:t>c</a:t>
            </a:r>
            <a:r>
              <a:rPr dirty="0" sz="2400" spc="-80">
                <a:latin typeface="Tahoma"/>
                <a:cs typeface="Tahoma"/>
              </a:rPr>
              <a:t>e</a:t>
            </a:r>
            <a:r>
              <a:rPr dirty="0" sz="2400" spc="-35">
                <a:latin typeface="Tahoma"/>
                <a:cs typeface="Tahoma"/>
              </a:rPr>
              <a:t>n</a:t>
            </a:r>
            <a:r>
              <a:rPr dirty="0" sz="2400" spc="-45">
                <a:latin typeface="Tahoma"/>
                <a:cs typeface="Tahoma"/>
              </a:rPr>
              <a:t>z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210" b="1">
                <a:latin typeface="Tahoma"/>
                <a:cs typeface="Tahoma"/>
              </a:rPr>
              <a:t>CC</a:t>
            </a:r>
            <a:r>
              <a:rPr dirty="0" sz="2400" spc="-229" b="1">
                <a:latin typeface="Tahoma"/>
                <a:cs typeface="Tahoma"/>
              </a:rPr>
              <a:t> </a:t>
            </a:r>
            <a:r>
              <a:rPr dirty="0" sz="2400" spc="-200" b="1">
                <a:latin typeface="Tahoma"/>
                <a:cs typeface="Tahoma"/>
              </a:rPr>
              <a:t>B</a:t>
            </a:r>
            <a:r>
              <a:rPr dirty="0" sz="2400" spc="-350" b="1">
                <a:latin typeface="Tahoma"/>
                <a:cs typeface="Tahoma"/>
              </a:rPr>
              <a:t>Y</a:t>
            </a:r>
            <a:r>
              <a:rPr dirty="0" sz="2400" spc="-240" b="1">
                <a:latin typeface="Tahoma"/>
                <a:cs typeface="Tahoma"/>
              </a:rPr>
              <a:t>-</a:t>
            </a:r>
            <a:r>
              <a:rPr dirty="0" sz="2400" spc="-229" b="1">
                <a:latin typeface="Tahoma"/>
                <a:cs typeface="Tahoma"/>
              </a:rPr>
              <a:t>SA</a:t>
            </a:r>
            <a:r>
              <a:rPr dirty="0" sz="2400" spc="-235" b="1">
                <a:latin typeface="Tahoma"/>
                <a:cs typeface="Tahoma"/>
              </a:rPr>
              <a:t> </a:t>
            </a:r>
            <a:r>
              <a:rPr dirty="0" sz="2400" spc="-135">
                <a:latin typeface="Tahoma"/>
                <a:cs typeface="Tahoma"/>
              </a:rPr>
              <a:t>(</a:t>
            </a:r>
            <a:r>
              <a:rPr dirty="0" sz="2400" spc="-195">
                <a:latin typeface="Tahoma"/>
                <a:cs typeface="Tahoma"/>
              </a:rPr>
              <a:t>3</a:t>
            </a:r>
            <a:r>
              <a:rPr dirty="0" sz="2400" spc="-130">
                <a:latin typeface="Tahoma"/>
                <a:cs typeface="Tahoma"/>
              </a:rPr>
              <a:t>.</a:t>
            </a:r>
            <a:r>
              <a:rPr dirty="0" sz="2400" spc="-120">
                <a:latin typeface="Tahoma"/>
                <a:cs typeface="Tahoma"/>
              </a:rPr>
              <a:t>0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5">
                <a:latin typeface="Tahoma"/>
                <a:cs typeface="Tahoma"/>
              </a:rPr>
              <a:t>o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80">
                <a:latin typeface="Tahoma"/>
                <a:cs typeface="Tahoma"/>
              </a:rPr>
              <a:t>s</a:t>
            </a:r>
            <a:r>
              <a:rPr dirty="0" sz="2400" spc="-45">
                <a:latin typeface="Tahoma"/>
                <a:cs typeface="Tahoma"/>
              </a:rPr>
              <a:t>u</a:t>
            </a:r>
            <a:r>
              <a:rPr dirty="0" sz="2400" spc="5">
                <a:latin typeface="Tahoma"/>
                <a:cs typeface="Tahoma"/>
              </a:rPr>
              <a:t>p</a:t>
            </a:r>
            <a:r>
              <a:rPr dirty="0" sz="2400" spc="-70">
                <a:latin typeface="Tahoma"/>
                <a:cs typeface="Tahoma"/>
              </a:rPr>
              <a:t>e</a:t>
            </a:r>
            <a:r>
              <a:rPr dirty="0" sz="2400" spc="-45">
                <a:latin typeface="Tahoma"/>
                <a:cs typeface="Tahoma"/>
              </a:rPr>
              <a:t>r</a:t>
            </a:r>
            <a:r>
              <a:rPr dirty="0" sz="2400" spc="10">
                <a:latin typeface="Tahoma"/>
                <a:cs typeface="Tahoma"/>
              </a:rPr>
              <a:t>io</a:t>
            </a:r>
            <a:r>
              <a:rPr dirty="0" sz="2400" spc="-35">
                <a:latin typeface="Tahoma"/>
                <a:cs typeface="Tahoma"/>
              </a:rPr>
              <a:t>r</a:t>
            </a:r>
            <a:r>
              <a:rPr dirty="0" sz="2400" spc="-80">
                <a:latin typeface="Tahoma"/>
                <a:cs typeface="Tahoma"/>
              </a:rPr>
              <a:t>i)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8191" y="4793995"/>
            <a:ext cx="3644265" cy="11290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06705" indent="-294005">
              <a:lnSpc>
                <a:spcPct val="100000"/>
              </a:lnSpc>
              <a:spcBef>
                <a:spcPts val="100"/>
              </a:spcBef>
              <a:buSzPct val="45833"/>
              <a:buFont typeface="Segoe UI"/>
              <a:buChar char="■"/>
              <a:tabLst>
                <a:tab pos="306070" algn="l"/>
                <a:tab pos="306705" algn="l"/>
                <a:tab pos="1285875" algn="l"/>
              </a:tabLst>
            </a:pPr>
            <a:r>
              <a:rPr dirty="0" sz="2400" spc="-75">
                <a:latin typeface="Tahoma"/>
                <a:cs typeface="Tahoma"/>
              </a:rPr>
              <a:t>CC</a:t>
            </a:r>
            <a:r>
              <a:rPr dirty="0" sz="2400" spc="-75">
                <a:latin typeface="Tahoma"/>
                <a:cs typeface="Tahoma"/>
              </a:rPr>
              <a:t>	</a:t>
            </a:r>
            <a:r>
              <a:rPr dirty="0" sz="2400" spc="-275" i="1">
                <a:latin typeface="Verdana"/>
                <a:cs typeface="Verdana"/>
              </a:rPr>
              <a:t>Cr</a:t>
            </a:r>
            <a:r>
              <a:rPr dirty="0" sz="2400" spc="-300" i="1">
                <a:latin typeface="Verdana"/>
                <a:cs typeface="Verdana"/>
              </a:rPr>
              <a:t>e</a:t>
            </a:r>
            <a:r>
              <a:rPr dirty="0" sz="2400" spc="-160" i="1">
                <a:latin typeface="Verdana"/>
                <a:cs typeface="Verdana"/>
              </a:rPr>
              <a:t>a</a:t>
            </a:r>
            <a:r>
              <a:rPr dirty="0" sz="2400" spc="-180" i="1">
                <a:latin typeface="Verdana"/>
                <a:cs typeface="Verdana"/>
              </a:rPr>
              <a:t>t</a:t>
            </a:r>
            <a:r>
              <a:rPr dirty="0" sz="2400" spc="-85" i="1">
                <a:latin typeface="Verdana"/>
                <a:cs typeface="Verdana"/>
              </a:rPr>
              <a:t>i</a:t>
            </a:r>
            <a:r>
              <a:rPr dirty="0" sz="2400" spc="-350" i="1">
                <a:latin typeface="Verdana"/>
                <a:cs typeface="Verdana"/>
              </a:rPr>
              <a:t>v</a:t>
            </a:r>
            <a:r>
              <a:rPr dirty="0" sz="2400" spc="-280" i="1">
                <a:latin typeface="Verdana"/>
                <a:cs typeface="Verdana"/>
              </a:rPr>
              <a:t>e</a:t>
            </a:r>
            <a:r>
              <a:rPr dirty="0" sz="2400" spc="-390" i="1">
                <a:latin typeface="Verdana"/>
                <a:cs typeface="Verdana"/>
              </a:rPr>
              <a:t> </a:t>
            </a:r>
            <a:r>
              <a:rPr dirty="0" sz="2400" spc="-310" i="1">
                <a:latin typeface="Verdana"/>
                <a:cs typeface="Verdana"/>
              </a:rPr>
              <a:t>C</a:t>
            </a:r>
            <a:r>
              <a:rPr dirty="0" sz="2400" spc="-275" i="1">
                <a:latin typeface="Verdana"/>
                <a:cs typeface="Verdana"/>
              </a:rPr>
              <a:t>o</a:t>
            </a:r>
            <a:r>
              <a:rPr dirty="0" sz="2400" spc="-430" i="1">
                <a:latin typeface="Verdana"/>
                <a:cs typeface="Verdana"/>
              </a:rPr>
              <a:t>mm</a:t>
            </a:r>
            <a:r>
              <a:rPr dirty="0" sz="2400" spc="-229" i="1">
                <a:latin typeface="Verdana"/>
                <a:cs typeface="Verdana"/>
              </a:rPr>
              <a:t>o</a:t>
            </a:r>
            <a:r>
              <a:rPr dirty="0" sz="2400" spc="-260" i="1">
                <a:latin typeface="Verdana"/>
                <a:cs typeface="Verdana"/>
              </a:rPr>
              <a:t>n</a:t>
            </a:r>
            <a:r>
              <a:rPr dirty="0" sz="2400" spc="-290" i="1">
                <a:latin typeface="Verdana"/>
                <a:cs typeface="Verdana"/>
              </a:rPr>
              <a:t>s</a:t>
            </a:r>
            <a:endParaRPr sz="2400">
              <a:latin typeface="Verdana"/>
              <a:cs typeface="Verdana"/>
            </a:endParaRPr>
          </a:p>
          <a:p>
            <a:pPr marL="306705" indent="-294005">
              <a:lnSpc>
                <a:spcPct val="100000"/>
              </a:lnSpc>
              <a:spcBef>
                <a:spcPts val="25"/>
              </a:spcBef>
              <a:buSzPct val="45833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400" spc="-125">
                <a:latin typeface="Tahoma"/>
                <a:cs typeface="Tahoma"/>
              </a:rPr>
              <a:t>BY</a:t>
            </a:r>
            <a:endParaRPr sz="2400">
              <a:latin typeface="Tahoma"/>
              <a:cs typeface="Tahoma"/>
            </a:endParaRPr>
          </a:p>
          <a:p>
            <a:pPr marL="306705" indent="-294005">
              <a:lnSpc>
                <a:spcPct val="100000"/>
              </a:lnSpc>
              <a:spcBef>
                <a:spcPts val="20"/>
              </a:spcBef>
              <a:buSzPct val="45833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400" spc="-95">
                <a:latin typeface="Tahoma"/>
                <a:cs typeface="Tahoma"/>
              </a:rPr>
              <a:t>SA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12001" y="5162803"/>
            <a:ext cx="1405890" cy="76009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dirty="0" sz="2400" spc="-210" i="1">
                <a:latin typeface="Verdana"/>
                <a:cs typeface="Verdana"/>
              </a:rPr>
              <a:t>Attribution </a:t>
            </a:r>
            <a:r>
              <a:rPr dirty="0" sz="2400" spc="-830" i="1">
                <a:latin typeface="Verdana"/>
                <a:cs typeface="Verdana"/>
              </a:rPr>
              <a:t> </a:t>
            </a:r>
            <a:r>
              <a:rPr dirty="0" sz="2400" spc="-370" i="1">
                <a:latin typeface="Verdana"/>
                <a:cs typeface="Verdana"/>
              </a:rPr>
              <a:t>S</a:t>
            </a:r>
            <a:r>
              <a:rPr dirty="0" sz="2400" spc="-340" i="1">
                <a:latin typeface="Verdana"/>
                <a:cs typeface="Verdana"/>
              </a:rPr>
              <a:t>h</a:t>
            </a:r>
            <a:r>
              <a:rPr dirty="0" sz="2400" spc="-215" i="1">
                <a:latin typeface="Verdana"/>
                <a:cs typeface="Verdana"/>
              </a:rPr>
              <a:t>a</a:t>
            </a:r>
            <a:r>
              <a:rPr dirty="0" sz="2400" spc="-150" i="1">
                <a:latin typeface="Verdana"/>
                <a:cs typeface="Verdana"/>
              </a:rPr>
              <a:t>r</a:t>
            </a:r>
            <a:r>
              <a:rPr dirty="0" sz="2400" spc="-280" i="1">
                <a:latin typeface="Verdana"/>
                <a:cs typeface="Verdana"/>
              </a:rPr>
              <a:t>e</a:t>
            </a:r>
            <a:r>
              <a:rPr dirty="0" sz="2400" spc="-390" i="1">
                <a:latin typeface="Verdana"/>
                <a:cs typeface="Verdana"/>
              </a:rPr>
              <a:t> </a:t>
            </a:r>
            <a:r>
              <a:rPr dirty="0" sz="2400" spc="-240" i="1">
                <a:latin typeface="Verdana"/>
                <a:cs typeface="Verdana"/>
              </a:rPr>
              <a:t>Al</a:t>
            </a:r>
            <a:r>
              <a:rPr dirty="0" sz="2400" spc="-85" i="1">
                <a:latin typeface="Verdana"/>
                <a:cs typeface="Verdana"/>
              </a:rPr>
              <a:t>i</a:t>
            </a:r>
            <a:r>
              <a:rPr dirty="0" sz="2400" spc="-280" i="1">
                <a:latin typeface="Verdana"/>
                <a:cs typeface="Verdana"/>
              </a:rPr>
              <a:t>k</a:t>
            </a:r>
            <a:r>
              <a:rPr dirty="0" sz="2400" spc="-280" i="1">
                <a:latin typeface="Verdana"/>
                <a:cs typeface="Verdana"/>
              </a:rPr>
              <a:t>e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41792" y="5149595"/>
            <a:ext cx="3035300" cy="763270"/>
          </a:xfrm>
          <a:prstGeom prst="rect">
            <a:avLst/>
          </a:prstGeom>
        </p:spPr>
        <p:txBody>
          <a:bodyPr wrap="square" lIns="0" tIns="768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2000" spc="-25">
                <a:latin typeface="Tahoma"/>
                <a:cs typeface="Tahoma"/>
              </a:rPr>
              <a:t>Attribuzione</a:t>
            </a:r>
            <a:endParaRPr sz="2000">
              <a:latin typeface="Tahoma"/>
              <a:cs typeface="Tahoma"/>
            </a:endParaRPr>
          </a:p>
          <a:p>
            <a:pPr marL="168910">
              <a:lnSpc>
                <a:spcPct val="100000"/>
              </a:lnSpc>
              <a:spcBef>
                <a:spcPts val="500"/>
              </a:spcBef>
            </a:pPr>
            <a:r>
              <a:rPr dirty="0" sz="2000" spc="-45">
                <a:latin typeface="Tahoma"/>
                <a:cs typeface="Tahoma"/>
              </a:rPr>
              <a:t>C</a:t>
            </a:r>
            <a:r>
              <a:rPr dirty="0" sz="2000" spc="-30">
                <a:latin typeface="Tahoma"/>
                <a:cs typeface="Tahoma"/>
              </a:rPr>
              <a:t>o</a:t>
            </a:r>
            <a:r>
              <a:rPr dirty="0" sz="2000" spc="-25">
                <a:latin typeface="Tahoma"/>
                <a:cs typeface="Tahoma"/>
              </a:rPr>
              <a:t>n</a:t>
            </a:r>
            <a:r>
              <a:rPr dirty="0" sz="2000">
                <a:latin typeface="Tahoma"/>
                <a:cs typeface="Tahoma"/>
              </a:rPr>
              <a:t>d</a:t>
            </a:r>
            <a:r>
              <a:rPr dirty="0" sz="2000" spc="-20">
                <a:latin typeface="Tahoma"/>
                <a:cs typeface="Tahoma"/>
              </a:rPr>
              <a:t>i</a:t>
            </a:r>
            <a:r>
              <a:rPr dirty="0" sz="2000" spc="-20">
                <a:latin typeface="Tahoma"/>
                <a:cs typeface="Tahoma"/>
              </a:rPr>
              <a:t>v</a:t>
            </a:r>
            <a:r>
              <a:rPr dirty="0" sz="2000">
                <a:latin typeface="Tahoma"/>
                <a:cs typeface="Tahoma"/>
              </a:rPr>
              <a:t>i</a:t>
            </a:r>
            <a:r>
              <a:rPr dirty="0" sz="2000" spc="25">
                <a:latin typeface="Tahoma"/>
                <a:cs typeface="Tahoma"/>
              </a:rPr>
              <a:t>d</a:t>
            </a:r>
            <a:r>
              <a:rPr dirty="0" sz="2000" spc="35">
                <a:latin typeface="Tahoma"/>
                <a:cs typeface="Tahoma"/>
              </a:rPr>
              <a:t>i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 spc="50">
                <a:latin typeface="Tahoma"/>
                <a:cs typeface="Tahoma"/>
              </a:rPr>
              <a:t>ll</a:t>
            </a:r>
            <a:r>
              <a:rPr dirty="0" sz="2000" spc="-5">
                <a:latin typeface="Tahoma"/>
                <a:cs typeface="Tahoma"/>
              </a:rPr>
              <a:t>o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60">
                <a:latin typeface="Tahoma"/>
                <a:cs typeface="Tahoma"/>
              </a:rPr>
              <a:t>s</a:t>
            </a:r>
            <a:r>
              <a:rPr dirty="0" sz="2000">
                <a:latin typeface="Tahoma"/>
                <a:cs typeface="Tahoma"/>
              </a:rPr>
              <a:t>t</a:t>
            </a:r>
            <a:r>
              <a:rPr dirty="0" sz="2000" spc="-75">
                <a:latin typeface="Tahoma"/>
                <a:cs typeface="Tahoma"/>
              </a:rPr>
              <a:t>e</a:t>
            </a:r>
            <a:r>
              <a:rPr dirty="0" sz="2000" spc="-60">
                <a:latin typeface="Tahoma"/>
                <a:cs typeface="Tahoma"/>
              </a:rPr>
              <a:t>s</a:t>
            </a:r>
            <a:r>
              <a:rPr dirty="0" sz="2000" spc="-60">
                <a:latin typeface="Tahoma"/>
                <a:cs typeface="Tahoma"/>
              </a:rPr>
              <a:t>s</a:t>
            </a:r>
            <a:r>
              <a:rPr dirty="0" sz="2000" spc="-5">
                <a:latin typeface="Tahoma"/>
                <a:cs typeface="Tahoma"/>
              </a:rPr>
              <a:t>o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25">
                <a:latin typeface="Tahoma"/>
                <a:cs typeface="Tahoma"/>
              </a:rPr>
              <a:t>m</a:t>
            </a:r>
            <a:r>
              <a:rPr dirty="0" sz="2000" spc="-5">
                <a:latin typeface="Tahoma"/>
                <a:cs typeface="Tahoma"/>
              </a:rPr>
              <a:t>o</a:t>
            </a:r>
            <a:r>
              <a:rPr dirty="0" sz="2000">
                <a:latin typeface="Tahoma"/>
                <a:cs typeface="Tahoma"/>
              </a:rPr>
              <a:t>d</a:t>
            </a:r>
            <a:r>
              <a:rPr dirty="0" sz="2000" spc="-5">
                <a:latin typeface="Tahoma"/>
                <a:cs typeface="Tahoma"/>
              </a:rPr>
              <a:t>o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13080" y="5350133"/>
            <a:ext cx="588010" cy="76200"/>
          </a:xfrm>
          <a:custGeom>
            <a:avLst/>
            <a:gdLst/>
            <a:ahLst/>
            <a:cxnLst/>
            <a:rect l="l" t="t" r="r" b="b"/>
            <a:pathLst>
              <a:path w="588010" h="76200">
                <a:moveTo>
                  <a:pt x="511592" y="42862"/>
                </a:moveTo>
                <a:lnTo>
                  <a:pt x="511592" y="76200"/>
                </a:lnTo>
                <a:lnTo>
                  <a:pt x="578267" y="42862"/>
                </a:lnTo>
                <a:lnTo>
                  <a:pt x="511592" y="42862"/>
                </a:lnTo>
                <a:close/>
              </a:path>
              <a:path w="588010" h="76200">
                <a:moveTo>
                  <a:pt x="511592" y="33337"/>
                </a:moveTo>
                <a:lnTo>
                  <a:pt x="511592" y="42862"/>
                </a:lnTo>
                <a:lnTo>
                  <a:pt x="524292" y="42862"/>
                </a:lnTo>
                <a:lnTo>
                  <a:pt x="524292" y="33337"/>
                </a:lnTo>
                <a:lnTo>
                  <a:pt x="511592" y="33337"/>
                </a:lnTo>
                <a:close/>
              </a:path>
              <a:path w="588010" h="76200">
                <a:moveTo>
                  <a:pt x="511592" y="0"/>
                </a:moveTo>
                <a:lnTo>
                  <a:pt x="511592" y="33337"/>
                </a:lnTo>
                <a:lnTo>
                  <a:pt x="524292" y="33337"/>
                </a:lnTo>
                <a:lnTo>
                  <a:pt x="524292" y="42862"/>
                </a:lnTo>
                <a:lnTo>
                  <a:pt x="578270" y="42861"/>
                </a:lnTo>
                <a:lnTo>
                  <a:pt x="587792" y="38100"/>
                </a:lnTo>
                <a:lnTo>
                  <a:pt x="511592" y="0"/>
                </a:lnTo>
                <a:close/>
              </a:path>
              <a:path w="588010" h="76200">
                <a:moveTo>
                  <a:pt x="0" y="33336"/>
                </a:moveTo>
                <a:lnTo>
                  <a:pt x="0" y="42861"/>
                </a:lnTo>
                <a:lnTo>
                  <a:pt x="511592" y="42862"/>
                </a:lnTo>
                <a:lnTo>
                  <a:pt x="511592" y="33337"/>
                </a:lnTo>
                <a:lnTo>
                  <a:pt x="0" y="333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555615" y="5708613"/>
            <a:ext cx="588010" cy="76200"/>
          </a:xfrm>
          <a:custGeom>
            <a:avLst/>
            <a:gdLst/>
            <a:ahLst/>
            <a:cxnLst/>
            <a:rect l="l" t="t" r="r" b="b"/>
            <a:pathLst>
              <a:path w="588010" h="76200">
                <a:moveTo>
                  <a:pt x="511591" y="42862"/>
                </a:moveTo>
                <a:lnTo>
                  <a:pt x="511591" y="76199"/>
                </a:lnTo>
                <a:lnTo>
                  <a:pt x="578266" y="42862"/>
                </a:lnTo>
                <a:lnTo>
                  <a:pt x="511591" y="42862"/>
                </a:lnTo>
                <a:close/>
              </a:path>
              <a:path w="588010" h="76200">
                <a:moveTo>
                  <a:pt x="511591" y="33337"/>
                </a:moveTo>
                <a:lnTo>
                  <a:pt x="511591" y="42862"/>
                </a:lnTo>
                <a:lnTo>
                  <a:pt x="524292" y="42862"/>
                </a:lnTo>
                <a:lnTo>
                  <a:pt x="524292" y="33337"/>
                </a:lnTo>
                <a:lnTo>
                  <a:pt x="511591" y="33337"/>
                </a:lnTo>
                <a:close/>
              </a:path>
              <a:path w="588010" h="76200">
                <a:moveTo>
                  <a:pt x="511591" y="0"/>
                </a:moveTo>
                <a:lnTo>
                  <a:pt x="511591" y="33337"/>
                </a:lnTo>
                <a:lnTo>
                  <a:pt x="524292" y="33337"/>
                </a:lnTo>
                <a:lnTo>
                  <a:pt x="524292" y="42862"/>
                </a:lnTo>
                <a:lnTo>
                  <a:pt x="578268" y="42861"/>
                </a:lnTo>
                <a:lnTo>
                  <a:pt x="587791" y="38100"/>
                </a:lnTo>
                <a:lnTo>
                  <a:pt x="511591" y="0"/>
                </a:lnTo>
                <a:close/>
              </a:path>
              <a:path w="588010" h="76200">
                <a:moveTo>
                  <a:pt x="0" y="33336"/>
                </a:moveTo>
                <a:lnTo>
                  <a:pt x="0" y="42861"/>
                </a:lnTo>
                <a:lnTo>
                  <a:pt x="511591" y="42862"/>
                </a:lnTo>
                <a:lnTo>
                  <a:pt x="511591" y="33337"/>
                </a:lnTo>
                <a:lnTo>
                  <a:pt x="0" y="333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96068" y="6125971"/>
            <a:ext cx="8490585" cy="58039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548765" marR="5080" indent="-1536700">
              <a:lnSpc>
                <a:spcPct val="102200"/>
              </a:lnSpc>
              <a:spcBef>
                <a:spcPts val="50"/>
              </a:spcBef>
            </a:pPr>
            <a:r>
              <a:rPr dirty="0" sz="1800" spc="-20">
                <a:latin typeface="Tahoma"/>
                <a:cs typeface="Tahoma"/>
              </a:rPr>
              <a:t>Fatto</a:t>
            </a:r>
            <a:r>
              <a:rPr dirty="0" sz="1800" spc="-195">
                <a:latin typeface="Tahoma"/>
                <a:cs typeface="Tahoma"/>
              </a:rPr>
              <a:t> </a:t>
            </a:r>
            <a:r>
              <a:rPr dirty="0" sz="1800" spc="-25">
                <a:latin typeface="Tahoma"/>
                <a:cs typeface="Tahoma"/>
              </a:rPr>
              <a:t>salvo</a:t>
            </a:r>
            <a:r>
              <a:rPr dirty="0" sz="1800" spc="-195">
                <a:latin typeface="Tahoma"/>
                <a:cs typeface="Tahoma"/>
              </a:rPr>
              <a:t> </a:t>
            </a:r>
            <a:r>
              <a:rPr dirty="0" sz="1800" spc="30">
                <a:latin typeface="Tahoma"/>
                <a:cs typeface="Tahoma"/>
              </a:rPr>
              <a:t>il</a:t>
            </a:r>
            <a:r>
              <a:rPr dirty="0" sz="1800" spc="-190">
                <a:latin typeface="Tahoma"/>
                <a:cs typeface="Tahoma"/>
              </a:rPr>
              <a:t> </a:t>
            </a:r>
            <a:r>
              <a:rPr dirty="0" sz="1800">
                <a:latin typeface="Tahoma"/>
                <a:cs typeface="Tahoma"/>
              </a:rPr>
              <a:t>diritto</a:t>
            </a:r>
            <a:r>
              <a:rPr dirty="0" sz="1800" spc="-195">
                <a:latin typeface="Tahoma"/>
                <a:cs typeface="Tahoma"/>
              </a:rPr>
              <a:t> </a:t>
            </a:r>
            <a:r>
              <a:rPr dirty="0" sz="1800" spc="15">
                <a:latin typeface="Tahoma"/>
                <a:cs typeface="Tahoma"/>
              </a:rPr>
              <a:t>di</a:t>
            </a:r>
            <a:r>
              <a:rPr dirty="0" sz="1800" spc="-200">
                <a:latin typeface="Tahoma"/>
                <a:cs typeface="Tahoma"/>
              </a:rPr>
              <a:t> </a:t>
            </a:r>
            <a:r>
              <a:rPr dirty="0" sz="1800" spc="-20">
                <a:latin typeface="Tahoma"/>
                <a:cs typeface="Tahoma"/>
              </a:rPr>
              <a:t>critica,</a:t>
            </a:r>
            <a:r>
              <a:rPr dirty="0" sz="1800" spc="-195">
                <a:latin typeface="Tahoma"/>
                <a:cs typeface="Tahoma"/>
              </a:rPr>
              <a:t> </a:t>
            </a:r>
            <a:r>
              <a:rPr dirty="0" sz="1800" spc="15">
                <a:latin typeface="Tahoma"/>
                <a:cs typeface="Tahoma"/>
              </a:rPr>
              <a:t>di</a:t>
            </a:r>
            <a:r>
              <a:rPr dirty="0" sz="1800" spc="-200">
                <a:latin typeface="Tahoma"/>
                <a:cs typeface="Tahoma"/>
              </a:rPr>
              <a:t> </a:t>
            </a:r>
            <a:r>
              <a:rPr dirty="0" sz="1800" spc="-35">
                <a:latin typeface="Tahoma"/>
                <a:cs typeface="Tahoma"/>
              </a:rPr>
              <a:t>discussione,</a:t>
            </a:r>
            <a:r>
              <a:rPr dirty="0" sz="1800" spc="-190">
                <a:latin typeface="Tahoma"/>
                <a:cs typeface="Tahoma"/>
              </a:rPr>
              <a:t> </a:t>
            </a:r>
            <a:r>
              <a:rPr dirty="0" sz="1800" spc="15">
                <a:latin typeface="Tahoma"/>
                <a:cs typeface="Tahoma"/>
              </a:rPr>
              <a:t>di</a:t>
            </a:r>
            <a:r>
              <a:rPr dirty="0" sz="1800" spc="-200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riutilizzo</a:t>
            </a:r>
            <a:r>
              <a:rPr dirty="0" sz="1800" spc="-195">
                <a:latin typeface="Tahoma"/>
                <a:cs typeface="Tahoma"/>
              </a:rPr>
              <a:t> </a:t>
            </a:r>
            <a:r>
              <a:rPr dirty="0" sz="1800" spc="-30">
                <a:latin typeface="Tahoma"/>
                <a:cs typeface="Tahoma"/>
              </a:rPr>
              <a:t>per</a:t>
            </a:r>
            <a:r>
              <a:rPr dirty="0" sz="1800" spc="-195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l’istruzione</a:t>
            </a:r>
            <a:r>
              <a:rPr dirty="0" sz="1800" spc="-200">
                <a:latin typeface="Tahoma"/>
                <a:cs typeface="Tahoma"/>
              </a:rPr>
              <a:t> </a:t>
            </a:r>
            <a:r>
              <a:rPr dirty="0" sz="1800" spc="-40">
                <a:latin typeface="Tahoma"/>
                <a:cs typeface="Tahoma"/>
              </a:rPr>
              <a:t>a</a:t>
            </a:r>
            <a:r>
              <a:rPr dirty="0" sz="1800" spc="-190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fini</a:t>
            </a:r>
            <a:r>
              <a:rPr dirty="0" sz="1800" spc="-200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illustrativi</a:t>
            </a:r>
            <a:r>
              <a:rPr dirty="0" sz="1800" spc="-200">
                <a:latin typeface="Tahoma"/>
                <a:cs typeface="Tahoma"/>
              </a:rPr>
              <a:t> </a:t>
            </a:r>
            <a:r>
              <a:rPr dirty="0" sz="1800" spc="-55">
                <a:latin typeface="Tahoma"/>
                <a:cs typeface="Tahoma"/>
              </a:rPr>
              <a:t>e </a:t>
            </a:r>
            <a:r>
              <a:rPr dirty="0" sz="1800" spc="-545">
                <a:latin typeface="Tahoma"/>
                <a:cs typeface="Tahoma"/>
              </a:rPr>
              <a:t> </a:t>
            </a:r>
            <a:r>
              <a:rPr dirty="0" sz="1800" spc="15">
                <a:latin typeface="Tahoma"/>
                <a:cs typeface="Tahoma"/>
              </a:rPr>
              <a:t>di</a:t>
            </a:r>
            <a:r>
              <a:rPr dirty="0" sz="1800" spc="-210">
                <a:latin typeface="Tahoma"/>
                <a:cs typeface="Tahoma"/>
              </a:rPr>
              <a:t> </a:t>
            </a:r>
            <a:r>
              <a:rPr dirty="0" sz="1800" spc="-20">
                <a:latin typeface="Tahoma"/>
                <a:cs typeface="Tahoma"/>
              </a:rPr>
              <a:t>corta</a:t>
            </a:r>
            <a:r>
              <a:rPr dirty="0" sz="1800" spc="-200">
                <a:latin typeface="Tahoma"/>
                <a:cs typeface="Tahoma"/>
              </a:rPr>
              <a:t> </a:t>
            </a:r>
            <a:r>
              <a:rPr dirty="0" sz="1800" spc="-15">
                <a:latin typeface="Tahoma"/>
                <a:cs typeface="Tahoma"/>
              </a:rPr>
              <a:t>citazione</a:t>
            </a:r>
            <a:r>
              <a:rPr dirty="0" sz="1800" spc="-204">
                <a:latin typeface="Tahoma"/>
                <a:cs typeface="Tahoma"/>
              </a:rPr>
              <a:t> </a:t>
            </a:r>
            <a:r>
              <a:rPr dirty="0" sz="1800" spc="-65">
                <a:latin typeface="Tahoma"/>
                <a:cs typeface="Tahoma"/>
              </a:rPr>
              <a:t>(art.</a:t>
            </a:r>
            <a:r>
              <a:rPr dirty="0" sz="1800" spc="-204">
                <a:latin typeface="Tahoma"/>
                <a:cs typeface="Tahoma"/>
              </a:rPr>
              <a:t> </a:t>
            </a:r>
            <a:r>
              <a:rPr dirty="0" sz="1800" spc="-90">
                <a:latin typeface="Tahoma"/>
                <a:cs typeface="Tahoma"/>
              </a:rPr>
              <a:t>70</a:t>
            </a:r>
            <a:r>
              <a:rPr dirty="0" sz="1800" spc="-200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della</a:t>
            </a:r>
            <a:r>
              <a:rPr dirty="0" sz="1800" spc="-195">
                <a:latin typeface="Tahoma"/>
                <a:cs typeface="Tahoma"/>
              </a:rPr>
              <a:t> </a:t>
            </a:r>
            <a:r>
              <a:rPr dirty="0" sz="1800" spc="-65">
                <a:latin typeface="Tahoma"/>
                <a:cs typeface="Tahoma"/>
              </a:rPr>
              <a:t>Legge</a:t>
            </a:r>
            <a:r>
              <a:rPr dirty="0" sz="1800" spc="-210">
                <a:latin typeface="Tahoma"/>
                <a:cs typeface="Tahoma"/>
              </a:rPr>
              <a:t> </a:t>
            </a:r>
            <a:r>
              <a:rPr dirty="0" sz="1800" spc="-20">
                <a:latin typeface="Tahoma"/>
                <a:cs typeface="Tahoma"/>
              </a:rPr>
              <a:t>sul</a:t>
            </a:r>
            <a:r>
              <a:rPr dirty="0" sz="1800" spc="-200">
                <a:latin typeface="Tahoma"/>
                <a:cs typeface="Tahoma"/>
              </a:rPr>
              <a:t> </a:t>
            </a:r>
            <a:r>
              <a:rPr dirty="0" sz="1800">
                <a:latin typeface="Tahoma"/>
                <a:cs typeface="Tahoma"/>
              </a:rPr>
              <a:t>diritto</a:t>
            </a:r>
            <a:r>
              <a:rPr dirty="0" sz="1800" spc="-200">
                <a:latin typeface="Tahoma"/>
                <a:cs typeface="Tahoma"/>
              </a:rPr>
              <a:t> </a:t>
            </a:r>
            <a:r>
              <a:rPr dirty="0" sz="1800" spc="-30">
                <a:latin typeface="Tahoma"/>
                <a:cs typeface="Tahoma"/>
              </a:rPr>
              <a:t>d’autore)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00638" y="154939"/>
            <a:ext cx="374332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254"/>
              <a:t>L</a:t>
            </a:r>
            <a:r>
              <a:rPr dirty="0" sz="4800" spc="-140"/>
              <a:t>i</a:t>
            </a:r>
            <a:r>
              <a:rPr dirty="0" sz="4800" spc="-300"/>
              <a:t>c</a:t>
            </a:r>
            <a:r>
              <a:rPr dirty="0" sz="4800" spc="-350"/>
              <a:t>en</a:t>
            </a:r>
            <a:r>
              <a:rPr dirty="0" sz="4800" spc="-320"/>
              <a:t>z</a:t>
            </a:r>
            <a:r>
              <a:rPr dirty="0" sz="4800" spc="-365"/>
              <a:t>e</a:t>
            </a:r>
            <a:r>
              <a:rPr dirty="0" sz="4800" spc="-445"/>
              <a:t> </a:t>
            </a:r>
            <a:r>
              <a:rPr dirty="0" sz="4800" spc="-80"/>
              <a:t>l</a:t>
            </a:r>
            <a:r>
              <a:rPr dirty="0" sz="4800" spc="-130"/>
              <a:t>i</a:t>
            </a:r>
            <a:r>
              <a:rPr dirty="0" sz="4800" spc="-290"/>
              <a:t>b</a:t>
            </a:r>
            <a:r>
              <a:rPr dirty="0" sz="4800" spc="-270"/>
              <a:t>er</a:t>
            </a:r>
            <a:r>
              <a:rPr dirty="0" sz="4800" spc="-365"/>
              <a:t>e</a:t>
            </a:r>
            <a:endParaRPr sz="4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786127"/>
            <a:ext cx="3541776" cy="17586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20464" y="2032433"/>
            <a:ext cx="3665710" cy="126466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1222" y="4430293"/>
            <a:ext cx="6065804" cy="142872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59778" y="3858762"/>
            <a:ext cx="2412998" cy="24003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54200" y="297180"/>
            <a:ext cx="543496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340"/>
              <a:t>Op</a:t>
            </a:r>
            <a:r>
              <a:rPr dirty="0" sz="4400" spc="-300"/>
              <a:t>e</a:t>
            </a:r>
            <a:r>
              <a:rPr dirty="0" sz="4400" spc="-165"/>
              <a:t>r</a:t>
            </a:r>
            <a:r>
              <a:rPr dirty="0" sz="4400" spc="-320"/>
              <a:t>a</a:t>
            </a:r>
            <a:r>
              <a:rPr dirty="0" sz="4400" spc="-409"/>
              <a:t> </a:t>
            </a:r>
            <a:r>
              <a:rPr dirty="0" sz="4400" spc="-280"/>
              <a:t>c</a:t>
            </a:r>
            <a:r>
              <a:rPr dirty="0" sz="4400" spc="-210"/>
              <a:t>ultu</a:t>
            </a:r>
            <a:r>
              <a:rPr dirty="0" sz="4400" spc="-185"/>
              <a:t>r</a:t>
            </a:r>
            <a:r>
              <a:rPr dirty="0" sz="4400" spc="-315"/>
              <a:t>a</a:t>
            </a:r>
            <a:r>
              <a:rPr dirty="0" sz="4400" spc="-204"/>
              <a:t>le</a:t>
            </a:r>
            <a:r>
              <a:rPr dirty="0" sz="4400" spc="-425"/>
              <a:t> </a:t>
            </a:r>
            <a:r>
              <a:rPr dirty="0" sz="4400" spc="-95"/>
              <a:t>l</a:t>
            </a:r>
            <a:r>
              <a:rPr dirty="0" sz="4400" spc="-100"/>
              <a:t>i</a:t>
            </a:r>
            <a:r>
              <a:rPr dirty="0" sz="4400" spc="-310"/>
              <a:t>b</a:t>
            </a:r>
            <a:r>
              <a:rPr dirty="0" sz="4400" spc="-300"/>
              <a:t>e</a:t>
            </a:r>
            <a:r>
              <a:rPr dirty="0" sz="4400" spc="-165"/>
              <a:t>r</a:t>
            </a:r>
            <a:r>
              <a:rPr dirty="0" sz="4400" spc="-320"/>
              <a:t>a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2972062" y="1378711"/>
            <a:ext cx="2675255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250" b="1">
                <a:latin typeface="Verdana"/>
                <a:cs typeface="Verdana"/>
              </a:rPr>
              <a:t>Li</a:t>
            </a:r>
            <a:r>
              <a:rPr dirty="0" sz="2700" spc="-345" b="1">
                <a:latin typeface="Verdana"/>
                <a:cs typeface="Verdana"/>
              </a:rPr>
              <a:t>b</a:t>
            </a:r>
            <a:r>
              <a:rPr dirty="0" sz="2700" spc="-290" b="1">
                <a:latin typeface="Verdana"/>
                <a:cs typeface="Verdana"/>
              </a:rPr>
              <a:t>ert</a:t>
            </a:r>
            <a:r>
              <a:rPr dirty="0" sz="2700" spc="-385" b="1">
                <a:latin typeface="Verdana"/>
                <a:cs typeface="Verdana"/>
              </a:rPr>
              <a:t>à</a:t>
            </a:r>
            <a:r>
              <a:rPr dirty="0" sz="2700" spc="-385" b="1">
                <a:latin typeface="Verdana"/>
                <a:cs typeface="Verdana"/>
              </a:rPr>
              <a:t> </a:t>
            </a:r>
            <a:r>
              <a:rPr dirty="0" sz="2700" spc="-400" b="1">
                <a:latin typeface="Verdana"/>
                <a:cs typeface="Verdana"/>
              </a:rPr>
              <a:t>es</a:t>
            </a:r>
            <a:r>
              <a:rPr dirty="0" sz="2700" spc="-409" b="1">
                <a:latin typeface="Verdana"/>
                <a:cs typeface="Verdana"/>
              </a:rPr>
              <a:t>s</a:t>
            </a:r>
            <a:r>
              <a:rPr dirty="0" sz="2700" spc="-375" b="1">
                <a:latin typeface="Verdana"/>
                <a:cs typeface="Verdana"/>
              </a:rPr>
              <a:t>e</a:t>
            </a:r>
            <a:r>
              <a:rPr dirty="0" sz="2700" spc="-400" b="1">
                <a:latin typeface="Verdana"/>
                <a:cs typeface="Verdana"/>
              </a:rPr>
              <a:t>n</a:t>
            </a:r>
            <a:r>
              <a:rPr dirty="0" sz="2700" spc="-375" b="1">
                <a:latin typeface="Verdana"/>
                <a:cs typeface="Verdana"/>
              </a:rPr>
              <a:t>z</a:t>
            </a:r>
            <a:r>
              <a:rPr dirty="0" sz="2700" spc="-180" b="1">
                <a:latin typeface="Verdana"/>
                <a:cs typeface="Verdana"/>
              </a:rPr>
              <a:t>i</a:t>
            </a:r>
            <a:r>
              <a:rPr dirty="0" sz="2700" spc="-270" b="1">
                <a:latin typeface="Verdana"/>
                <a:cs typeface="Verdana"/>
              </a:rPr>
              <a:t>al</a:t>
            </a:r>
            <a:r>
              <a:rPr dirty="0" sz="2700" spc="-180" b="1">
                <a:latin typeface="Verdana"/>
                <a:cs typeface="Verdana"/>
              </a:rPr>
              <a:t>i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72062" y="1799335"/>
            <a:ext cx="5074285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z="2700" spc="-160">
                <a:latin typeface="Verdana"/>
                <a:cs typeface="Verdana"/>
              </a:rPr>
              <a:t>la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0">
                <a:latin typeface="Verdana"/>
                <a:cs typeface="Verdana"/>
              </a:rPr>
              <a:t>libertà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35">
                <a:latin typeface="Verdana"/>
                <a:cs typeface="Verdana"/>
              </a:rPr>
              <a:t>di</a:t>
            </a:r>
            <a:r>
              <a:rPr dirty="0" sz="2700" spc="-415">
                <a:latin typeface="Verdana"/>
                <a:cs typeface="Verdana"/>
              </a:rPr>
              <a:t> </a:t>
            </a:r>
            <a:r>
              <a:rPr dirty="0" sz="2700" spc="-254">
                <a:latin typeface="Verdana"/>
                <a:cs typeface="Verdana"/>
              </a:rPr>
              <a:t>usare</a:t>
            </a:r>
            <a:r>
              <a:rPr dirty="0" sz="2700" spc="-415">
                <a:latin typeface="Verdana"/>
                <a:cs typeface="Verdana"/>
              </a:rPr>
              <a:t> 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15">
                <a:latin typeface="Verdana"/>
                <a:cs typeface="Verdana"/>
              </a:rPr>
              <a:t> </a:t>
            </a:r>
            <a:r>
              <a:rPr dirty="0" sz="2700" spc="-235">
                <a:latin typeface="Verdana"/>
                <a:cs typeface="Verdana"/>
              </a:rPr>
              <a:t>rappresentare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00662" y="2079752"/>
            <a:ext cx="1036955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60">
                <a:latin typeface="Verdana"/>
                <a:cs typeface="Verdana"/>
              </a:rPr>
              <a:t>l</a:t>
            </a:r>
            <a:r>
              <a:rPr dirty="0" sz="2700" spc="-55">
                <a:latin typeface="Verdana"/>
                <a:cs typeface="Verdana"/>
              </a:rPr>
              <a:t>'</a:t>
            </a:r>
            <a:r>
              <a:rPr dirty="0" sz="2700" spc="-185">
                <a:latin typeface="Verdana"/>
                <a:cs typeface="Verdana"/>
              </a:rPr>
              <a:t>o</a:t>
            </a:r>
            <a:r>
              <a:rPr dirty="0" sz="2700" spc="-185">
                <a:latin typeface="Verdana"/>
                <a:cs typeface="Verdana"/>
              </a:rPr>
              <a:t>p</a:t>
            </a:r>
            <a:r>
              <a:rPr dirty="0" sz="2700" spc="-290">
                <a:latin typeface="Verdana"/>
                <a:cs typeface="Verdana"/>
              </a:rPr>
              <a:t>e</a:t>
            </a:r>
            <a:r>
              <a:rPr dirty="0" sz="2700" spc="-204">
                <a:latin typeface="Verdana"/>
                <a:cs typeface="Verdana"/>
              </a:rPr>
              <a:t>r</a:t>
            </a:r>
            <a:r>
              <a:rPr dirty="0" sz="2700" spc="-265">
                <a:latin typeface="Verdana"/>
                <a:cs typeface="Verdana"/>
              </a:rPr>
              <a:t>a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72062" y="2497328"/>
            <a:ext cx="5582285" cy="3917950"/>
          </a:xfrm>
          <a:prstGeom prst="rect">
            <a:avLst/>
          </a:prstGeom>
        </p:spPr>
        <p:txBody>
          <a:bodyPr wrap="square" lIns="0" tIns="131445" rIns="0" bIns="0" rtlCol="0" vert="horz">
            <a:spAutoFit/>
          </a:bodyPr>
          <a:lstStyle/>
          <a:p>
            <a:pPr marL="241300" marR="1152525" indent="-228600">
              <a:lnSpc>
                <a:spcPct val="71100"/>
              </a:lnSpc>
              <a:spcBef>
                <a:spcPts val="1035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z="2700" spc="-60">
                <a:latin typeface="Verdana"/>
                <a:cs typeface="Verdana"/>
              </a:rPr>
              <a:t>l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60">
                <a:latin typeface="Verdana"/>
                <a:cs typeface="Verdana"/>
              </a:rPr>
              <a:t>l</a:t>
            </a:r>
            <a:r>
              <a:rPr dirty="0" sz="2700" spc="-85">
                <a:latin typeface="Verdana"/>
                <a:cs typeface="Verdana"/>
              </a:rPr>
              <a:t>i</a:t>
            </a:r>
            <a:r>
              <a:rPr dirty="0" sz="2700" spc="-200">
                <a:latin typeface="Verdana"/>
                <a:cs typeface="Verdana"/>
              </a:rPr>
              <a:t>b</a:t>
            </a:r>
            <a:r>
              <a:rPr dirty="0" sz="2700" spc="-275">
                <a:latin typeface="Verdana"/>
                <a:cs typeface="Verdana"/>
              </a:rPr>
              <a:t>e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210">
                <a:latin typeface="Verdana"/>
                <a:cs typeface="Verdana"/>
              </a:rPr>
              <a:t>tà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415">
                <a:latin typeface="Verdana"/>
                <a:cs typeface="Verdana"/>
              </a:rPr>
              <a:t> </a:t>
            </a:r>
            <a:r>
              <a:rPr dirty="0" sz="2700" spc="-275">
                <a:latin typeface="Verdana"/>
                <a:cs typeface="Verdana"/>
              </a:rPr>
              <a:t>s</a:t>
            </a:r>
            <a:r>
              <a:rPr dirty="0" sz="2700" spc="-155">
                <a:latin typeface="Verdana"/>
                <a:cs typeface="Verdana"/>
              </a:rPr>
              <a:t>t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85">
                <a:latin typeface="Verdana"/>
                <a:cs typeface="Verdana"/>
              </a:rPr>
              <a:t>i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15">
                <a:latin typeface="Verdana"/>
                <a:cs typeface="Verdana"/>
              </a:rPr>
              <a:t> </a:t>
            </a:r>
            <a:r>
              <a:rPr dirty="0" sz="2700" spc="-60">
                <a:latin typeface="Verdana"/>
                <a:cs typeface="Verdana"/>
              </a:rPr>
              <a:t>l</a:t>
            </a:r>
            <a:r>
              <a:rPr dirty="0" sz="2700" spc="-55">
                <a:latin typeface="Verdana"/>
                <a:cs typeface="Verdana"/>
              </a:rPr>
              <a:t>'</a:t>
            </a:r>
            <a:r>
              <a:rPr dirty="0" sz="2700" spc="-185">
                <a:latin typeface="Verdana"/>
                <a:cs typeface="Verdana"/>
              </a:rPr>
              <a:t>o</a:t>
            </a:r>
            <a:r>
              <a:rPr dirty="0" sz="2700" spc="-185">
                <a:latin typeface="Verdana"/>
                <a:cs typeface="Verdana"/>
              </a:rPr>
              <a:t>p</a:t>
            </a:r>
            <a:r>
              <a:rPr dirty="0" sz="2700" spc="-275">
                <a:latin typeface="Verdana"/>
                <a:cs typeface="Verdana"/>
              </a:rPr>
              <a:t>e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00">
                <a:latin typeface="Verdana"/>
                <a:cs typeface="Verdana"/>
              </a:rPr>
              <a:t>e  </a:t>
            </a:r>
            <a:r>
              <a:rPr dirty="0" sz="2700" spc="-225">
                <a:latin typeface="Verdana"/>
                <a:cs typeface="Verdana"/>
              </a:rPr>
              <a:t>im</a:t>
            </a:r>
            <a:r>
              <a:rPr dirty="0" sz="2700" spc="-220">
                <a:latin typeface="Verdana"/>
                <a:cs typeface="Verdana"/>
              </a:rPr>
              <a:t>p</a:t>
            </a:r>
            <a:r>
              <a:rPr dirty="0" sz="2700" spc="-200">
                <a:latin typeface="Verdana"/>
                <a:cs typeface="Verdana"/>
              </a:rPr>
              <a:t>ie</a:t>
            </a:r>
            <a:r>
              <a:rPr dirty="0" sz="2700" spc="-280">
                <a:latin typeface="Verdana"/>
                <a:cs typeface="Verdana"/>
              </a:rPr>
              <a:t>g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265">
                <a:latin typeface="Verdana"/>
                <a:cs typeface="Verdana"/>
              </a:rPr>
              <a:t>n</a:t>
            </a:r>
            <a:r>
              <a:rPr dirty="0" sz="2700" spc="-245">
                <a:latin typeface="Verdana"/>
                <a:cs typeface="Verdana"/>
              </a:rPr>
              <a:t>e</a:t>
            </a:r>
            <a:r>
              <a:rPr dirty="0" sz="2700" spc="-415">
                <a:latin typeface="Verdana"/>
                <a:cs typeface="Verdana"/>
              </a:rPr>
              <a:t> </a:t>
            </a:r>
            <a:r>
              <a:rPr dirty="0" sz="2700" spc="-110">
                <a:latin typeface="Verdana"/>
                <a:cs typeface="Verdana"/>
              </a:rPr>
              <a:t>l</a:t>
            </a:r>
            <a:r>
              <a:rPr dirty="0" sz="2700" spc="-225">
                <a:latin typeface="Verdana"/>
                <a:cs typeface="Verdana"/>
              </a:rPr>
              <a:t>e</a:t>
            </a:r>
            <a:r>
              <a:rPr dirty="0" sz="2700" spc="-415">
                <a:latin typeface="Verdana"/>
                <a:cs typeface="Verdana"/>
              </a:rPr>
              <a:t> </a:t>
            </a:r>
            <a:r>
              <a:rPr dirty="0" sz="2700" spc="-180">
                <a:latin typeface="Verdana"/>
                <a:cs typeface="Verdana"/>
              </a:rPr>
              <a:t>info</a:t>
            </a:r>
            <a:r>
              <a:rPr dirty="0" sz="2700" spc="-165">
                <a:latin typeface="Verdana"/>
                <a:cs typeface="Verdana"/>
              </a:rPr>
              <a:t>r</a:t>
            </a:r>
            <a:r>
              <a:rPr dirty="0" sz="2700" spc="-409">
                <a:latin typeface="Verdana"/>
                <a:cs typeface="Verdana"/>
              </a:rPr>
              <a:t>m</a:t>
            </a:r>
            <a:r>
              <a:rPr dirty="0" sz="2700" spc="-250">
                <a:latin typeface="Verdana"/>
                <a:cs typeface="Verdana"/>
              </a:rPr>
              <a:t>a</a:t>
            </a:r>
            <a:r>
              <a:rPr dirty="0" sz="2700" spc="-275">
                <a:latin typeface="Verdana"/>
                <a:cs typeface="Verdana"/>
              </a:rPr>
              <a:t>z</a:t>
            </a:r>
            <a:r>
              <a:rPr dirty="0" sz="2700" spc="-150">
                <a:latin typeface="Verdana"/>
                <a:cs typeface="Verdana"/>
              </a:rPr>
              <a:t>ioni</a:t>
            </a:r>
            <a:endParaRPr sz="2700">
              <a:latin typeface="Verdana"/>
              <a:cs typeface="Verdana"/>
            </a:endParaRPr>
          </a:p>
          <a:p>
            <a:pPr marL="241300" indent="-228600">
              <a:lnSpc>
                <a:spcPts val="3190"/>
              </a:lnSpc>
              <a:buFont typeface="Arial MT"/>
              <a:buChar char="•"/>
              <a:tabLst>
                <a:tab pos="241300" algn="l"/>
              </a:tabLst>
            </a:pPr>
            <a:r>
              <a:rPr dirty="0" sz="2700" spc="-160">
                <a:latin typeface="Verdana"/>
                <a:cs typeface="Verdana"/>
              </a:rPr>
              <a:t>la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0">
                <a:latin typeface="Verdana"/>
                <a:cs typeface="Verdana"/>
              </a:rPr>
              <a:t>libertà</a:t>
            </a:r>
            <a:r>
              <a:rPr dirty="0" sz="2700" spc="-405">
                <a:latin typeface="Verdana"/>
                <a:cs typeface="Verdana"/>
              </a:rPr>
              <a:t> </a:t>
            </a:r>
            <a:r>
              <a:rPr dirty="0" sz="2700" spc="-135">
                <a:latin typeface="Verdana"/>
                <a:cs typeface="Verdana"/>
              </a:rPr>
              <a:t>di</a:t>
            </a:r>
            <a:r>
              <a:rPr dirty="0" sz="2700" spc="-415">
                <a:latin typeface="Verdana"/>
                <a:cs typeface="Verdana"/>
              </a:rPr>
              <a:t> </a:t>
            </a:r>
            <a:r>
              <a:rPr dirty="0" sz="2700" spc="-195">
                <a:latin typeface="Verdana"/>
                <a:cs typeface="Verdana"/>
              </a:rPr>
              <a:t>redistribuire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copie</a:t>
            </a:r>
            <a:endParaRPr sz="2700">
              <a:latin typeface="Verdana"/>
              <a:cs typeface="Verdana"/>
            </a:endParaRPr>
          </a:p>
          <a:p>
            <a:pPr marL="241300" marR="800735" indent="-228600">
              <a:lnSpc>
                <a:spcPct val="71100"/>
              </a:lnSpc>
              <a:spcBef>
                <a:spcPts val="1010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z="2700" spc="-60">
                <a:latin typeface="Verdana"/>
                <a:cs typeface="Verdana"/>
              </a:rPr>
              <a:t>l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60">
                <a:latin typeface="Verdana"/>
                <a:cs typeface="Verdana"/>
              </a:rPr>
              <a:t>l</a:t>
            </a:r>
            <a:r>
              <a:rPr dirty="0" sz="2700" spc="-85">
                <a:latin typeface="Verdana"/>
                <a:cs typeface="Verdana"/>
              </a:rPr>
              <a:t>i</a:t>
            </a:r>
            <a:r>
              <a:rPr dirty="0" sz="2700" spc="-200">
                <a:latin typeface="Verdana"/>
                <a:cs typeface="Verdana"/>
              </a:rPr>
              <a:t>b</a:t>
            </a:r>
            <a:r>
              <a:rPr dirty="0" sz="2700" spc="-275">
                <a:latin typeface="Verdana"/>
                <a:cs typeface="Verdana"/>
              </a:rPr>
              <a:t>e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210">
                <a:latin typeface="Verdana"/>
                <a:cs typeface="Verdana"/>
              </a:rPr>
              <a:t>tà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415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85">
                <a:latin typeface="Verdana"/>
                <a:cs typeface="Verdana"/>
              </a:rPr>
              <a:t>i</a:t>
            </a:r>
            <a:r>
              <a:rPr dirty="0" sz="2700" spc="-275">
                <a:latin typeface="Verdana"/>
                <a:cs typeface="Verdana"/>
              </a:rPr>
              <a:t>s</a:t>
            </a:r>
            <a:r>
              <a:rPr dirty="0" sz="2700" spc="-185">
                <a:latin typeface="Verdana"/>
                <a:cs typeface="Verdana"/>
              </a:rPr>
              <a:t>tr</a:t>
            </a:r>
            <a:r>
              <a:rPr dirty="0" sz="2700" spc="-85">
                <a:latin typeface="Verdana"/>
                <a:cs typeface="Verdana"/>
              </a:rPr>
              <a:t>i</a:t>
            </a:r>
            <a:r>
              <a:rPr dirty="0" sz="2700" spc="-200">
                <a:latin typeface="Verdana"/>
                <a:cs typeface="Verdana"/>
              </a:rPr>
              <a:t>b</a:t>
            </a:r>
            <a:r>
              <a:rPr dirty="0" sz="2700" spc="-235">
                <a:latin typeface="Verdana"/>
                <a:cs typeface="Verdana"/>
              </a:rPr>
              <a:t>u</a:t>
            </a:r>
            <a:r>
              <a:rPr dirty="0" sz="2700" spc="-85">
                <a:latin typeface="Verdana"/>
                <a:cs typeface="Verdana"/>
              </a:rPr>
              <a:t>i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15">
                <a:latin typeface="Verdana"/>
                <a:cs typeface="Verdana"/>
              </a:rPr>
              <a:t> </a:t>
            </a:r>
            <a:r>
              <a:rPr dirty="0" sz="2700" spc="-235">
                <a:latin typeface="Verdana"/>
                <a:cs typeface="Verdana"/>
              </a:rPr>
              <a:t>u</a:t>
            </a:r>
            <a:r>
              <a:rPr dirty="0" sz="2700" spc="-240">
                <a:latin typeface="Verdana"/>
                <a:cs typeface="Verdana"/>
              </a:rPr>
              <a:t>n</a:t>
            </a:r>
            <a:r>
              <a:rPr dirty="0" sz="2700" spc="-55">
                <a:latin typeface="Verdana"/>
                <a:cs typeface="Verdana"/>
              </a:rPr>
              <a:t>'</a:t>
            </a:r>
            <a:r>
              <a:rPr dirty="0" sz="2700" spc="-185">
                <a:latin typeface="Verdana"/>
                <a:cs typeface="Verdana"/>
              </a:rPr>
              <a:t>o</a:t>
            </a:r>
            <a:r>
              <a:rPr dirty="0" sz="2700" spc="-185">
                <a:latin typeface="Verdana"/>
                <a:cs typeface="Verdana"/>
              </a:rPr>
              <a:t>p</a:t>
            </a:r>
            <a:r>
              <a:rPr dirty="0" sz="2700" spc="-275">
                <a:latin typeface="Verdana"/>
                <a:cs typeface="Verdana"/>
              </a:rPr>
              <a:t>e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190">
                <a:latin typeface="Verdana"/>
                <a:cs typeface="Verdana"/>
              </a:rPr>
              <a:t>a  </a:t>
            </a:r>
            <a:r>
              <a:rPr dirty="0" sz="2700" spc="-225">
                <a:latin typeface="Verdana"/>
                <a:cs typeface="Verdana"/>
              </a:rPr>
              <a:t>derivata</a:t>
            </a:r>
            <a:endParaRPr sz="2700">
              <a:latin typeface="Verdana"/>
              <a:cs typeface="Verdana"/>
            </a:endParaRPr>
          </a:p>
          <a:p>
            <a:pPr marL="12700">
              <a:lnSpc>
                <a:spcPts val="3190"/>
              </a:lnSpc>
            </a:pPr>
            <a:r>
              <a:rPr dirty="0" sz="2700" spc="-340" b="1">
                <a:latin typeface="Verdana"/>
                <a:cs typeface="Verdana"/>
              </a:rPr>
              <a:t>Inoltre:</a:t>
            </a:r>
            <a:endParaRPr sz="27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45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z="2700" spc="-420">
                <a:latin typeface="Verdana"/>
                <a:cs typeface="Verdana"/>
              </a:rPr>
              <a:t>D</a:t>
            </a:r>
            <a:r>
              <a:rPr dirty="0" sz="2700" spc="-85">
                <a:latin typeface="Verdana"/>
                <a:cs typeface="Verdana"/>
              </a:rPr>
              <a:t>i</a:t>
            </a:r>
            <a:r>
              <a:rPr dirty="0" sz="2700" spc="-275">
                <a:latin typeface="Verdana"/>
                <a:cs typeface="Verdana"/>
              </a:rPr>
              <a:t>s</a:t>
            </a:r>
            <a:r>
              <a:rPr dirty="0" sz="2700" spc="-185">
                <a:latin typeface="Verdana"/>
                <a:cs typeface="Verdana"/>
              </a:rPr>
              <a:t>p</a:t>
            </a:r>
            <a:r>
              <a:rPr dirty="0" sz="2700" spc="-185">
                <a:latin typeface="Verdana"/>
                <a:cs typeface="Verdana"/>
              </a:rPr>
              <a:t>o</a:t>
            </a:r>
            <a:r>
              <a:rPr dirty="0" sz="2700" spc="-240">
                <a:latin typeface="Verdana"/>
                <a:cs typeface="Verdana"/>
              </a:rPr>
              <a:t>n</a:t>
            </a:r>
            <a:r>
              <a:rPr dirty="0" sz="2700" spc="-85">
                <a:latin typeface="Verdana"/>
                <a:cs typeface="Verdana"/>
              </a:rPr>
              <a:t>i</a:t>
            </a:r>
            <a:r>
              <a:rPr dirty="0" sz="2700" spc="-200">
                <a:latin typeface="Verdana"/>
                <a:cs typeface="Verdana"/>
              </a:rPr>
              <a:t>b</a:t>
            </a:r>
            <a:r>
              <a:rPr dirty="0" sz="2700" spc="-85">
                <a:latin typeface="Verdana"/>
                <a:cs typeface="Verdana"/>
              </a:rPr>
              <a:t>i</a:t>
            </a:r>
            <a:r>
              <a:rPr dirty="0" sz="2700" spc="-60">
                <a:latin typeface="Verdana"/>
                <a:cs typeface="Verdana"/>
              </a:rPr>
              <a:t>l</a:t>
            </a:r>
            <a:r>
              <a:rPr dirty="0" sz="2700" spc="-85">
                <a:latin typeface="Verdana"/>
                <a:cs typeface="Verdana"/>
              </a:rPr>
              <a:t>i</a:t>
            </a:r>
            <a:r>
              <a:rPr dirty="0" sz="2700" spc="-210">
                <a:latin typeface="Verdana"/>
                <a:cs typeface="Verdana"/>
              </a:rPr>
              <a:t>tà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275">
                <a:latin typeface="Verdana"/>
                <a:cs typeface="Verdana"/>
              </a:rPr>
              <a:t>e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415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114">
                <a:latin typeface="Verdana"/>
                <a:cs typeface="Verdana"/>
              </a:rPr>
              <a:t>ti</a:t>
            </a:r>
            <a:r>
              <a:rPr dirty="0" sz="2700" spc="-415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415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o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85">
                <a:latin typeface="Verdana"/>
                <a:cs typeface="Verdana"/>
              </a:rPr>
              <a:t>i</a:t>
            </a:r>
            <a:r>
              <a:rPr dirty="0" sz="2700" spc="-325">
                <a:latin typeface="Verdana"/>
                <a:cs typeface="Verdana"/>
              </a:rPr>
              <a:t>g</a:t>
            </a:r>
            <a:r>
              <a:rPr dirty="0" sz="2700" spc="-85">
                <a:latin typeface="Verdana"/>
                <a:cs typeface="Verdana"/>
              </a:rPr>
              <a:t>i</a:t>
            </a:r>
            <a:r>
              <a:rPr dirty="0" sz="2700" spc="-240">
                <a:latin typeface="Verdana"/>
                <a:cs typeface="Verdana"/>
              </a:rPr>
              <a:t>n</a:t>
            </a:r>
            <a:r>
              <a:rPr dirty="0" sz="2700" spc="-270">
                <a:latin typeface="Verdana"/>
                <a:cs typeface="Verdana"/>
              </a:rPr>
              <a:t>e</a:t>
            </a:r>
            <a:endParaRPr sz="2700">
              <a:latin typeface="Verdana"/>
              <a:cs typeface="Verdana"/>
            </a:endParaRPr>
          </a:p>
          <a:p>
            <a:pPr marL="241300" indent="-228600">
              <a:lnSpc>
                <a:spcPts val="3215"/>
              </a:lnSpc>
              <a:spcBef>
                <a:spcPts val="75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135">
                <a:latin typeface="Verdana"/>
                <a:cs typeface="Verdana"/>
              </a:rPr>
              <a:t>t</a:t>
            </a:r>
            <a:r>
              <a:rPr dirty="0" sz="2700" spc="-100">
                <a:latin typeface="Verdana"/>
                <a:cs typeface="Verdana"/>
              </a:rPr>
              <a:t>i</a:t>
            </a:r>
            <a:r>
              <a:rPr dirty="0" sz="2700" spc="-60">
                <a:latin typeface="Verdana"/>
                <a:cs typeface="Verdana"/>
              </a:rPr>
              <a:t>l</a:t>
            </a:r>
            <a:r>
              <a:rPr dirty="0" sz="2700" spc="-85">
                <a:latin typeface="Verdana"/>
                <a:cs typeface="Verdana"/>
              </a:rPr>
              <a:t>i</a:t>
            </a:r>
            <a:r>
              <a:rPr dirty="0" sz="2700" spc="-275">
                <a:latin typeface="Verdana"/>
                <a:cs typeface="Verdana"/>
              </a:rPr>
              <a:t>zz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15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415">
                <a:latin typeface="Verdana"/>
                <a:cs typeface="Verdana"/>
              </a:rPr>
              <a:t> </a:t>
            </a:r>
            <a:r>
              <a:rPr dirty="0" sz="2700" spc="-235">
                <a:latin typeface="Verdana"/>
                <a:cs typeface="Verdana"/>
              </a:rPr>
              <a:t>u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415">
                <a:latin typeface="Verdana"/>
                <a:cs typeface="Verdana"/>
              </a:rPr>
              <a:t> </a:t>
            </a:r>
            <a:r>
              <a:rPr dirty="0" sz="2700" spc="-170">
                <a:latin typeface="Verdana"/>
                <a:cs typeface="Verdana"/>
              </a:rPr>
              <a:t>f</a:t>
            </a:r>
            <a:r>
              <a:rPr dirty="0" sz="2700" spc="-185">
                <a:latin typeface="Verdana"/>
                <a:cs typeface="Verdana"/>
              </a:rPr>
              <a:t>o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395">
                <a:latin typeface="Verdana"/>
                <a:cs typeface="Verdana"/>
              </a:rPr>
              <a:t>m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165">
                <a:latin typeface="Verdana"/>
                <a:cs typeface="Verdana"/>
              </a:rPr>
              <a:t>to</a:t>
            </a:r>
            <a:r>
              <a:rPr dirty="0" sz="2700" spc="-415">
                <a:latin typeface="Verdana"/>
                <a:cs typeface="Verdana"/>
              </a:rPr>
              <a:t> </a:t>
            </a:r>
            <a:r>
              <a:rPr dirty="0" sz="2700" spc="-60">
                <a:latin typeface="Verdana"/>
                <a:cs typeface="Verdana"/>
              </a:rPr>
              <a:t>l</a:t>
            </a:r>
            <a:r>
              <a:rPr dirty="0" sz="2700" spc="-85">
                <a:latin typeface="Verdana"/>
                <a:cs typeface="Verdana"/>
              </a:rPr>
              <a:t>i</a:t>
            </a:r>
            <a:r>
              <a:rPr dirty="0" sz="2700" spc="-200">
                <a:latin typeface="Verdana"/>
                <a:cs typeface="Verdana"/>
              </a:rPr>
              <a:t>b</a:t>
            </a:r>
            <a:r>
              <a:rPr dirty="0" sz="2700" spc="-275">
                <a:latin typeface="Verdana"/>
                <a:cs typeface="Verdana"/>
              </a:rPr>
              <a:t>e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180">
                <a:latin typeface="Verdana"/>
                <a:cs typeface="Verdana"/>
              </a:rPr>
              <a:t>o</a:t>
            </a:r>
            <a:endParaRPr sz="2700">
              <a:latin typeface="Verdana"/>
              <a:cs typeface="Verdana"/>
            </a:endParaRPr>
          </a:p>
          <a:p>
            <a:pPr marL="241300" indent="-228600">
              <a:lnSpc>
                <a:spcPts val="3215"/>
              </a:lnSpc>
              <a:buFont typeface="Arial MT"/>
              <a:buChar char="•"/>
              <a:tabLst>
                <a:tab pos="241300" algn="l"/>
              </a:tabLst>
            </a:pPr>
            <a:r>
              <a:rPr dirty="0" sz="2700" spc="-275">
                <a:latin typeface="Verdana"/>
                <a:cs typeface="Verdana"/>
              </a:rPr>
              <a:t>N</a:t>
            </a:r>
            <a:r>
              <a:rPr dirty="0" sz="2700" spc="-275">
                <a:latin typeface="Verdana"/>
                <a:cs typeface="Verdana"/>
              </a:rPr>
              <a:t>e</a:t>
            </a:r>
            <a:r>
              <a:rPr dirty="0" sz="2700" spc="-275">
                <a:latin typeface="Verdana"/>
                <a:cs typeface="Verdana"/>
              </a:rPr>
              <a:t>ss</a:t>
            </a:r>
            <a:r>
              <a:rPr dirty="0" sz="2700" spc="-235">
                <a:latin typeface="Verdana"/>
                <a:cs typeface="Verdana"/>
              </a:rPr>
              <a:t>u</a:t>
            </a:r>
            <a:r>
              <a:rPr dirty="0" sz="2700" spc="-240">
                <a:latin typeface="Verdana"/>
                <a:cs typeface="Verdana"/>
              </a:rPr>
              <a:t>n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275">
                <a:latin typeface="Verdana"/>
                <a:cs typeface="Verdana"/>
              </a:rPr>
              <a:t>e</a:t>
            </a:r>
            <a:r>
              <a:rPr dirty="0" sz="2700" spc="-275">
                <a:latin typeface="Verdana"/>
                <a:cs typeface="Verdana"/>
              </a:rPr>
              <a:t>s</a:t>
            </a:r>
            <a:r>
              <a:rPr dirty="0" sz="2700" spc="-185">
                <a:latin typeface="Verdana"/>
                <a:cs typeface="Verdana"/>
              </a:rPr>
              <a:t>tr</a:t>
            </a:r>
            <a:r>
              <a:rPr dirty="0" sz="2700" spc="-85">
                <a:latin typeface="Verdana"/>
                <a:cs typeface="Verdana"/>
              </a:rPr>
              <a:t>i</a:t>
            </a:r>
            <a:r>
              <a:rPr dirty="0" sz="2700" spc="-275">
                <a:latin typeface="Verdana"/>
                <a:cs typeface="Verdana"/>
              </a:rPr>
              <a:t>z</a:t>
            </a:r>
            <a:r>
              <a:rPr dirty="0" sz="2700" spc="-85">
                <a:latin typeface="Verdana"/>
                <a:cs typeface="Verdana"/>
              </a:rPr>
              <a:t>i</a:t>
            </a:r>
            <a:r>
              <a:rPr dirty="0" sz="2700" spc="-185">
                <a:latin typeface="Verdana"/>
                <a:cs typeface="Verdana"/>
              </a:rPr>
              <a:t>o</a:t>
            </a:r>
            <a:r>
              <a:rPr dirty="0" sz="2700" spc="-240">
                <a:latin typeface="Verdana"/>
                <a:cs typeface="Verdana"/>
              </a:rPr>
              <a:t>n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15">
                <a:latin typeface="Verdana"/>
                <a:cs typeface="Verdana"/>
              </a:rPr>
              <a:t> </a:t>
            </a:r>
            <a:r>
              <a:rPr dirty="0" sz="2700" spc="-170">
                <a:latin typeface="Verdana"/>
                <a:cs typeface="Verdana"/>
              </a:rPr>
              <a:t>t</a:t>
            </a:r>
            <a:r>
              <a:rPr dirty="0" sz="2700" spc="-260">
                <a:latin typeface="Verdana"/>
                <a:cs typeface="Verdana"/>
              </a:rPr>
              <a:t>e</a:t>
            </a:r>
            <a:r>
              <a:rPr dirty="0" sz="2700" spc="-190">
                <a:latin typeface="Verdana"/>
                <a:cs typeface="Verdana"/>
              </a:rPr>
              <a:t>c</a:t>
            </a:r>
            <a:r>
              <a:rPr dirty="0" sz="2700" spc="-240">
                <a:latin typeface="Verdana"/>
                <a:cs typeface="Verdana"/>
              </a:rPr>
              <a:t>n</a:t>
            </a:r>
            <a:r>
              <a:rPr dirty="0" sz="2700" spc="-85">
                <a:latin typeface="Verdana"/>
                <a:cs typeface="Verdana"/>
              </a:rPr>
              <a:t>i</a:t>
            </a:r>
            <a:r>
              <a:rPr dirty="0" sz="2700" spc="-190">
                <a:latin typeface="Verdana"/>
                <a:cs typeface="Verdana"/>
              </a:rPr>
              <a:t>c</a:t>
            </a:r>
            <a:r>
              <a:rPr dirty="0" sz="2700" spc="-265">
                <a:latin typeface="Verdana"/>
                <a:cs typeface="Verdana"/>
              </a:rPr>
              <a:t>a</a:t>
            </a:r>
            <a:endParaRPr sz="27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70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z="2700" spc="-275">
                <a:latin typeface="Verdana"/>
                <a:cs typeface="Verdana"/>
              </a:rPr>
              <a:t>N</a:t>
            </a:r>
            <a:r>
              <a:rPr dirty="0" sz="2700" spc="-275">
                <a:latin typeface="Verdana"/>
                <a:cs typeface="Verdana"/>
              </a:rPr>
              <a:t>e</a:t>
            </a:r>
            <a:r>
              <a:rPr dirty="0" sz="2700" spc="-275">
                <a:latin typeface="Verdana"/>
                <a:cs typeface="Verdana"/>
              </a:rPr>
              <a:t>ss</a:t>
            </a:r>
            <a:r>
              <a:rPr dirty="0" sz="2700" spc="-235">
                <a:latin typeface="Verdana"/>
                <a:cs typeface="Verdana"/>
              </a:rPr>
              <a:t>u</a:t>
            </a:r>
            <a:r>
              <a:rPr dirty="0" sz="2700" spc="-240">
                <a:latin typeface="Verdana"/>
                <a:cs typeface="Verdana"/>
              </a:rPr>
              <a:t>n</a:t>
            </a:r>
            <a:r>
              <a:rPr dirty="0" sz="2700" spc="-55">
                <a:latin typeface="Verdana"/>
                <a:cs typeface="Verdana"/>
              </a:rPr>
              <a:t>'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60">
                <a:latin typeface="Verdana"/>
                <a:cs typeface="Verdana"/>
              </a:rPr>
              <a:t>l</a:t>
            </a:r>
            <a:r>
              <a:rPr dirty="0" sz="2700" spc="-185">
                <a:latin typeface="Verdana"/>
                <a:cs typeface="Verdana"/>
              </a:rPr>
              <a:t>tr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275">
                <a:latin typeface="Verdana"/>
                <a:cs typeface="Verdana"/>
              </a:rPr>
              <a:t>e</a:t>
            </a:r>
            <a:r>
              <a:rPr dirty="0" sz="2700" spc="-275">
                <a:latin typeface="Verdana"/>
                <a:cs typeface="Verdana"/>
              </a:rPr>
              <a:t>s</a:t>
            </a:r>
            <a:r>
              <a:rPr dirty="0" sz="2700" spc="-185">
                <a:latin typeface="Verdana"/>
                <a:cs typeface="Verdana"/>
              </a:rPr>
              <a:t>tr</a:t>
            </a:r>
            <a:r>
              <a:rPr dirty="0" sz="2700" spc="-85">
                <a:latin typeface="Verdana"/>
                <a:cs typeface="Verdana"/>
              </a:rPr>
              <a:t>i</a:t>
            </a:r>
            <a:r>
              <a:rPr dirty="0" sz="2700" spc="-275">
                <a:latin typeface="Verdana"/>
                <a:cs typeface="Verdana"/>
              </a:rPr>
              <a:t>z</a:t>
            </a:r>
            <a:r>
              <a:rPr dirty="0" sz="2700" spc="-85">
                <a:latin typeface="Verdana"/>
                <a:cs typeface="Verdana"/>
              </a:rPr>
              <a:t>i</a:t>
            </a:r>
            <a:r>
              <a:rPr dirty="0" sz="2700" spc="-185">
                <a:latin typeface="Verdana"/>
                <a:cs typeface="Verdana"/>
              </a:rPr>
              <a:t>o</a:t>
            </a:r>
            <a:r>
              <a:rPr dirty="0" sz="2700" spc="-240">
                <a:latin typeface="Verdana"/>
                <a:cs typeface="Verdana"/>
              </a:rPr>
              <a:t>n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15">
                <a:latin typeface="Verdana"/>
                <a:cs typeface="Verdana"/>
              </a:rPr>
              <a:t> 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15">
                <a:latin typeface="Verdana"/>
                <a:cs typeface="Verdana"/>
              </a:rPr>
              <a:t> </a:t>
            </a:r>
            <a:r>
              <a:rPr dirty="0" sz="2700" spc="-60">
                <a:latin typeface="Verdana"/>
                <a:cs typeface="Verdana"/>
              </a:rPr>
              <a:t>l</a:t>
            </a:r>
            <a:r>
              <a:rPr dirty="0" sz="2700" spc="-85">
                <a:latin typeface="Verdana"/>
                <a:cs typeface="Verdana"/>
              </a:rPr>
              <a:t>i</a:t>
            </a:r>
            <a:r>
              <a:rPr dirty="0" sz="2700" spc="-395">
                <a:latin typeface="Verdana"/>
                <a:cs typeface="Verdana"/>
              </a:rPr>
              <a:t>m</a:t>
            </a:r>
            <a:r>
              <a:rPr dirty="0" sz="2700" spc="-85">
                <a:latin typeface="Verdana"/>
                <a:cs typeface="Verdana"/>
              </a:rPr>
              <a:t>i</a:t>
            </a:r>
            <a:r>
              <a:rPr dirty="0" sz="2700" spc="-210">
                <a:latin typeface="Verdana"/>
                <a:cs typeface="Verdana"/>
              </a:rPr>
              <a:t>ta</a:t>
            </a:r>
            <a:r>
              <a:rPr dirty="0" sz="2700" spc="-275">
                <a:latin typeface="Verdana"/>
                <a:cs typeface="Verdana"/>
              </a:rPr>
              <a:t>z</a:t>
            </a:r>
            <a:r>
              <a:rPr dirty="0" sz="2700" spc="-85">
                <a:latin typeface="Verdana"/>
                <a:cs typeface="Verdana"/>
              </a:rPr>
              <a:t>i</a:t>
            </a:r>
            <a:r>
              <a:rPr dirty="0" sz="2700" spc="-185">
                <a:latin typeface="Verdana"/>
                <a:cs typeface="Verdana"/>
              </a:rPr>
              <a:t>o</a:t>
            </a:r>
            <a:r>
              <a:rPr dirty="0" sz="2700" spc="-240">
                <a:latin typeface="Verdana"/>
                <a:cs typeface="Verdana"/>
              </a:rPr>
              <a:t>n</a:t>
            </a:r>
            <a:r>
              <a:rPr dirty="0" sz="2700" spc="-270">
                <a:latin typeface="Verdana"/>
                <a:cs typeface="Verdana"/>
              </a:rPr>
              <a:t>e</a:t>
            </a:r>
            <a:endParaRPr sz="270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5605" y="2471160"/>
            <a:ext cx="2413000" cy="240029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29278" y="187451"/>
            <a:ext cx="468566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325"/>
              <a:t>C</a:t>
            </a:r>
            <a:r>
              <a:rPr dirty="0" sz="4400" spc="-215"/>
              <a:t>r</a:t>
            </a:r>
            <a:r>
              <a:rPr dirty="0" sz="4400" spc="-340"/>
              <a:t>e</a:t>
            </a:r>
            <a:r>
              <a:rPr dirty="0" sz="4400" spc="-315"/>
              <a:t>a</a:t>
            </a:r>
            <a:r>
              <a:rPr dirty="0" sz="4400" spc="-150"/>
              <a:t>t</a:t>
            </a:r>
            <a:r>
              <a:rPr dirty="0" sz="4400" spc="-114"/>
              <a:t>i</a:t>
            </a:r>
            <a:r>
              <a:rPr dirty="0" sz="4400" spc="-250"/>
              <a:t>v</a:t>
            </a:r>
            <a:r>
              <a:rPr dirty="0" sz="4400" spc="-335"/>
              <a:t>e</a:t>
            </a:r>
            <a:r>
              <a:rPr dirty="0" sz="4400" spc="-420"/>
              <a:t> </a:t>
            </a:r>
            <a:r>
              <a:rPr dirty="0" sz="4400" spc="-340"/>
              <a:t>C</a:t>
            </a:r>
            <a:r>
              <a:rPr dirty="0" sz="4400" spc="-320"/>
              <a:t>o</a:t>
            </a:r>
            <a:r>
              <a:rPr dirty="0" sz="4400" spc="-425"/>
              <a:t>mm</a:t>
            </a:r>
            <a:r>
              <a:rPr dirty="0" sz="4400" spc="-285"/>
              <a:t>o</a:t>
            </a:r>
            <a:r>
              <a:rPr dirty="0" sz="4400" spc="-305"/>
              <a:t>n</a:t>
            </a:r>
            <a:r>
              <a:rPr dirty="0" sz="4400" spc="-320"/>
              <a:t>s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2467419" y="1516985"/>
            <a:ext cx="5124450" cy="5033010"/>
            <a:chOff x="2467419" y="1516985"/>
            <a:chExt cx="5124450" cy="50330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7419" y="1516985"/>
              <a:ext cx="5124121" cy="503238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97407" y="5980202"/>
              <a:ext cx="572178" cy="5691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11286"/>
            <a:ext cx="9143432" cy="18711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34590" y="216915"/>
            <a:ext cx="247650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245" b="1">
                <a:latin typeface="Tahoma"/>
                <a:cs typeface="Tahoma"/>
              </a:rPr>
              <a:t>Cronologia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5091" y="1348740"/>
            <a:ext cx="692785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45">
                <a:latin typeface="Tahoma"/>
                <a:cs typeface="Tahoma"/>
              </a:rPr>
              <a:t>C</a:t>
            </a:r>
            <a:r>
              <a:rPr dirty="0" sz="2000" spc="-30">
                <a:latin typeface="Tahoma"/>
                <a:cs typeface="Tahoma"/>
              </a:rPr>
              <a:t>o</a:t>
            </a:r>
            <a:r>
              <a:rPr dirty="0" sz="2000" spc="-25">
                <a:latin typeface="Tahoma"/>
                <a:cs typeface="Tahoma"/>
              </a:rPr>
              <a:t>n</a:t>
            </a:r>
            <a:r>
              <a:rPr dirty="0" sz="2000">
                <a:latin typeface="Tahoma"/>
                <a:cs typeface="Tahoma"/>
              </a:rPr>
              <a:t>t</a:t>
            </a:r>
            <a:r>
              <a:rPr dirty="0" sz="2000" spc="-25">
                <a:latin typeface="Tahoma"/>
                <a:cs typeface="Tahoma"/>
              </a:rPr>
              <a:t>ie</a:t>
            </a:r>
            <a:r>
              <a:rPr dirty="0" sz="2000" spc="-20">
                <a:latin typeface="Tahoma"/>
                <a:cs typeface="Tahoma"/>
              </a:rPr>
              <a:t>n</a:t>
            </a:r>
            <a:r>
              <a:rPr dirty="0" sz="2000" spc="-65">
                <a:latin typeface="Tahoma"/>
                <a:cs typeface="Tahoma"/>
              </a:rPr>
              <a:t>e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50">
                <a:latin typeface="Tahoma"/>
                <a:cs typeface="Tahoma"/>
              </a:rPr>
              <a:t>l</a:t>
            </a:r>
            <a:r>
              <a:rPr dirty="0" sz="2000" spc="75">
                <a:latin typeface="Tahoma"/>
                <a:cs typeface="Tahoma"/>
              </a:rPr>
              <a:t>'</a:t>
            </a:r>
            <a:r>
              <a:rPr dirty="0" sz="2000" spc="-20">
                <a:latin typeface="Tahoma"/>
                <a:cs typeface="Tahoma"/>
              </a:rPr>
              <a:t>e</a:t>
            </a:r>
            <a:r>
              <a:rPr dirty="0" sz="2000" spc="-5">
                <a:latin typeface="Tahoma"/>
                <a:cs typeface="Tahoma"/>
              </a:rPr>
              <a:t>l</a:t>
            </a:r>
            <a:r>
              <a:rPr dirty="0" sz="2000" spc="-50">
                <a:latin typeface="Tahoma"/>
                <a:cs typeface="Tahoma"/>
              </a:rPr>
              <a:t>e</a:t>
            </a:r>
            <a:r>
              <a:rPr dirty="0" sz="2000" spc="-45">
                <a:latin typeface="Tahoma"/>
                <a:cs typeface="Tahoma"/>
              </a:rPr>
              <a:t>n</a:t>
            </a:r>
            <a:r>
              <a:rPr dirty="0" sz="2000" spc="-15">
                <a:latin typeface="Tahoma"/>
                <a:cs typeface="Tahoma"/>
              </a:rPr>
              <a:t>c</a:t>
            </a:r>
            <a:r>
              <a:rPr dirty="0" sz="2000" spc="-5">
                <a:latin typeface="Tahoma"/>
                <a:cs typeface="Tahoma"/>
              </a:rPr>
              <a:t>o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>
                <a:latin typeface="Tahoma"/>
                <a:cs typeface="Tahoma"/>
              </a:rPr>
              <a:t>d</a:t>
            </a:r>
            <a:r>
              <a:rPr dirty="0" sz="2000" spc="-20">
                <a:latin typeface="Tahoma"/>
                <a:cs typeface="Tahoma"/>
              </a:rPr>
              <a:t>e</a:t>
            </a:r>
            <a:r>
              <a:rPr dirty="0" sz="2000" spc="-5">
                <a:latin typeface="Tahoma"/>
                <a:cs typeface="Tahoma"/>
              </a:rPr>
              <a:t>l</a:t>
            </a:r>
            <a:r>
              <a:rPr dirty="0" sz="2000" spc="50">
                <a:latin typeface="Tahoma"/>
                <a:cs typeface="Tahoma"/>
              </a:rPr>
              <a:t>l</a:t>
            </a:r>
            <a:r>
              <a:rPr dirty="0" sz="2000" spc="-65">
                <a:latin typeface="Tahoma"/>
                <a:cs typeface="Tahoma"/>
              </a:rPr>
              <a:t>e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25">
                <a:latin typeface="Tahoma"/>
                <a:cs typeface="Tahoma"/>
              </a:rPr>
              <a:t>m</a:t>
            </a:r>
            <a:r>
              <a:rPr dirty="0" sz="2000" spc="-5">
                <a:latin typeface="Tahoma"/>
                <a:cs typeface="Tahoma"/>
              </a:rPr>
              <a:t>o</a:t>
            </a:r>
            <a:r>
              <a:rPr dirty="0" sz="2000">
                <a:latin typeface="Tahoma"/>
                <a:cs typeface="Tahoma"/>
              </a:rPr>
              <a:t>d</a:t>
            </a:r>
            <a:r>
              <a:rPr dirty="0" sz="2000" spc="-20">
                <a:latin typeface="Tahoma"/>
                <a:cs typeface="Tahoma"/>
              </a:rPr>
              <a:t>i</a:t>
            </a:r>
            <a:r>
              <a:rPr dirty="0" sz="2000" spc="-15">
                <a:latin typeface="Tahoma"/>
                <a:cs typeface="Tahoma"/>
              </a:rPr>
              <a:t>f</a:t>
            </a:r>
            <a:r>
              <a:rPr dirty="0" sz="2000" spc="-5">
                <a:latin typeface="Tahoma"/>
                <a:cs typeface="Tahoma"/>
              </a:rPr>
              <a:t>i</a:t>
            </a:r>
            <a:r>
              <a:rPr dirty="0" sz="2000" spc="10">
                <a:latin typeface="Tahoma"/>
                <a:cs typeface="Tahoma"/>
              </a:rPr>
              <a:t>c</a:t>
            </a:r>
            <a:r>
              <a:rPr dirty="0" sz="2000" spc="-35">
                <a:latin typeface="Tahoma"/>
                <a:cs typeface="Tahoma"/>
              </a:rPr>
              <a:t>h</a:t>
            </a:r>
            <a:r>
              <a:rPr dirty="0" sz="2000" spc="-65">
                <a:latin typeface="Tahoma"/>
                <a:cs typeface="Tahoma"/>
              </a:rPr>
              <a:t>e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>
                <a:latin typeface="Tahoma"/>
                <a:cs typeface="Tahoma"/>
              </a:rPr>
              <a:t>pp</a:t>
            </a:r>
            <a:r>
              <a:rPr dirty="0" sz="2000" spc="-5">
                <a:latin typeface="Tahoma"/>
                <a:cs typeface="Tahoma"/>
              </a:rPr>
              <a:t>o</a:t>
            </a:r>
            <a:r>
              <a:rPr dirty="0" sz="2000" spc="-30">
                <a:latin typeface="Tahoma"/>
                <a:cs typeface="Tahoma"/>
              </a:rPr>
              <a:t>r</a:t>
            </a:r>
            <a:r>
              <a:rPr dirty="0" sz="2000">
                <a:latin typeface="Tahoma"/>
                <a:cs typeface="Tahoma"/>
              </a:rPr>
              <a:t>t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>
                <a:latin typeface="Tahoma"/>
                <a:cs typeface="Tahoma"/>
              </a:rPr>
              <a:t>t</a:t>
            </a:r>
            <a:r>
              <a:rPr dirty="0" sz="2000" spc="-65">
                <a:latin typeface="Tahoma"/>
                <a:cs typeface="Tahoma"/>
              </a:rPr>
              <a:t>e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 spc="50">
                <a:latin typeface="Tahoma"/>
                <a:cs typeface="Tahoma"/>
              </a:rPr>
              <a:t>ll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65">
                <a:latin typeface="Tahoma"/>
                <a:cs typeface="Tahoma"/>
              </a:rPr>
              <a:t>v</a:t>
            </a:r>
            <a:r>
              <a:rPr dirty="0" sz="2000" spc="-5">
                <a:latin typeface="Tahoma"/>
                <a:cs typeface="Tahoma"/>
              </a:rPr>
              <a:t>o</a:t>
            </a:r>
            <a:r>
              <a:rPr dirty="0" sz="2000" spc="-20">
                <a:latin typeface="Tahoma"/>
                <a:cs typeface="Tahoma"/>
              </a:rPr>
              <a:t>c</a:t>
            </a:r>
            <a:r>
              <a:rPr dirty="0" sz="2000" spc="-65">
                <a:latin typeface="Tahoma"/>
                <a:cs typeface="Tahoma"/>
              </a:rPr>
              <a:t>e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>
                <a:latin typeface="Tahoma"/>
                <a:cs typeface="Tahoma"/>
              </a:rPr>
              <a:t>d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 spc="-100">
                <a:latin typeface="Tahoma"/>
                <a:cs typeface="Tahoma"/>
              </a:rPr>
              <a:t>g</a:t>
            </a:r>
            <a:r>
              <a:rPr dirty="0" sz="2000" spc="50">
                <a:latin typeface="Tahoma"/>
                <a:cs typeface="Tahoma"/>
              </a:rPr>
              <a:t>l</a:t>
            </a:r>
            <a:r>
              <a:rPr dirty="0" sz="2000" spc="35">
                <a:latin typeface="Tahoma"/>
                <a:cs typeface="Tahoma"/>
              </a:rPr>
              <a:t>i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35">
                <a:latin typeface="Tahoma"/>
                <a:cs typeface="Tahoma"/>
              </a:rPr>
              <a:t>u</a:t>
            </a:r>
            <a:r>
              <a:rPr dirty="0" sz="2000">
                <a:latin typeface="Tahoma"/>
                <a:cs typeface="Tahoma"/>
              </a:rPr>
              <a:t>t</a:t>
            </a:r>
            <a:r>
              <a:rPr dirty="0" sz="2000" spc="-50">
                <a:latin typeface="Tahoma"/>
                <a:cs typeface="Tahoma"/>
              </a:rPr>
              <a:t>e</a:t>
            </a:r>
            <a:r>
              <a:rPr dirty="0" sz="2000" spc="-45">
                <a:latin typeface="Tahoma"/>
                <a:cs typeface="Tahoma"/>
              </a:rPr>
              <a:t>n</a:t>
            </a:r>
            <a:r>
              <a:rPr dirty="0" sz="2000">
                <a:latin typeface="Tahoma"/>
                <a:cs typeface="Tahoma"/>
              </a:rPr>
              <a:t>t</a:t>
            </a:r>
            <a:r>
              <a:rPr dirty="0" sz="2000" spc="35">
                <a:latin typeface="Tahoma"/>
                <a:cs typeface="Tahoma"/>
              </a:rPr>
              <a:t>i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824" y="1765070"/>
            <a:ext cx="8209127" cy="497507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31256" y="297180"/>
            <a:ext cx="4282440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330" b="1">
                <a:latin typeface="Tahoma"/>
                <a:cs typeface="Tahoma"/>
              </a:rPr>
              <a:t>U</a:t>
            </a:r>
            <a:r>
              <a:rPr dirty="0" sz="4400" spc="-70" b="1">
                <a:latin typeface="Tahoma"/>
                <a:cs typeface="Tahoma"/>
              </a:rPr>
              <a:t>l</a:t>
            </a:r>
            <a:r>
              <a:rPr dirty="0" sz="4400" spc="-145" b="1">
                <a:latin typeface="Tahoma"/>
                <a:cs typeface="Tahoma"/>
              </a:rPr>
              <a:t>t</a:t>
            </a:r>
            <a:r>
              <a:rPr dirty="0" sz="4400" spc="-120" b="1">
                <a:latin typeface="Tahoma"/>
                <a:cs typeface="Tahoma"/>
              </a:rPr>
              <a:t>i</a:t>
            </a:r>
            <a:r>
              <a:rPr dirty="0" sz="4400" spc="-430" b="1">
                <a:latin typeface="Tahoma"/>
                <a:cs typeface="Tahoma"/>
              </a:rPr>
              <a:t>m</a:t>
            </a:r>
            <a:r>
              <a:rPr dirty="0" sz="4400" spc="-335" b="1">
                <a:latin typeface="Tahoma"/>
                <a:cs typeface="Tahoma"/>
              </a:rPr>
              <a:t>e</a:t>
            </a:r>
            <a:r>
              <a:rPr dirty="0" sz="4400" spc="-420" b="1">
                <a:latin typeface="Tahoma"/>
                <a:cs typeface="Tahoma"/>
              </a:rPr>
              <a:t> </a:t>
            </a:r>
            <a:r>
              <a:rPr dirty="0" sz="4400" spc="-430" b="1">
                <a:latin typeface="Tahoma"/>
                <a:cs typeface="Tahoma"/>
              </a:rPr>
              <a:t>m</a:t>
            </a:r>
            <a:r>
              <a:rPr dirty="0" sz="4400" spc="-280" b="1">
                <a:latin typeface="Tahoma"/>
                <a:cs typeface="Tahoma"/>
              </a:rPr>
              <a:t>o</a:t>
            </a:r>
            <a:r>
              <a:rPr dirty="0" sz="4400" spc="-250" b="1">
                <a:latin typeface="Tahoma"/>
                <a:cs typeface="Tahoma"/>
              </a:rPr>
              <a:t>d</a:t>
            </a:r>
            <a:r>
              <a:rPr dirty="0" sz="4400" spc="-120" b="1">
                <a:latin typeface="Tahoma"/>
                <a:cs typeface="Tahoma"/>
              </a:rPr>
              <a:t>i</a:t>
            </a:r>
            <a:r>
              <a:rPr dirty="0" sz="4400" spc="-190" b="1">
                <a:latin typeface="Tahoma"/>
                <a:cs typeface="Tahoma"/>
              </a:rPr>
              <a:t>f</a:t>
            </a:r>
            <a:r>
              <a:rPr dirty="0" sz="4400" spc="-120" b="1">
                <a:latin typeface="Tahoma"/>
                <a:cs typeface="Tahoma"/>
              </a:rPr>
              <a:t>i</a:t>
            </a:r>
            <a:r>
              <a:rPr dirty="0" sz="4400" spc="-275" b="1">
                <a:latin typeface="Tahoma"/>
                <a:cs typeface="Tahoma"/>
              </a:rPr>
              <a:t>c</a:t>
            </a:r>
            <a:r>
              <a:rPr dirty="0" sz="4400" spc="-320" b="1">
                <a:latin typeface="Tahoma"/>
                <a:cs typeface="Tahoma"/>
              </a:rPr>
              <a:t>he</a:t>
            </a:r>
            <a:endParaRPr sz="44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678781"/>
            <a:ext cx="9144000" cy="517921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8739" y="1328420"/>
            <a:ext cx="68541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Tahoma"/>
                <a:cs typeface="Tahoma"/>
              </a:rPr>
              <a:t>El</a:t>
            </a:r>
            <a:r>
              <a:rPr dirty="0" sz="1800" spc="-65">
                <a:latin typeface="Tahoma"/>
                <a:cs typeface="Tahoma"/>
              </a:rPr>
              <a:t>e</a:t>
            </a:r>
            <a:r>
              <a:rPr dirty="0" sz="1800" spc="-20">
                <a:latin typeface="Tahoma"/>
                <a:cs typeface="Tahoma"/>
              </a:rPr>
              <a:t>n</a:t>
            </a:r>
            <a:r>
              <a:rPr dirty="0" sz="1800" spc="-10">
                <a:latin typeface="Tahoma"/>
                <a:cs typeface="Tahoma"/>
              </a:rPr>
              <a:t>c</a:t>
            </a:r>
            <a:r>
              <a:rPr dirty="0" sz="1800" spc="-5">
                <a:latin typeface="Tahoma"/>
                <a:cs typeface="Tahoma"/>
              </a:rPr>
              <a:t>o</a:t>
            </a:r>
            <a:r>
              <a:rPr dirty="0" sz="1800" spc="-200">
                <a:latin typeface="Tahoma"/>
                <a:cs typeface="Tahoma"/>
              </a:rPr>
              <a:t> </a:t>
            </a:r>
            <a:r>
              <a:rPr dirty="0" sz="1800" spc="15">
                <a:latin typeface="Tahoma"/>
                <a:cs typeface="Tahoma"/>
              </a:rPr>
              <a:t>di</a:t>
            </a:r>
            <a:r>
              <a:rPr dirty="0" sz="1800" spc="-210">
                <a:latin typeface="Tahoma"/>
                <a:cs typeface="Tahoma"/>
              </a:rPr>
              <a:t> </a:t>
            </a:r>
            <a:r>
              <a:rPr dirty="0" sz="1800" spc="-80" b="1">
                <a:latin typeface="Tahoma"/>
                <a:cs typeface="Tahoma"/>
              </a:rPr>
              <a:t>t</a:t>
            </a:r>
            <a:r>
              <a:rPr dirty="0" sz="1800" spc="-114" b="1">
                <a:latin typeface="Tahoma"/>
                <a:cs typeface="Tahoma"/>
              </a:rPr>
              <a:t>u</a:t>
            </a:r>
            <a:r>
              <a:rPr dirty="0" sz="1800" spc="-80" b="1">
                <a:latin typeface="Tahoma"/>
                <a:cs typeface="Tahoma"/>
              </a:rPr>
              <a:t>tt</a:t>
            </a:r>
            <a:r>
              <a:rPr dirty="0" sz="1800" spc="-110" b="1">
                <a:latin typeface="Tahoma"/>
                <a:cs typeface="Tahoma"/>
              </a:rPr>
              <a:t>e</a:t>
            </a:r>
            <a:r>
              <a:rPr dirty="0" sz="1800" spc="-160" b="1">
                <a:latin typeface="Tahoma"/>
                <a:cs typeface="Tahoma"/>
              </a:rPr>
              <a:t> </a:t>
            </a:r>
            <a:r>
              <a:rPr dirty="0" sz="1800" spc="-65" b="1">
                <a:latin typeface="Tahoma"/>
                <a:cs typeface="Tahoma"/>
              </a:rPr>
              <a:t>l</a:t>
            </a:r>
            <a:r>
              <a:rPr dirty="0" sz="1800" spc="-110" b="1">
                <a:latin typeface="Tahoma"/>
                <a:cs typeface="Tahoma"/>
              </a:rPr>
              <a:t>e</a:t>
            </a:r>
            <a:r>
              <a:rPr dirty="0" sz="1800" spc="-160" b="1">
                <a:latin typeface="Tahoma"/>
                <a:cs typeface="Tahoma"/>
              </a:rPr>
              <a:t> </a:t>
            </a:r>
            <a:r>
              <a:rPr dirty="0" sz="1800" spc="-185" b="1">
                <a:latin typeface="Tahoma"/>
                <a:cs typeface="Tahoma"/>
              </a:rPr>
              <a:t>m</a:t>
            </a:r>
            <a:r>
              <a:rPr dirty="0" sz="1800" spc="-114" b="1">
                <a:latin typeface="Tahoma"/>
                <a:cs typeface="Tahoma"/>
              </a:rPr>
              <a:t>o</a:t>
            </a:r>
            <a:r>
              <a:rPr dirty="0" sz="1800" spc="-100" b="1">
                <a:latin typeface="Tahoma"/>
                <a:cs typeface="Tahoma"/>
              </a:rPr>
              <a:t>d</a:t>
            </a:r>
            <a:r>
              <a:rPr dirty="0" sz="1800" spc="-50" b="1">
                <a:latin typeface="Tahoma"/>
                <a:cs typeface="Tahoma"/>
              </a:rPr>
              <a:t>i</a:t>
            </a:r>
            <a:r>
              <a:rPr dirty="0" sz="1800" spc="-75" b="1">
                <a:latin typeface="Tahoma"/>
                <a:cs typeface="Tahoma"/>
              </a:rPr>
              <a:t>f</a:t>
            </a:r>
            <a:r>
              <a:rPr dirty="0" sz="1800" spc="-55" b="1">
                <a:latin typeface="Tahoma"/>
                <a:cs typeface="Tahoma"/>
              </a:rPr>
              <a:t>i</a:t>
            </a:r>
            <a:r>
              <a:rPr dirty="0" sz="1800" spc="-114" b="1">
                <a:latin typeface="Tahoma"/>
                <a:cs typeface="Tahoma"/>
              </a:rPr>
              <a:t>c</a:t>
            </a:r>
            <a:r>
              <a:rPr dirty="0" sz="1800" spc="-130" b="1">
                <a:latin typeface="Tahoma"/>
                <a:cs typeface="Tahoma"/>
              </a:rPr>
              <a:t>h</a:t>
            </a:r>
            <a:r>
              <a:rPr dirty="0" sz="1800" spc="-140" b="1">
                <a:latin typeface="Tahoma"/>
                <a:cs typeface="Tahoma"/>
              </a:rPr>
              <a:t>e</a:t>
            </a:r>
            <a:r>
              <a:rPr dirty="0" sz="1800" spc="-165" b="1">
                <a:latin typeface="Tahoma"/>
                <a:cs typeface="Tahoma"/>
              </a:rPr>
              <a:t> </a:t>
            </a:r>
            <a:r>
              <a:rPr dirty="0" sz="1800" spc="-15">
                <a:latin typeface="Tahoma"/>
                <a:cs typeface="Tahoma"/>
              </a:rPr>
              <a:t>a</a:t>
            </a:r>
            <a:r>
              <a:rPr dirty="0" sz="1800" spc="-20">
                <a:latin typeface="Tahoma"/>
                <a:cs typeface="Tahoma"/>
              </a:rPr>
              <a:t>p</a:t>
            </a:r>
            <a:r>
              <a:rPr dirty="0" sz="1800">
                <a:latin typeface="Tahoma"/>
                <a:cs typeface="Tahoma"/>
              </a:rPr>
              <a:t>p</a:t>
            </a:r>
            <a:r>
              <a:rPr dirty="0" sz="1800" spc="-10">
                <a:latin typeface="Tahoma"/>
                <a:cs typeface="Tahoma"/>
              </a:rPr>
              <a:t>o</a:t>
            </a:r>
            <a:r>
              <a:rPr dirty="0" sz="1800" spc="-30">
                <a:latin typeface="Tahoma"/>
                <a:cs typeface="Tahoma"/>
              </a:rPr>
              <a:t>r</a:t>
            </a:r>
            <a:r>
              <a:rPr dirty="0" sz="1800" spc="5">
                <a:latin typeface="Tahoma"/>
                <a:cs typeface="Tahoma"/>
              </a:rPr>
              <a:t>t</a:t>
            </a:r>
            <a:r>
              <a:rPr dirty="0" sz="1800" spc="-15">
                <a:latin typeface="Tahoma"/>
                <a:cs typeface="Tahoma"/>
              </a:rPr>
              <a:t>a</a:t>
            </a:r>
            <a:r>
              <a:rPr dirty="0" sz="1800" spc="-15">
                <a:latin typeface="Tahoma"/>
                <a:cs typeface="Tahoma"/>
              </a:rPr>
              <a:t>t</a:t>
            </a:r>
            <a:r>
              <a:rPr dirty="0" sz="1800" spc="-55">
                <a:latin typeface="Tahoma"/>
                <a:cs typeface="Tahoma"/>
              </a:rPr>
              <a:t>e</a:t>
            </a:r>
            <a:r>
              <a:rPr dirty="0" sz="1800" spc="-210">
                <a:latin typeface="Tahoma"/>
                <a:cs typeface="Tahoma"/>
              </a:rPr>
              <a:t> </a:t>
            </a:r>
            <a:r>
              <a:rPr dirty="0" sz="1800" spc="10">
                <a:latin typeface="Tahoma"/>
                <a:cs typeface="Tahoma"/>
              </a:rPr>
              <a:t>a</a:t>
            </a:r>
            <a:r>
              <a:rPr dirty="0" sz="1800">
                <a:latin typeface="Tahoma"/>
                <a:cs typeface="Tahoma"/>
              </a:rPr>
              <a:t>l</a:t>
            </a:r>
            <a:r>
              <a:rPr dirty="0" sz="1800" spc="45">
                <a:latin typeface="Tahoma"/>
                <a:cs typeface="Tahoma"/>
              </a:rPr>
              <a:t>l</a:t>
            </a:r>
            <a:r>
              <a:rPr dirty="0" sz="1800" spc="65">
                <a:latin typeface="Tahoma"/>
                <a:cs typeface="Tahoma"/>
              </a:rPr>
              <a:t>’</a:t>
            </a:r>
            <a:r>
              <a:rPr dirty="0" sz="1800" spc="-65">
                <a:latin typeface="Tahoma"/>
                <a:cs typeface="Tahoma"/>
              </a:rPr>
              <a:t>e</a:t>
            </a:r>
            <a:r>
              <a:rPr dirty="0" sz="1800" spc="-20">
                <a:latin typeface="Tahoma"/>
                <a:cs typeface="Tahoma"/>
              </a:rPr>
              <a:t>n</a:t>
            </a:r>
            <a:r>
              <a:rPr dirty="0" sz="1800" spc="-10">
                <a:latin typeface="Tahoma"/>
                <a:cs typeface="Tahoma"/>
              </a:rPr>
              <a:t>c</a:t>
            </a:r>
            <a:r>
              <a:rPr dirty="0" sz="1800" spc="20">
                <a:latin typeface="Tahoma"/>
                <a:cs typeface="Tahoma"/>
              </a:rPr>
              <a:t>i</a:t>
            </a:r>
            <a:r>
              <a:rPr dirty="0" sz="1800" spc="-10">
                <a:latin typeface="Tahoma"/>
                <a:cs typeface="Tahoma"/>
              </a:rPr>
              <a:t>c</a:t>
            </a:r>
            <a:r>
              <a:rPr dirty="0" sz="1800" spc="45">
                <a:latin typeface="Tahoma"/>
                <a:cs typeface="Tahoma"/>
              </a:rPr>
              <a:t>l</a:t>
            </a:r>
            <a:r>
              <a:rPr dirty="0" sz="1800" spc="-10">
                <a:latin typeface="Tahoma"/>
                <a:cs typeface="Tahoma"/>
              </a:rPr>
              <a:t>o</a:t>
            </a:r>
            <a:r>
              <a:rPr dirty="0" sz="1800">
                <a:latin typeface="Tahoma"/>
                <a:cs typeface="Tahoma"/>
              </a:rPr>
              <a:t>p</a:t>
            </a:r>
            <a:r>
              <a:rPr dirty="0" sz="1800" spc="-65">
                <a:latin typeface="Tahoma"/>
                <a:cs typeface="Tahoma"/>
              </a:rPr>
              <a:t>e</a:t>
            </a:r>
            <a:r>
              <a:rPr dirty="0" sz="1800">
                <a:latin typeface="Tahoma"/>
                <a:cs typeface="Tahoma"/>
              </a:rPr>
              <a:t>d</a:t>
            </a:r>
            <a:r>
              <a:rPr dirty="0" sz="1800" spc="20">
                <a:latin typeface="Tahoma"/>
                <a:cs typeface="Tahoma"/>
              </a:rPr>
              <a:t>i</a:t>
            </a:r>
            <a:r>
              <a:rPr dirty="0" sz="1800" spc="-85">
                <a:latin typeface="Tahoma"/>
                <a:cs typeface="Tahoma"/>
              </a:rPr>
              <a:t>a</a:t>
            </a:r>
            <a:r>
              <a:rPr dirty="0" sz="1800" spc="-50">
                <a:latin typeface="Tahoma"/>
                <a:cs typeface="Tahoma"/>
              </a:rPr>
              <a:t>,</a:t>
            </a:r>
            <a:r>
              <a:rPr dirty="0" sz="1800" spc="-200">
                <a:latin typeface="Tahoma"/>
                <a:cs typeface="Tahoma"/>
              </a:rPr>
              <a:t> </a:t>
            </a:r>
            <a:r>
              <a:rPr dirty="0" sz="1800" spc="20">
                <a:latin typeface="Tahoma"/>
                <a:cs typeface="Tahoma"/>
              </a:rPr>
              <a:t>i</a:t>
            </a:r>
            <a:r>
              <a:rPr dirty="0" sz="1800" spc="-20">
                <a:latin typeface="Tahoma"/>
                <a:cs typeface="Tahoma"/>
              </a:rPr>
              <a:t>n</a:t>
            </a:r>
            <a:r>
              <a:rPr dirty="0" sz="1800" spc="-200">
                <a:latin typeface="Tahoma"/>
                <a:cs typeface="Tahoma"/>
              </a:rPr>
              <a:t> </a:t>
            </a:r>
            <a:r>
              <a:rPr dirty="0" sz="1800" spc="5">
                <a:latin typeface="Tahoma"/>
                <a:cs typeface="Tahoma"/>
              </a:rPr>
              <a:t>t</a:t>
            </a:r>
            <a:r>
              <a:rPr dirty="0" sz="1800" spc="-65">
                <a:latin typeface="Tahoma"/>
                <a:cs typeface="Tahoma"/>
              </a:rPr>
              <a:t>e</a:t>
            </a:r>
            <a:r>
              <a:rPr dirty="0" sz="1800" spc="-30">
                <a:latin typeface="Tahoma"/>
                <a:cs typeface="Tahoma"/>
              </a:rPr>
              <a:t>m</a:t>
            </a:r>
            <a:r>
              <a:rPr dirty="0" sz="1800">
                <a:latin typeface="Tahoma"/>
                <a:cs typeface="Tahoma"/>
              </a:rPr>
              <a:t>p</a:t>
            </a:r>
            <a:r>
              <a:rPr dirty="0" sz="1800" spc="-5">
                <a:latin typeface="Tahoma"/>
                <a:cs typeface="Tahoma"/>
              </a:rPr>
              <a:t>o</a:t>
            </a:r>
            <a:r>
              <a:rPr dirty="0" sz="1800" spc="-204">
                <a:latin typeface="Tahoma"/>
                <a:cs typeface="Tahoma"/>
              </a:rPr>
              <a:t> </a:t>
            </a:r>
            <a:r>
              <a:rPr dirty="0" sz="1800" spc="-30">
                <a:latin typeface="Tahoma"/>
                <a:cs typeface="Tahoma"/>
              </a:rPr>
              <a:t>r</a:t>
            </a:r>
            <a:r>
              <a:rPr dirty="0" sz="1800" spc="-65">
                <a:latin typeface="Tahoma"/>
                <a:cs typeface="Tahoma"/>
              </a:rPr>
              <a:t>e</a:t>
            </a:r>
            <a:r>
              <a:rPr dirty="0" sz="1800" spc="10">
                <a:latin typeface="Tahoma"/>
                <a:cs typeface="Tahoma"/>
              </a:rPr>
              <a:t>a</a:t>
            </a:r>
            <a:r>
              <a:rPr dirty="0" sz="1800">
                <a:latin typeface="Tahoma"/>
                <a:cs typeface="Tahoma"/>
              </a:rPr>
              <a:t>l</a:t>
            </a:r>
            <a:r>
              <a:rPr dirty="0" sz="1800" spc="-65">
                <a:latin typeface="Tahoma"/>
                <a:cs typeface="Tahoma"/>
              </a:rPr>
              <a:t>e</a:t>
            </a:r>
            <a:r>
              <a:rPr dirty="0" sz="1800" spc="-100">
                <a:latin typeface="Tahoma"/>
                <a:cs typeface="Tahoma"/>
              </a:rPr>
              <a:t>.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11286"/>
            <a:ext cx="9143432" cy="18711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983753" y="154939"/>
            <a:ext cx="317817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320" b="1">
                <a:latin typeface="Tahoma"/>
                <a:cs typeface="Tahoma"/>
              </a:rPr>
              <a:t>Vandalismo</a:t>
            </a:r>
            <a:endParaRPr sz="4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629" y="1304035"/>
            <a:ext cx="686180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">
                <a:latin typeface="Tahoma"/>
                <a:cs typeface="Tahoma"/>
              </a:rPr>
              <a:t>Un</a:t>
            </a:r>
            <a:r>
              <a:rPr dirty="0" sz="1800" spc="-190">
                <a:latin typeface="Tahoma"/>
                <a:cs typeface="Tahoma"/>
              </a:rPr>
              <a:t> </a:t>
            </a:r>
            <a:r>
              <a:rPr dirty="0" sz="1800" spc="-20">
                <a:latin typeface="Tahoma"/>
                <a:cs typeface="Tahoma"/>
              </a:rPr>
              <a:t>vandalismo</a:t>
            </a:r>
            <a:r>
              <a:rPr dirty="0" sz="1800" spc="-195">
                <a:latin typeface="Tahoma"/>
                <a:cs typeface="Tahoma"/>
              </a:rPr>
              <a:t> </a:t>
            </a:r>
            <a:r>
              <a:rPr dirty="0" sz="1800" spc="-55">
                <a:latin typeface="Tahoma"/>
                <a:cs typeface="Tahoma"/>
              </a:rPr>
              <a:t>è</a:t>
            </a:r>
            <a:r>
              <a:rPr dirty="0" sz="1800" spc="-200">
                <a:latin typeface="Tahoma"/>
                <a:cs typeface="Tahoma"/>
              </a:rPr>
              <a:t> </a:t>
            </a:r>
            <a:r>
              <a:rPr dirty="0" sz="1800" spc="-35">
                <a:latin typeface="Tahoma"/>
                <a:cs typeface="Tahoma"/>
              </a:rPr>
              <a:t>una</a:t>
            </a:r>
            <a:r>
              <a:rPr dirty="0" sz="1800" spc="-190">
                <a:latin typeface="Tahoma"/>
                <a:cs typeface="Tahoma"/>
              </a:rPr>
              <a:t> </a:t>
            </a:r>
            <a:r>
              <a:rPr dirty="0" sz="1800" spc="-15">
                <a:latin typeface="Tahoma"/>
                <a:cs typeface="Tahoma"/>
              </a:rPr>
              <a:t>modifica</a:t>
            </a:r>
            <a:r>
              <a:rPr dirty="0" sz="1800" spc="-190">
                <a:latin typeface="Tahoma"/>
                <a:cs typeface="Tahoma"/>
              </a:rPr>
              <a:t> </a:t>
            </a:r>
            <a:r>
              <a:rPr dirty="0" sz="1800" spc="-25">
                <a:latin typeface="Tahoma"/>
                <a:cs typeface="Tahoma"/>
              </a:rPr>
              <a:t>dannosa</a:t>
            </a:r>
            <a:r>
              <a:rPr dirty="0" sz="1800" spc="-185">
                <a:latin typeface="Tahoma"/>
                <a:cs typeface="Tahoma"/>
              </a:rPr>
              <a:t> </a:t>
            </a:r>
            <a:r>
              <a:rPr dirty="0" sz="1800" spc="-30">
                <a:latin typeface="Tahoma"/>
                <a:cs typeface="Tahoma"/>
              </a:rPr>
              <a:t>per</a:t>
            </a:r>
            <a:r>
              <a:rPr dirty="0" sz="1800" spc="-195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l'integrità</a:t>
            </a:r>
            <a:r>
              <a:rPr dirty="0" sz="1800" spc="-190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dell'enciclopedia.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683844"/>
            <a:ext cx="9143432" cy="517379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9425" y="297180"/>
            <a:ext cx="310578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380"/>
              <a:t>C</a:t>
            </a:r>
            <a:r>
              <a:rPr dirty="0" sz="4400" spc="-340"/>
              <a:t>e</a:t>
            </a:r>
            <a:r>
              <a:rPr dirty="0" sz="4400" spc="-305"/>
              <a:t>nn</a:t>
            </a:r>
            <a:r>
              <a:rPr dirty="0" sz="4400" spc="-114"/>
              <a:t>i</a:t>
            </a:r>
            <a:r>
              <a:rPr dirty="0" sz="4400" spc="-420"/>
              <a:t> </a:t>
            </a:r>
            <a:r>
              <a:rPr dirty="0" sz="4400" spc="-220"/>
              <a:t>st</a:t>
            </a:r>
            <a:r>
              <a:rPr dirty="0" sz="4400" spc="-300"/>
              <a:t>o</a:t>
            </a:r>
            <a:r>
              <a:rPr dirty="0" sz="4400" spc="-165"/>
              <a:t>r</a:t>
            </a:r>
            <a:r>
              <a:rPr dirty="0" sz="4400" spc="-120"/>
              <a:t>i</a:t>
            </a:r>
            <a:r>
              <a:rPr dirty="0" sz="4400" spc="-280"/>
              <a:t>c</a:t>
            </a:r>
            <a:r>
              <a:rPr dirty="0" sz="4400" spc="-114"/>
              <a:t>i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63520" y="1476297"/>
            <a:ext cx="4149090" cy="2725420"/>
            <a:chOff x="63520" y="1476297"/>
            <a:chExt cx="4149090" cy="27254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20" y="1476297"/>
              <a:ext cx="4149015" cy="11513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04832" y="3499461"/>
              <a:ext cx="2007703" cy="70202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520" y="3499462"/>
            <a:ext cx="2007704" cy="70202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3520" y="3499461"/>
            <a:ext cx="2007870" cy="702310"/>
          </a:xfrm>
          <a:prstGeom prst="rect">
            <a:avLst/>
          </a:prstGeom>
          <a:ln w="6350">
            <a:solidFill>
              <a:srgbClr val="5B9BD5"/>
            </a:solidFill>
          </a:ln>
        </p:spPr>
        <p:txBody>
          <a:bodyPr wrap="square" lIns="0" tIns="200660" rIns="0" bIns="0" rtlCol="0" vert="horz">
            <a:spAutoFit/>
          </a:bodyPr>
          <a:lstStyle/>
          <a:p>
            <a:pPr marL="189230">
              <a:lnSpc>
                <a:spcPct val="100000"/>
              </a:lnSpc>
              <a:spcBef>
                <a:spcPts val="1580"/>
              </a:spcBef>
            </a:pPr>
            <a:r>
              <a:rPr dirty="0" sz="1800" spc="-30">
                <a:solidFill>
                  <a:srgbClr val="FFFFFF"/>
                </a:solidFill>
                <a:latin typeface="Tahoma"/>
                <a:cs typeface="Tahoma"/>
              </a:rPr>
              <a:t>Sc</a:t>
            </a:r>
            <a:r>
              <a:rPr dirty="0" sz="180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1800" spc="-1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1800" spc="5">
                <a:solidFill>
                  <a:srgbClr val="FFFFFF"/>
                </a:solidFill>
                <a:latin typeface="Tahoma"/>
                <a:cs typeface="Tahoma"/>
              </a:rPr>
              <a:t>tt</a:t>
            </a:r>
            <a:r>
              <a:rPr dirty="0" sz="1800" spc="-4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1800" spc="-1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ahoma"/>
                <a:cs typeface="Tahoma"/>
              </a:rPr>
              <a:t>da</a:t>
            </a:r>
            <a:r>
              <a:rPr dirty="0" sz="1800" spc="-1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6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1800" spc="-55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1800" spc="-3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dirty="0" sz="1800" spc="-3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1800" spc="-10">
                <a:solidFill>
                  <a:srgbClr val="FFFFFF"/>
                </a:solidFill>
                <a:latin typeface="Tahoma"/>
                <a:cs typeface="Tahoma"/>
              </a:rPr>
              <a:t>rt</a:t>
            </a:r>
            <a:r>
              <a:rPr dirty="0" sz="1800" spc="3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04833" y="3499460"/>
            <a:ext cx="2007870" cy="702310"/>
          </a:xfrm>
          <a:prstGeom prst="rect">
            <a:avLst/>
          </a:prstGeom>
          <a:ln w="6350">
            <a:solidFill>
              <a:srgbClr val="5B9BD5"/>
            </a:solidFill>
          </a:ln>
        </p:spPr>
        <p:txBody>
          <a:bodyPr wrap="square" lIns="0" tIns="200660" rIns="0" bIns="0" rtlCol="0" vert="horz">
            <a:spAutoFit/>
          </a:bodyPr>
          <a:lstStyle/>
          <a:p>
            <a:pPr marL="110489">
              <a:lnSpc>
                <a:spcPct val="100000"/>
              </a:lnSpc>
              <a:spcBef>
                <a:spcPts val="1580"/>
              </a:spcBef>
            </a:pPr>
            <a:r>
              <a:rPr dirty="0" sz="1800" spc="-8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1800" spc="-7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1800" spc="-65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dirty="0" sz="1800" spc="25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1800" spc="-55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1800" spc="-1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1800" spc="-2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1800" spc="-5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1800" spc="-20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dirty="0" sz="1800" spc="-1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180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1800" spc="5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180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1800" spc="-4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6200" y="4401311"/>
            <a:ext cx="8991600" cy="1679575"/>
            <a:chOff x="76200" y="4401311"/>
            <a:chExt cx="8991600" cy="167957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200" y="5242559"/>
              <a:ext cx="8991600" cy="8382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63111" y="5394959"/>
              <a:ext cx="2017776" cy="60655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6328" y="5282498"/>
              <a:ext cx="8871342" cy="72017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200" y="4401311"/>
              <a:ext cx="8991600" cy="8382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60192" y="4553711"/>
              <a:ext cx="3023616" cy="60655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6328" y="4440632"/>
              <a:ext cx="8871341" cy="72017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3245642" y="4638547"/>
            <a:ext cx="2653030" cy="11410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spc="65">
                <a:solidFill>
                  <a:srgbClr val="FFFFFF"/>
                </a:solidFill>
                <a:latin typeface="Tahoma"/>
                <a:cs typeface="Tahoma"/>
              </a:rPr>
              <a:t>Ji</a:t>
            </a:r>
            <a:r>
              <a:rPr dirty="0" sz="1800" spc="-25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dirty="0" sz="180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1800" spc="-2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65">
                <a:solidFill>
                  <a:srgbClr val="FFFFFF"/>
                </a:solidFill>
                <a:latin typeface="Tahoma"/>
                <a:cs typeface="Tahoma"/>
              </a:rPr>
              <a:t>W</a:t>
            </a:r>
            <a:r>
              <a:rPr dirty="0" sz="1800" spc="-9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1800" spc="45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1800" spc="-6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1800" spc="-5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1800" spc="-20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5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1800" spc="-2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1800" spc="-4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Tahoma"/>
                <a:cs typeface="Tahoma"/>
              </a:rPr>
              <a:t>rr</a:t>
            </a:r>
            <a:r>
              <a:rPr dirty="0" sz="1800" spc="-6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dirty="0" sz="1800" spc="-20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40">
                <a:solidFill>
                  <a:srgbClr val="FFFFFF"/>
                </a:solidFill>
                <a:latin typeface="Tahoma"/>
                <a:cs typeface="Tahoma"/>
              </a:rPr>
              <a:t>Sa</a:t>
            </a:r>
            <a:r>
              <a:rPr dirty="0" sz="1800" spc="-2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1800" spc="-9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dirty="0" sz="1800" spc="-6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Tahoma"/>
                <a:cs typeface="Tahoma"/>
              </a:rPr>
              <a:t>r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2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805"/>
              </a:spcBef>
            </a:pPr>
            <a:r>
              <a:rPr dirty="0" sz="1800" spc="-35">
                <a:solidFill>
                  <a:srgbClr val="FFFFFF"/>
                </a:solidFill>
                <a:latin typeface="Tahoma"/>
                <a:cs typeface="Tahoma"/>
              </a:rPr>
              <a:t>Co</a:t>
            </a:r>
            <a:r>
              <a:rPr dirty="0" sz="1800" spc="-2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1800" spc="5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1800" spc="-6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1800" spc="-2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1800" spc="-3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1800" spc="5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1800" spc="-20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45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180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dirty="0" sz="1800" spc="-6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o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095" y="2587751"/>
            <a:ext cx="2124710" cy="820419"/>
            <a:chOff x="6095" y="2587751"/>
            <a:chExt cx="2124710" cy="820419"/>
          </a:xfrm>
        </p:grpSpPr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95" y="2587751"/>
              <a:ext cx="2124456" cy="81991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7471" y="2731007"/>
              <a:ext cx="1438655" cy="60655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520" y="2627610"/>
              <a:ext cx="2007704" cy="702020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533973" y="2815844"/>
            <a:ext cx="10674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0" b="1">
                <a:solidFill>
                  <a:srgbClr val="FFFFFF"/>
                </a:solidFill>
                <a:latin typeface="Tahoma"/>
                <a:cs typeface="Tahoma"/>
              </a:rPr>
              <a:t>2000-2003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2145792" y="2587751"/>
            <a:ext cx="2124710" cy="893444"/>
            <a:chOff x="2145792" y="2587751"/>
            <a:chExt cx="2124710" cy="893444"/>
          </a:xfrm>
        </p:grpSpPr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45792" y="2587751"/>
              <a:ext cx="2124456" cy="81991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34184" y="2593847"/>
              <a:ext cx="1996440" cy="88696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04833" y="2627609"/>
              <a:ext cx="2007703" cy="702021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2204833" y="2627609"/>
            <a:ext cx="2007870" cy="702310"/>
          </a:xfrm>
          <a:prstGeom prst="rect">
            <a:avLst/>
          </a:prstGeom>
        </p:spPr>
        <p:txBody>
          <a:bodyPr wrap="square" lIns="0" tIns="635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dirty="0" sz="1800" spc="-85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dirty="0" sz="1800" spc="-9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r>
              <a:rPr dirty="0" sz="1800" spc="-2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65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1800" spc="-1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1800" spc="3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1800" spc="-2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1800" spc="5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1800" spc="1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180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1800" spc="2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1800" spc="-10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dirty="0" sz="1800" spc="-2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85">
                <a:solidFill>
                  <a:srgbClr val="FFFFFF"/>
                </a:solidFill>
                <a:latin typeface="Tahoma"/>
                <a:cs typeface="Tahoma"/>
              </a:rPr>
              <a:t>12</a:t>
            </a:r>
            <a:endParaRPr sz="18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dirty="0" sz="1800" spc="-4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1800" spc="-5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1800" spc="45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1800" spc="-2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90">
                <a:solidFill>
                  <a:srgbClr val="FFFFFF"/>
                </a:solidFill>
                <a:latin typeface="Tahoma"/>
                <a:cs typeface="Tahoma"/>
              </a:rPr>
              <a:t>2001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4949544" y="1715347"/>
            <a:ext cx="4131310" cy="1652905"/>
            <a:chOff x="4949544" y="1715347"/>
            <a:chExt cx="4131310" cy="1652905"/>
          </a:xfrm>
        </p:grpSpPr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49544" y="1715347"/>
              <a:ext cx="4130934" cy="70202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968240" y="2548127"/>
              <a:ext cx="2124456" cy="81991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337048" y="2691383"/>
              <a:ext cx="1389888" cy="60655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027188" y="2587298"/>
              <a:ext cx="2007704" cy="702021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5027188" y="2587298"/>
            <a:ext cx="2007870" cy="702310"/>
          </a:xfrm>
          <a:prstGeom prst="rect">
            <a:avLst/>
          </a:prstGeom>
        </p:spPr>
        <p:txBody>
          <a:bodyPr wrap="square" lIns="0" tIns="201295" rIns="0" bIns="0" rtlCol="0" vert="horz">
            <a:spAutoFit/>
          </a:bodyPr>
          <a:lstStyle/>
          <a:p>
            <a:pPr marL="506730">
              <a:lnSpc>
                <a:spcPct val="100000"/>
              </a:lnSpc>
              <a:spcBef>
                <a:spcPts val="1585"/>
              </a:spcBef>
            </a:pPr>
            <a:r>
              <a:rPr dirty="0" sz="1800" spc="-165" b="1">
                <a:solidFill>
                  <a:srgbClr val="FFFFFF"/>
                </a:solidFill>
                <a:latin typeface="Tahoma"/>
                <a:cs typeface="Tahoma"/>
              </a:rPr>
              <a:t>2001-oggi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4238211" y="2030091"/>
            <a:ext cx="2797175" cy="2171700"/>
            <a:chOff x="4238211" y="2030091"/>
            <a:chExt cx="2797175" cy="2171700"/>
          </a:xfrm>
        </p:grpSpPr>
        <p:sp>
          <p:nvSpPr>
            <p:cNvPr id="34" name="object 34"/>
            <p:cNvSpPr/>
            <p:nvPr/>
          </p:nvSpPr>
          <p:spPr>
            <a:xfrm>
              <a:off x="4238211" y="2030091"/>
              <a:ext cx="668020" cy="171450"/>
            </a:xfrm>
            <a:custGeom>
              <a:avLst/>
              <a:gdLst/>
              <a:ahLst/>
              <a:cxnLst/>
              <a:rect l="l" t="t" r="r" b="b"/>
              <a:pathLst>
                <a:path w="668020" h="171450">
                  <a:moveTo>
                    <a:pt x="496126" y="114299"/>
                  </a:moveTo>
                  <a:lnTo>
                    <a:pt x="496126" y="171450"/>
                  </a:lnTo>
                  <a:lnTo>
                    <a:pt x="610426" y="114300"/>
                  </a:lnTo>
                  <a:lnTo>
                    <a:pt x="496126" y="114299"/>
                  </a:lnTo>
                  <a:close/>
                </a:path>
                <a:path w="668020" h="171450">
                  <a:moveTo>
                    <a:pt x="496126" y="57149"/>
                  </a:moveTo>
                  <a:lnTo>
                    <a:pt x="496126" y="114299"/>
                  </a:lnTo>
                  <a:lnTo>
                    <a:pt x="524701" y="114300"/>
                  </a:lnTo>
                  <a:lnTo>
                    <a:pt x="524701" y="57150"/>
                  </a:lnTo>
                  <a:lnTo>
                    <a:pt x="496126" y="57149"/>
                  </a:lnTo>
                  <a:close/>
                </a:path>
                <a:path w="668020" h="171450">
                  <a:moveTo>
                    <a:pt x="496126" y="0"/>
                  </a:moveTo>
                  <a:lnTo>
                    <a:pt x="496126" y="57149"/>
                  </a:lnTo>
                  <a:lnTo>
                    <a:pt x="524701" y="57150"/>
                  </a:lnTo>
                  <a:lnTo>
                    <a:pt x="524701" y="114300"/>
                  </a:lnTo>
                  <a:lnTo>
                    <a:pt x="610429" y="114298"/>
                  </a:lnTo>
                  <a:lnTo>
                    <a:pt x="667576" y="85725"/>
                  </a:lnTo>
                  <a:lnTo>
                    <a:pt x="496126" y="0"/>
                  </a:lnTo>
                  <a:close/>
                </a:path>
                <a:path w="668020" h="171450">
                  <a:moveTo>
                    <a:pt x="0" y="57148"/>
                  </a:moveTo>
                  <a:lnTo>
                    <a:pt x="0" y="114298"/>
                  </a:lnTo>
                  <a:lnTo>
                    <a:pt x="496126" y="114299"/>
                  </a:lnTo>
                  <a:lnTo>
                    <a:pt x="496126" y="57149"/>
                  </a:lnTo>
                  <a:lnTo>
                    <a:pt x="0" y="57148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027188" y="3499459"/>
              <a:ext cx="2007704" cy="702021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5027188" y="3499459"/>
            <a:ext cx="2007870" cy="702310"/>
          </a:xfrm>
          <a:prstGeom prst="rect">
            <a:avLst/>
          </a:prstGeom>
          <a:ln w="6350">
            <a:solidFill>
              <a:srgbClr val="5B9BD5"/>
            </a:solidFill>
          </a:ln>
        </p:spPr>
        <p:txBody>
          <a:bodyPr wrap="square" lIns="0" tIns="20066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580"/>
              </a:spcBef>
            </a:pPr>
            <a:r>
              <a:rPr dirty="0" sz="1800" spc="-150" b="1">
                <a:solidFill>
                  <a:srgbClr val="FFFFFF"/>
                </a:solidFill>
                <a:latin typeface="Tahoma"/>
                <a:cs typeface="Tahoma"/>
              </a:rPr>
              <a:t>Wiki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37" name="object 37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102593" y="3502253"/>
            <a:ext cx="2007703" cy="702021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7102592" y="3502253"/>
            <a:ext cx="2007870" cy="702310"/>
          </a:xfrm>
          <a:prstGeom prst="rect">
            <a:avLst/>
          </a:prstGeom>
          <a:ln w="6350">
            <a:solidFill>
              <a:srgbClr val="5B9BD5"/>
            </a:solidFill>
          </a:ln>
        </p:spPr>
        <p:txBody>
          <a:bodyPr wrap="square" lIns="0" tIns="57785" rIns="0" bIns="0" rtlCol="0" vert="horz">
            <a:spAutoFit/>
          </a:bodyPr>
          <a:lstStyle/>
          <a:p>
            <a:pPr marL="471170" marR="324485" indent="-139065">
              <a:lnSpc>
                <a:spcPct val="102200"/>
              </a:lnSpc>
              <a:spcBef>
                <a:spcPts val="455"/>
              </a:spcBef>
            </a:pPr>
            <a:r>
              <a:rPr dirty="0" sz="1800" spc="-45">
                <a:solidFill>
                  <a:srgbClr val="FFFFFF"/>
                </a:solidFill>
                <a:latin typeface="Tahoma"/>
                <a:cs typeface="Tahoma"/>
              </a:rPr>
              <a:t>Ch</a:t>
            </a:r>
            <a:r>
              <a:rPr dirty="0" sz="1800" spc="25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1800" spc="-3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1800" spc="-2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1800">
                <a:solidFill>
                  <a:srgbClr val="FFFFFF"/>
                </a:solidFill>
                <a:latin typeface="Tahoma"/>
                <a:cs typeface="Tahoma"/>
              </a:rPr>
              <a:t>q</a:t>
            </a:r>
            <a:r>
              <a:rPr dirty="0" sz="1800" spc="-3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1800" spc="-5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1800" spc="-20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dirty="0" sz="1800" spc="-3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ò  </a:t>
            </a:r>
            <a:r>
              <a:rPr dirty="0" sz="1800" spc="-10">
                <a:solidFill>
                  <a:srgbClr val="FFFFFF"/>
                </a:solidFill>
                <a:latin typeface="Tahoma"/>
                <a:cs typeface="Tahoma"/>
              </a:rPr>
              <a:t>contribuire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7043928" y="2548127"/>
            <a:ext cx="2100580" cy="893444"/>
            <a:chOff x="7043928" y="2548127"/>
            <a:chExt cx="2100580" cy="893444"/>
          </a:xfrm>
        </p:grpSpPr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043928" y="2548127"/>
              <a:ext cx="2100072" cy="81991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242048" y="2554223"/>
              <a:ext cx="1773936" cy="88696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102593" y="2587298"/>
              <a:ext cx="2007703" cy="702021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7427787" y="2639059"/>
            <a:ext cx="1356995" cy="580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1800" spc="-3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1800" spc="45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1800" spc="-2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1800" spc="-6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1800" spc="45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1800" spc="-2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90">
                <a:solidFill>
                  <a:srgbClr val="FFFFFF"/>
                </a:solidFill>
                <a:latin typeface="Tahoma"/>
                <a:cs typeface="Tahoma"/>
              </a:rPr>
              <a:t>2001</a:t>
            </a:r>
            <a:r>
              <a:rPr dirty="0" sz="1800" spc="-10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endParaRPr sz="1800">
              <a:latin typeface="Tahoma"/>
              <a:cs typeface="Tahoma"/>
            </a:endParaRPr>
          </a:p>
          <a:p>
            <a:pPr marL="146050">
              <a:lnSpc>
                <a:spcPct val="100000"/>
              </a:lnSpc>
              <a:spcBef>
                <a:spcPts val="45"/>
              </a:spcBef>
            </a:pPr>
            <a:r>
              <a:rPr dirty="0" sz="1800" spc="-105">
                <a:solidFill>
                  <a:srgbClr val="FFFFFF"/>
                </a:solidFill>
                <a:latin typeface="Tahoma"/>
                <a:cs typeface="Tahoma"/>
              </a:rPr>
              <a:t>20</a:t>
            </a:r>
            <a:r>
              <a:rPr dirty="0" sz="1800" spc="-6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dirty="0" sz="1800" spc="-85">
                <a:solidFill>
                  <a:srgbClr val="FFFFFF"/>
                </a:solidFill>
                <a:latin typeface="Tahoma"/>
                <a:cs typeface="Tahoma"/>
              </a:rPr>
              <a:t>00</a:t>
            </a:r>
            <a:r>
              <a:rPr dirty="0" sz="1800" spc="-9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dirty="0" sz="1800" spc="-2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65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1800" spc="-1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1800" spc="3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91804" y="6229603"/>
            <a:ext cx="72040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alibri"/>
                <a:cs typeface="Calibri"/>
              </a:rPr>
              <a:t>Il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26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settembre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2003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Nupedia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chiude,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le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voci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vengono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inglobate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in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Wikipedia.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11286"/>
            <a:ext cx="9143432" cy="18711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86057" y="154939"/>
            <a:ext cx="237363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280" b="1">
                <a:latin typeface="Tahoma"/>
                <a:cs typeface="Tahoma"/>
              </a:rPr>
              <a:t>Rollback</a:t>
            </a:r>
            <a:endParaRPr sz="4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7769" y="1352803"/>
            <a:ext cx="65036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5">
                <a:latin typeface="Tahoma"/>
                <a:cs typeface="Tahoma"/>
              </a:rPr>
              <a:t>La</a:t>
            </a:r>
            <a:r>
              <a:rPr dirty="0" sz="1800" spc="-200">
                <a:latin typeface="Tahoma"/>
                <a:cs typeface="Tahoma"/>
              </a:rPr>
              <a:t> </a:t>
            </a:r>
            <a:r>
              <a:rPr dirty="0" sz="1800" spc="-35">
                <a:latin typeface="Tahoma"/>
                <a:cs typeface="Tahoma"/>
              </a:rPr>
              <a:t>voce</a:t>
            </a:r>
            <a:r>
              <a:rPr dirty="0" sz="1800" spc="-210">
                <a:latin typeface="Tahoma"/>
                <a:cs typeface="Tahoma"/>
              </a:rPr>
              <a:t> </a:t>
            </a:r>
            <a:r>
              <a:rPr dirty="0" sz="1800" spc="-20">
                <a:latin typeface="Tahoma"/>
                <a:cs typeface="Tahoma"/>
              </a:rPr>
              <a:t>vandalizzata</a:t>
            </a:r>
            <a:r>
              <a:rPr dirty="0" sz="1800" spc="-195">
                <a:latin typeface="Tahoma"/>
                <a:cs typeface="Tahoma"/>
              </a:rPr>
              <a:t> </a:t>
            </a:r>
            <a:r>
              <a:rPr dirty="0" sz="1800" spc="-15">
                <a:latin typeface="Tahoma"/>
                <a:cs typeface="Tahoma"/>
              </a:rPr>
              <a:t>può</a:t>
            </a:r>
            <a:r>
              <a:rPr dirty="0" sz="1800" spc="-204">
                <a:latin typeface="Tahoma"/>
                <a:cs typeface="Tahoma"/>
              </a:rPr>
              <a:t> </a:t>
            </a:r>
            <a:r>
              <a:rPr dirty="0" sz="1800" spc="-60">
                <a:latin typeface="Tahoma"/>
                <a:cs typeface="Tahoma"/>
              </a:rPr>
              <a:t>essere</a:t>
            </a:r>
            <a:r>
              <a:rPr dirty="0" sz="1800" spc="-210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“ripristinata”</a:t>
            </a:r>
            <a:r>
              <a:rPr dirty="0" sz="1800" spc="-200">
                <a:latin typeface="Tahoma"/>
                <a:cs typeface="Tahoma"/>
              </a:rPr>
              <a:t> </a:t>
            </a:r>
            <a:r>
              <a:rPr dirty="0" sz="1800" spc="-15">
                <a:latin typeface="Tahoma"/>
                <a:cs typeface="Tahoma"/>
              </a:rPr>
              <a:t>con</a:t>
            </a:r>
            <a:r>
              <a:rPr dirty="0" sz="1800" spc="-200">
                <a:latin typeface="Tahoma"/>
                <a:cs typeface="Tahoma"/>
              </a:rPr>
              <a:t> </a:t>
            </a:r>
            <a:r>
              <a:rPr dirty="0" sz="1800" spc="-30">
                <a:latin typeface="Tahoma"/>
                <a:cs typeface="Tahoma"/>
              </a:rPr>
              <a:t>un</a:t>
            </a:r>
            <a:r>
              <a:rPr dirty="0" sz="1800" spc="-195">
                <a:latin typeface="Tahoma"/>
                <a:cs typeface="Tahoma"/>
              </a:rPr>
              <a:t> </a:t>
            </a:r>
            <a:r>
              <a:rPr dirty="0" sz="1800" spc="-20">
                <a:latin typeface="Tahoma"/>
                <a:cs typeface="Tahoma"/>
              </a:rPr>
              <a:t>semplice</a:t>
            </a:r>
            <a:r>
              <a:rPr dirty="0" sz="1800" spc="-210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click.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9" y="1694089"/>
            <a:ext cx="9143359" cy="516354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11286"/>
            <a:ext cx="9143432" cy="18711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976672" y="154939"/>
            <a:ext cx="319087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325" b="1">
                <a:latin typeface="Tahoma"/>
                <a:cs typeface="Tahoma"/>
              </a:rPr>
              <a:t>Discussione</a:t>
            </a:r>
            <a:endParaRPr sz="4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5124" y="1296923"/>
            <a:ext cx="614680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5">
                <a:latin typeface="Tahoma"/>
                <a:cs typeface="Tahoma"/>
              </a:rPr>
              <a:t>Alla</a:t>
            </a:r>
            <a:r>
              <a:rPr dirty="0" sz="2000" spc="-215">
                <a:latin typeface="Tahoma"/>
                <a:cs typeface="Tahoma"/>
              </a:rPr>
              <a:t> </a:t>
            </a:r>
            <a:r>
              <a:rPr dirty="0" sz="2000" spc="-40">
                <a:latin typeface="Tahoma"/>
                <a:cs typeface="Tahoma"/>
              </a:rPr>
              <a:t>voce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105">
                <a:latin typeface="Tahoma"/>
                <a:cs typeface="Tahoma"/>
              </a:rPr>
              <a:t>«Italia»</a:t>
            </a:r>
            <a:r>
              <a:rPr dirty="0" sz="2000" spc="-210">
                <a:latin typeface="Tahoma"/>
                <a:cs typeface="Tahoma"/>
              </a:rPr>
              <a:t> </a:t>
            </a:r>
            <a:r>
              <a:rPr dirty="0" sz="2000" spc="-65">
                <a:latin typeface="Tahoma"/>
                <a:cs typeface="Tahoma"/>
              </a:rPr>
              <a:t>è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30">
                <a:latin typeface="Tahoma"/>
                <a:cs typeface="Tahoma"/>
              </a:rPr>
              <a:t>associata</a:t>
            </a:r>
            <a:r>
              <a:rPr dirty="0" sz="2000" spc="-215">
                <a:latin typeface="Tahoma"/>
                <a:cs typeface="Tahoma"/>
              </a:rPr>
              <a:t> </a:t>
            </a:r>
            <a:r>
              <a:rPr dirty="0" sz="2000" spc="5">
                <a:latin typeface="Tahoma"/>
                <a:cs typeface="Tahoma"/>
              </a:rPr>
              <a:t>la</a:t>
            </a:r>
            <a:r>
              <a:rPr dirty="0" sz="2000" spc="-210">
                <a:latin typeface="Tahoma"/>
                <a:cs typeface="Tahoma"/>
              </a:rPr>
              <a:t> </a:t>
            </a:r>
            <a:r>
              <a:rPr dirty="0" sz="2000" spc="-30">
                <a:latin typeface="Tahoma"/>
                <a:cs typeface="Tahoma"/>
              </a:rPr>
              <a:t>pagina</a:t>
            </a:r>
            <a:r>
              <a:rPr dirty="0" sz="2000" spc="-215">
                <a:latin typeface="Tahoma"/>
                <a:cs typeface="Tahoma"/>
              </a:rPr>
              <a:t> </a:t>
            </a:r>
            <a:r>
              <a:rPr dirty="0" sz="2000" spc="-75">
                <a:latin typeface="Tahoma"/>
                <a:cs typeface="Tahoma"/>
              </a:rPr>
              <a:t>«Discussione:Italia»</a:t>
            </a:r>
            <a:endParaRPr sz="200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694544"/>
            <a:ext cx="9050020" cy="5163820"/>
            <a:chOff x="0" y="1694544"/>
            <a:chExt cx="9050020" cy="5163820"/>
          </a:xfrm>
        </p:grpSpPr>
        <p:sp>
          <p:nvSpPr>
            <p:cNvPr id="6" name="object 6"/>
            <p:cNvSpPr/>
            <p:nvPr/>
          </p:nvSpPr>
          <p:spPr>
            <a:xfrm>
              <a:off x="1923487" y="2090287"/>
              <a:ext cx="580390" cy="319405"/>
            </a:xfrm>
            <a:custGeom>
              <a:avLst/>
              <a:gdLst/>
              <a:ahLst/>
              <a:cxnLst/>
              <a:rect l="l" t="t" r="r" b="b"/>
              <a:pathLst>
                <a:path w="580389" h="319405">
                  <a:moveTo>
                    <a:pt x="0" y="0"/>
                  </a:moveTo>
                  <a:lnTo>
                    <a:pt x="580099" y="0"/>
                  </a:lnTo>
                  <a:lnTo>
                    <a:pt x="580099" y="319041"/>
                  </a:lnTo>
                  <a:lnTo>
                    <a:pt x="0" y="319041"/>
                  </a:lnTo>
                  <a:lnTo>
                    <a:pt x="0" y="0"/>
                  </a:lnTo>
                  <a:close/>
                </a:path>
              </a:pathLst>
            </a:custGeom>
            <a:ln w="2916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694544"/>
              <a:ext cx="9049564" cy="516345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11286"/>
            <a:ext cx="9143432" cy="18711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3476" y="229107"/>
            <a:ext cx="711771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730"/>
              <a:t>I</a:t>
            </a:r>
            <a:r>
              <a:rPr dirty="0" spc="-380"/>
              <a:t> </a:t>
            </a:r>
            <a:r>
              <a:rPr dirty="0" spc="-240"/>
              <a:t>wikip</a:t>
            </a:r>
            <a:r>
              <a:rPr dirty="0" spc="-254"/>
              <a:t>e</a:t>
            </a:r>
            <a:r>
              <a:rPr dirty="0" spc="-195"/>
              <a:t>di</a:t>
            </a:r>
            <a:r>
              <a:rPr dirty="0" spc="-245"/>
              <a:t>a</a:t>
            </a:r>
            <a:r>
              <a:rPr dirty="0" spc="-280"/>
              <a:t>n</a:t>
            </a:r>
            <a:r>
              <a:rPr dirty="0" spc="-105"/>
              <a:t>i</a:t>
            </a:r>
            <a:r>
              <a:rPr dirty="0" spc="-385"/>
              <a:t> </a:t>
            </a:r>
            <a:r>
              <a:rPr dirty="0" spc="-210"/>
              <a:t>di</a:t>
            </a:r>
            <a:r>
              <a:rPr dirty="0" spc="-220"/>
              <a:t>s</a:t>
            </a:r>
            <a:r>
              <a:rPr dirty="0" spc="-250"/>
              <a:t>c</a:t>
            </a:r>
            <a:r>
              <a:rPr dirty="0" spc="-295"/>
              <a:t>u</a:t>
            </a:r>
            <a:r>
              <a:rPr dirty="0" spc="-130"/>
              <a:t>t</a:t>
            </a:r>
            <a:r>
              <a:rPr dirty="0" spc="-250"/>
              <a:t>o</a:t>
            </a:r>
            <a:r>
              <a:rPr dirty="0" spc="-280"/>
              <a:t>n</a:t>
            </a:r>
            <a:r>
              <a:rPr dirty="0" spc="-250"/>
              <a:t>o</a:t>
            </a:r>
            <a:r>
              <a:rPr dirty="0" spc="-375"/>
              <a:t> </a:t>
            </a:r>
            <a:r>
              <a:rPr dirty="0" spc="-290"/>
              <a:t>s</a:t>
            </a:r>
            <a:r>
              <a:rPr dirty="0" spc="-290"/>
              <a:t>u</a:t>
            </a:r>
            <a:r>
              <a:rPr dirty="0" spc="-375"/>
              <a:t> </a:t>
            </a:r>
            <a:r>
              <a:rPr dirty="0" spc="-130"/>
              <a:t>t</a:t>
            </a:r>
            <a:r>
              <a:rPr dirty="0" spc="-290"/>
              <a:t>u</a:t>
            </a:r>
            <a:r>
              <a:rPr dirty="0" spc="-130"/>
              <a:t>tt</a:t>
            </a:r>
            <a:r>
              <a:rPr dirty="0" spc="-250"/>
              <a:t>o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910368" y="1692592"/>
            <a:ext cx="5323205" cy="3997325"/>
            <a:chOff x="1910368" y="1692592"/>
            <a:chExt cx="5323205" cy="39973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20448" y="1702672"/>
              <a:ext cx="5302538" cy="397706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15408" y="1697632"/>
              <a:ext cx="5313045" cy="3987165"/>
            </a:xfrm>
            <a:custGeom>
              <a:avLst/>
              <a:gdLst/>
              <a:ahLst/>
              <a:cxnLst/>
              <a:rect l="l" t="t" r="r" b="b"/>
              <a:pathLst>
                <a:path w="5313045" h="3987165">
                  <a:moveTo>
                    <a:pt x="0" y="0"/>
                  </a:moveTo>
                  <a:lnTo>
                    <a:pt x="5312618" y="0"/>
                  </a:lnTo>
                  <a:lnTo>
                    <a:pt x="5312618" y="3987147"/>
                  </a:lnTo>
                  <a:lnTo>
                    <a:pt x="0" y="3987147"/>
                  </a:lnTo>
                  <a:lnTo>
                    <a:pt x="0" y="0"/>
                  </a:lnTo>
                  <a:close/>
                </a:path>
              </a:pathLst>
            </a:custGeom>
            <a:ln w="100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2985961" y="6004052"/>
            <a:ext cx="317246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440" b="1">
                <a:latin typeface="Verdana"/>
                <a:cs typeface="Verdana"/>
              </a:rPr>
              <a:t>L</a:t>
            </a:r>
            <a:r>
              <a:rPr dirty="0" sz="3600" spc="-470" b="1">
                <a:latin typeface="Verdana"/>
                <a:cs typeface="Verdana"/>
              </a:rPr>
              <a:t>o</a:t>
            </a:r>
            <a:r>
              <a:rPr dirty="0" sz="3600" spc="-509" b="1">
                <a:latin typeface="Verdana"/>
                <a:cs typeface="Verdana"/>
              </a:rPr>
              <a:t> </a:t>
            </a:r>
            <a:r>
              <a:rPr dirty="0" sz="3600" spc="-360" b="1">
                <a:latin typeface="Verdana"/>
                <a:cs typeface="Verdana"/>
              </a:rPr>
              <a:t>r</a:t>
            </a:r>
            <a:r>
              <a:rPr dirty="0" sz="3600" spc="-250" b="1">
                <a:latin typeface="Verdana"/>
                <a:cs typeface="Verdana"/>
              </a:rPr>
              <a:t>i</a:t>
            </a:r>
            <a:r>
              <a:rPr dirty="0" sz="3600" spc="-450" b="1">
                <a:latin typeface="Verdana"/>
                <a:cs typeface="Verdana"/>
              </a:rPr>
              <a:t>c</a:t>
            </a:r>
            <a:r>
              <a:rPr dirty="0" sz="3600" spc="-475" b="1">
                <a:latin typeface="Verdana"/>
                <a:cs typeface="Verdana"/>
              </a:rPr>
              <a:t>o</a:t>
            </a:r>
            <a:r>
              <a:rPr dirty="0" sz="3600" spc="-509" b="1">
                <a:latin typeface="Verdana"/>
                <a:cs typeface="Verdana"/>
              </a:rPr>
              <a:t>n</a:t>
            </a:r>
            <a:r>
              <a:rPr dirty="0" sz="3600" spc="-475" b="1">
                <a:latin typeface="Verdana"/>
                <a:cs typeface="Verdana"/>
              </a:rPr>
              <a:t>o</a:t>
            </a:r>
            <a:r>
              <a:rPr dirty="0" sz="3600" spc="-545" b="1">
                <a:latin typeface="Verdana"/>
                <a:cs typeface="Verdana"/>
              </a:rPr>
              <a:t>s</a:t>
            </a:r>
            <a:r>
              <a:rPr dirty="0" sz="3600" spc="-450" b="1">
                <a:latin typeface="Verdana"/>
                <a:cs typeface="Verdana"/>
              </a:rPr>
              <a:t>c</a:t>
            </a:r>
            <a:r>
              <a:rPr dirty="0" sz="3600" spc="-475" b="1">
                <a:latin typeface="Verdana"/>
                <a:cs typeface="Verdana"/>
              </a:rPr>
              <a:t>ete?</a:t>
            </a:r>
            <a:endParaRPr sz="3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11286"/>
            <a:ext cx="9143432" cy="18711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810"/>
              <a:t>I</a:t>
            </a:r>
            <a:r>
              <a:rPr dirty="0" spc="-70"/>
              <a:t>l</a:t>
            </a:r>
            <a:r>
              <a:rPr dirty="0" spc="-415"/>
              <a:t> </a:t>
            </a:r>
            <a:r>
              <a:rPr dirty="0" spc="-280"/>
              <a:t>c</a:t>
            </a:r>
            <a:r>
              <a:rPr dirty="0" spc="-315"/>
              <a:t>a</a:t>
            </a:r>
            <a:r>
              <a:rPr dirty="0" spc="-295"/>
              <a:t>so</a:t>
            </a:r>
            <a:r>
              <a:rPr dirty="0" spc="-425"/>
              <a:t> </a:t>
            </a:r>
            <a:r>
              <a:rPr dirty="0" sz="4800" spc="-280"/>
              <a:t>d</a:t>
            </a:r>
            <a:r>
              <a:rPr dirty="0" sz="4800" spc="-220"/>
              <a:t>el</a:t>
            </a:r>
            <a:r>
              <a:rPr dirty="0" sz="4800" spc="-535"/>
              <a:t> </a:t>
            </a:r>
            <a:r>
              <a:rPr dirty="0" spc="-270"/>
              <a:t>P</a:t>
            </a:r>
            <a:r>
              <a:rPr dirty="0" spc="-285"/>
              <a:t>o</a:t>
            </a:r>
            <a:r>
              <a:rPr dirty="0" spc="-70"/>
              <a:t>l</a:t>
            </a:r>
            <a:r>
              <a:rPr dirty="0" spc="-250"/>
              <a:t>p</a:t>
            </a:r>
            <a:r>
              <a:rPr dirty="0" spc="-275"/>
              <a:t>o</a:t>
            </a:r>
            <a:r>
              <a:rPr dirty="0" spc="-425"/>
              <a:t> </a:t>
            </a:r>
            <a:r>
              <a:rPr dirty="0" spc="-270"/>
              <a:t>P</a:t>
            </a:r>
            <a:r>
              <a:rPr dirty="0" spc="-315"/>
              <a:t>a</a:t>
            </a:r>
            <a:r>
              <a:rPr dirty="0" spc="-195"/>
              <a:t>ul</a:t>
            </a:r>
            <a:endParaRPr sz="4800"/>
          </a:p>
        </p:txBody>
      </p:sp>
      <p:sp>
        <p:nvSpPr>
          <p:cNvPr id="4" name="object 4"/>
          <p:cNvSpPr txBox="1"/>
          <p:nvPr/>
        </p:nvSpPr>
        <p:spPr>
          <a:xfrm>
            <a:off x="965328" y="1476755"/>
            <a:ext cx="721233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21285">
              <a:lnSpc>
                <a:spcPct val="100000"/>
              </a:lnSpc>
              <a:spcBef>
                <a:spcPts val="100"/>
              </a:spcBef>
            </a:pPr>
            <a:r>
              <a:rPr dirty="0" sz="2000" spc="-20">
                <a:latin typeface="Tahoma"/>
                <a:cs typeface="Tahoma"/>
              </a:rPr>
              <a:t>P</a:t>
            </a:r>
            <a:r>
              <a:rPr dirty="0" sz="2000" spc="-30">
                <a:latin typeface="Tahoma"/>
                <a:cs typeface="Tahoma"/>
              </a:rPr>
              <a:t>e</a:t>
            </a:r>
            <a:r>
              <a:rPr dirty="0" sz="2000" spc="-30">
                <a:latin typeface="Tahoma"/>
                <a:cs typeface="Tahoma"/>
              </a:rPr>
              <a:t>r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10">
                <a:latin typeface="Tahoma"/>
                <a:cs typeface="Tahoma"/>
              </a:rPr>
              <a:t>b</a:t>
            </a:r>
            <a:r>
              <a:rPr dirty="0" sz="2000" spc="-75">
                <a:latin typeface="Tahoma"/>
                <a:cs typeface="Tahoma"/>
              </a:rPr>
              <a:t>e</a:t>
            </a:r>
            <a:r>
              <a:rPr dirty="0" sz="2000" spc="-25">
                <a:latin typeface="Tahoma"/>
                <a:cs typeface="Tahoma"/>
              </a:rPr>
              <a:t>n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100">
                <a:latin typeface="Tahoma"/>
                <a:cs typeface="Tahoma"/>
              </a:rPr>
              <a:t>3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65">
                <a:latin typeface="Tahoma"/>
                <a:cs typeface="Tahoma"/>
              </a:rPr>
              <a:t>v</a:t>
            </a:r>
            <a:r>
              <a:rPr dirty="0" sz="2000" spc="-5">
                <a:latin typeface="Tahoma"/>
                <a:cs typeface="Tahoma"/>
              </a:rPr>
              <a:t>o</a:t>
            </a:r>
            <a:r>
              <a:rPr dirty="0" sz="2000" spc="50">
                <a:latin typeface="Tahoma"/>
                <a:cs typeface="Tahoma"/>
              </a:rPr>
              <a:t>l</a:t>
            </a:r>
            <a:r>
              <a:rPr dirty="0" sz="2000">
                <a:latin typeface="Tahoma"/>
                <a:cs typeface="Tahoma"/>
              </a:rPr>
              <a:t>t</a:t>
            </a:r>
            <a:r>
              <a:rPr dirty="0" sz="2000" spc="-65">
                <a:latin typeface="Tahoma"/>
                <a:cs typeface="Tahoma"/>
              </a:rPr>
              <a:t>e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60">
                <a:latin typeface="Tahoma"/>
                <a:cs typeface="Tahoma"/>
              </a:rPr>
              <a:t>s</a:t>
            </a:r>
            <a:r>
              <a:rPr dirty="0" sz="2000" spc="35">
                <a:latin typeface="Tahoma"/>
                <a:cs typeface="Tahoma"/>
              </a:rPr>
              <a:t>i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65">
                <a:latin typeface="Tahoma"/>
                <a:cs typeface="Tahoma"/>
              </a:rPr>
              <a:t>è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>
                <a:latin typeface="Tahoma"/>
                <a:cs typeface="Tahoma"/>
              </a:rPr>
              <a:t>d</a:t>
            </a:r>
            <a:r>
              <a:rPr dirty="0" sz="2000" spc="25">
                <a:latin typeface="Tahoma"/>
                <a:cs typeface="Tahoma"/>
              </a:rPr>
              <a:t>i</a:t>
            </a:r>
            <a:r>
              <a:rPr dirty="0" sz="2000" spc="-60">
                <a:latin typeface="Tahoma"/>
                <a:cs typeface="Tahoma"/>
              </a:rPr>
              <a:t>s</a:t>
            </a:r>
            <a:r>
              <a:rPr dirty="0" sz="2000" spc="-20">
                <a:latin typeface="Tahoma"/>
                <a:cs typeface="Tahoma"/>
              </a:rPr>
              <a:t>c</a:t>
            </a:r>
            <a:r>
              <a:rPr dirty="0" sz="2000" spc="-35">
                <a:latin typeface="Tahoma"/>
                <a:cs typeface="Tahoma"/>
              </a:rPr>
              <a:t>u</a:t>
            </a:r>
            <a:r>
              <a:rPr dirty="0" sz="2000" spc="-60">
                <a:latin typeface="Tahoma"/>
                <a:cs typeface="Tahoma"/>
              </a:rPr>
              <a:t>ss</a:t>
            </a:r>
            <a:r>
              <a:rPr dirty="0" sz="2000" spc="-5">
                <a:latin typeface="Tahoma"/>
                <a:cs typeface="Tahoma"/>
              </a:rPr>
              <a:t>o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20">
                <a:latin typeface="Tahoma"/>
                <a:cs typeface="Tahoma"/>
              </a:rPr>
              <a:t>c</a:t>
            </a:r>
            <a:r>
              <a:rPr dirty="0" sz="2000" spc="25">
                <a:latin typeface="Tahoma"/>
                <a:cs typeface="Tahoma"/>
              </a:rPr>
              <a:t>i</a:t>
            </a:r>
            <a:r>
              <a:rPr dirty="0" sz="2000" spc="-20">
                <a:latin typeface="Tahoma"/>
                <a:cs typeface="Tahoma"/>
              </a:rPr>
              <a:t>r</a:t>
            </a:r>
            <a:r>
              <a:rPr dirty="0" sz="2000" spc="-30">
                <a:latin typeface="Tahoma"/>
                <a:cs typeface="Tahoma"/>
              </a:rPr>
              <a:t>c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50">
                <a:latin typeface="Tahoma"/>
                <a:cs typeface="Tahoma"/>
              </a:rPr>
              <a:t>l</a:t>
            </a:r>
            <a:r>
              <a:rPr dirty="0" sz="2000" spc="75">
                <a:latin typeface="Tahoma"/>
                <a:cs typeface="Tahoma"/>
              </a:rPr>
              <a:t>'</a:t>
            </a:r>
            <a:r>
              <a:rPr dirty="0" sz="2000" spc="-50">
                <a:latin typeface="Tahoma"/>
                <a:cs typeface="Tahoma"/>
              </a:rPr>
              <a:t>e</a:t>
            </a:r>
            <a:r>
              <a:rPr dirty="0" sz="2000" spc="-45">
                <a:latin typeface="Tahoma"/>
                <a:cs typeface="Tahoma"/>
              </a:rPr>
              <a:t>n</a:t>
            </a:r>
            <a:r>
              <a:rPr dirty="0" sz="2000" spc="-15">
                <a:latin typeface="Tahoma"/>
                <a:cs typeface="Tahoma"/>
              </a:rPr>
              <a:t>c</a:t>
            </a:r>
            <a:r>
              <a:rPr dirty="0" sz="2000" spc="-5">
                <a:latin typeface="Tahoma"/>
                <a:cs typeface="Tahoma"/>
              </a:rPr>
              <a:t>i</a:t>
            </a:r>
            <a:r>
              <a:rPr dirty="0" sz="2000" spc="15">
                <a:latin typeface="Tahoma"/>
                <a:cs typeface="Tahoma"/>
              </a:rPr>
              <a:t>c</a:t>
            </a:r>
            <a:r>
              <a:rPr dirty="0" sz="2000" spc="50">
                <a:latin typeface="Tahoma"/>
                <a:cs typeface="Tahoma"/>
              </a:rPr>
              <a:t>l</a:t>
            </a:r>
            <a:r>
              <a:rPr dirty="0" sz="2000" spc="-5">
                <a:latin typeface="Tahoma"/>
                <a:cs typeface="Tahoma"/>
              </a:rPr>
              <a:t>o</a:t>
            </a:r>
            <a:r>
              <a:rPr dirty="0" sz="2000">
                <a:latin typeface="Tahoma"/>
                <a:cs typeface="Tahoma"/>
              </a:rPr>
              <a:t>p</a:t>
            </a:r>
            <a:r>
              <a:rPr dirty="0" sz="2000" spc="-40">
                <a:latin typeface="Tahoma"/>
                <a:cs typeface="Tahoma"/>
              </a:rPr>
              <a:t>e</a:t>
            </a:r>
            <a:r>
              <a:rPr dirty="0" sz="2000" spc="-30">
                <a:latin typeface="Tahoma"/>
                <a:cs typeface="Tahoma"/>
              </a:rPr>
              <a:t>d</a:t>
            </a:r>
            <a:r>
              <a:rPr dirty="0" sz="2000" spc="-5">
                <a:latin typeface="Tahoma"/>
                <a:cs typeface="Tahoma"/>
              </a:rPr>
              <a:t>i</a:t>
            </a:r>
            <a:r>
              <a:rPr dirty="0" sz="2000" spc="15">
                <a:latin typeface="Tahoma"/>
                <a:cs typeface="Tahoma"/>
              </a:rPr>
              <a:t>c</a:t>
            </a:r>
            <a:r>
              <a:rPr dirty="0" sz="2000" spc="5">
                <a:latin typeface="Tahoma"/>
                <a:cs typeface="Tahoma"/>
              </a:rPr>
              <a:t>i</a:t>
            </a:r>
            <a:r>
              <a:rPr dirty="0" sz="2000" spc="20">
                <a:latin typeface="Tahoma"/>
                <a:cs typeface="Tahoma"/>
              </a:rPr>
              <a:t>t</a:t>
            </a:r>
            <a:r>
              <a:rPr dirty="0" sz="2000" spc="-45">
                <a:latin typeface="Tahoma"/>
                <a:cs typeface="Tahoma"/>
              </a:rPr>
              <a:t>à</a:t>
            </a:r>
            <a:r>
              <a:rPr dirty="0" sz="2000" spc="-229">
                <a:latin typeface="Tahoma"/>
                <a:cs typeface="Tahoma"/>
              </a:rPr>
              <a:t> </a:t>
            </a:r>
            <a:r>
              <a:rPr dirty="0" sz="2000" spc="-30">
                <a:latin typeface="Tahoma"/>
                <a:cs typeface="Tahoma"/>
              </a:rPr>
              <a:t>d</a:t>
            </a:r>
            <a:r>
              <a:rPr dirty="0" sz="2000" spc="-40">
                <a:latin typeface="Tahoma"/>
                <a:cs typeface="Tahoma"/>
              </a:rPr>
              <a:t>e</a:t>
            </a:r>
            <a:r>
              <a:rPr dirty="0" sz="2000" spc="50">
                <a:latin typeface="Tahoma"/>
                <a:cs typeface="Tahoma"/>
              </a:rPr>
              <a:t>l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30">
                <a:latin typeface="Tahoma"/>
                <a:cs typeface="Tahoma"/>
              </a:rPr>
              <a:t>P</a:t>
            </a:r>
            <a:r>
              <a:rPr dirty="0" sz="2000" spc="-5">
                <a:latin typeface="Tahoma"/>
                <a:cs typeface="Tahoma"/>
              </a:rPr>
              <a:t>o</a:t>
            </a:r>
            <a:r>
              <a:rPr dirty="0" sz="2000" spc="15">
                <a:latin typeface="Tahoma"/>
                <a:cs typeface="Tahoma"/>
              </a:rPr>
              <a:t>lpo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30">
                <a:latin typeface="Tahoma"/>
                <a:cs typeface="Tahoma"/>
              </a:rPr>
              <a:t>P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 spc="-35">
                <a:latin typeface="Tahoma"/>
                <a:cs typeface="Tahoma"/>
              </a:rPr>
              <a:t>u</a:t>
            </a:r>
            <a:r>
              <a:rPr dirty="0" sz="2000" spc="-30">
                <a:latin typeface="Tahoma"/>
                <a:cs typeface="Tahoma"/>
              </a:rPr>
              <a:t>l.  </a:t>
            </a:r>
            <a:r>
              <a:rPr dirty="0" sz="2000" spc="-20">
                <a:latin typeface="Tahoma"/>
                <a:cs typeface="Tahoma"/>
              </a:rPr>
              <a:t>N</a:t>
            </a:r>
            <a:r>
              <a:rPr dirty="0" sz="2000" spc="-20">
                <a:latin typeface="Tahoma"/>
                <a:cs typeface="Tahoma"/>
              </a:rPr>
              <a:t>o</a:t>
            </a:r>
            <a:r>
              <a:rPr dirty="0" sz="2000" spc="-25">
                <a:latin typeface="Tahoma"/>
                <a:cs typeface="Tahoma"/>
              </a:rPr>
              <a:t>n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60">
                <a:latin typeface="Tahoma"/>
                <a:cs typeface="Tahoma"/>
              </a:rPr>
              <a:t>s</a:t>
            </a:r>
            <a:r>
              <a:rPr dirty="0" sz="2000" spc="35">
                <a:latin typeface="Tahoma"/>
                <a:cs typeface="Tahoma"/>
              </a:rPr>
              <a:t>i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65">
                <a:latin typeface="Tahoma"/>
                <a:cs typeface="Tahoma"/>
              </a:rPr>
              <a:t>è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25">
                <a:latin typeface="Tahoma"/>
                <a:cs typeface="Tahoma"/>
              </a:rPr>
              <a:t>m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 spc="35">
                <a:latin typeface="Tahoma"/>
                <a:cs typeface="Tahoma"/>
              </a:rPr>
              <a:t>i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25">
                <a:latin typeface="Tahoma"/>
                <a:cs typeface="Tahoma"/>
              </a:rPr>
              <a:t>r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 spc="-100">
                <a:latin typeface="Tahoma"/>
                <a:cs typeface="Tahoma"/>
              </a:rPr>
              <a:t>gg</a:t>
            </a:r>
            <a:r>
              <a:rPr dirty="0" sz="2000" spc="30">
                <a:latin typeface="Tahoma"/>
                <a:cs typeface="Tahoma"/>
              </a:rPr>
              <a:t>i</a:t>
            </a:r>
            <a:r>
              <a:rPr dirty="0" sz="2000" spc="-35">
                <a:latin typeface="Tahoma"/>
                <a:cs typeface="Tahoma"/>
              </a:rPr>
              <a:t>u</a:t>
            </a:r>
            <a:r>
              <a:rPr dirty="0" sz="2000" spc="-5">
                <a:latin typeface="Tahoma"/>
                <a:cs typeface="Tahoma"/>
              </a:rPr>
              <a:t>n</a:t>
            </a:r>
            <a:r>
              <a:rPr dirty="0" sz="2000" spc="-15">
                <a:latin typeface="Tahoma"/>
                <a:cs typeface="Tahoma"/>
              </a:rPr>
              <a:t>t</a:t>
            </a:r>
            <a:r>
              <a:rPr dirty="0" sz="2000" spc="-5">
                <a:latin typeface="Tahoma"/>
                <a:cs typeface="Tahoma"/>
              </a:rPr>
              <a:t>o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30">
                <a:latin typeface="Tahoma"/>
                <a:cs typeface="Tahoma"/>
              </a:rPr>
              <a:t>i</a:t>
            </a:r>
            <a:r>
              <a:rPr dirty="0" sz="2000" spc="50">
                <a:latin typeface="Tahoma"/>
                <a:cs typeface="Tahoma"/>
              </a:rPr>
              <a:t>l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20">
                <a:latin typeface="Tahoma"/>
                <a:cs typeface="Tahoma"/>
              </a:rPr>
              <a:t>c</a:t>
            </a:r>
            <a:r>
              <a:rPr dirty="0" sz="2000" spc="-5">
                <a:latin typeface="Tahoma"/>
                <a:cs typeface="Tahoma"/>
              </a:rPr>
              <a:t>o</a:t>
            </a:r>
            <a:r>
              <a:rPr dirty="0" sz="2000" spc="-40">
                <a:latin typeface="Tahoma"/>
                <a:cs typeface="Tahoma"/>
              </a:rPr>
              <a:t>n</a:t>
            </a:r>
            <a:r>
              <a:rPr dirty="0" sz="2000" spc="-40">
                <a:latin typeface="Tahoma"/>
                <a:cs typeface="Tahoma"/>
              </a:rPr>
              <a:t>s</a:t>
            </a:r>
            <a:r>
              <a:rPr dirty="0" sz="2000" spc="-70">
                <a:latin typeface="Tahoma"/>
                <a:cs typeface="Tahoma"/>
              </a:rPr>
              <a:t>e</a:t>
            </a:r>
            <a:r>
              <a:rPr dirty="0" sz="2000" spc="-40">
                <a:latin typeface="Tahoma"/>
                <a:cs typeface="Tahoma"/>
              </a:rPr>
              <a:t>n</a:t>
            </a:r>
            <a:r>
              <a:rPr dirty="0" sz="2000" spc="-40">
                <a:latin typeface="Tahoma"/>
                <a:cs typeface="Tahoma"/>
              </a:rPr>
              <a:t>s</a:t>
            </a:r>
            <a:r>
              <a:rPr dirty="0" sz="2000" spc="-5">
                <a:latin typeface="Tahoma"/>
                <a:cs typeface="Tahoma"/>
              </a:rPr>
              <a:t>o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>
                <a:latin typeface="Tahoma"/>
                <a:cs typeface="Tahoma"/>
              </a:rPr>
              <a:t>p</a:t>
            </a:r>
            <a:r>
              <a:rPr dirty="0" sz="2000" spc="-70">
                <a:latin typeface="Tahoma"/>
                <a:cs typeface="Tahoma"/>
              </a:rPr>
              <a:t>e</a:t>
            </a:r>
            <a:r>
              <a:rPr dirty="0" sz="2000" spc="-30">
                <a:latin typeface="Tahoma"/>
                <a:cs typeface="Tahoma"/>
              </a:rPr>
              <a:t>r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50">
                <a:latin typeface="Tahoma"/>
                <a:cs typeface="Tahoma"/>
              </a:rPr>
              <a:t>l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20">
                <a:latin typeface="Tahoma"/>
                <a:cs typeface="Tahoma"/>
              </a:rPr>
              <a:t>c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 spc="-15">
                <a:latin typeface="Tahoma"/>
                <a:cs typeface="Tahoma"/>
              </a:rPr>
              <a:t>n</a:t>
            </a:r>
            <a:r>
              <a:rPr dirty="0" sz="2000" spc="-20">
                <a:latin typeface="Tahoma"/>
                <a:cs typeface="Tahoma"/>
              </a:rPr>
              <a:t>c</a:t>
            </a:r>
            <a:r>
              <a:rPr dirty="0" sz="2000" spc="-70">
                <a:latin typeface="Tahoma"/>
                <a:cs typeface="Tahoma"/>
              </a:rPr>
              <a:t>e</a:t>
            </a:r>
            <a:r>
              <a:rPr dirty="0" sz="2000" spc="50">
                <a:latin typeface="Tahoma"/>
                <a:cs typeface="Tahoma"/>
              </a:rPr>
              <a:t>ll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 spc="-45">
                <a:latin typeface="Tahoma"/>
                <a:cs typeface="Tahoma"/>
              </a:rPr>
              <a:t>z</a:t>
            </a:r>
            <a:r>
              <a:rPr dirty="0" sz="2000" spc="30">
                <a:latin typeface="Tahoma"/>
                <a:cs typeface="Tahoma"/>
              </a:rPr>
              <a:t>i</a:t>
            </a:r>
            <a:r>
              <a:rPr dirty="0" sz="2000" spc="-5">
                <a:latin typeface="Tahoma"/>
                <a:cs typeface="Tahoma"/>
              </a:rPr>
              <a:t>o</a:t>
            </a:r>
            <a:r>
              <a:rPr dirty="0" sz="2000" spc="-40">
                <a:latin typeface="Tahoma"/>
                <a:cs typeface="Tahoma"/>
              </a:rPr>
              <a:t>n</a:t>
            </a:r>
            <a:r>
              <a:rPr dirty="0" sz="2000" spc="-40">
                <a:latin typeface="Tahoma"/>
                <a:cs typeface="Tahoma"/>
              </a:rPr>
              <a:t>e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>
                <a:latin typeface="Tahoma"/>
                <a:cs typeface="Tahoma"/>
              </a:rPr>
              <a:t>d</a:t>
            </a:r>
            <a:r>
              <a:rPr dirty="0" sz="2000" spc="-70">
                <a:latin typeface="Tahoma"/>
                <a:cs typeface="Tahoma"/>
              </a:rPr>
              <a:t>e</a:t>
            </a:r>
            <a:r>
              <a:rPr dirty="0" sz="2000" spc="50">
                <a:latin typeface="Tahoma"/>
                <a:cs typeface="Tahoma"/>
              </a:rPr>
              <a:t>ll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>
                <a:latin typeface="Tahoma"/>
                <a:cs typeface="Tahoma"/>
              </a:rPr>
              <a:t>p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 spc="-100">
                <a:latin typeface="Tahoma"/>
                <a:cs typeface="Tahoma"/>
              </a:rPr>
              <a:t>g</a:t>
            </a:r>
            <a:r>
              <a:rPr dirty="0" sz="2000" spc="30">
                <a:latin typeface="Tahoma"/>
                <a:cs typeface="Tahoma"/>
              </a:rPr>
              <a:t>i</a:t>
            </a:r>
            <a:r>
              <a:rPr dirty="0" sz="2000" spc="-30">
                <a:latin typeface="Tahoma"/>
                <a:cs typeface="Tahoma"/>
              </a:rPr>
              <a:t>n</a:t>
            </a:r>
            <a:r>
              <a:rPr dirty="0" sz="2000" spc="-35">
                <a:latin typeface="Tahoma"/>
                <a:cs typeface="Tahoma"/>
              </a:rPr>
              <a:t>a</a:t>
            </a:r>
            <a:r>
              <a:rPr dirty="0" sz="2000" spc="-110">
                <a:latin typeface="Tahoma"/>
                <a:cs typeface="Tahoma"/>
              </a:rPr>
              <a:t>.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8288" y="2256175"/>
            <a:ext cx="8086854" cy="457141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216" y="1376597"/>
            <a:ext cx="3440484" cy="516072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88493" y="297180"/>
            <a:ext cx="276860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440"/>
              <a:t>Il</a:t>
            </a:r>
            <a:r>
              <a:rPr dirty="0" sz="4400" spc="-409"/>
              <a:t> </a:t>
            </a:r>
            <a:r>
              <a:rPr dirty="0" sz="4400" spc="-275"/>
              <a:t>c</a:t>
            </a:r>
            <a:r>
              <a:rPr dirty="0" sz="4400" spc="-280"/>
              <a:t>o</a:t>
            </a:r>
            <a:r>
              <a:rPr dirty="0" sz="4400" spc="-305"/>
              <a:t>n</a:t>
            </a:r>
            <a:r>
              <a:rPr dirty="0" sz="4400" spc="-305"/>
              <a:t>s</a:t>
            </a:r>
            <a:r>
              <a:rPr dirty="0" sz="4400" spc="-355"/>
              <a:t>e</a:t>
            </a:r>
            <a:r>
              <a:rPr dirty="0" sz="4400" spc="-305"/>
              <a:t>n</a:t>
            </a:r>
            <a:r>
              <a:rPr dirty="0" sz="4400" spc="-295"/>
              <a:t>so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5361508" y="2809747"/>
            <a:ext cx="2734310" cy="22142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 indent="-635">
              <a:lnSpc>
                <a:spcPct val="99700"/>
              </a:lnSpc>
              <a:spcBef>
                <a:spcPts val="110"/>
              </a:spcBef>
            </a:pPr>
            <a:r>
              <a:rPr dirty="0" sz="3600" spc="-670" b="1">
                <a:latin typeface="Verdana"/>
                <a:cs typeface="Verdana"/>
              </a:rPr>
              <a:t>D</a:t>
            </a:r>
            <a:r>
              <a:rPr dirty="0" sz="3600" spc="-285" b="1">
                <a:latin typeface="Verdana"/>
                <a:cs typeface="Verdana"/>
              </a:rPr>
              <a:t>i</a:t>
            </a:r>
            <a:r>
              <a:rPr dirty="0" sz="3600" spc="-540" b="1">
                <a:latin typeface="Verdana"/>
                <a:cs typeface="Verdana"/>
              </a:rPr>
              <a:t>s</a:t>
            </a:r>
            <a:r>
              <a:rPr dirty="0" sz="3600" spc="-450" b="1">
                <a:latin typeface="Verdana"/>
                <a:cs typeface="Verdana"/>
              </a:rPr>
              <a:t>c</a:t>
            </a:r>
            <a:r>
              <a:rPr dirty="0" sz="3600" spc="-515" b="1">
                <a:latin typeface="Verdana"/>
                <a:cs typeface="Verdana"/>
              </a:rPr>
              <a:t>u</a:t>
            </a:r>
            <a:r>
              <a:rPr dirty="0" sz="3600" spc="-540" b="1">
                <a:latin typeface="Verdana"/>
                <a:cs typeface="Verdana"/>
              </a:rPr>
              <a:t>ss</a:t>
            </a:r>
            <a:r>
              <a:rPr dirty="0" sz="3600" spc="-250" b="1">
                <a:latin typeface="Verdana"/>
                <a:cs typeface="Verdana"/>
              </a:rPr>
              <a:t>i</a:t>
            </a:r>
            <a:r>
              <a:rPr dirty="0" sz="3600" spc="-484" b="1">
                <a:latin typeface="Verdana"/>
                <a:cs typeface="Verdana"/>
              </a:rPr>
              <a:t>o</a:t>
            </a:r>
            <a:r>
              <a:rPr dirty="0" sz="3600" spc="-495" b="1">
                <a:latin typeface="Verdana"/>
                <a:cs typeface="Verdana"/>
              </a:rPr>
              <a:t>n</a:t>
            </a:r>
            <a:r>
              <a:rPr dirty="0" sz="3600" spc="-530" b="1">
                <a:latin typeface="Verdana"/>
                <a:cs typeface="Verdana"/>
              </a:rPr>
              <a:t>e</a:t>
            </a:r>
            <a:r>
              <a:rPr dirty="0" sz="3600" spc="-509" b="1">
                <a:latin typeface="Verdana"/>
                <a:cs typeface="Verdana"/>
              </a:rPr>
              <a:t> </a:t>
            </a:r>
            <a:r>
              <a:rPr dirty="0" sz="3600" spc="-265">
                <a:latin typeface="Verdana"/>
                <a:cs typeface="Verdana"/>
              </a:rPr>
              <a:t>e  </a:t>
            </a:r>
            <a:r>
              <a:rPr dirty="0" sz="3600" spc="-240">
                <a:latin typeface="Verdana"/>
                <a:cs typeface="Verdana"/>
              </a:rPr>
              <a:t>co</a:t>
            </a:r>
            <a:r>
              <a:rPr dirty="0" sz="3600" spc="-520">
                <a:latin typeface="Verdana"/>
                <a:cs typeface="Verdana"/>
              </a:rPr>
              <a:t>m</a:t>
            </a:r>
            <a:r>
              <a:rPr dirty="0" sz="3600" spc="-245">
                <a:latin typeface="Verdana"/>
                <a:cs typeface="Verdana"/>
              </a:rPr>
              <a:t>p</a:t>
            </a:r>
            <a:r>
              <a:rPr dirty="0" sz="3600" spc="-295">
                <a:latin typeface="Verdana"/>
                <a:cs typeface="Verdana"/>
              </a:rPr>
              <a:t>r</a:t>
            </a:r>
            <a:r>
              <a:rPr dirty="0" sz="3600" spc="-240">
                <a:latin typeface="Verdana"/>
                <a:cs typeface="Verdana"/>
              </a:rPr>
              <a:t>o</a:t>
            </a:r>
            <a:r>
              <a:rPr dirty="0" sz="3600" spc="-520">
                <a:latin typeface="Verdana"/>
                <a:cs typeface="Verdana"/>
              </a:rPr>
              <a:t>m</a:t>
            </a:r>
            <a:r>
              <a:rPr dirty="0" sz="3600" spc="-360">
                <a:latin typeface="Verdana"/>
                <a:cs typeface="Verdana"/>
              </a:rPr>
              <a:t>e</a:t>
            </a:r>
            <a:r>
              <a:rPr dirty="0" sz="3600" spc="-370">
                <a:latin typeface="Verdana"/>
                <a:cs typeface="Verdana"/>
              </a:rPr>
              <a:t>ss</a:t>
            </a:r>
            <a:r>
              <a:rPr dirty="0" sz="3600" spc="-170">
                <a:latin typeface="Verdana"/>
                <a:cs typeface="Verdana"/>
              </a:rPr>
              <a:t>o  </a:t>
            </a:r>
            <a:r>
              <a:rPr dirty="0" sz="3600" spc="-235">
                <a:latin typeface="Verdana"/>
                <a:cs typeface="Verdana"/>
              </a:rPr>
              <a:t>o</a:t>
            </a:r>
            <a:endParaRPr sz="3600">
              <a:latin typeface="Verdana"/>
              <a:cs typeface="Verdana"/>
            </a:endParaRPr>
          </a:p>
          <a:p>
            <a:pPr algn="ctr" marL="91440">
              <a:lnSpc>
                <a:spcPts val="4295"/>
              </a:lnSpc>
            </a:pPr>
            <a:r>
              <a:rPr dirty="0" sz="3600" spc="-455" b="1">
                <a:latin typeface="Verdana"/>
                <a:cs typeface="Verdana"/>
              </a:rPr>
              <a:t>votazione?</a:t>
            </a:r>
            <a:endParaRPr sz="3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26852" y="431291"/>
            <a:ext cx="408940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280"/>
              <a:t>L</a:t>
            </a:r>
            <a:r>
              <a:rPr dirty="0" sz="4400" spc="-285"/>
              <a:t>a</a:t>
            </a:r>
            <a:r>
              <a:rPr dirty="0" sz="4400" spc="-409"/>
              <a:t> </a:t>
            </a:r>
            <a:r>
              <a:rPr dirty="0" sz="4400" spc="-280"/>
              <a:t>c</a:t>
            </a:r>
            <a:r>
              <a:rPr dirty="0" sz="4400" spc="-310"/>
              <a:t>a</a:t>
            </a:r>
            <a:r>
              <a:rPr dirty="0" sz="4400" spc="-285"/>
              <a:t>nce</a:t>
            </a:r>
            <a:r>
              <a:rPr dirty="0" sz="4400" spc="-145"/>
              <a:t>l</a:t>
            </a:r>
            <a:r>
              <a:rPr dirty="0" sz="4400" spc="-70"/>
              <a:t>l</a:t>
            </a:r>
            <a:r>
              <a:rPr dirty="0" sz="4400" spc="-320"/>
              <a:t>a</a:t>
            </a:r>
            <a:r>
              <a:rPr dirty="0" sz="4400" spc="-290"/>
              <a:t>z</a:t>
            </a:r>
            <a:r>
              <a:rPr dirty="0" sz="4400" spc="-114"/>
              <a:t>i</a:t>
            </a:r>
            <a:r>
              <a:rPr dirty="0" sz="4400" spc="-310"/>
              <a:t>one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79333" y="1607474"/>
            <a:ext cx="2784438" cy="139221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297076" y="1737867"/>
            <a:ext cx="2549525" cy="1040765"/>
          </a:xfrm>
          <a:prstGeom prst="rect">
            <a:avLst/>
          </a:prstGeom>
        </p:spPr>
        <p:txBody>
          <a:bodyPr wrap="square" lIns="0" tIns="46990" rIns="0" bIns="0" rtlCol="0" vert="horz">
            <a:spAutoFit/>
          </a:bodyPr>
          <a:lstStyle/>
          <a:p>
            <a:pPr marL="247015" marR="5080" indent="-234950">
              <a:lnSpc>
                <a:spcPts val="3910"/>
              </a:lnSpc>
              <a:spcBef>
                <a:spcPts val="370"/>
              </a:spcBef>
            </a:pPr>
            <a:r>
              <a:rPr dirty="0" sz="3400" spc="-355">
                <a:solidFill>
                  <a:srgbClr val="FFFFFF"/>
                </a:solidFill>
                <a:latin typeface="Verdana"/>
                <a:cs typeface="Verdana"/>
              </a:rPr>
              <a:t>Can</a:t>
            </a:r>
            <a:r>
              <a:rPr dirty="0" sz="3400" spc="-210">
                <a:solidFill>
                  <a:srgbClr val="FFFFFF"/>
                </a:solidFill>
                <a:latin typeface="Verdana"/>
                <a:cs typeface="Verdana"/>
              </a:rPr>
              <a:t>cellazio</a:t>
            </a:r>
            <a:r>
              <a:rPr dirty="0" sz="3400" spc="-295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3400" spc="-250">
                <a:solidFill>
                  <a:srgbClr val="FFFFFF"/>
                </a:solidFill>
                <a:latin typeface="Verdana"/>
                <a:cs typeface="Verdana"/>
              </a:rPr>
              <a:t>e  </a:t>
            </a:r>
            <a:r>
              <a:rPr dirty="0" sz="3400" spc="-165">
                <a:solidFill>
                  <a:srgbClr val="FFFFFF"/>
                </a:solidFill>
                <a:latin typeface="Verdana"/>
                <a:cs typeface="Verdana"/>
              </a:rPr>
              <a:t>di</a:t>
            </a:r>
            <a:r>
              <a:rPr dirty="0" sz="3400" spc="-5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400" spc="-300">
                <a:solidFill>
                  <a:srgbClr val="FFFFFF"/>
                </a:solidFill>
                <a:latin typeface="Verdana"/>
                <a:cs typeface="Verdana"/>
              </a:rPr>
              <a:t>un</a:t>
            </a:r>
            <a:r>
              <a:rPr dirty="0" sz="3400" spc="-33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3400" spc="-5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400" spc="-425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dirty="0" sz="3400" spc="-225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3400" spc="-280">
                <a:solidFill>
                  <a:srgbClr val="FFFFFF"/>
                </a:solidFill>
                <a:latin typeface="Verdana"/>
                <a:cs typeface="Verdana"/>
              </a:rPr>
              <a:t>ce</a:t>
            </a:r>
            <a:endParaRPr sz="34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454601" y="2996520"/>
            <a:ext cx="2512695" cy="3487420"/>
            <a:chOff x="3454601" y="2996520"/>
            <a:chExt cx="2512695" cy="3487420"/>
          </a:xfrm>
        </p:grpSpPr>
        <p:sp>
          <p:nvSpPr>
            <p:cNvPr id="6" name="object 6"/>
            <p:cNvSpPr/>
            <p:nvPr/>
          </p:nvSpPr>
          <p:spPr>
            <a:xfrm>
              <a:off x="3457776" y="2999695"/>
              <a:ext cx="278765" cy="1044575"/>
            </a:xfrm>
            <a:custGeom>
              <a:avLst/>
              <a:gdLst/>
              <a:ahLst/>
              <a:cxnLst/>
              <a:rect l="l" t="t" r="r" b="b"/>
              <a:pathLst>
                <a:path w="278764" h="1044575">
                  <a:moveTo>
                    <a:pt x="0" y="0"/>
                  </a:moveTo>
                  <a:lnTo>
                    <a:pt x="0" y="1044164"/>
                  </a:lnTo>
                  <a:lnTo>
                    <a:pt x="278443" y="1044164"/>
                  </a:lnTo>
                </a:path>
              </a:pathLst>
            </a:custGeom>
            <a:ln w="6350">
              <a:solidFill>
                <a:srgbClr val="34599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736220" y="3347749"/>
              <a:ext cx="2227580" cy="1392555"/>
            </a:xfrm>
            <a:custGeom>
              <a:avLst/>
              <a:gdLst/>
              <a:ahLst/>
              <a:cxnLst/>
              <a:rect l="l" t="t" r="r" b="b"/>
              <a:pathLst>
                <a:path w="2227579" h="1392554">
                  <a:moveTo>
                    <a:pt x="0" y="139222"/>
                  </a:moveTo>
                  <a:lnTo>
                    <a:pt x="7097" y="95217"/>
                  </a:lnTo>
                  <a:lnTo>
                    <a:pt x="26861" y="56999"/>
                  </a:lnTo>
                  <a:lnTo>
                    <a:pt x="56999" y="26861"/>
                  </a:lnTo>
                  <a:lnTo>
                    <a:pt x="95217" y="7097"/>
                  </a:lnTo>
                  <a:lnTo>
                    <a:pt x="139221" y="0"/>
                  </a:lnTo>
                  <a:lnTo>
                    <a:pt x="2088329" y="0"/>
                  </a:lnTo>
                  <a:lnTo>
                    <a:pt x="2132333" y="7097"/>
                  </a:lnTo>
                  <a:lnTo>
                    <a:pt x="2170551" y="26861"/>
                  </a:lnTo>
                  <a:lnTo>
                    <a:pt x="2200689" y="56999"/>
                  </a:lnTo>
                  <a:lnTo>
                    <a:pt x="2220453" y="95217"/>
                  </a:lnTo>
                  <a:lnTo>
                    <a:pt x="2227551" y="139222"/>
                  </a:lnTo>
                  <a:lnTo>
                    <a:pt x="2227551" y="1252997"/>
                  </a:lnTo>
                  <a:lnTo>
                    <a:pt x="2220453" y="1297001"/>
                  </a:lnTo>
                  <a:lnTo>
                    <a:pt x="2200689" y="1335219"/>
                  </a:lnTo>
                  <a:lnTo>
                    <a:pt x="2170551" y="1365357"/>
                  </a:lnTo>
                  <a:lnTo>
                    <a:pt x="2132333" y="1385121"/>
                  </a:lnTo>
                  <a:lnTo>
                    <a:pt x="2088329" y="1392219"/>
                  </a:lnTo>
                  <a:lnTo>
                    <a:pt x="139221" y="1392219"/>
                  </a:lnTo>
                  <a:lnTo>
                    <a:pt x="95217" y="1385121"/>
                  </a:lnTo>
                  <a:lnTo>
                    <a:pt x="56999" y="1365357"/>
                  </a:lnTo>
                  <a:lnTo>
                    <a:pt x="26861" y="1335219"/>
                  </a:lnTo>
                  <a:lnTo>
                    <a:pt x="7097" y="1297001"/>
                  </a:lnTo>
                  <a:lnTo>
                    <a:pt x="0" y="1252997"/>
                  </a:lnTo>
                  <a:lnTo>
                    <a:pt x="0" y="139222"/>
                  </a:lnTo>
                  <a:close/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457776" y="2999695"/>
              <a:ext cx="278765" cy="2784475"/>
            </a:xfrm>
            <a:custGeom>
              <a:avLst/>
              <a:gdLst/>
              <a:ahLst/>
              <a:cxnLst/>
              <a:rect l="l" t="t" r="r" b="b"/>
              <a:pathLst>
                <a:path w="278764" h="2784475">
                  <a:moveTo>
                    <a:pt x="0" y="0"/>
                  </a:moveTo>
                  <a:lnTo>
                    <a:pt x="0" y="2784439"/>
                  </a:lnTo>
                  <a:lnTo>
                    <a:pt x="278443" y="2784439"/>
                  </a:lnTo>
                </a:path>
              </a:pathLst>
            </a:custGeom>
            <a:ln w="6350">
              <a:solidFill>
                <a:srgbClr val="34599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736220" y="5088023"/>
              <a:ext cx="2227580" cy="1392555"/>
            </a:xfrm>
            <a:custGeom>
              <a:avLst/>
              <a:gdLst/>
              <a:ahLst/>
              <a:cxnLst/>
              <a:rect l="l" t="t" r="r" b="b"/>
              <a:pathLst>
                <a:path w="2227579" h="1392554">
                  <a:moveTo>
                    <a:pt x="0" y="139222"/>
                  </a:moveTo>
                  <a:lnTo>
                    <a:pt x="7097" y="95217"/>
                  </a:lnTo>
                  <a:lnTo>
                    <a:pt x="26861" y="56999"/>
                  </a:lnTo>
                  <a:lnTo>
                    <a:pt x="56999" y="26861"/>
                  </a:lnTo>
                  <a:lnTo>
                    <a:pt x="95217" y="7097"/>
                  </a:lnTo>
                  <a:lnTo>
                    <a:pt x="139221" y="0"/>
                  </a:lnTo>
                  <a:lnTo>
                    <a:pt x="2088329" y="0"/>
                  </a:lnTo>
                  <a:lnTo>
                    <a:pt x="2132333" y="7097"/>
                  </a:lnTo>
                  <a:lnTo>
                    <a:pt x="2170551" y="26861"/>
                  </a:lnTo>
                  <a:lnTo>
                    <a:pt x="2200689" y="56999"/>
                  </a:lnTo>
                  <a:lnTo>
                    <a:pt x="2220453" y="95217"/>
                  </a:lnTo>
                  <a:lnTo>
                    <a:pt x="2227551" y="139222"/>
                  </a:lnTo>
                  <a:lnTo>
                    <a:pt x="2227551" y="1252997"/>
                  </a:lnTo>
                  <a:lnTo>
                    <a:pt x="2220453" y="1297001"/>
                  </a:lnTo>
                  <a:lnTo>
                    <a:pt x="2200689" y="1335219"/>
                  </a:lnTo>
                  <a:lnTo>
                    <a:pt x="2170551" y="1365357"/>
                  </a:lnTo>
                  <a:lnTo>
                    <a:pt x="2132333" y="1385121"/>
                  </a:lnTo>
                  <a:lnTo>
                    <a:pt x="2088329" y="1392219"/>
                  </a:lnTo>
                  <a:lnTo>
                    <a:pt x="139221" y="1392219"/>
                  </a:lnTo>
                  <a:lnTo>
                    <a:pt x="95217" y="1385121"/>
                  </a:lnTo>
                  <a:lnTo>
                    <a:pt x="56999" y="1365357"/>
                  </a:lnTo>
                  <a:lnTo>
                    <a:pt x="26861" y="1335219"/>
                  </a:lnTo>
                  <a:lnTo>
                    <a:pt x="7097" y="1297001"/>
                  </a:lnTo>
                  <a:lnTo>
                    <a:pt x="0" y="1252997"/>
                  </a:lnTo>
                  <a:lnTo>
                    <a:pt x="0" y="139222"/>
                  </a:lnTo>
                  <a:close/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3822662" y="3607308"/>
            <a:ext cx="2054860" cy="2543175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algn="ctr" marL="12700" marR="5080">
              <a:lnSpc>
                <a:spcPts val="3000"/>
              </a:lnSpc>
              <a:spcBef>
                <a:spcPts val="300"/>
              </a:spcBef>
            </a:pPr>
            <a:r>
              <a:rPr dirty="0" sz="2600" spc="-375" b="1">
                <a:latin typeface="Verdana"/>
                <a:cs typeface="Verdana"/>
              </a:rPr>
              <a:t>C</a:t>
            </a:r>
            <a:r>
              <a:rPr dirty="0" sz="2600" spc="-375" b="1">
                <a:latin typeface="Verdana"/>
                <a:cs typeface="Verdana"/>
              </a:rPr>
              <a:t>a</a:t>
            </a:r>
            <a:r>
              <a:rPr dirty="0" sz="2600" spc="-370" b="1">
                <a:latin typeface="Verdana"/>
                <a:cs typeface="Verdana"/>
              </a:rPr>
              <a:t>n</a:t>
            </a:r>
            <a:r>
              <a:rPr dirty="0" sz="2600" spc="-325" b="1">
                <a:latin typeface="Verdana"/>
                <a:cs typeface="Verdana"/>
              </a:rPr>
              <a:t>c</a:t>
            </a:r>
            <a:r>
              <a:rPr dirty="0" sz="2600" spc="-380" b="1">
                <a:latin typeface="Verdana"/>
                <a:cs typeface="Verdana"/>
              </a:rPr>
              <a:t>e</a:t>
            </a:r>
            <a:r>
              <a:rPr dirty="0" sz="2600" spc="-170" b="1">
                <a:latin typeface="Verdana"/>
                <a:cs typeface="Verdana"/>
              </a:rPr>
              <a:t>ll</a:t>
            </a:r>
            <a:r>
              <a:rPr dirty="0" sz="2600" spc="-330" b="1">
                <a:latin typeface="Verdana"/>
                <a:cs typeface="Verdana"/>
              </a:rPr>
              <a:t>a</a:t>
            </a:r>
            <a:r>
              <a:rPr dirty="0" sz="2600" spc="-290" b="1">
                <a:latin typeface="Verdana"/>
                <a:cs typeface="Verdana"/>
              </a:rPr>
              <a:t>zio</a:t>
            </a:r>
            <a:r>
              <a:rPr dirty="0" sz="2600" spc="-385" b="1">
                <a:latin typeface="Verdana"/>
                <a:cs typeface="Verdana"/>
              </a:rPr>
              <a:t>n</a:t>
            </a:r>
            <a:r>
              <a:rPr dirty="0" sz="2600" spc="-260" b="1">
                <a:latin typeface="Verdana"/>
                <a:cs typeface="Verdana"/>
              </a:rPr>
              <a:t>e  </a:t>
            </a:r>
            <a:r>
              <a:rPr dirty="0" sz="2600" spc="-340" b="1">
                <a:latin typeface="Verdana"/>
                <a:cs typeface="Verdana"/>
              </a:rPr>
              <a:t>immediata</a:t>
            </a:r>
            <a:endParaRPr sz="2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3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100">
              <a:latin typeface="Verdana"/>
              <a:cs typeface="Verdana"/>
            </a:endParaRPr>
          </a:p>
          <a:p>
            <a:pPr algn="ctr" marL="31115" marR="23495">
              <a:lnSpc>
                <a:spcPts val="3000"/>
              </a:lnSpc>
            </a:pPr>
            <a:r>
              <a:rPr dirty="0" sz="2600" spc="-310" b="1">
                <a:latin typeface="Verdana"/>
                <a:cs typeface="Verdana"/>
              </a:rPr>
              <a:t>Pr</a:t>
            </a:r>
            <a:r>
              <a:rPr dirty="0" sz="2600" spc="-355" b="1">
                <a:latin typeface="Verdana"/>
                <a:cs typeface="Verdana"/>
              </a:rPr>
              <a:t>o</a:t>
            </a:r>
            <a:r>
              <a:rPr dirty="0" sz="2600" spc="-310" b="1">
                <a:latin typeface="Verdana"/>
                <a:cs typeface="Verdana"/>
              </a:rPr>
              <a:t>c</a:t>
            </a:r>
            <a:r>
              <a:rPr dirty="0" sz="2600" spc="-380" b="1">
                <a:latin typeface="Verdana"/>
                <a:cs typeface="Verdana"/>
              </a:rPr>
              <a:t>e</a:t>
            </a:r>
            <a:r>
              <a:rPr dirty="0" sz="2600" spc="-330" b="1">
                <a:latin typeface="Verdana"/>
                <a:cs typeface="Verdana"/>
              </a:rPr>
              <a:t>d</a:t>
            </a:r>
            <a:r>
              <a:rPr dirty="0" sz="2600" spc="-380" b="1">
                <a:latin typeface="Verdana"/>
                <a:cs typeface="Verdana"/>
              </a:rPr>
              <a:t>u</a:t>
            </a:r>
            <a:r>
              <a:rPr dirty="0" sz="2600" spc="-260" b="1">
                <a:latin typeface="Verdana"/>
                <a:cs typeface="Verdana"/>
              </a:rPr>
              <a:t>r</a:t>
            </a:r>
            <a:r>
              <a:rPr dirty="0" sz="2600" spc="-370" b="1">
                <a:latin typeface="Verdana"/>
                <a:cs typeface="Verdana"/>
              </a:rPr>
              <a:t>a</a:t>
            </a:r>
            <a:r>
              <a:rPr dirty="0" sz="2600" spc="-370" b="1">
                <a:latin typeface="Verdana"/>
                <a:cs typeface="Verdana"/>
              </a:rPr>
              <a:t> </a:t>
            </a:r>
            <a:r>
              <a:rPr dirty="0" sz="2600" spc="-330" b="1">
                <a:latin typeface="Verdana"/>
                <a:cs typeface="Verdana"/>
              </a:rPr>
              <a:t>d</a:t>
            </a:r>
            <a:r>
              <a:rPr dirty="0" sz="2600" spc="-175" b="1">
                <a:latin typeface="Verdana"/>
                <a:cs typeface="Verdana"/>
              </a:rPr>
              <a:t>i  </a:t>
            </a:r>
            <a:r>
              <a:rPr dirty="0" sz="2600" spc="-325" b="1">
                <a:latin typeface="Verdana"/>
                <a:cs typeface="Verdana"/>
              </a:rPr>
              <a:t>c</a:t>
            </a:r>
            <a:r>
              <a:rPr dirty="0" sz="2600" spc="-375" b="1">
                <a:latin typeface="Verdana"/>
                <a:cs typeface="Verdana"/>
              </a:rPr>
              <a:t>a</a:t>
            </a:r>
            <a:r>
              <a:rPr dirty="0" sz="2600" spc="-370" b="1">
                <a:latin typeface="Verdana"/>
                <a:cs typeface="Verdana"/>
              </a:rPr>
              <a:t>n</a:t>
            </a:r>
            <a:r>
              <a:rPr dirty="0" sz="2600" spc="-325" b="1">
                <a:latin typeface="Verdana"/>
                <a:cs typeface="Verdana"/>
              </a:rPr>
              <a:t>c</a:t>
            </a:r>
            <a:r>
              <a:rPr dirty="0" sz="2600" spc="-380" b="1">
                <a:latin typeface="Verdana"/>
                <a:cs typeface="Verdana"/>
              </a:rPr>
              <a:t>e</a:t>
            </a:r>
            <a:r>
              <a:rPr dirty="0" sz="2600" spc="-170" b="1">
                <a:latin typeface="Verdana"/>
                <a:cs typeface="Verdana"/>
              </a:rPr>
              <a:t>ll</a:t>
            </a:r>
            <a:r>
              <a:rPr dirty="0" sz="2600" spc="-330" b="1">
                <a:latin typeface="Verdana"/>
                <a:cs typeface="Verdana"/>
              </a:rPr>
              <a:t>a</a:t>
            </a:r>
            <a:r>
              <a:rPr dirty="0" sz="2600" spc="-290" b="1">
                <a:latin typeface="Verdana"/>
                <a:cs typeface="Verdana"/>
              </a:rPr>
              <a:t>zio</a:t>
            </a:r>
            <a:r>
              <a:rPr dirty="0" sz="2600" spc="-385" b="1">
                <a:latin typeface="Verdana"/>
                <a:cs typeface="Verdana"/>
              </a:rPr>
              <a:t>n</a:t>
            </a:r>
            <a:r>
              <a:rPr dirty="0" sz="2600" spc="-380" b="1">
                <a:latin typeface="Verdana"/>
                <a:cs typeface="Verdana"/>
              </a:rPr>
              <a:t>e</a:t>
            </a:r>
            <a:endParaRPr sz="2600">
              <a:latin typeface="Verdana"/>
              <a:cs typeface="Verdan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7" y="1108511"/>
            <a:ext cx="9143432" cy="18711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5765" y="431291"/>
            <a:ext cx="625284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365"/>
              <a:t>C</a:t>
            </a:r>
            <a:r>
              <a:rPr dirty="0" sz="4400" spc="-325"/>
              <a:t>a</a:t>
            </a:r>
            <a:r>
              <a:rPr dirty="0" sz="4400" spc="-305"/>
              <a:t>n</a:t>
            </a:r>
            <a:r>
              <a:rPr dirty="0" sz="4400" spc="-280"/>
              <a:t>c</a:t>
            </a:r>
            <a:r>
              <a:rPr dirty="0" sz="4400" spc="-340"/>
              <a:t>e</a:t>
            </a:r>
            <a:r>
              <a:rPr dirty="0" sz="4400" spc="-65"/>
              <a:t>ll</a:t>
            </a:r>
            <a:r>
              <a:rPr dirty="0" sz="4400" spc="-315"/>
              <a:t>a</a:t>
            </a:r>
            <a:r>
              <a:rPr dirty="0" sz="4400" spc="-260"/>
              <a:t>z</a:t>
            </a:r>
            <a:r>
              <a:rPr dirty="0" sz="4400" spc="-155"/>
              <a:t>i</a:t>
            </a:r>
            <a:r>
              <a:rPr dirty="0" sz="4400" spc="-280"/>
              <a:t>o</a:t>
            </a:r>
            <a:r>
              <a:rPr dirty="0" sz="4400" spc="-305"/>
              <a:t>n</a:t>
            </a:r>
            <a:r>
              <a:rPr dirty="0" sz="4400" spc="-335"/>
              <a:t>e</a:t>
            </a:r>
            <a:r>
              <a:rPr dirty="0" sz="4400" spc="-420"/>
              <a:t> </a:t>
            </a:r>
            <a:r>
              <a:rPr dirty="0" sz="4400" spc="-120"/>
              <a:t>i</a:t>
            </a:r>
            <a:r>
              <a:rPr dirty="0" sz="4400" spc="-425"/>
              <a:t>mm</a:t>
            </a:r>
            <a:r>
              <a:rPr dirty="0" sz="4400" spc="-340"/>
              <a:t>e</a:t>
            </a:r>
            <a:r>
              <a:rPr dirty="0" sz="4400" spc="-245"/>
              <a:t>d</a:t>
            </a:r>
            <a:r>
              <a:rPr dirty="0" sz="4400" spc="-120"/>
              <a:t>i</a:t>
            </a:r>
            <a:r>
              <a:rPr dirty="0" sz="4400" spc="-315"/>
              <a:t>a</a:t>
            </a:r>
            <a:r>
              <a:rPr dirty="0" sz="4400" spc="-229"/>
              <a:t>ta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7" y="1108511"/>
            <a:ext cx="9143432" cy="18711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64373" y="1486408"/>
            <a:ext cx="7229475" cy="1562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500" spc="-290" b="1">
                <a:latin typeface="Verdana"/>
                <a:cs typeface="Verdana"/>
              </a:rPr>
              <a:t>Cancellazione </a:t>
            </a:r>
            <a:r>
              <a:rPr dirty="0" sz="2500" spc="-254" b="1">
                <a:latin typeface="Verdana"/>
                <a:cs typeface="Verdana"/>
              </a:rPr>
              <a:t>in </a:t>
            </a:r>
            <a:r>
              <a:rPr dirty="0" sz="2500" spc="-315" b="1">
                <a:latin typeface="Verdana"/>
                <a:cs typeface="Verdana"/>
              </a:rPr>
              <a:t>breve </a:t>
            </a:r>
            <a:r>
              <a:rPr dirty="0" sz="2500" spc="-325" b="1">
                <a:latin typeface="Verdana"/>
                <a:cs typeface="Verdana"/>
              </a:rPr>
              <a:t>tempo </a:t>
            </a:r>
            <a:r>
              <a:rPr dirty="0" sz="2500" spc="-95">
                <a:latin typeface="Tahoma"/>
                <a:cs typeface="Tahoma"/>
              </a:rPr>
              <a:t>(su </a:t>
            </a:r>
            <a:r>
              <a:rPr dirty="0" sz="2500" spc="-20">
                <a:latin typeface="Tahoma"/>
                <a:cs typeface="Tahoma"/>
              </a:rPr>
              <a:t>verifica </a:t>
            </a:r>
            <a:r>
              <a:rPr dirty="0" sz="2500" spc="35">
                <a:latin typeface="Tahoma"/>
                <a:cs typeface="Tahoma"/>
              </a:rPr>
              <a:t>di </a:t>
            </a:r>
            <a:r>
              <a:rPr dirty="0" sz="2500" spc="-20">
                <a:latin typeface="Tahoma"/>
                <a:cs typeface="Tahoma"/>
              </a:rPr>
              <a:t>un </a:t>
            </a:r>
            <a:r>
              <a:rPr dirty="0" sz="2500" spc="-15">
                <a:latin typeface="Tahoma"/>
                <a:cs typeface="Tahoma"/>
              </a:rPr>
              <a:t> </a:t>
            </a:r>
            <a:r>
              <a:rPr dirty="0" sz="2500" spc="-20">
                <a:latin typeface="Tahoma"/>
                <a:cs typeface="Tahoma"/>
              </a:rPr>
              <a:t>amministratore)</a:t>
            </a:r>
            <a:r>
              <a:rPr dirty="0" sz="2500" spc="-254">
                <a:latin typeface="Tahoma"/>
                <a:cs typeface="Tahoma"/>
              </a:rPr>
              <a:t> </a:t>
            </a:r>
            <a:r>
              <a:rPr dirty="0" sz="2500" spc="-20">
                <a:latin typeface="Tahoma"/>
                <a:cs typeface="Tahoma"/>
              </a:rPr>
              <a:t>per</a:t>
            </a:r>
            <a:r>
              <a:rPr dirty="0" sz="2500" spc="-245">
                <a:latin typeface="Tahoma"/>
                <a:cs typeface="Tahoma"/>
              </a:rPr>
              <a:t> </a:t>
            </a:r>
            <a:r>
              <a:rPr dirty="0" sz="2500" spc="-20">
                <a:latin typeface="Tahoma"/>
                <a:cs typeface="Tahoma"/>
              </a:rPr>
              <a:t>palese</a:t>
            </a:r>
            <a:r>
              <a:rPr dirty="0" sz="2500" spc="-245">
                <a:latin typeface="Tahoma"/>
                <a:cs typeface="Tahoma"/>
              </a:rPr>
              <a:t> </a:t>
            </a:r>
            <a:r>
              <a:rPr dirty="0" sz="2500" spc="-30">
                <a:latin typeface="Tahoma"/>
                <a:cs typeface="Tahoma"/>
              </a:rPr>
              <a:t>inadeguatezza</a:t>
            </a:r>
            <a:r>
              <a:rPr dirty="0" sz="2500" spc="-250">
                <a:latin typeface="Tahoma"/>
                <a:cs typeface="Tahoma"/>
              </a:rPr>
              <a:t> </a:t>
            </a:r>
            <a:r>
              <a:rPr dirty="0" sz="2500" spc="15">
                <a:latin typeface="Tahoma"/>
                <a:cs typeface="Tahoma"/>
              </a:rPr>
              <a:t>della</a:t>
            </a:r>
            <a:r>
              <a:rPr dirty="0" sz="2500" spc="-254">
                <a:latin typeface="Tahoma"/>
                <a:cs typeface="Tahoma"/>
              </a:rPr>
              <a:t> </a:t>
            </a:r>
            <a:r>
              <a:rPr dirty="0" sz="2500" spc="-45">
                <a:latin typeface="Tahoma"/>
                <a:cs typeface="Tahoma"/>
              </a:rPr>
              <a:t>voce.</a:t>
            </a:r>
            <a:endParaRPr sz="2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5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2500" spc="-285">
                <a:latin typeface="Tahoma"/>
                <a:cs typeface="Tahoma"/>
              </a:rPr>
              <a:t>{{</a:t>
            </a:r>
            <a:r>
              <a:rPr dirty="0" sz="2500" spc="-350">
                <a:latin typeface="Tahoma"/>
                <a:cs typeface="Tahoma"/>
              </a:rPr>
              <a:t>C</a:t>
            </a:r>
            <a:r>
              <a:rPr dirty="0" sz="2500" spc="-40">
                <a:latin typeface="Tahoma"/>
                <a:cs typeface="Tahoma"/>
              </a:rPr>
              <a:t>a</a:t>
            </a:r>
            <a:r>
              <a:rPr dirty="0" sz="2500" spc="-10">
                <a:latin typeface="Tahoma"/>
                <a:cs typeface="Tahoma"/>
              </a:rPr>
              <a:t>n</a:t>
            </a:r>
            <a:r>
              <a:rPr dirty="0" sz="2500" spc="5">
                <a:latin typeface="Tahoma"/>
                <a:cs typeface="Tahoma"/>
              </a:rPr>
              <a:t>c</a:t>
            </a:r>
            <a:r>
              <a:rPr dirty="0" sz="2500" spc="-60">
                <a:latin typeface="Tahoma"/>
                <a:cs typeface="Tahoma"/>
              </a:rPr>
              <a:t>e</a:t>
            </a:r>
            <a:r>
              <a:rPr dirty="0" sz="2500" spc="75">
                <a:latin typeface="Tahoma"/>
                <a:cs typeface="Tahoma"/>
              </a:rPr>
              <a:t>ll</a:t>
            </a:r>
            <a:r>
              <a:rPr dirty="0" sz="2500" spc="-55">
                <a:latin typeface="Tahoma"/>
                <a:cs typeface="Tahoma"/>
              </a:rPr>
              <a:t>a</a:t>
            </a:r>
            <a:r>
              <a:rPr dirty="0" sz="2500" spc="-254">
                <a:latin typeface="Tahoma"/>
                <a:cs typeface="Tahoma"/>
              </a:rPr>
              <a:t> </a:t>
            </a:r>
            <a:r>
              <a:rPr dirty="0" sz="2500" spc="-35">
                <a:latin typeface="Tahoma"/>
                <a:cs typeface="Tahoma"/>
              </a:rPr>
              <a:t>s</a:t>
            </a:r>
            <a:r>
              <a:rPr dirty="0" sz="2500" spc="-35">
                <a:latin typeface="Tahoma"/>
                <a:cs typeface="Tahoma"/>
              </a:rPr>
              <a:t>u</a:t>
            </a:r>
            <a:r>
              <a:rPr dirty="0" sz="2500" spc="15">
                <a:latin typeface="Tahoma"/>
                <a:cs typeface="Tahoma"/>
              </a:rPr>
              <a:t>b</a:t>
            </a:r>
            <a:r>
              <a:rPr dirty="0" sz="2500" spc="50">
                <a:latin typeface="Tahoma"/>
                <a:cs typeface="Tahoma"/>
              </a:rPr>
              <a:t>i</a:t>
            </a:r>
            <a:r>
              <a:rPr dirty="0" sz="2500" spc="20">
                <a:latin typeface="Tahoma"/>
                <a:cs typeface="Tahoma"/>
              </a:rPr>
              <a:t>t</a:t>
            </a:r>
            <a:r>
              <a:rPr dirty="0" sz="2500" spc="15">
                <a:latin typeface="Tahoma"/>
                <a:cs typeface="Tahoma"/>
              </a:rPr>
              <a:t>o</a:t>
            </a:r>
            <a:r>
              <a:rPr dirty="0" sz="2500" spc="-345">
                <a:latin typeface="Tahoma"/>
                <a:cs typeface="Tahoma"/>
              </a:rPr>
              <a:t>|</a:t>
            </a:r>
            <a:r>
              <a:rPr dirty="0" sz="2500" spc="5">
                <a:latin typeface="Tahoma"/>
                <a:cs typeface="Tahoma"/>
              </a:rPr>
              <a:t>c</a:t>
            </a:r>
            <a:r>
              <a:rPr dirty="0" sz="2500" spc="15">
                <a:latin typeface="Tahoma"/>
                <a:cs typeface="Tahoma"/>
              </a:rPr>
              <a:t>o</a:t>
            </a:r>
            <a:r>
              <a:rPr dirty="0" sz="2500" spc="30">
                <a:latin typeface="Tahoma"/>
                <a:cs typeface="Tahoma"/>
              </a:rPr>
              <a:t>d</a:t>
            </a:r>
            <a:r>
              <a:rPr dirty="0" sz="2500" spc="50">
                <a:latin typeface="Tahoma"/>
                <a:cs typeface="Tahoma"/>
              </a:rPr>
              <a:t>i</a:t>
            </a:r>
            <a:r>
              <a:rPr dirty="0" sz="2500" spc="5">
                <a:latin typeface="Tahoma"/>
                <a:cs typeface="Tahoma"/>
              </a:rPr>
              <a:t>c</a:t>
            </a:r>
            <a:r>
              <a:rPr dirty="0" sz="2500" spc="-60">
                <a:latin typeface="Tahoma"/>
                <a:cs typeface="Tahoma"/>
              </a:rPr>
              <a:t>e</a:t>
            </a:r>
            <a:r>
              <a:rPr dirty="0" sz="2500" spc="-430">
                <a:latin typeface="Tahoma"/>
                <a:cs typeface="Tahoma"/>
              </a:rPr>
              <a:t>}}</a:t>
            </a:r>
            <a:endParaRPr sz="25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453670"/>
            <a:ext cx="9136511" cy="42312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64372" y="4297171"/>
            <a:ext cx="5863590" cy="1308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70" b="1">
                <a:latin typeface="Tahoma"/>
                <a:cs typeface="Tahoma"/>
              </a:rPr>
              <a:t>E</a:t>
            </a:r>
            <a:r>
              <a:rPr dirty="0" sz="2400" spc="-180" b="1">
                <a:latin typeface="Tahoma"/>
                <a:cs typeface="Tahoma"/>
              </a:rPr>
              <a:t>s</a:t>
            </a:r>
            <a:r>
              <a:rPr dirty="0" sz="2400" spc="-195" b="1">
                <a:latin typeface="Tahoma"/>
                <a:cs typeface="Tahoma"/>
              </a:rPr>
              <a:t>e</a:t>
            </a:r>
            <a:r>
              <a:rPr dirty="0" sz="2400" spc="-229" b="1">
                <a:latin typeface="Tahoma"/>
                <a:cs typeface="Tahoma"/>
              </a:rPr>
              <a:t>m</a:t>
            </a:r>
            <a:r>
              <a:rPr dirty="0" sz="2400" spc="-145" b="1">
                <a:latin typeface="Tahoma"/>
                <a:cs typeface="Tahoma"/>
              </a:rPr>
              <a:t>p</a:t>
            </a:r>
            <a:r>
              <a:rPr dirty="0" sz="2400" spc="-110" b="1">
                <a:latin typeface="Tahoma"/>
                <a:cs typeface="Tahoma"/>
              </a:rPr>
              <a:t>io</a:t>
            </a:r>
            <a:r>
              <a:rPr dirty="0" sz="2400" spc="-225" b="1">
                <a:latin typeface="Tahoma"/>
                <a:cs typeface="Tahoma"/>
              </a:rPr>
              <a:t> </a:t>
            </a:r>
            <a:r>
              <a:rPr dirty="0" sz="2400" spc="-145" b="1">
                <a:latin typeface="Tahoma"/>
                <a:cs typeface="Tahoma"/>
              </a:rPr>
              <a:t>d</a:t>
            </a:r>
            <a:r>
              <a:rPr dirty="0" sz="2400" spc="-65" b="1">
                <a:latin typeface="Tahoma"/>
                <a:cs typeface="Tahoma"/>
              </a:rPr>
              <a:t>i</a:t>
            </a:r>
            <a:r>
              <a:rPr dirty="0" sz="2400" spc="-229" b="1">
                <a:latin typeface="Tahoma"/>
                <a:cs typeface="Tahoma"/>
              </a:rPr>
              <a:t> </a:t>
            </a:r>
            <a:r>
              <a:rPr dirty="0" sz="2400" spc="-229" b="1">
                <a:latin typeface="Tahoma"/>
                <a:cs typeface="Tahoma"/>
              </a:rPr>
              <a:t>m</a:t>
            </a:r>
            <a:r>
              <a:rPr dirty="0" sz="2400" spc="-145" b="1">
                <a:latin typeface="Tahoma"/>
                <a:cs typeface="Tahoma"/>
              </a:rPr>
              <a:t>o</a:t>
            </a:r>
            <a:r>
              <a:rPr dirty="0" sz="2400" spc="-75" b="1">
                <a:latin typeface="Tahoma"/>
                <a:cs typeface="Tahoma"/>
              </a:rPr>
              <a:t>t</a:t>
            </a:r>
            <a:r>
              <a:rPr dirty="0" sz="2400" spc="-70" b="1">
                <a:latin typeface="Tahoma"/>
                <a:cs typeface="Tahoma"/>
              </a:rPr>
              <a:t>i</a:t>
            </a:r>
            <a:r>
              <a:rPr dirty="0" sz="2400" spc="-140" b="1">
                <a:latin typeface="Tahoma"/>
                <a:cs typeface="Tahoma"/>
              </a:rPr>
              <a:t>v</a:t>
            </a:r>
            <a:r>
              <a:rPr dirty="0" sz="2400" spc="-180" b="1">
                <a:latin typeface="Tahoma"/>
                <a:cs typeface="Tahoma"/>
              </a:rPr>
              <a:t>a</a:t>
            </a:r>
            <a:r>
              <a:rPr dirty="0" sz="2400" spc="-165" b="1">
                <a:latin typeface="Tahoma"/>
                <a:cs typeface="Tahoma"/>
              </a:rPr>
              <a:t>z</a:t>
            </a:r>
            <a:r>
              <a:rPr dirty="0" sz="2400" spc="-70" b="1">
                <a:latin typeface="Tahoma"/>
                <a:cs typeface="Tahoma"/>
              </a:rPr>
              <a:t>i</a:t>
            </a:r>
            <a:r>
              <a:rPr dirty="0" sz="2400" spc="-140" b="1">
                <a:latin typeface="Tahoma"/>
                <a:cs typeface="Tahoma"/>
              </a:rPr>
              <a:t>o</a:t>
            </a:r>
            <a:r>
              <a:rPr dirty="0" sz="2400" spc="-165" b="1">
                <a:latin typeface="Tahoma"/>
                <a:cs typeface="Tahoma"/>
              </a:rPr>
              <a:t>n</a:t>
            </a:r>
            <a:r>
              <a:rPr dirty="0" sz="2400" spc="-110" b="1">
                <a:latin typeface="Tahoma"/>
                <a:cs typeface="Tahoma"/>
              </a:rPr>
              <a:t>i:</a:t>
            </a:r>
            <a:endParaRPr sz="2400">
              <a:latin typeface="Tahoma"/>
              <a:cs typeface="Tahoma"/>
            </a:endParaRPr>
          </a:p>
          <a:p>
            <a:pPr marL="427355" indent="-414655">
              <a:lnSpc>
                <a:spcPct val="100000"/>
              </a:lnSpc>
              <a:spcBef>
                <a:spcPts val="15"/>
              </a:spcBef>
              <a:buFont typeface="Arial MT"/>
              <a:buChar char="•"/>
              <a:tabLst>
                <a:tab pos="426720" algn="l"/>
                <a:tab pos="427355" algn="l"/>
              </a:tabLst>
            </a:pPr>
            <a:r>
              <a:rPr dirty="0" sz="2000" spc="30">
                <a:latin typeface="Tahoma"/>
                <a:cs typeface="Tahoma"/>
              </a:rPr>
              <a:t>P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 spc="-100">
                <a:latin typeface="Tahoma"/>
                <a:cs typeface="Tahoma"/>
              </a:rPr>
              <a:t>g</a:t>
            </a:r>
            <a:r>
              <a:rPr dirty="0" sz="2000" spc="30">
                <a:latin typeface="Tahoma"/>
                <a:cs typeface="Tahoma"/>
              </a:rPr>
              <a:t>i</a:t>
            </a:r>
            <a:r>
              <a:rPr dirty="0" sz="2000" spc="-20">
                <a:latin typeface="Tahoma"/>
                <a:cs typeface="Tahoma"/>
              </a:rPr>
              <a:t>n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>
                <a:latin typeface="Tahoma"/>
                <a:cs typeface="Tahoma"/>
              </a:rPr>
              <a:t>p</a:t>
            </a:r>
            <a:r>
              <a:rPr dirty="0" sz="2000" spc="-25">
                <a:latin typeface="Tahoma"/>
                <a:cs typeface="Tahoma"/>
              </a:rPr>
              <a:t>r</a:t>
            </a:r>
            <a:r>
              <a:rPr dirty="0" sz="2000" spc="-5">
                <a:latin typeface="Tahoma"/>
                <a:cs typeface="Tahoma"/>
              </a:rPr>
              <a:t>o</a:t>
            </a:r>
            <a:r>
              <a:rPr dirty="0" sz="2000" spc="-25">
                <a:latin typeface="Tahoma"/>
                <a:cs typeface="Tahoma"/>
              </a:rPr>
              <a:t>m</a:t>
            </a:r>
            <a:r>
              <a:rPr dirty="0" sz="2000" spc="-5">
                <a:latin typeface="Tahoma"/>
                <a:cs typeface="Tahoma"/>
              </a:rPr>
              <a:t>o</a:t>
            </a:r>
            <a:r>
              <a:rPr dirty="0" sz="2000" spc="-5">
                <a:latin typeface="Tahoma"/>
                <a:cs typeface="Tahoma"/>
              </a:rPr>
              <a:t>z</a:t>
            </a:r>
            <a:r>
              <a:rPr dirty="0" sz="2000" spc="-10">
                <a:latin typeface="Tahoma"/>
                <a:cs typeface="Tahoma"/>
              </a:rPr>
              <a:t>i</a:t>
            </a:r>
            <a:r>
              <a:rPr dirty="0" sz="2000" spc="-5">
                <a:latin typeface="Tahoma"/>
                <a:cs typeface="Tahoma"/>
              </a:rPr>
              <a:t>o</a:t>
            </a:r>
            <a:r>
              <a:rPr dirty="0" sz="2000" spc="-20">
                <a:latin typeface="Tahoma"/>
                <a:cs typeface="Tahoma"/>
              </a:rPr>
              <a:t>n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 spc="50">
                <a:latin typeface="Tahoma"/>
                <a:cs typeface="Tahoma"/>
              </a:rPr>
              <a:t>l</a:t>
            </a:r>
            <a:r>
              <a:rPr dirty="0" sz="2000" spc="-65">
                <a:latin typeface="Tahoma"/>
                <a:cs typeface="Tahoma"/>
              </a:rPr>
              <a:t>e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105">
                <a:latin typeface="Tahoma"/>
                <a:cs typeface="Tahoma"/>
              </a:rPr>
              <a:t>-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85">
                <a:latin typeface="Tahoma"/>
                <a:cs typeface="Tahoma"/>
              </a:rPr>
              <a:t>C4</a:t>
            </a:r>
            <a:endParaRPr sz="2000">
              <a:latin typeface="Tahoma"/>
              <a:cs typeface="Tahoma"/>
            </a:endParaRPr>
          </a:p>
          <a:p>
            <a:pPr marL="427355" indent="-414655">
              <a:lnSpc>
                <a:spcPct val="100000"/>
              </a:lnSpc>
              <a:buFont typeface="Arial MT"/>
              <a:buChar char="•"/>
              <a:tabLst>
                <a:tab pos="426720" algn="l"/>
                <a:tab pos="427355" algn="l"/>
              </a:tabLst>
            </a:pPr>
            <a:r>
              <a:rPr dirty="0" sz="2000" spc="-25">
                <a:latin typeface="Tahoma"/>
                <a:cs typeface="Tahoma"/>
              </a:rPr>
              <a:t>Pagina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45">
                <a:latin typeface="Tahoma"/>
                <a:cs typeface="Tahoma"/>
              </a:rPr>
              <a:t>senza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45">
                <a:latin typeface="Tahoma"/>
                <a:cs typeface="Tahoma"/>
              </a:rPr>
              <a:t>senso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55">
                <a:latin typeface="Tahoma"/>
                <a:cs typeface="Tahoma"/>
              </a:rPr>
              <a:t>(ciao,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15">
                <a:latin typeface="Tahoma"/>
                <a:cs typeface="Tahoma"/>
              </a:rPr>
              <a:t>si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10">
                <a:latin typeface="Tahoma"/>
                <a:cs typeface="Tahoma"/>
              </a:rPr>
              <a:t>può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35">
                <a:latin typeface="Tahoma"/>
                <a:cs typeface="Tahoma"/>
              </a:rPr>
              <a:t>scrivere</a:t>
            </a:r>
            <a:r>
              <a:rPr dirty="0" sz="2000" spc="-229">
                <a:latin typeface="Tahoma"/>
                <a:cs typeface="Tahoma"/>
              </a:rPr>
              <a:t> </a:t>
            </a:r>
            <a:r>
              <a:rPr dirty="0" sz="2000" spc="15">
                <a:latin typeface="Tahoma"/>
                <a:cs typeface="Tahoma"/>
              </a:rPr>
              <a:t>qui…)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105">
                <a:latin typeface="Tahoma"/>
                <a:cs typeface="Tahoma"/>
              </a:rPr>
              <a:t>-</a:t>
            </a:r>
            <a:r>
              <a:rPr dirty="0" sz="2000" spc="-220">
                <a:latin typeface="Tahoma"/>
                <a:cs typeface="Tahoma"/>
              </a:rPr>
              <a:t> </a:t>
            </a:r>
            <a:r>
              <a:rPr dirty="0" sz="2000" spc="-85">
                <a:latin typeface="Tahoma"/>
                <a:cs typeface="Tahoma"/>
              </a:rPr>
              <a:t>C1</a:t>
            </a:r>
            <a:endParaRPr sz="2000">
              <a:latin typeface="Tahoma"/>
              <a:cs typeface="Tahoma"/>
            </a:endParaRPr>
          </a:p>
          <a:p>
            <a:pPr marL="427355" indent="-414655">
              <a:lnSpc>
                <a:spcPct val="100000"/>
              </a:lnSpc>
              <a:buFont typeface="Arial MT"/>
              <a:buChar char="•"/>
              <a:tabLst>
                <a:tab pos="426720" algn="l"/>
                <a:tab pos="427355" algn="l"/>
              </a:tabLst>
            </a:pPr>
            <a:r>
              <a:rPr dirty="0" sz="2000" spc="-30">
                <a:latin typeface="Tahoma"/>
                <a:cs typeface="Tahoma"/>
              </a:rPr>
              <a:t>Pagine</a:t>
            </a:r>
            <a:r>
              <a:rPr dirty="0" sz="2000" spc="-229">
                <a:latin typeface="Tahoma"/>
                <a:cs typeface="Tahoma"/>
              </a:rPr>
              <a:t> </a:t>
            </a:r>
            <a:r>
              <a:rPr dirty="0" sz="2000" spc="-15">
                <a:latin typeface="Tahoma"/>
                <a:cs typeface="Tahoma"/>
              </a:rPr>
              <a:t>tradotte</a:t>
            </a:r>
            <a:r>
              <a:rPr dirty="0" sz="2000" spc="-229">
                <a:latin typeface="Tahoma"/>
                <a:cs typeface="Tahoma"/>
              </a:rPr>
              <a:t> </a:t>
            </a:r>
            <a:r>
              <a:rPr dirty="0" sz="2000" spc="-15">
                <a:latin typeface="Tahoma"/>
                <a:cs typeface="Tahoma"/>
              </a:rPr>
              <a:t>con</a:t>
            </a:r>
            <a:r>
              <a:rPr dirty="0" sz="2000" spc="-220">
                <a:latin typeface="Tahoma"/>
                <a:cs typeface="Tahoma"/>
              </a:rPr>
              <a:t> </a:t>
            </a:r>
            <a:r>
              <a:rPr dirty="0" sz="2000" spc="-20">
                <a:latin typeface="Tahoma"/>
                <a:cs typeface="Tahoma"/>
              </a:rPr>
              <a:t>traduttore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15">
                <a:latin typeface="Tahoma"/>
                <a:cs typeface="Tahoma"/>
              </a:rPr>
              <a:t>automatico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105">
                <a:latin typeface="Tahoma"/>
                <a:cs typeface="Tahoma"/>
              </a:rPr>
              <a:t>-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85">
                <a:latin typeface="Tahoma"/>
                <a:cs typeface="Tahoma"/>
              </a:rPr>
              <a:t>C3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0977" y="431291"/>
            <a:ext cx="665988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260"/>
              <a:t>P</a:t>
            </a:r>
            <a:r>
              <a:rPr dirty="0" sz="4400" spc="-175"/>
              <a:t>r</a:t>
            </a:r>
            <a:r>
              <a:rPr dirty="0" sz="4400" spc="-285"/>
              <a:t>o</a:t>
            </a:r>
            <a:r>
              <a:rPr dirty="0" sz="4400" spc="-280"/>
              <a:t>c</a:t>
            </a:r>
            <a:r>
              <a:rPr dirty="0" sz="4400" spc="-345"/>
              <a:t>e</a:t>
            </a:r>
            <a:r>
              <a:rPr dirty="0" sz="4400" spc="-270"/>
              <a:t>du</a:t>
            </a:r>
            <a:r>
              <a:rPr dirty="0" sz="4400" spc="-190"/>
              <a:t>r</a:t>
            </a:r>
            <a:r>
              <a:rPr dirty="0" sz="4400" spc="-320"/>
              <a:t>a</a:t>
            </a:r>
            <a:r>
              <a:rPr dirty="0" sz="4400" spc="-409"/>
              <a:t> </a:t>
            </a:r>
            <a:r>
              <a:rPr dirty="0" sz="4400" spc="-185"/>
              <a:t>di</a:t>
            </a:r>
            <a:r>
              <a:rPr dirty="0" sz="4400" spc="-420"/>
              <a:t> </a:t>
            </a:r>
            <a:r>
              <a:rPr dirty="0" sz="4400" spc="-280"/>
              <a:t>c</a:t>
            </a:r>
            <a:r>
              <a:rPr dirty="0" sz="4400" spc="-315"/>
              <a:t>a</a:t>
            </a:r>
            <a:r>
              <a:rPr dirty="0" sz="4400" spc="-310"/>
              <a:t>n</a:t>
            </a:r>
            <a:r>
              <a:rPr dirty="0" sz="4400" spc="-280"/>
              <a:t>c</a:t>
            </a:r>
            <a:r>
              <a:rPr dirty="0" sz="4400" spc="-345"/>
              <a:t>e</a:t>
            </a:r>
            <a:r>
              <a:rPr dirty="0" sz="4400" spc="-114"/>
              <a:t>ll</a:t>
            </a:r>
            <a:r>
              <a:rPr dirty="0" sz="4400" spc="-225"/>
              <a:t>a</a:t>
            </a:r>
            <a:r>
              <a:rPr dirty="0" sz="4400" spc="-260"/>
              <a:t>z</a:t>
            </a:r>
            <a:r>
              <a:rPr dirty="0" sz="4400" spc="-155"/>
              <a:t>i</a:t>
            </a:r>
            <a:r>
              <a:rPr dirty="0" sz="4400" spc="-285"/>
              <a:t>o</a:t>
            </a:r>
            <a:r>
              <a:rPr dirty="0" sz="4400" spc="-310"/>
              <a:t>n</a:t>
            </a:r>
            <a:r>
              <a:rPr dirty="0" sz="4400" spc="-335"/>
              <a:t>e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567" y="1108511"/>
            <a:ext cx="9144000" cy="5568315"/>
            <a:chOff x="567" y="1108511"/>
            <a:chExt cx="9144000" cy="55683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7" y="1108511"/>
              <a:ext cx="9143432" cy="18711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74945" y="1418572"/>
              <a:ext cx="3945792" cy="525776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47465" y="431291"/>
            <a:ext cx="444754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440"/>
              <a:t>Il</a:t>
            </a:r>
            <a:r>
              <a:rPr dirty="0" sz="4400" spc="-409"/>
              <a:t> </a:t>
            </a:r>
            <a:r>
              <a:rPr dirty="0" sz="4400" spc="-260"/>
              <a:t>b</a:t>
            </a:r>
            <a:r>
              <a:rPr dirty="0" sz="4400" spc="-320"/>
              <a:t>a</a:t>
            </a:r>
            <a:r>
              <a:rPr dirty="0" sz="4400" spc="-160"/>
              <a:t>r</a:t>
            </a:r>
            <a:r>
              <a:rPr dirty="0" sz="4400" spc="-415"/>
              <a:t> </a:t>
            </a:r>
            <a:r>
              <a:rPr dirty="0" sz="4400" spc="-250"/>
              <a:t>d</a:t>
            </a:r>
            <a:r>
              <a:rPr dirty="0" sz="4400" spc="-114"/>
              <a:t>i</a:t>
            </a:r>
            <a:r>
              <a:rPr dirty="0" sz="4400" spc="-420"/>
              <a:t> </a:t>
            </a:r>
            <a:r>
              <a:rPr dirty="0" sz="4400" spc="-955"/>
              <a:t>W</a:t>
            </a:r>
            <a:r>
              <a:rPr dirty="0" sz="4400" spc="-120"/>
              <a:t>i</a:t>
            </a:r>
            <a:r>
              <a:rPr dirty="0" sz="4400" spc="-240"/>
              <a:t>k</a:t>
            </a:r>
            <a:r>
              <a:rPr dirty="0" sz="4400" spc="-125"/>
              <a:t>i</a:t>
            </a:r>
            <a:r>
              <a:rPr dirty="0" sz="4400" spc="-250"/>
              <a:t>p</a:t>
            </a:r>
            <a:r>
              <a:rPr dirty="0" sz="4400" spc="-340"/>
              <a:t>e</a:t>
            </a:r>
            <a:r>
              <a:rPr dirty="0" sz="4400" spc="-250"/>
              <a:t>d</a:t>
            </a:r>
            <a:r>
              <a:rPr dirty="0" sz="4400" spc="-120"/>
              <a:t>i</a:t>
            </a:r>
            <a:r>
              <a:rPr dirty="0" sz="4400" spc="-320"/>
              <a:t>a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7" y="1108511"/>
            <a:ext cx="9143432" cy="18711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202" y="1719184"/>
            <a:ext cx="8779592" cy="503003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07915" y="431291"/>
            <a:ext cx="232791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805"/>
              <a:t>I</a:t>
            </a:r>
            <a:r>
              <a:rPr dirty="0" sz="4400" spc="-415"/>
              <a:t> </a:t>
            </a:r>
            <a:r>
              <a:rPr dirty="0" sz="4400" spc="-250"/>
              <a:t>p</a:t>
            </a:r>
            <a:r>
              <a:rPr dirty="0" sz="4400" spc="-180"/>
              <a:t>r</a:t>
            </a:r>
            <a:r>
              <a:rPr dirty="0" sz="4400" spc="-260"/>
              <a:t>o</a:t>
            </a:r>
            <a:r>
              <a:rPr dirty="0" sz="4400" spc="-390"/>
              <a:t>g</a:t>
            </a:r>
            <a:r>
              <a:rPr dirty="0" sz="4400" spc="-375"/>
              <a:t>e</a:t>
            </a:r>
            <a:r>
              <a:rPr dirty="0" sz="4400" spc="-135"/>
              <a:t>tti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7" y="1108511"/>
            <a:ext cx="9143432" cy="18711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3928" y="1522028"/>
            <a:ext cx="8917597" cy="474992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06700" y="297180"/>
            <a:ext cx="3530600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340" b="1">
                <a:latin typeface="Tahoma"/>
                <a:cs typeface="Tahoma"/>
              </a:rPr>
              <a:t>C</a:t>
            </a:r>
            <a:r>
              <a:rPr dirty="0" sz="4400" spc="-320" b="1">
                <a:latin typeface="Tahoma"/>
                <a:cs typeface="Tahoma"/>
              </a:rPr>
              <a:t>o</a:t>
            </a:r>
            <a:r>
              <a:rPr dirty="0" sz="4400" spc="-135" b="1">
                <a:latin typeface="Tahoma"/>
                <a:cs typeface="Tahoma"/>
              </a:rPr>
              <a:t>s</a:t>
            </a:r>
            <a:r>
              <a:rPr dirty="0" sz="4400" spc="-70" b="1">
                <a:latin typeface="Tahoma"/>
                <a:cs typeface="Tahoma"/>
              </a:rPr>
              <a:t>’</a:t>
            </a:r>
            <a:r>
              <a:rPr dirty="0" sz="4400" spc="-335" b="1">
                <a:latin typeface="Tahoma"/>
                <a:cs typeface="Tahoma"/>
              </a:rPr>
              <a:t>è</a:t>
            </a:r>
            <a:r>
              <a:rPr dirty="0" sz="4400" spc="-420" b="1">
                <a:latin typeface="Tahoma"/>
                <a:cs typeface="Tahoma"/>
              </a:rPr>
              <a:t> </a:t>
            </a:r>
            <a:r>
              <a:rPr dirty="0" sz="4400" spc="-310" b="1">
                <a:latin typeface="Tahoma"/>
                <a:cs typeface="Tahoma"/>
              </a:rPr>
              <a:t>un</a:t>
            </a:r>
            <a:r>
              <a:rPr dirty="0" sz="4400" spc="-425" b="1">
                <a:latin typeface="Tahoma"/>
                <a:cs typeface="Tahoma"/>
              </a:rPr>
              <a:t> </a:t>
            </a:r>
            <a:r>
              <a:rPr dirty="0" sz="4400" spc="-290" b="1">
                <a:latin typeface="Tahoma"/>
                <a:cs typeface="Tahoma"/>
              </a:rPr>
              <a:t>wi</a:t>
            </a:r>
            <a:r>
              <a:rPr dirty="0" sz="4400" spc="-290" b="1">
                <a:latin typeface="Tahoma"/>
                <a:cs typeface="Tahoma"/>
              </a:rPr>
              <a:t>k</a:t>
            </a:r>
            <a:r>
              <a:rPr dirty="0" sz="4400" spc="-120" b="1">
                <a:latin typeface="Tahoma"/>
                <a:cs typeface="Tahoma"/>
              </a:rPr>
              <a:t>i</a:t>
            </a:r>
            <a:r>
              <a:rPr dirty="0" sz="4400" spc="-455" b="1">
                <a:latin typeface="Tahoma"/>
                <a:cs typeface="Tahoma"/>
              </a:rPr>
              <a:t>?</a:t>
            </a:r>
            <a:endParaRPr sz="44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7390" y="1853691"/>
            <a:ext cx="7145020" cy="833119"/>
          </a:xfrm>
          <a:prstGeom prst="rect">
            <a:avLst/>
          </a:prstGeom>
        </p:spPr>
        <p:txBody>
          <a:bodyPr wrap="square" lIns="0" tIns="63500" rIns="0" bIns="0" rtlCol="0" vert="horz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500"/>
              </a:spcBef>
            </a:pPr>
            <a:r>
              <a:rPr dirty="0" sz="2800" spc="-360">
                <a:latin typeface="Verdana"/>
                <a:cs typeface="Verdana"/>
              </a:rPr>
              <a:t>S</a:t>
            </a:r>
            <a:r>
              <a:rPr dirty="0" sz="2800" spc="-150">
                <a:latin typeface="Verdana"/>
                <a:cs typeface="Verdana"/>
              </a:rPr>
              <a:t>i</a:t>
            </a:r>
            <a:r>
              <a:rPr dirty="0" sz="2800" spc="-170">
                <a:latin typeface="Verdana"/>
                <a:cs typeface="Verdana"/>
              </a:rPr>
              <a:t>to</a:t>
            </a:r>
            <a:r>
              <a:rPr dirty="0" sz="2800" spc="-430">
                <a:latin typeface="Verdana"/>
                <a:cs typeface="Verdana"/>
              </a:rPr>
              <a:t> </a:t>
            </a:r>
            <a:r>
              <a:rPr dirty="0" sz="2800" spc="-285">
                <a:latin typeface="Verdana"/>
                <a:cs typeface="Verdana"/>
              </a:rPr>
              <a:t>w</a:t>
            </a:r>
            <a:r>
              <a:rPr dirty="0" sz="2800" spc="-285">
                <a:latin typeface="Verdana"/>
                <a:cs typeface="Verdana"/>
              </a:rPr>
              <a:t>e</a:t>
            </a:r>
            <a:r>
              <a:rPr dirty="0" sz="2800" spc="-200">
                <a:latin typeface="Verdana"/>
                <a:cs typeface="Verdana"/>
              </a:rPr>
              <a:t>b</a:t>
            </a:r>
            <a:r>
              <a:rPr dirty="0" sz="2800" spc="-425">
                <a:latin typeface="Verdana"/>
                <a:cs typeface="Verdana"/>
              </a:rPr>
              <a:t> </a:t>
            </a:r>
            <a:r>
              <a:rPr dirty="0" sz="2800" spc="-190">
                <a:latin typeface="Verdana"/>
                <a:cs typeface="Verdana"/>
              </a:rPr>
              <a:t>c</a:t>
            </a:r>
            <a:r>
              <a:rPr dirty="0" sz="2800" spc="-250">
                <a:latin typeface="Verdana"/>
                <a:cs typeface="Verdana"/>
              </a:rPr>
              <a:t>h</a:t>
            </a:r>
            <a:r>
              <a:rPr dirty="0" sz="2800" spc="-280">
                <a:latin typeface="Verdana"/>
                <a:cs typeface="Verdana"/>
              </a:rPr>
              <a:t>e</a:t>
            </a:r>
            <a:r>
              <a:rPr dirty="0" sz="2800" spc="-425">
                <a:latin typeface="Verdana"/>
                <a:cs typeface="Verdana"/>
              </a:rPr>
              <a:t> </a:t>
            </a:r>
            <a:r>
              <a:rPr dirty="0" sz="2800" spc="-190">
                <a:latin typeface="Verdana"/>
                <a:cs typeface="Verdana"/>
              </a:rPr>
              <a:t>c</a:t>
            </a:r>
            <a:r>
              <a:rPr dirty="0" sz="2800" spc="-195">
                <a:latin typeface="Verdana"/>
                <a:cs typeface="Verdana"/>
              </a:rPr>
              <a:t>o</a:t>
            </a:r>
            <a:r>
              <a:rPr dirty="0" sz="2800" spc="-265">
                <a:latin typeface="Verdana"/>
                <a:cs typeface="Verdana"/>
              </a:rPr>
              <a:t>ns</a:t>
            </a:r>
            <a:r>
              <a:rPr dirty="0" sz="2800" spc="-285">
                <a:latin typeface="Verdana"/>
                <a:cs typeface="Verdana"/>
              </a:rPr>
              <a:t>e</a:t>
            </a:r>
            <a:r>
              <a:rPr dirty="0" sz="2800" spc="-229">
                <a:latin typeface="Verdana"/>
                <a:cs typeface="Verdana"/>
              </a:rPr>
              <a:t>nte</a:t>
            </a:r>
            <a:r>
              <a:rPr dirty="0" sz="2800" spc="-425">
                <a:latin typeface="Verdana"/>
                <a:cs typeface="Verdana"/>
              </a:rPr>
              <a:t> </a:t>
            </a:r>
            <a:r>
              <a:rPr dirty="0" sz="2800" spc="-60">
                <a:latin typeface="Verdana"/>
                <a:cs typeface="Verdana"/>
              </a:rPr>
              <a:t>l</a:t>
            </a:r>
            <a:r>
              <a:rPr dirty="0" sz="2800" spc="-275">
                <a:latin typeface="Verdana"/>
                <a:cs typeface="Verdana"/>
              </a:rPr>
              <a:t>a</a:t>
            </a:r>
            <a:r>
              <a:rPr dirty="0" sz="2800" spc="-425">
                <a:latin typeface="Verdana"/>
                <a:cs typeface="Verdana"/>
              </a:rPr>
              <a:t> </a:t>
            </a:r>
            <a:r>
              <a:rPr dirty="0" sz="2800" spc="-335" b="1">
                <a:latin typeface="Verdana"/>
                <a:cs typeface="Verdana"/>
              </a:rPr>
              <a:t>c</a:t>
            </a:r>
            <a:r>
              <a:rPr dirty="0" sz="2800" spc="-290" b="1">
                <a:latin typeface="Verdana"/>
                <a:cs typeface="Verdana"/>
              </a:rPr>
              <a:t>r</a:t>
            </a:r>
            <a:r>
              <a:rPr dirty="0" sz="2800" spc="-415" b="1">
                <a:latin typeface="Verdana"/>
                <a:cs typeface="Verdana"/>
              </a:rPr>
              <a:t>e</a:t>
            </a:r>
            <a:r>
              <a:rPr dirty="0" sz="2800" spc="-400" b="1">
                <a:latin typeface="Verdana"/>
                <a:cs typeface="Verdana"/>
              </a:rPr>
              <a:t>a</a:t>
            </a:r>
            <a:r>
              <a:rPr dirty="0" sz="2800" spc="-390" b="1">
                <a:latin typeface="Verdana"/>
                <a:cs typeface="Verdana"/>
              </a:rPr>
              <a:t>z</a:t>
            </a:r>
            <a:r>
              <a:rPr dirty="0" sz="2800" spc="-185" b="1">
                <a:latin typeface="Verdana"/>
                <a:cs typeface="Verdana"/>
              </a:rPr>
              <a:t>i</a:t>
            </a:r>
            <a:r>
              <a:rPr dirty="0" sz="2800" spc="-375" b="1">
                <a:latin typeface="Verdana"/>
                <a:cs typeface="Verdana"/>
              </a:rPr>
              <a:t>o</a:t>
            </a:r>
            <a:r>
              <a:rPr dirty="0" sz="2800" spc="-400" b="1">
                <a:latin typeface="Verdana"/>
                <a:cs typeface="Verdana"/>
              </a:rPr>
              <a:t>n</a:t>
            </a:r>
            <a:r>
              <a:rPr dirty="0" sz="2800" spc="-409" b="1">
                <a:latin typeface="Verdana"/>
                <a:cs typeface="Verdana"/>
              </a:rPr>
              <a:t>e</a:t>
            </a:r>
            <a:r>
              <a:rPr dirty="0" sz="2800" spc="-400" b="1">
                <a:latin typeface="Verdana"/>
                <a:cs typeface="Verdana"/>
              </a:rPr>
              <a:t> </a:t>
            </a:r>
            <a:r>
              <a:rPr dirty="0" sz="2800" spc="-280">
                <a:latin typeface="Verdana"/>
                <a:cs typeface="Verdana"/>
              </a:rPr>
              <a:t>e</a:t>
            </a:r>
            <a:r>
              <a:rPr dirty="0" sz="2800" spc="-425">
                <a:latin typeface="Verdana"/>
                <a:cs typeface="Verdana"/>
              </a:rPr>
              <a:t> </a:t>
            </a:r>
            <a:r>
              <a:rPr dirty="0" sz="2800" spc="-565" b="1">
                <a:latin typeface="Verdana"/>
                <a:cs typeface="Verdana"/>
              </a:rPr>
              <a:t>m</a:t>
            </a:r>
            <a:r>
              <a:rPr dirty="0" sz="2800" spc="-380" b="1">
                <a:latin typeface="Verdana"/>
                <a:cs typeface="Verdana"/>
              </a:rPr>
              <a:t>o</a:t>
            </a:r>
            <a:r>
              <a:rPr dirty="0" sz="2800" spc="-365" b="1">
                <a:latin typeface="Verdana"/>
                <a:cs typeface="Verdana"/>
              </a:rPr>
              <a:t>d</a:t>
            </a:r>
            <a:r>
              <a:rPr dirty="0" sz="2800" spc="-185" b="1">
                <a:latin typeface="Verdana"/>
                <a:cs typeface="Verdana"/>
              </a:rPr>
              <a:t>i</a:t>
            </a:r>
            <a:r>
              <a:rPr dirty="0" sz="2800" spc="-240" b="1">
                <a:latin typeface="Verdana"/>
                <a:cs typeface="Verdana"/>
              </a:rPr>
              <a:t>f</a:t>
            </a:r>
            <a:r>
              <a:rPr dirty="0" sz="2800" spc="-185" b="1">
                <a:latin typeface="Verdana"/>
                <a:cs typeface="Verdana"/>
              </a:rPr>
              <a:t>i</a:t>
            </a:r>
            <a:r>
              <a:rPr dirty="0" sz="2800" spc="-335" b="1">
                <a:latin typeface="Verdana"/>
                <a:cs typeface="Verdana"/>
              </a:rPr>
              <a:t>c</a:t>
            </a:r>
            <a:r>
              <a:rPr dirty="0" sz="2800" spc="-270" b="1">
                <a:latin typeface="Verdana"/>
                <a:cs typeface="Verdana"/>
              </a:rPr>
              <a:t>a  </a:t>
            </a:r>
            <a:r>
              <a:rPr dirty="0" sz="2800" spc="-330" b="1">
                <a:latin typeface="Verdana"/>
                <a:cs typeface="Verdana"/>
              </a:rPr>
              <a:t>c</a:t>
            </a:r>
            <a:r>
              <a:rPr dirty="0" sz="2800" spc="-390" b="1">
                <a:latin typeface="Verdana"/>
                <a:cs typeface="Verdana"/>
              </a:rPr>
              <a:t>o</a:t>
            </a:r>
            <a:r>
              <a:rPr dirty="0" sz="2800" spc="-165" b="1">
                <a:latin typeface="Verdana"/>
                <a:cs typeface="Verdana"/>
              </a:rPr>
              <a:t>ll</a:t>
            </a:r>
            <a:r>
              <a:rPr dirty="0" sz="2800" spc="-400" b="1">
                <a:latin typeface="Verdana"/>
                <a:cs typeface="Verdana"/>
              </a:rPr>
              <a:t>a</a:t>
            </a:r>
            <a:r>
              <a:rPr dirty="0" sz="2800" spc="-360" b="1">
                <a:latin typeface="Verdana"/>
                <a:cs typeface="Verdana"/>
              </a:rPr>
              <a:t>b</a:t>
            </a:r>
            <a:r>
              <a:rPr dirty="0" sz="2800" spc="-375" b="1">
                <a:latin typeface="Verdana"/>
                <a:cs typeface="Verdana"/>
              </a:rPr>
              <a:t>o</a:t>
            </a:r>
            <a:r>
              <a:rPr dirty="0" sz="2800" spc="-285" b="1">
                <a:latin typeface="Verdana"/>
                <a:cs typeface="Verdana"/>
              </a:rPr>
              <a:t>r</a:t>
            </a:r>
            <a:r>
              <a:rPr dirty="0" sz="2800" spc="-400" b="1">
                <a:latin typeface="Verdana"/>
                <a:cs typeface="Verdana"/>
              </a:rPr>
              <a:t>a</a:t>
            </a:r>
            <a:r>
              <a:rPr dirty="0" sz="2800" spc="-204" b="1">
                <a:latin typeface="Verdana"/>
                <a:cs typeface="Verdana"/>
              </a:rPr>
              <a:t>t</a:t>
            </a:r>
            <a:r>
              <a:rPr dirty="0" sz="2800" spc="-185" b="1">
                <a:latin typeface="Verdana"/>
                <a:cs typeface="Verdana"/>
              </a:rPr>
              <a:t>i</a:t>
            </a:r>
            <a:r>
              <a:rPr dirty="0" sz="2800" spc="-365" b="1">
                <a:latin typeface="Verdana"/>
                <a:cs typeface="Verdana"/>
              </a:rPr>
              <a:t>v</a:t>
            </a:r>
            <a:r>
              <a:rPr dirty="0" sz="2800" spc="-395" b="1">
                <a:latin typeface="Verdana"/>
                <a:cs typeface="Verdana"/>
              </a:rPr>
              <a:t>a</a:t>
            </a:r>
            <a:r>
              <a:rPr dirty="0" sz="2800" spc="-400" b="1">
                <a:latin typeface="Verdana"/>
                <a:cs typeface="Verdana"/>
              </a:rPr>
              <a:t> </a:t>
            </a:r>
            <a:r>
              <a:rPr dirty="0" sz="2800" spc="-195">
                <a:latin typeface="Verdana"/>
                <a:cs typeface="Verdana"/>
              </a:rPr>
              <a:t>d</a:t>
            </a:r>
            <a:r>
              <a:rPr dirty="0" sz="2800" spc="-85">
                <a:latin typeface="Verdana"/>
                <a:cs typeface="Verdana"/>
              </a:rPr>
              <a:t>i</a:t>
            </a:r>
            <a:r>
              <a:rPr dirty="0" sz="2800" spc="-425">
                <a:latin typeface="Verdana"/>
                <a:cs typeface="Verdana"/>
              </a:rPr>
              <a:t> </a:t>
            </a:r>
            <a:r>
              <a:rPr dirty="0" sz="2800" spc="-190">
                <a:latin typeface="Verdana"/>
                <a:cs typeface="Verdana"/>
              </a:rPr>
              <a:t>doc</a:t>
            </a:r>
            <a:r>
              <a:rPr dirty="0" sz="2800" spc="-250">
                <a:latin typeface="Verdana"/>
                <a:cs typeface="Verdana"/>
              </a:rPr>
              <a:t>u</a:t>
            </a:r>
            <a:r>
              <a:rPr dirty="0" sz="2800" spc="-405">
                <a:latin typeface="Verdana"/>
                <a:cs typeface="Verdana"/>
              </a:rPr>
              <a:t>m</a:t>
            </a:r>
            <a:r>
              <a:rPr dirty="0" sz="2800" spc="-285">
                <a:latin typeface="Verdana"/>
                <a:cs typeface="Verdana"/>
              </a:rPr>
              <a:t>e</a:t>
            </a:r>
            <a:r>
              <a:rPr dirty="0" sz="2800" spc="-240">
                <a:latin typeface="Verdana"/>
                <a:cs typeface="Verdana"/>
              </a:rPr>
              <a:t>n</a:t>
            </a:r>
            <a:r>
              <a:rPr dirty="0" sz="2800" spc="-160">
                <a:latin typeface="Verdana"/>
                <a:cs typeface="Verdana"/>
              </a:rPr>
              <a:t>t</a:t>
            </a:r>
            <a:r>
              <a:rPr dirty="0" sz="2800" spc="-80">
                <a:latin typeface="Verdana"/>
                <a:cs typeface="Verdana"/>
              </a:rPr>
              <a:t>i</a:t>
            </a:r>
            <a:r>
              <a:rPr dirty="0" sz="2800" spc="-430">
                <a:latin typeface="Verdana"/>
                <a:cs typeface="Verdana"/>
              </a:rPr>
              <a:t> </a:t>
            </a:r>
            <a:r>
              <a:rPr dirty="0" sz="2800" spc="-180" b="1">
                <a:latin typeface="Verdana"/>
                <a:cs typeface="Verdana"/>
              </a:rPr>
              <a:t>i</a:t>
            </a:r>
            <a:r>
              <a:rPr dirty="0" sz="2800" spc="-370" b="1">
                <a:latin typeface="Verdana"/>
                <a:cs typeface="Verdana"/>
              </a:rPr>
              <a:t>p</a:t>
            </a:r>
            <a:r>
              <a:rPr dirty="0" sz="2800" spc="-415" b="1">
                <a:latin typeface="Verdana"/>
                <a:cs typeface="Verdana"/>
              </a:rPr>
              <a:t>e</a:t>
            </a:r>
            <a:r>
              <a:rPr dirty="0" sz="2800" spc="-285" b="1">
                <a:latin typeface="Verdana"/>
                <a:cs typeface="Verdana"/>
              </a:rPr>
              <a:t>r</a:t>
            </a:r>
            <a:r>
              <a:rPr dirty="0" sz="2800" spc="-250" b="1">
                <a:latin typeface="Verdana"/>
                <a:cs typeface="Verdana"/>
              </a:rPr>
              <a:t>t</a:t>
            </a:r>
            <a:r>
              <a:rPr dirty="0" sz="2800" spc="-370" b="1">
                <a:latin typeface="Verdana"/>
                <a:cs typeface="Verdana"/>
              </a:rPr>
              <a:t>e</a:t>
            </a:r>
            <a:r>
              <a:rPr dirty="0" sz="2800" spc="-430" b="1">
                <a:latin typeface="Verdana"/>
                <a:cs typeface="Verdana"/>
              </a:rPr>
              <a:t>s</a:t>
            </a:r>
            <a:r>
              <a:rPr dirty="0" sz="2800" spc="-240" b="1">
                <a:latin typeface="Verdana"/>
                <a:cs typeface="Verdana"/>
              </a:rPr>
              <a:t>t</a:t>
            </a:r>
            <a:r>
              <a:rPr dirty="0" sz="2800" spc="-380" b="1">
                <a:latin typeface="Verdana"/>
                <a:cs typeface="Verdana"/>
              </a:rPr>
              <a:t>u</a:t>
            </a:r>
            <a:r>
              <a:rPr dirty="0" sz="2800" spc="-400" b="1">
                <a:latin typeface="Verdana"/>
                <a:cs typeface="Verdana"/>
              </a:rPr>
              <a:t>a</a:t>
            </a:r>
            <a:r>
              <a:rPr dirty="0" sz="2800" spc="-165" b="1">
                <a:latin typeface="Verdana"/>
                <a:cs typeface="Verdana"/>
              </a:rPr>
              <a:t>l</a:t>
            </a:r>
            <a:r>
              <a:rPr dirty="0" sz="2800" spc="-185" b="1">
                <a:latin typeface="Verdana"/>
                <a:cs typeface="Verdana"/>
              </a:rPr>
              <a:t>i</a:t>
            </a:r>
            <a:r>
              <a:rPr dirty="0" sz="2800" spc="-325">
                <a:latin typeface="Verdana"/>
                <a:cs typeface="Verdana"/>
              </a:rPr>
              <a:t>.</a:t>
            </a:r>
            <a:r>
              <a:rPr dirty="0" sz="2800" spc="-420">
                <a:latin typeface="Verdana"/>
                <a:cs typeface="Verdana"/>
              </a:rPr>
              <a:t> </a:t>
            </a:r>
            <a:r>
              <a:rPr dirty="0" sz="2800" spc="-340">
                <a:latin typeface="Verdana"/>
                <a:cs typeface="Verdana"/>
              </a:rPr>
              <a:t>(</a:t>
            </a:r>
            <a:r>
              <a:rPr dirty="0" sz="2800" spc="-484">
                <a:latin typeface="Verdana"/>
                <a:cs typeface="Verdana"/>
              </a:rPr>
              <a:t>1</a:t>
            </a:r>
            <a:r>
              <a:rPr dirty="0" sz="2800" spc="-400">
                <a:latin typeface="Verdana"/>
                <a:cs typeface="Verdana"/>
              </a:rPr>
              <a:t>995</a:t>
            </a:r>
            <a:r>
              <a:rPr dirty="0" sz="2800" spc="-425">
                <a:latin typeface="Verdana"/>
                <a:cs typeface="Verdana"/>
              </a:rPr>
              <a:t>)</a:t>
            </a:r>
            <a:endParaRPr sz="28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7273" y="3225600"/>
            <a:ext cx="3648744" cy="33117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87718" y="2973854"/>
            <a:ext cx="3963794" cy="376687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37453"/>
            <a:ext cx="9144000" cy="603250"/>
            <a:chOff x="0" y="1137453"/>
            <a:chExt cx="9144000" cy="6032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7" y="1153453"/>
              <a:ext cx="9143432" cy="18711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9647" y="1295626"/>
              <a:ext cx="8750299" cy="4445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80951" y="196595"/>
            <a:ext cx="198183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805"/>
              <a:t>I</a:t>
            </a:r>
            <a:r>
              <a:rPr dirty="0" sz="4400" spc="-415"/>
              <a:t> </a:t>
            </a:r>
            <a:r>
              <a:rPr dirty="0" sz="4400" spc="-250"/>
              <a:t>p</a:t>
            </a:r>
            <a:r>
              <a:rPr dirty="0" sz="4400" spc="-280"/>
              <a:t>o</a:t>
            </a:r>
            <a:r>
              <a:rPr dirty="0" sz="4400" spc="-204"/>
              <a:t>rta</a:t>
            </a:r>
            <a:r>
              <a:rPr dirty="0" sz="4400" spc="-70"/>
              <a:t>l</a:t>
            </a:r>
            <a:r>
              <a:rPr dirty="0" sz="4400" spc="-114"/>
              <a:t>i</a:t>
            </a:r>
            <a:endParaRPr sz="4400"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9121" y="1850994"/>
            <a:ext cx="8784859" cy="461205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346" y="431291"/>
            <a:ext cx="304800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290"/>
              <a:t>L</a:t>
            </a:r>
            <a:r>
              <a:rPr dirty="0" sz="4400" spc="-295"/>
              <a:t>e</a:t>
            </a:r>
            <a:r>
              <a:rPr dirty="0" sz="4400" spc="-420"/>
              <a:t> </a:t>
            </a:r>
            <a:r>
              <a:rPr dirty="0" sz="4400" spc="-280"/>
              <a:t>c</a:t>
            </a:r>
            <a:r>
              <a:rPr dirty="0" sz="4400" spc="-310"/>
              <a:t>a</a:t>
            </a:r>
            <a:r>
              <a:rPr dirty="0" sz="4400" spc="-145"/>
              <a:t>t</a:t>
            </a:r>
            <a:r>
              <a:rPr dirty="0" sz="4400" spc="-375"/>
              <a:t>e</a:t>
            </a:r>
            <a:r>
              <a:rPr dirty="0" sz="4400" spc="-390"/>
              <a:t>g</a:t>
            </a:r>
            <a:r>
              <a:rPr dirty="0" sz="4400" spc="-260"/>
              <a:t>o</a:t>
            </a:r>
            <a:r>
              <a:rPr dirty="0" sz="4400" spc="-180"/>
              <a:t>r</a:t>
            </a:r>
            <a:r>
              <a:rPr dirty="0" sz="4400" spc="-114"/>
              <a:t>i</a:t>
            </a:r>
            <a:r>
              <a:rPr dirty="0" sz="4400" spc="-335"/>
              <a:t>e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257" y="1570427"/>
            <a:ext cx="8769350" cy="40093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171" y="2118454"/>
            <a:ext cx="8219871" cy="4651199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58715" y="431291"/>
            <a:ext cx="2225675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355" b="1">
                <a:latin typeface="Tahoma"/>
                <a:cs typeface="Tahoma"/>
              </a:rPr>
              <a:t>Mer</a:t>
            </a:r>
            <a:r>
              <a:rPr dirty="0" sz="4400" spc="-300" b="1">
                <a:latin typeface="Tahoma"/>
                <a:cs typeface="Tahoma"/>
              </a:rPr>
              <a:t>c</a:t>
            </a:r>
            <a:r>
              <a:rPr dirty="0" sz="4400" spc="-320" b="1">
                <a:latin typeface="Tahoma"/>
                <a:cs typeface="Tahoma"/>
              </a:rPr>
              <a:t>u</a:t>
            </a:r>
            <a:r>
              <a:rPr dirty="0" sz="4400" spc="-190" b="1">
                <a:latin typeface="Tahoma"/>
                <a:cs typeface="Tahoma"/>
              </a:rPr>
              <a:t>rio</a:t>
            </a:r>
            <a:endParaRPr sz="44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47264" y="3059683"/>
            <a:ext cx="7649209" cy="1415415"/>
          </a:xfrm>
          <a:prstGeom prst="rect">
            <a:avLst/>
          </a:prstGeom>
        </p:spPr>
        <p:txBody>
          <a:bodyPr wrap="square" lIns="0" tIns="95885" rIns="0" bIns="0" rtlCol="0" vert="horz">
            <a:spAutoFit/>
          </a:bodyPr>
          <a:lstStyle/>
          <a:p>
            <a:pPr marL="1567180" marR="5080" indent="-1555115">
              <a:lnSpc>
                <a:spcPts val="5180"/>
              </a:lnSpc>
              <a:spcBef>
                <a:spcPts val="755"/>
              </a:spcBef>
            </a:pPr>
            <a:r>
              <a:rPr dirty="0" sz="4800" spc="-415" b="1">
                <a:latin typeface="Tahoma"/>
                <a:cs typeface="Tahoma"/>
              </a:rPr>
              <a:t>Q</a:t>
            </a:r>
            <a:r>
              <a:rPr dirty="0" sz="4800" spc="-355" b="1">
                <a:latin typeface="Tahoma"/>
                <a:cs typeface="Tahoma"/>
              </a:rPr>
              <a:t>u</a:t>
            </a:r>
            <a:r>
              <a:rPr dirty="0" sz="4800" spc="-350" b="1">
                <a:latin typeface="Tahoma"/>
                <a:cs typeface="Tahoma"/>
              </a:rPr>
              <a:t>a</a:t>
            </a:r>
            <a:r>
              <a:rPr dirty="0" sz="4800" spc="-80" b="1">
                <a:latin typeface="Tahoma"/>
                <a:cs typeface="Tahoma"/>
              </a:rPr>
              <a:t>l</a:t>
            </a:r>
            <a:r>
              <a:rPr dirty="0" sz="4800" spc="-125" b="1">
                <a:latin typeface="Tahoma"/>
                <a:cs typeface="Tahoma"/>
              </a:rPr>
              <a:t>i</a:t>
            </a:r>
            <a:r>
              <a:rPr dirty="0" sz="4800" spc="-445" b="1">
                <a:latin typeface="Tahoma"/>
                <a:cs typeface="Tahoma"/>
              </a:rPr>
              <a:t> </a:t>
            </a:r>
            <a:r>
              <a:rPr dirty="0" sz="4800" spc="-350" b="1">
                <a:latin typeface="Tahoma"/>
                <a:cs typeface="Tahoma"/>
              </a:rPr>
              <a:t>s</a:t>
            </a:r>
            <a:r>
              <a:rPr dirty="0" sz="4800" spc="-190" b="1">
                <a:latin typeface="Tahoma"/>
                <a:cs typeface="Tahoma"/>
              </a:rPr>
              <a:t>i</a:t>
            </a:r>
            <a:r>
              <a:rPr dirty="0" sz="4800" spc="-400" b="1">
                <a:latin typeface="Tahoma"/>
                <a:cs typeface="Tahoma"/>
              </a:rPr>
              <a:t>g</a:t>
            </a:r>
            <a:r>
              <a:rPr dirty="0" sz="4800" spc="-330" b="1">
                <a:latin typeface="Tahoma"/>
                <a:cs typeface="Tahoma"/>
              </a:rPr>
              <a:t>n</a:t>
            </a:r>
            <a:r>
              <a:rPr dirty="0" sz="4800" spc="-165" b="1">
                <a:latin typeface="Tahoma"/>
                <a:cs typeface="Tahoma"/>
              </a:rPr>
              <a:t>if</a:t>
            </a:r>
            <a:r>
              <a:rPr dirty="0" sz="4800" spc="-155" b="1">
                <a:latin typeface="Tahoma"/>
                <a:cs typeface="Tahoma"/>
              </a:rPr>
              <a:t>i</a:t>
            </a:r>
            <a:r>
              <a:rPr dirty="0" sz="4800" spc="-270" b="1">
                <a:latin typeface="Tahoma"/>
                <a:cs typeface="Tahoma"/>
              </a:rPr>
              <a:t>c</a:t>
            </a:r>
            <a:r>
              <a:rPr dirty="0" sz="4800" spc="-350" b="1">
                <a:latin typeface="Tahoma"/>
                <a:cs typeface="Tahoma"/>
              </a:rPr>
              <a:t>a</a:t>
            </a:r>
            <a:r>
              <a:rPr dirty="0" sz="4800" spc="-165" b="1">
                <a:latin typeface="Tahoma"/>
                <a:cs typeface="Tahoma"/>
              </a:rPr>
              <a:t>t</a:t>
            </a:r>
            <a:r>
              <a:rPr dirty="0" sz="4800" spc="-125" b="1">
                <a:latin typeface="Tahoma"/>
                <a:cs typeface="Tahoma"/>
              </a:rPr>
              <a:t>i</a:t>
            </a:r>
            <a:r>
              <a:rPr dirty="0" sz="4800" spc="-445" b="1">
                <a:latin typeface="Tahoma"/>
                <a:cs typeface="Tahoma"/>
              </a:rPr>
              <a:t> </a:t>
            </a:r>
            <a:r>
              <a:rPr dirty="0" sz="4800" spc="-280" b="1">
                <a:latin typeface="Tahoma"/>
                <a:cs typeface="Tahoma"/>
              </a:rPr>
              <a:t>p</a:t>
            </a:r>
            <a:r>
              <a:rPr dirty="0" sz="4800" spc="-355" b="1">
                <a:latin typeface="Tahoma"/>
                <a:cs typeface="Tahoma"/>
              </a:rPr>
              <a:t>u</a:t>
            </a:r>
            <a:r>
              <a:rPr dirty="0" sz="4800" spc="-300" b="1">
                <a:latin typeface="Tahoma"/>
                <a:cs typeface="Tahoma"/>
              </a:rPr>
              <a:t>ò</a:t>
            </a:r>
            <a:r>
              <a:rPr dirty="0" sz="4800" spc="-450" b="1">
                <a:latin typeface="Tahoma"/>
                <a:cs typeface="Tahoma"/>
              </a:rPr>
              <a:t> </a:t>
            </a:r>
            <a:r>
              <a:rPr dirty="0" sz="4800" spc="-350" b="1">
                <a:latin typeface="Tahoma"/>
                <a:cs typeface="Tahoma"/>
              </a:rPr>
              <a:t>a</a:t>
            </a:r>
            <a:r>
              <a:rPr dirty="0" sz="4800" spc="-270" b="1">
                <a:latin typeface="Tahoma"/>
                <a:cs typeface="Tahoma"/>
              </a:rPr>
              <a:t>v</a:t>
            </a:r>
            <a:r>
              <a:rPr dirty="0" sz="4800" spc="-365" b="1">
                <a:latin typeface="Tahoma"/>
                <a:cs typeface="Tahoma"/>
              </a:rPr>
              <a:t>e</a:t>
            </a:r>
            <a:r>
              <a:rPr dirty="0" sz="4800" spc="-175" b="1">
                <a:latin typeface="Tahoma"/>
                <a:cs typeface="Tahoma"/>
              </a:rPr>
              <a:t>r</a:t>
            </a:r>
            <a:r>
              <a:rPr dirty="0" sz="4800" spc="-365" b="1">
                <a:latin typeface="Tahoma"/>
                <a:cs typeface="Tahoma"/>
              </a:rPr>
              <a:t>e</a:t>
            </a:r>
            <a:r>
              <a:rPr dirty="0" sz="4800" spc="-445" b="1">
                <a:latin typeface="Tahoma"/>
                <a:cs typeface="Tahoma"/>
              </a:rPr>
              <a:t> </a:t>
            </a:r>
            <a:r>
              <a:rPr dirty="0" sz="4800" spc="-80" b="1">
                <a:latin typeface="Tahoma"/>
                <a:cs typeface="Tahoma"/>
              </a:rPr>
              <a:t>l</a:t>
            </a:r>
            <a:r>
              <a:rPr dirty="0" sz="4800" spc="-229" b="1">
                <a:latin typeface="Tahoma"/>
                <a:cs typeface="Tahoma"/>
              </a:rPr>
              <a:t>a  </a:t>
            </a:r>
            <a:r>
              <a:rPr dirty="0" sz="4800" spc="-320" b="1">
                <a:latin typeface="Tahoma"/>
                <a:cs typeface="Tahoma"/>
              </a:rPr>
              <a:t>p</a:t>
            </a:r>
            <a:r>
              <a:rPr dirty="0" sz="4800" spc="-310" b="1">
                <a:latin typeface="Tahoma"/>
                <a:cs typeface="Tahoma"/>
              </a:rPr>
              <a:t>a</a:t>
            </a:r>
            <a:r>
              <a:rPr dirty="0" sz="4800" spc="-175" b="1">
                <a:latin typeface="Tahoma"/>
                <a:cs typeface="Tahoma"/>
              </a:rPr>
              <a:t>r</a:t>
            </a:r>
            <a:r>
              <a:rPr dirty="0" sz="4800" spc="-260" b="1">
                <a:latin typeface="Tahoma"/>
                <a:cs typeface="Tahoma"/>
              </a:rPr>
              <a:t>o</a:t>
            </a:r>
            <a:r>
              <a:rPr dirty="0" sz="4800" spc="-125" b="1">
                <a:latin typeface="Tahoma"/>
                <a:cs typeface="Tahoma"/>
              </a:rPr>
              <a:t>l</a:t>
            </a:r>
            <a:r>
              <a:rPr dirty="0" sz="4800" spc="-345" b="1">
                <a:latin typeface="Tahoma"/>
                <a:cs typeface="Tahoma"/>
              </a:rPr>
              <a:t>a</a:t>
            </a:r>
            <a:r>
              <a:rPr dirty="0" sz="4800" spc="-455" b="1">
                <a:latin typeface="Tahoma"/>
                <a:cs typeface="Tahoma"/>
              </a:rPr>
              <a:t> </a:t>
            </a:r>
            <a:r>
              <a:rPr dirty="0" sz="4800" spc="-1175" b="1" i="1">
                <a:latin typeface="Verdana"/>
                <a:cs typeface="Verdana"/>
              </a:rPr>
              <a:t>m</a:t>
            </a:r>
            <a:r>
              <a:rPr dirty="0" sz="4800" spc="-745" b="1" i="1">
                <a:latin typeface="Verdana"/>
                <a:cs typeface="Verdana"/>
              </a:rPr>
              <a:t>e</a:t>
            </a:r>
            <a:r>
              <a:rPr dirty="0" sz="4800" spc="-550" b="1" i="1">
                <a:latin typeface="Verdana"/>
                <a:cs typeface="Verdana"/>
              </a:rPr>
              <a:t>r</a:t>
            </a:r>
            <a:r>
              <a:rPr dirty="0" sz="4800" spc="-700" b="1" i="1">
                <a:latin typeface="Verdana"/>
                <a:cs typeface="Verdana"/>
              </a:rPr>
              <a:t>c</a:t>
            </a:r>
            <a:r>
              <a:rPr dirty="0" sz="4800" spc="-810" b="1" i="1">
                <a:latin typeface="Verdana"/>
                <a:cs typeface="Verdana"/>
              </a:rPr>
              <a:t>u</a:t>
            </a:r>
            <a:r>
              <a:rPr dirty="0" sz="4800" spc="-550" b="1" i="1">
                <a:latin typeface="Verdana"/>
                <a:cs typeface="Verdana"/>
              </a:rPr>
              <a:t>r</a:t>
            </a:r>
            <a:r>
              <a:rPr dirty="0" sz="4800" spc="-370" b="1" i="1">
                <a:latin typeface="Verdana"/>
                <a:cs typeface="Verdana"/>
              </a:rPr>
              <a:t>i</a:t>
            </a:r>
            <a:r>
              <a:rPr dirty="0" sz="4800" spc="-735" b="1" i="1">
                <a:latin typeface="Verdana"/>
                <a:cs typeface="Verdana"/>
              </a:rPr>
              <a:t>o</a:t>
            </a:r>
            <a:r>
              <a:rPr dirty="0" sz="4800" spc="-500" b="1">
                <a:latin typeface="Tahoma"/>
                <a:cs typeface="Tahoma"/>
              </a:rPr>
              <a:t>?</a:t>
            </a:r>
            <a:endParaRPr sz="4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58715" y="431291"/>
            <a:ext cx="222567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355"/>
              <a:t>Mer</a:t>
            </a:r>
            <a:r>
              <a:rPr dirty="0" sz="4400" spc="-300"/>
              <a:t>c</a:t>
            </a:r>
            <a:r>
              <a:rPr dirty="0" sz="4400" spc="-320"/>
              <a:t>u</a:t>
            </a:r>
            <a:r>
              <a:rPr dirty="0" sz="4400" spc="-190"/>
              <a:t>rio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598" y="1572948"/>
            <a:ext cx="3138999" cy="475451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71288" y="1572948"/>
            <a:ext cx="2795742" cy="277143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50546" y="3623186"/>
            <a:ext cx="2810854" cy="304799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37453"/>
            <a:ext cx="9144000" cy="5672455"/>
            <a:chOff x="0" y="1137453"/>
            <a:chExt cx="9144000" cy="56724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7" y="1153453"/>
              <a:ext cx="9143432" cy="18711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110" y="1387468"/>
              <a:ext cx="8007129" cy="410953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28277" y="4005792"/>
              <a:ext cx="4923613" cy="280377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35570" y="196595"/>
            <a:ext cx="427418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300"/>
              <a:t>Disambiguazione</a:t>
            </a:r>
            <a:endParaRPr sz="44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58715" y="431291"/>
            <a:ext cx="222567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355"/>
              <a:t>Mer</a:t>
            </a:r>
            <a:r>
              <a:rPr dirty="0" sz="4400" spc="-300"/>
              <a:t>c</a:t>
            </a:r>
            <a:r>
              <a:rPr dirty="0" sz="4400" spc="-320"/>
              <a:t>u</a:t>
            </a:r>
            <a:r>
              <a:rPr dirty="0" sz="4400" spc="-190"/>
              <a:t>rio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26195"/>
            <a:ext cx="9144000" cy="518432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11286"/>
            <a:ext cx="9143432" cy="18711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04131" y="216915"/>
            <a:ext cx="373761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730"/>
              <a:t>I</a:t>
            </a:r>
            <a:r>
              <a:rPr dirty="0" spc="-380"/>
              <a:t> </a:t>
            </a:r>
            <a:r>
              <a:rPr dirty="0" spc="-204"/>
              <a:t>pr</a:t>
            </a:r>
            <a:r>
              <a:rPr dirty="0" spc="-240"/>
              <a:t>o</a:t>
            </a:r>
            <a:r>
              <a:rPr dirty="0" spc="-400"/>
              <a:t>g</a:t>
            </a:r>
            <a:r>
              <a:rPr dirty="0" spc="-315"/>
              <a:t>e</a:t>
            </a:r>
            <a:r>
              <a:rPr dirty="0" spc="-145"/>
              <a:t>tt</a:t>
            </a:r>
            <a:r>
              <a:rPr dirty="0" spc="-105"/>
              <a:t>i</a:t>
            </a:r>
            <a:r>
              <a:rPr dirty="0" spc="-380"/>
              <a:t> </a:t>
            </a:r>
            <a:r>
              <a:rPr dirty="0" spc="-175"/>
              <a:t>f</a:t>
            </a:r>
            <a:r>
              <a:rPr dirty="0" spc="-190"/>
              <a:t>r</a:t>
            </a:r>
            <a:r>
              <a:rPr dirty="0" spc="-260"/>
              <a:t>a</a:t>
            </a:r>
            <a:r>
              <a:rPr dirty="0" spc="-145"/>
              <a:t>t</a:t>
            </a:r>
            <a:r>
              <a:rPr dirty="0" spc="-315"/>
              <a:t>e</a:t>
            </a:r>
            <a:r>
              <a:rPr dirty="0" spc="-75"/>
              <a:t>ll</a:t>
            </a:r>
            <a:r>
              <a:rPr dirty="0" spc="-105"/>
              <a:t>i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79880" y="1555724"/>
            <a:ext cx="5183672" cy="5183672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11286"/>
            <a:ext cx="9143432" cy="18711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97909" y="216915"/>
            <a:ext cx="474980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270" i="1">
                <a:latin typeface="Verdana"/>
                <a:cs typeface="Verdana"/>
              </a:rPr>
              <a:t>W</a:t>
            </a:r>
            <a:r>
              <a:rPr dirty="0" spc="-385" i="1">
                <a:latin typeface="Verdana"/>
                <a:cs typeface="Verdana"/>
              </a:rPr>
              <a:t>i</a:t>
            </a:r>
            <a:r>
              <a:rPr dirty="0" spc="-600" i="1">
                <a:latin typeface="Verdana"/>
                <a:cs typeface="Verdana"/>
              </a:rPr>
              <a:t>k</a:t>
            </a:r>
            <a:r>
              <a:rPr dirty="0" spc="-305" i="1">
                <a:latin typeface="Verdana"/>
                <a:cs typeface="Verdana"/>
              </a:rPr>
              <a:t>i</a:t>
            </a:r>
            <a:r>
              <a:rPr dirty="0" spc="-690" i="1">
                <a:latin typeface="Verdana"/>
                <a:cs typeface="Verdana"/>
              </a:rPr>
              <a:t>s</a:t>
            </a:r>
            <a:r>
              <a:rPr dirty="0" spc="-625" i="1">
                <a:latin typeface="Verdana"/>
                <a:cs typeface="Verdana"/>
              </a:rPr>
              <a:t>o</a:t>
            </a:r>
            <a:r>
              <a:rPr dirty="0" spc="-680" i="1">
                <a:latin typeface="Verdana"/>
                <a:cs typeface="Verdana"/>
              </a:rPr>
              <a:t>u</a:t>
            </a:r>
            <a:r>
              <a:rPr dirty="0" spc="-455" i="1">
                <a:latin typeface="Verdana"/>
                <a:cs typeface="Verdana"/>
              </a:rPr>
              <a:t>r</a:t>
            </a:r>
            <a:r>
              <a:rPr dirty="0" spc="-595" i="1">
                <a:latin typeface="Verdana"/>
                <a:cs typeface="Verdana"/>
              </a:rPr>
              <a:t>c</a:t>
            </a:r>
            <a:r>
              <a:rPr dirty="0" spc="-675" i="1">
                <a:latin typeface="Verdana"/>
                <a:cs typeface="Verdana"/>
              </a:rPr>
              <a:t>e</a:t>
            </a:r>
            <a:r>
              <a:rPr dirty="0" spc="-580" i="1">
                <a:latin typeface="Verdana"/>
                <a:cs typeface="Verdana"/>
              </a:rPr>
              <a:t> </a:t>
            </a:r>
            <a:r>
              <a:rPr dirty="0" spc="-130"/>
              <a:t>i</a:t>
            </a:r>
            <a:r>
              <a:rPr dirty="0" spc="-260"/>
              <a:t>n</a:t>
            </a:r>
            <a:r>
              <a:rPr dirty="0" spc="-375"/>
              <a:t> </a:t>
            </a:r>
            <a:r>
              <a:rPr dirty="0" spc="-105"/>
              <a:t>i</a:t>
            </a:r>
            <a:r>
              <a:rPr dirty="0" spc="-150"/>
              <a:t>t</a:t>
            </a:r>
            <a:r>
              <a:rPr dirty="0" spc="-300"/>
              <a:t>a</a:t>
            </a:r>
            <a:r>
              <a:rPr dirty="0" spc="-75"/>
              <a:t>l</a:t>
            </a:r>
            <a:r>
              <a:rPr dirty="0" spc="-140"/>
              <a:t>i</a:t>
            </a:r>
            <a:r>
              <a:rPr dirty="0" spc="-270"/>
              <a:t>a</a:t>
            </a:r>
            <a:r>
              <a:rPr dirty="0" spc="-280"/>
              <a:t>n</a:t>
            </a:r>
            <a:r>
              <a:rPr dirty="0" spc="-250"/>
              <a:t>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621639" y="1608328"/>
            <a:ext cx="237807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310" b="1" i="1">
                <a:latin typeface="Verdana"/>
                <a:cs typeface="Verdana"/>
              </a:rPr>
              <a:t>it.wikisource.org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26060" y="2445003"/>
            <a:ext cx="2842895" cy="955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616075">
              <a:lnSpc>
                <a:spcPct val="100000"/>
              </a:lnSpc>
              <a:spcBef>
                <a:spcPts val="100"/>
              </a:spcBef>
            </a:pPr>
            <a:r>
              <a:rPr dirty="0" sz="1600" spc="-85">
                <a:latin typeface="Tahoma"/>
                <a:cs typeface="Tahoma"/>
              </a:rPr>
              <a:t>(2005)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8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600" spc="-10">
                <a:latin typeface="Tahoma"/>
                <a:cs typeface="Tahoma"/>
              </a:rPr>
              <a:t>C</a:t>
            </a:r>
            <a:r>
              <a:rPr dirty="0" sz="1600" spc="-10">
                <a:latin typeface="Tahoma"/>
                <a:cs typeface="Tahoma"/>
              </a:rPr>
              <a:t>o</a:t>
            </a:r>
            <a:r>
              <a:rPr dirty="0" sz="1600" spc="-30">
                <a:latin typeface="Tahoma"/>
                <a:cs typeface="Tahoma"/>
              </a:rPr>
              <a:t>s</a:t>
            </a:r>
            <a:r>
              <a:rPr dirty="0" sz="1600" spc="-35">
                <a:latin typeface="Tahoma"/>
                <a:cs typeface="Tahoma"/>
              </a:rPr>
              <a:t>a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-10">
                <a:latin typeface="Tahoma"/>
                <a:cs typeface="Tahoma"/>
              </a:rPr>
              <a:t>n</a:t>
            </a:r>
            <a:r>
              <a:rPr dirty="0" sz="1600" spc="10">
                <a:latin typeface="Tahoma"/>
                <a:cs typeface="Tahoma"/>
              </a:rPr>
              <a:t>o</a:t>
            </a:r>
            <a:r>
              <a:rPr dirty="0" sz="1600" spc="-20">
                <a:latin typeface="Tahoma"/>
                <a:cs typeface="Tahoma"/>
              </a:rPr>
              <a:t>n</a:t>
            </a:r>
            <a:r>
              <a:rPr dirty="0" sz="1600" spc="-165">
                <a:latin typeface="Tahoma"/>
                <a:cs typeface="Tahoma"/>
              </a:rPr>
              <a:t> </a:t>
            </a:r>
            <a:r>
              <a:rPr dirty="0" sz="1600" spc="-25">
                <a:latin typeface="Tahoma"/>
                <a:cs typeface="Tahoma"/>
              </a:rPr>
              <a:t>m</a:t>
            </a:r>
            <a:r>
              <a:rPr dirty="0" sz="1600" spc="-15">
                <a:latin typeface="Tahoma"/>
                <a:cs typeface="Tahoma"/>
              </a:rPr>
              <a:t>e</a:t>
            </a:r>
            <a:r>
              <a:rPr dirty="0" sz="1600" spc="10">
                <a:latin typeface="Tahoma"/>
                <a:cs typeface="Tahoma"/>
              </a:rPr>
              <a:t>tt</a:t>
            </a:r>
            <a:r>
              <a:rPr dirty="0" sz="1600" spc="-35">
                <a:latin typeface="Tahoma"/>
                <a:cs typeface="Tahoma"/>
              </a:rPr>
              <a:t>e</a:t>
            </a:r>
            <a:r>
              <a:rPr dirty="0" sz="1600" spc="-20">
                <a:latin typeface="Tahoma"/>
                <a:cs typeface="Tahoma"/>
              </a:rPr>
              <a:t>r</a:t>
            </a:r>
            <a:r>
              <a:rPr dirty="0" sz="1600" spc="-50">
                <a:latin typeface="Tahoma"/>
                <a:cs typeface="Tahoma"/>
              </a:rPr>
              <a:t>e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-30">
                <a:latin typeface="Tahoma"/>
                <a:cs typeface="Tahoma"/>
              </a:rPr>
              <a:t>s</a:t>
            </a:r>
            <a:r>
              <a:rPr dirty="0" sz="1600" spc="-25">
                <a:latin typeface="Tahoma"/>
                <a:cs typeface="Tahoma"/>
              </a:rPr>
              <a:t>u</a:t>
            </a:r>
            <a:r>
              <a:rPr dirty="0" sz="1600" spc="-165">
                <a:latin typeface="Tahoma"/>
                <a:cs typeface="Tahoma"/>
              </a:rPr>
              <a:t> </a:t>
            </a:r>
            <a:r>
              <a:rPr dirty="0" sz="1600" spc="-105">
                <a:latin typeface="Tahoma"/>
                <a:cs typeface="Tahoma"/>
              </a:rPr>
              <a:t>W</a:t>
            </a:r>
            <a:r>
              <a:rPr dirty="0" sz="1600" spc="-30">
                <a:latin typeface="Tahoma"/>
                <a:cs typeface="Tahoma"/>
              </a:rPr>
              <a:t>i</a:t>
            </a:r>
            <a:r>
              <a:rPr dirty="0" sz="1600" spc="10">
                <a:latin typeface="Tahoma"/>
                <a:cs typeface="Tahoma"/>
              </a:rPr>
              <a:t>k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-30">
                <a:latin typeface="Tahoma"/>
                <a:cs typeface="Tahoma"/>
              </a:rPr>
              <a:t>s</a:t>
            </a:r>
            <a:r>
              <a:rPr dirty="0" sz="1600" spc="10">
                <a:latin typeface="Tahoma"/>
                <a:cs typeface="Tahoma"/>
              </a:rPr>
              <a:t>o</a:t>
            </a:r>
            <a:r>
              <a:rPr dirty="0" sz="1600" spc="-10">
                <a:latin typeface="Tahoma"/>
                <a:cs typeface="Tahoma"/>
              </a:rPr>
              <a:t>u</a:t>
            </a:r>
            <a:r>
              <a:rPr dirty="0" sz="1600" spc="-20">
                <a:latin typeface="Tahoma"/>
                <a:cs typeface="Tahoma"/>
              </a:rPr>
              <a:t>r</a:t>
            </a:r>
            <a:r>
              <a:rPr dirty="0" sz="1600" spc="5">
                <a:latin typeface="Tahoma"/>
                <a:cs typeface="Tahoma"/>
              </a:rPr>
              <a:t>c</a:t>
            </a:r>
            <a:r>
              <a:rPr dirty="0" sz="1600" spc="-35">
                <a:latin typeface="Tahoma"/>
                <a:cs typeface="Tahoma"/>
              </a:rPr>
              <a:t>e</a:t>
            </a:r>
            <a:r>
              <a:rPr dirty="0" sz="1600" spc="-170">
                <a:latin typeface="Tahoma"/>
                <a:cs typeface="Tahoma"/>
              </a:rPr>
              <a:t>: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23850" y="3828796"/>
            <a:ext cx="2943225" cy="17570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4790" indent="-212725">
              <a:lnSpc>
                <a:spcPct val="100000"/>
              </a:lnSpc>
              <a:spcBef>
                <a:spcPts val="100"/>
              </a:spcBef>
              <a:buSzPct val="43750"/>
              <a:buFont typeface="Wingdings"/>
              <a:buChar char=""/>
              <a:tabLst>
                <a:tab pos="224790" algn="l"/>
                <a:tab pos="225425" algn="l"/>
              </a:tabLst>
            </a:pPr>
            <a:r>
              <a:rPr dirty="0" sz="1600" spc="-50">
                <a:latin typeface="Tahoma"/>
                <a:cs typeface="Tahoma"/>
              </a:rPr>
              <a:t>Te</a:t>
            </a:r>
            <a:r>
              <a:rPr dirty="0" sz="1600" spc="-10">
                <a:latin typeface="Tahoma"/>
                <a:cs typeface="Tahoma"/>
              </a:rPr>
              <a:t>s</a:t>
            </a:r>
            <a:r>
              <a:rPr dirty="0" sz="1600" spc="-15">
                <a:latin typeface="Tahoma"/>
                <a:cs typeface="Tahoma"/>
              </a:rPr>
              <a:t>t</a:t>
            </a:r>
            <a:r>
              <a:rPr dirty="0" sz="1600" spc="25">
                <a:latin typeface="Tahoma"/>
                <a:cs typeface="Tahoma"/>
              </a:rPr>
              <a:t>i</a:t>
            </a:r>
            <a:r>
              <a:rPr dirty="0" sz="1600" spc="-175">
                <a:latin typeface="Tahoma"/>
                <a:cs typeface="Tahoma"/>
              </a:rPr>
              <a:t> </a:t>
            </a:r>
            <a:r>
              <a:rPr dirty="0" sz="1600" spc="5">
                <a:latin typeface="Tahoma"/>
                <a:cs typeface="Tahoma"/>
              </a:rPr>
              <a:t>c</a:t>
            </a:r>
            <a:r>
              <a:rPr dirty="0" sz="1600" spc="10">
                <a:latin typeface="Tahoma"/>
                <a:cs typeface="Tahoma"/>
              </a:rPr>
              <a:t>o</a:t>
            </a:r>
            <a:r>
              <a:rPr dirty="0" sz="1600" spc="20">
                <a:latin typeface="Tahoma"/>
                <a:cs typeface="Tahoma"/>
              </a:rPr>
              <a:t>p</a:t>
            </a:r>
            <a:r>
              <a:rPr dirty="0" sz="1600" spc="-35">
                <a:latin typeface="Tahoma"/>
                <a:cs typeface="Tahoma"/>
              </a:rPr>
              <a:t>e</a:t>
            </a:r>
            <a:r>
              <a:rPr dirty="0" sz="1600" spc="-20">
                <a:latin typeface="Tahoma"/>
                <a:cs typeface="Tahoma"/>
              </a:rPr>
              <a:t>r</a:t>
            </a:r>
            <a:r>
              <a:rPr dirty="0" sz="1600" spc="10">
                <a:latin typeface="Tahoma"/>
                <a:cs typeface="Tahoma"/>
              </a:rPr>
              <a:t>t</a:t>
            </a:r>
            <a:r>
              <a:rPr dirty="0" sz="1600" spc="25">
                <a:latin typeface="Tahoma"/>
                <a:cs typeface="Tahoma"/>
              </a:rPr>
              <a:t>i</a:t>
            </a:r>
            <a:r>
              <a:rPr dirty="0" sz="1600" spc="-175">
                <a:latin typeface="Tahoma"/>
                <a:cs typeface="Tahoma"/>
              </a:rPr>
              <a:t> </a:t>
            </a:r>
            <a:r>
              <a:rPr dirty="0" sz="1600" spc="20">
                <a:latin typeface="Tahoma"/>
                <a:cs typeface="Tahoma"/>
              </a:rPr>
              <a:t>d</a:t>
            </a:r>
            <a:r>
              <a:rPr dirty="0" sz="1600" spc="-35">
                <a:latin typeface="Tahoma"/>
                <a:cs typeface="Tahoma"/>
              </a:rPr>
              <a:t>a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20">
                <a:latin typeface="Tahoma"/>
                <a:cs typeface="Tahoma"/>
              </a:rPr>
              <a:t>d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-20">
                <a:latin typeface="Tahoma"/>
                <a:cs typeface="Tahoma"/>
              </a:rPr>
              <a:t>r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10">
                <a:latin typeface="Tahoma"/>
                <a:cs typeface="Tahoma"/>
              </a:rPr>
              <a:t>tt</a:t>
            </a:r>
            <a:r>
              <a:rPr dirty="0" sz="1600" spc="-5">
                <a:latin typeface="Tahoma"/>
                <a:cs typeface="Tahoma"/>
              </a:rPr>
              <a:t>o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20">
                <a:latin typeface="Tahoma"/>
                <a:cs typeface="Tahoma"/>
              </a:rPr>
              <a:t>d</a:t>
            </a:r>
            <a:r>
              <a:rPr dirty="0" sz="1600" spc="70">
                <a:latin typeface="Tahoma"/>
                <a:cs typeface="Tahoma"/>
              </a:rPr>
              <a:t>'</a:t>
            </a:r>
            <a:r>
              <a:rPr dirty="0" sz="1600" spc="-20">
                <a:latin typeface="Tahoma"/>
                <a:cs typeface="Tahoma"/>
              </a:rPr>
              <a:t>a</a:t>
            </a:r>
            <a:r>
              <a:rPr dirty="0" sz="1600">
                <a:latin typeface="Tahoma"/>
                <a:cs typeface="Tahoma"/>
              </a:rPr>
              <a:t>u</a:t>
            </a:r>
            <a:r>
              <a:rPr dirty="0" sz="1600" spc="-5">
                <a:latin typeface="Tahoma"/>
                <a:cs typeface="Tahoma"/>
              </a:rPr>
              <a:t>t</a:t>
            </a:r>
            <a:r>
              <a:rPr dirty="0" sz="1600" spc="10">
                <a:latin typeface="Tahoma"/>
                <a:cs typeface="Tahoma"/>
              </a:rPr>
              <a:t>o</a:t>
            </a:r>
            <a:r>
              <a:rPr dirty="0" sz="1600" spc="-20">
                <a:latin typeface="Tahoma"/>
                <a:cs typeface="Tahoma"/>
              </a:rPr>
              <a:t>r</a:t>
            </a:r>
            <a:r>
              <a:rPr dirty="0" sz="1600" spc="-50">
                <a:latin typeface="Tahoma"/>
                <a:cs typeface="Tahoma"/>
              </a:rPr>
              <a:t>e</a:t>
            </a:r>
            <a:endParaRPr sz="1600">
              <a:latin typeface="Tahoma"/>
              <a:cs typeface="Tahoma"/>
            </a:endParaRPr>
          </a:p>
          <a:p>
            <a:pPr marL="247015" indent="-234950">
              <a:lnSpc>
                <a:spcPct val="100000"/>
              </a:lnSpc>
              <a:buSzPct val="43750"/>
              <a:buFont typeface="Wingdings"/>
              <a:buChar char=""/>
              <a:tabLst>
                <a:tab pos="247015" algn="l"/>
                <a:tab pos="247650" algn="l"/>
              </a:tabLst>
            </a:pPr>
            <a:r>
              <a:rPr dirty="0" sz="1600" spc="-25">
                <a:latin typeface="Tahoma"/>
                <a:cs typeface="Tahoma"/>
              </a:rPr>
              <a:t>Op</a:t>
            </a:r>
            <a:r>
              <a:rPr dirty="0" sz="1600" spc="-20">
                <a:latin typeface="Tahoma"/>
                <a:cs typeface="Tahoma"/>
              </a:rPr>
              <a:t>e</a:t>
            </a:r>
            <a:r>
              <a:rPr dirty="0" sz="1600" spc="-20">
                <a:latin typeface="Tahoma"/>
                <a:cs typeface="Tahoma"/>
              </a:rPr>
              <a:t>r</a:t>
            </a:r>
            <a:r>
              <a:rPr dirty="0" sz="1600" spc="-50">
                <a:latin typeface="Tahoma"/>
                <a:cs typeface="Tahoma"/>
              </a:rPr>
              <a:t>e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10">
                <a:latin typeface="Tahoma"/>
                <a:cs typeface="Tahoma"/>
              </a:rPr>
              <a:t>o</a:t>
            </a:r>
            <a:r>
              <a:rPr dirty="0" sz="1600" spc="-20">
                <a:latin typeface="Tahoma"/>
                <a:cs typeface="Tahoma"/>
              </a:rPr>
              <a:t>r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-65">
                <a:latin typeface="Tahoma"/>
                <a:cs typeface="Tahoma"/>
              </a:rPr>
              <a:t>g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-10">
                <a:latin typeface="Tahoma"/>
                <a:cs typeface="Tahoma"/>
              </a:rPr>
              <a:t>n</a:t>
            </a:r>
            <a:r>
              <a:rPr dirty="0" sz="1600" spc="-20">
                <a:latin typeface="Tahoma"/>
                <a:cs typeface="Tahoma"/>
              </a:rPr>
              <a:t>a</a:t>
            </a:r>
            <a:r>
              <a:rPr dirty="0" sz="1600" spc="40">
                <a:latin typeface="Tahoma"/>
                <a:cs typeface="Tahoma"/>
              </a:rPr>
              <a:t>l</a:t>
            </a:r>
            <a:r>
              <a:rPr dirty="0" sz="1600" spc="25">
                <a:latin typeface="Tahoma"/>
                <a:cs typeface="Tahoma"/>
              </a:rPr>
              <a:t>i</a:t>
            </a:r>
            <a:r>
              <a:rPr dirty="0" sz="1600" spc="-175">
                <a:latin typeface="Tahoma"/>
                <a:cs typeface="Tahoma"/>
              </a:rPr>
              <a:t> </a:t>
            </a:r>
            <a:r>
              <a:rPr dirty="0" sz="1600" spc="-10">
                <a:latin typeface="Tahoma"/>
                <a:cs typeface="Tahoma"/>
              </a:rPr>
              <a:t>n</a:t>
            </a:r>
            <a:r>
              <a:rPr dirty="0" sz="1600" spc="10">
                <a:latin typeface="Tahoma"/>
                <a:cs typeface="Tahoma"/>
              </a:rPr>
              <a:t>o</a:t>
            </a:r>
            <a:r>
              <a:rPr dirty="0" sz="1600" spc="-20">
                <a:latin typeface="Tahoma"/>
                <a:cs typeface="Tahoma"/>
              </a:rPr>
              <a:t>n</a:t>
            </a:r>
            <a:r>
              <a:rPr dirty="0" sz="1600" spc="-170">
                <a:latin typeface="Tahoma"/>
                <a:cs typeface="Tahoma"/>
              </a:rPr>
              <a:t> </a:t>
            </a:r>
            <a:r>
              <a:rPr dirty="0" sz="1600" spc="10">
                <a:latin typeface="Tahoma"/>
                <a:cs typeface="Tahoma"/>
              </a:rPr>
              <a:t>p</a:t>
            </a:r>
            <a:r>
              <a:rPr dirty="0" sz="1600" spc="5">
                <a:latin typeface="Tahoma"/>
                <a:cs typeface="Tahoma"/>
              </a:rPr>
              <a:t>u</a:t>
            </a:r>
            <a:r>
              <a:rPr dirty="0" sz="1600" spc="10">
                <a:latin typeface="Tahoma"/>
                <a:cs typeface="Tahoma"/>
              </a:rPr>
              <a:t>bb</a:t>
            </a:r>
            <a:r>
              <a:rPr dirty="0" sz="1600" spc="40">
                <a:latin typeface="Tahoma"/>
                <a:cs typeface="Tahoma"/>
              </a:rPr>
              <a:t>l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5">
                <a:latin typeface="Tahoma"/>
                <a:cs typeface="Tahoma"/>
              </a:rPr>
              <a:t>c</a:t>
            </a:r>
            <a:r>
              <a:rPr dirty="0" sz="1600" spc="-20">
                <a:latin typeface="Tahoma"/>
                <a:cs typeface="Tahoma"/>
              </a:rPr>
              <a:t>a</a:t>
            </a:r>
            <a:r>
              <a:rPr dirty="0" sz="1600" spc="10">
                <a:latin typeface="Tahoma"/>
                <a:cs typeface="Tahoma"/>
              </a:rPr>
              <a:t>t</a:t>
            </a:r>
            <a:r>
              <a:rPr dirty="0" sz="1600" spc="-50">
                <a:latin typeface="Tahoma"/>
                <a:cs typeface="Tahoma"/>
              </a:rPr>
              <a:t>e</a:t>
            </a:r>
            <a:endParaRPr sz="1600">
              <a:latin typeface="Tahoma"/>
              <a:cs typeface="Tahoma"/>
            </a:endParaRPr>
          </a:p>
          <a:p>
            <a:pPr marL="247015" indent="-234950">
              <a:lnSpc>
                <a:spcPts val="1910"/>
              </a:lnSpc>
              <a:spcBef>
                <a:spcPts val="70"/>
              </a:spcBef>
              <a:buSzPct val="43750"/>
              <a:buFont typeface="Wingdings"/>
              <a:buChar char=""/>
              <a:tabLst>
                <a:tab pos="247015" algn="l"/>
                <a:tab pos="247650" algn="l"/>
              </a:tabLst>
            </a:pPr>
            <a:r>
              <a:rPr dirty="0" sz="1600" spc="-50">
                <a:latin typeface="Tahoma"/>
                <a:cs typeface="Tahoma"/>
              </a:rPr>
              <a:t>Te</a:t>
            </a:r>
            <a:r>
              <a:rPr dirty="0" sz="1600" spc="-10">
                <a:latin typeface="Tahoma"/>
                <a:cs typeface="Tahoma"/>
              </a:rPr>
              <a:t>s</a:t>
            </a:r>
            <a:r>
              <a:rPr dirty="0" sz="1600" spc="-15">
                <a:latin typeface="Tahoma"/>
                <a:cs typeface="Tahoma"/>
              </a:rPr>
              <a:t>t</a:t>
            </a:r>
            <a:r>
              <a:rPr dirty="0" sz="1600" spc="25">
                <a:latin typeface="Tahoma"/>
                <a:cs typeface="Tahoma"/>
              </a:rPr>
              <a:t>i</a:t>
            </a:r>
            <a:r>
              <a:rPr dirty="0" sz="1600" spc="-175">
                <a:latin typeface="Tahoma"/>
                <a:cs typeface="Tahoma"/>
              </a:rPr>
              <a:t> </a:t>
            </a:r>
            <a:r>
              <a:rPr dirty="0" sz="1600" spc="-50">
                <a:latin typeface="Tahoma"/>
                <a:cs typeface="Tahoma"/>
              </a:rPr>
              <a:t>e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10">
                <a:latin typeface="Tahoma"/>
                <a:cs typeface="Tahoma"/>
              </a:rPr>
              <a:t>t</a:t>
            </a:r>
            <a:r>
              <a:rPr dirty="0" sz="1600" spc="-20">
                <a:latin typeface="Tahoma"/>
                <a:cs typeface="Tahoma"/>
              </a:rPr>
              <a:t>r</a:t>
            </a:r>
            <a:r>
              <a:rPr dirty="0" sz="1600" spc="-20">
                <a:latin typeface="Tahoma"/>
                <a:cs typeface="Tahoma"/>
              </a:rPr>
              <a:t>a</a:t>
            </a:r>
            <a:r>
              <a:rPr dirty="0" sz="1600" spc="20">
                <a:latin typeface="Tahoma"/>
                <a:cs typeface="Tahoma"/>
              </a:rPr>
              <a:t>d</a:t>
            </a:r>
            <a:r>
              <a:rPr dirty="0" sz="1600" spc="-15">
                <a:latin typeface="Tahoma"/>
                <a:cs typeface="Tahoma"/>
              </a:rPr>
              <a:t>uz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10">
                <a:latin typeface="Tahoma"/>
                <a:cs typeface="Tahoma"/>
              </a:rPr>
              <a:t>o</a:t>
            </a:r>
            <a:r>
              <a:rPr dirty="0" sz="1600" spc="-10">
                <a:latin typeface="Tahoma"/>
                <a:cs typeface="Tahoma"/>
              </a:rPr>
              <a:t>n</a:t>
            </a:r>
            <a:r>
              <a:rPr dirty="0" sz="1600" spc="25">
                <a:latin typeface="Tahoma"/>
                <a:cs typeface="Tahoma"/>
              </a:rPr>
              <a:t>i</a:t>
            </a:r>
            <a:r>
              <a:rPr dirty="0" sz="1600" spc="-175">
                <a:latin typeface="Tahoma"/>
                <a:cs typeface="Tahoma"/>
              </a:rPr>
              <a:t> </a:t>
            </a:r>
            <a:r>
              <a:rPr dirty="0" sz="1600" spc="-20">
                <a:latin typeface="Tahoma"/>
                <a:cs typeface="Tahoma"/>
              </a:rPr>
              <a:t>a</a:t>
            </a:r>
            <a:r>
              <a:rPr dirty="0" sz="1600" spc="-10">
                <a:latin typeface="Tahoma"/>
                <a:cs typeface="Tahoma"/>
              </a:rPr>
              <a:t>n</a:t>
            </a:r>
            <a:r>
              <a:rPr dirty="0" sz="1600" spc="10">
                <a:latin typeface="Tahoma"/>
                <a:cs typeface="Tahoma"/>
              </a:rPr>
              <a:t>o</a:t>
            </a:r>
            <a:r>
              <a:rPr dirty="0" sz="1600" spc="-10">
                <a:latin typeface="Tahoma"/>
                <a:cs typeface="Tahoma"/>
              </a:rPr>
              <a:t>n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>
                <a:latin typeface="Tahoma"/>
                <a:cs typeface="Tahoma"/>
              </a:rPr>
              <a:t>m</a:t>
            </a:r>
            <a:r>
              <a:rPr dirty="0" sz="1600" spc="-50">
                <a:latin typeface="Tahoma"/>
                <a:cs typeface="Tahoma"/>
              </a:rPr>
              <a:t>e</a:t>
            </a:r>
            <a:endParaRPr sz="1600">
              <a:latin typeface="Tahoma"/>
              <a:cs typeface="Tahoma"/>
            </a:endParaRPr>
          </a:p>
          <a:p>
            <a:pPr marL="247015" indent="-234950">
              <a:lnSpc>
                <a:spcPts val="1910"/>
              </a:lnSpc>
              <a:buSzPct val="43750"/>
              <a:buFont typeface="Wingdings"/>
              <a:buChar char=""/>
              <a:tabLst>
                <a:tab pos="247015" algn="l"/>
                <a:tab pos="247650" algn="l"/>
              </a:tabLst>
            </a:pPr>
            <a:r>
              <a:rPr dirty="0" sz="1600" spc="-10">
                <a:latin typeface="Tahoma"/>
                <a:cs typeface="Tahoma"/>
              </a:rPr>
              <a:t>C</a:t>
            </a:r>
            <a:r>
              <a:rPr dirty="0" sz="1600" spc="-10">
                <a:latin typeface="Tahoma"/>
                <a:cs typeface="Tahoma"/>
              </a:rPr>
              <a:t>o</a:t>
            </a:r>
            <a:r>
              <a:rPr dirty="0" sz="1600" spc="-15">
                <a:latin typeface="Tahoma"/>
                <a:cs typeface="Tahoma"/>
              </a:rPr>
              <a:t>mm</a:t>
            </a:r>
            <a:r>
              <a:rPr dirty="0" sz="1600" spc="-5">
                <a:latin typeface="Tahoma"/>
                <a:cs typeface="Tahoma"/>
              </a:rPr>
              <a:t>e</a:t>
            </a:r>
            <a:r>
              <a:rPr dirty="0" sz="1600" spc="-10">
                <a:latin typeface="Tahoma"/>
                <a:cs typeface="Tahoma"/>
              </a:rPr>
              <a:t>n</a:t>
            </a:r>
            <a:r>
              <a:rPr dirty="0" sz="1600" spc="10">
                <a:latin typeface="Tahoma"/>
                <a:cs typeface="Tahoma"/>
              </a:rPr>
              <a:t>t</a:t>
            </a:r>
            <a:r>
              <a:rPr dirty="0" sz="1600" spc="25">
                <a:latin typeface="Tahoma"/>
                <a:cs typeface="Tahoma"/>
              </a:rPr>
              <a:t>i</a:t>
            </a:r>
            <a:r>
              <a:rPr dirty="0" sz="1600" spc="-175">
                <a:latin typeface="Tahoma"/>
                <a:cs typeface="Tahoma"/>
              </a:rPr>
              <a:t> </a:t>
            </a:r>
            <a:r>
              <a:rPr dirty="0" sz="1600" spc="-20">
                <a:latin typeface="Tahoma"/>
                <a:cs typeface="Tahoma"/>
              </a:rPr>
              <a:t>a</a:t>
            </a:r>
            <a:r>
              <a:rPr dirty="0" sz="1600" spc="25">
                <a:latin typeface="Tahoma"/>
                <a:cs typeface="Tahoma"/>
              </a:rPr>
              <a:t>i</a:t>
            </a:r>
            <a:r>
              <a:rPr dirty="0" sz="1600" spc="-175">
                <a:latin typeface="Tahoma"/>
                <a:cs typeface="Tahoma"/>
              </a:rPr>
              <a:t> </a:t>
            </a:r>
            <a:r>
              <a:rPr dirty="0" sz="1600" spc="10">
                <a:latin typeface="Tahoma"/>
                <a:cs typeface="Tahoma"/>
              </a:rPr>
              <a:t>t</a:t>
            </a:r>
            <a:r>
              <a:rPr dirty="0" sz="1600" spc="-35">
                <a:latin typeface="Tahoma"/>
                <a:cs typeface="Tahoma"/>
              </a:rPr>
              <a:t>e</a:t>
            </a:r>
            <a:r>
              <a:rPr dirty="0" sz="1600" spc="-30">
                <a:latin typeface="Tahoma"/>
                <a:cs typeface="Tahoma"/>
              </a:rPr>
              <a:t>s</a:t>
            </a:r>
            <a:r>
              <a:rPr dirty="0" sz="1600" spc="10">
                <a:latin typeface="Tahoma"/>
                <a:cs typeface="Tahoma"/>
              </a:rPr>
              <a:t>t</a:t>
            </a:r>
            <a:r>
              <a:rPr dirty="0" sz="1600" spc="25">
                <a:latin typeface="Tahoma"/>
                <a:cs typeface="Tahoma"/>
              </a:rPr>
              <a:t>i</a:t>
            </a:r>
            <a:r>
              <a:rPr dirty="0" sz="1600" spc="-175">
                <a:latin typeface="Tahoma"/>
                <a:cs typeface="Tahoma"/>
              </a:rPr>
              <a:t> </a:t>
            </a:r>
            <a:r>
              <a:rPr dirty="0" sz="1600" spc="-30">
                <a:latin typeface="Tahoma"/>
                <a:cs typeface="Tahoma"/>
              </a:rPr>
              <a:t>s</a:t>
            </a:r>
            <a:r>
              <a:rPr dirty="0" sz="1600" spc="5">
                <a:latin typeface="Tahoma"/>
                <a:cs typeface="Tahoma"/>
              </a:rPr>
              <a:t>c</a:t>
            </a:r>
            <a:r>
              <a:rPr dirty="0" sz="1600" spc="-20">
                <a:latin typeface="Tahoma"/>
                <a:cs typeface="Tahoma"/>
              </a:rPr>
              <a:t>r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10">
                <a:latin typeface="Tahoma"/>
                <a:cs typeface="Tahoma"/>
              </a:rPr>
              <a:t>tt</a:t>
            </a:r>
            <a:r>
              <a:rPr dirty="0" sz="1600" spc="25">
                <a:latin typeface="Tahoma"/>
                <a:cs typeface="Tahoma"/>
              </a:rPr>
              <a:t>i</a:t>
            </a:r>
            <a:endParaRPr sz="1600">
              <a:latin typeface="Tahoma"/>
              <a:cs typeface="Tahoma"/>
            </a:endParaRPr>
          </a:p>
          <a:p>
            <a:pPr marL="247015" indent="-234950">
              <a:lnSpc>
                <a:spcPct val="100000"/>
              </a:lnSpc>
              <a:spcBef>
                <a:spcPts val="75"/>
              </a:spcBef>
              <a:buSzPct val="43750"/>
              <a:buFont typeface="Wingdings"/>
              <a:buChar char=""/>
              <a:tabLst>
                <a:tab pos="247015" algn="l"/>
                <a:tab pos="247650" algn="l"/>
              </a:tabLst>
            </a:pPr>
            <a:r>
              <a:rPr dirty="0" sz="1600" spc="-45">
                <a:latin typeface="Tahoma"/>
                <a:cs typeface="Tahoma"/>
              </a:rPr>
              <a:t>M</a:t>
            </a:r>
            <a:r>
              <a:rPr dirty="0" sz="1600" spc="-30">
                <a:latin typeface="Tahoma"/>
                <a:cs typeface="Tahoma"/>
              </a:rPr>
              <a:t>a</a:t>
            </a:r>
            <a:r>
              <a:rPr dirty="0" sz="1600" spc="10">
                <a:latin typeface="Tahoma"/>
                <a:cs typeface="Tahoma"/>
              </a:rPr>
              <a:t>t</a:t>
            </a:r>
            <a:r>
              <a:rPr dirty="0" sz="1600" spc="-35">
                <a:latin typeface="Tahoma"/>
                <a:cs typeface="Tahoma"/>
              </a:rPr>
              <a:t>e</a:t>
            </a:r>
            <a:r>
              <a:rPr dirty="0" sz="1600" spc="-20">
                <a:latin typeface="Tahoma"/>
                <a:cs typeface="Tahoma"/>
              </a:rPr>
              <a:t>r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-20">
                <a:latin typeface="Tahoma"/>
                <a:cs typeface="Tahoma"/>
              </a:rPr>
              <a:t>a</a:t>
            </a:r>
            <a:r>
              <a:rPr dirty="0" sz="1600" spc="40">
                <a:latin typeface="Tahoma"/>
                <a:cs typeface="Tahoma"/>
              </a:rPr>
              <a:t>l</a:t>
            </a:r>
            <a:r>
              <a:rPr dirty="0" sz="1600" spc="-50">
                <a:latin typeface="Tahoma"/>
                <a:cs typeface="Tahoma"/>
              </a:rPr>
              <a:t>e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5">
                <a:latin typeface="Tahoma"/>
                <a:cs typeface="Tahoma"/>
              </a:rPr>
              <a:t>c</a:t>
            </a:r>
            <a:r>
              <a:rPr dirty="0" sz="1600" spc="10">
                <a:latin typeface="Tahoma"/>
                <a:cs typeface="Tahoma"/>
              </a:rPr>
              <a:t>o</a:t>
            </a:r>
            <a:r>
              <a:rPr dirty="0" sz="1600">
                <a:latin typeface="Tahoma"/>
                <a:cs typeface="Tahoma"/>
              </a:rPr>
              <a:t>m</a:t>
            </a:r>
            <a:r>
              <a:rPr dirty="0" sz="1600" spc="40">
                <a:latin typeface="Tahoma"/>
                <a:cs typeface="Tahoma"/>
              </a:rPr>
              <a:t>p</a:t>
            </a:r>
            <a:r>
              <a:rPr dirty="0" sz="1600" spc="10">
                <a:latin typeface="Tahoma"/>
                <a:cs typeface="Tahoma"/>
              </a:rPr>
              <a:t>i</a:t>
            </a:r>
            <a:r>
              <a:rPr dirty="0" sz="1600" spc="40">
                <a:latin typeface="Tahoma"/>
                <a:cs typeface="Tahoma"/>
              </a:rPr>
              <a:t>l</a:t>
            </a:r>
            <a:r>
              <a:rPr dirty="0" sz="1600" spc="-20">
                <a:latin typeface="Tahoma"/>
                <a:cs typeface="Tahoma"/>
              </a:rPr>
              <a:t>a</a:t>
            </a:r>
            <a:r>
              <a:rPr dirty="0" sz="1600" spc="10">
                <a:latin typeface="Tahoma"/>
                <a:cs typeface="Tahoma"/>
              </a:rPr>
              <a:t>t</a:t>
            </a:r>
            <a:r>
              <a:rPr dirty="0" sz="1600" spc="10">
                <a:latin typeface="Tahoma"/>
                <a:cs typeface="Tahoma"/>
              </a:rPr>
              <a:t>o</a:t>
            </a:r>
            <a:r>
              <a:rPr dirty="0" sz="1600" spc="-20">
                <a:latin typeface="Tahoma"/>
                <a:cs typeface="Tahoma"/>
              </a:rPr>
              <a:t>r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-5">
                <a:latin typeface="Tahoma"/>
                <a:cs typeface="Tahoma"/>
              </a:rPr>
              <a:t>o</a:t>
            </a:r>
            <a:endParaRPr sz="1600">
              <a:latin typeface="Tahoma"/>
              <a:cs typeface="Tahoma"/>
            </a:endParaRPr>
          </a:p>
          <a:p>
            <a:pPr marL="247015" indent="-234950">
              <a:lnSpc>
                <a:spcPct val="100000"/>
              </a:lnSpc>
              <a:buSzPct val="43750"/>
              <a:buFont typeface="Wingdings"/>
              <a:buChar char=""/>
              <a:tabLst>
                <a:tab pos="247015" algn="l"/>
                <a:tab pos="247650" algn="l"/>
              </a:tabLst>
            </a:pPr>
            <a:r>
              <a:rPr dirty="0" sz="1600" spc="-50">
                <a:latin typeface="Tahoma"/>
                <a:cs typeface="Tahoma"/>
              </a:rPr>
              <a:t>Te</a:t>
            </a:r>
            <a:r>
              <a:rPr dirty="0" sz="1600" spc="-10">
                <a:latin typeface="Tahoma"/>
                <a:cs typeface="Tahoma"/>
              </a:rPr>
              <a:t>s</a:t>
            </a:r>
            <a:r>
              <a:rPr dirty="0" sz="1600" spc="-15">
                <a:latin typeface="Tahoma"/>
                <a:cs typeface="Tahoma"/>
              </a:rPr>
              <a:t>t</a:t>
            </a:r>
            <a:r>
              <a:rPr dirty="0" sz="1600" spc="25">
                <a:latin typeface="Tahoma"/>
                <a:cs typeface="Tahoma"/>
              </a:rPr>
              <a:t>i</a:t>
            </a:r>
            <a:r>
              <a:rPr dirty="0" sz="1600" spc="-175">
                <a:latin typeface="Tahoma"/>
                <a:cs typeface="Tahoma"/>
              </a:rPr>
              <a:t> 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-20">
                <a:latin typeface="Tahoma"/>
                <a:cs typeface="Tahoma"/>
              </a:rPr>
              <a:t>n</a:t>
            </a:r>
            <a:r>
              <a:rPr dirty="0" sz="1600" spc="-165">
                <a:latin typeface="Tahoma"/>
                <a:cs typeface="Tahoma"/>
              </a:rPr>
              <a:t> </a:t>
            </a:r>
            <a:r>
              <a:rPr dirty="0" sz="1600" spc="-35">
                <a:latin typeface="Tahoma"/>
                <a:cs typeface="Tahoma"/>
              </a:rPr>
              <a:t>e</a:t>
            </a:r>
            <a:r>
              <a:rPr dirty="0" sz="1600" spc="-40">
                <a:latin typeface="Tahoma"/>
                <a:cs typeface="Tahoma"/>
              </a:rPr>
              <a:t>v</a:t>
            </a:r>
            <a:r>
              <a:rPr dirty="0" sz="1600" spc="10">
                <a:latin typeface="Tahoma"/>
                <a:cs typeface="Tahoma"/>
              </a:rPr>
              <a:t>o</a:t>
            </a:r>
            <a:r>
              <a:rPr dirty="0" sz="1600" spc="40">
                <a:latin typeface="Tahoma"/>
                <a:cs typeface="Tahoma"/>
              </a:rPr>
              <a:t>l</a:t>
            </a:r>
            <a:r>
              <a:rPr dirty="0" sz="1600" spc="-15">
                <a:latin typeface="Tahoma"/>
                <a:cs typeface="Tahoma"/>
              </a:rPr>
              <a:t>uz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10">
                <a:latin typeface="Tahoma"/>
                <a:cs typeface="Tahoma"/>
              </a:rPr>
              <a:t>o</a:t>
            </a:r>
            <a:r>
              <a:rPr dirty="0" sz="1600" spc="-10">
                <a:latin typeface="Tahoma"/>
                <a:cs typeface="Tahoma"/>
              </a:rPr>
              <a:t>n</a:t>
            </a:r>
            <a:r>
              <a:rPr dirty="0" sz="1600" spc="-50">
                <a:latin typeface="Tahoma"/>
                <a:cs typeface="Tahoma"/>
              </a:rPr>
              <a:t>e</a:t>
            </a:r>
            <a:endParaRPr sz="1600">
              <a:latin typeface="Tahoma"/>
              <a:cs typeface="Tahoma"/>
            </a:endParaRPr>
          </a:p>
          <a:p>
            <a:pPr marL="247015" indent="-234950">
              <a:lnSpc>
                <a:spcPct val="100000"/>
              </a:lnSpc>
              <a:spcBef>
                <a:spcPts val="70"/>
              </a:spcBef>
              <a:buSzPct val="43750"/>
              <a:buFont typeface="Wingdings"/>
              <a:buChar char=""/>
              <a:tabLst>
                <a:tab pos="247015" algn="l"/>
                <a:tab pos="247650" algn="l"/>
              </a:tabLst>
            </a:pPr>
            <a:r>
              <a:rPr dirty="0" sz="1600" spc="-50">
                <a:latin typeface="Tahoma"/>
                <a:cs typeface="Tahoma"/>
              </a:rPr>
              <a:t>Te</a:t>
            </a:r>
            <a:r>
              <a:rPr dirty="0" sz="1600" spc="-10">
                <a:latin typeface="Tahoma"/>
                <a:cs typeface="Tahoma"/>
              </a:rPr>
              <a:t>s</a:t>
            </a:r>
            <a:r>
              <a:rPr dirty="0" sz="1600" spc="-15">
                <a:latin typeface="Tahoma"/>
                <a:cs typeface="Tahoma"/>
              </a:rPr>
              <a:t>t</a:t>
            </a:r>
            <a:r>
              <a:rPr dirty="0" sz="1600" spc="25">
                <a:latin typeface="Tahoma"/>
                <a:cs typeface="Tahoma"/>
              </a:rPr>
              <a:t>i</a:t>
            </a:r>
            <a:r>
              <a:rPr dirty="0" sz="1600" spc="-175">
                <a:latin typeface="Tahoma"/>
                <a:cs typeface="Tahoma"/>
              </a:rPr>
              <a:t> </a:t>
            </a:r>
            <a:r>
              <a:rPr dirty="0" sz="1600" spc="20">
                <a:latin typeface="Tahoma"/>
                <a:cs typeface="Tahoma"/>
              </a:rPr>
              <a:t>p</a:t>
            </a:r>
            <a:r>
              <a:rPr dirty="0" sz="1600">
                <a:latin typeface="Tahoma"/>
                <a:cs typeface="Tahoma"/>
              </a:rPr>
              <a:t>u</a:t>
            </a:r>
            <a:r>
              <a:rPr dirty="0" sz="1600" spc="-5">
                <a:latin typeface="Tahoma"/>
                <a:cs typeface="Tahoma"/>
              </a:rPr>
              <a:t>b</a:t>
            </a:r>
            <a:r>
              <a:rPr dirty="0" sz="1600" spc="10">
                <a:latin typeface="Tahoma"/>
                <a:cs typeface="Tahoma"/>
              </a:rPr>
              <a:t>b</a:t>
            </a:r>
            <a:r>
              <a:rPr dirty="0" sz="1600" spc="40">
                <a:latin typeface="Tahoma"/>
                <a:cs typeface="Tahoma"/>
              </a:rPr>
              <a:t>l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5">
                <a:latin typeface="Tahoma"/>
                <a:cs typeface="Tahoma"/>
              </a:rPr>
              <a:t>c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10">
                <a:latin typeface="Tahoma"/>
                <a:cs typeface="Tahoma"/>
              </a:rPr>
              <a:t>t</a:t>
            </a:r>
            <a:r>
              <a:rPr dirty="0" sz="1600" spc="-20">
                <a:latin typeface="Tahoma"/>
                <a:cs typeface="Tahoma"/>
              </a:rPr>
              <a:t>a</a:t>
            </a:r>
            <a:r>
              <a:rPr dirty="0" sz="1600" spc="-20">
                <a:latin typeface="Tahoma"/>
                <a:cs typeface="Tahoma"/>
              </a:rPr>
              <a:t>r</a:t>
            </a:r>
            <a:r>
              <a:rPr dirty="0" sz="1600" spc="25">
                <a:latin typeface="Tahoma"/>
                <a:cs typeface="Tahoma"/>
              </a:rPr>
              <a:t>i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8706" y="1629524"/>
            <a:ext cx="2612408" cy="261240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80543" y="5425947"/>
            <a:ext cx="3813175" cy="114427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algn="ctr" marL="12065" marR="5080">
              <a:lnSpc>
                <a:spcPct val="153700"/>
              </a:lnSpc>
              <a:spcBef>
                <a:spcPts val="50"/>
              </a:spcBef>
            </a:pPr>
            <a:r>
              <a:rPr dirty="0" sz="1600" i="1">
                <a:latin typeface="Verdana"/>
                <a:cs typeface="Verdana"/>
              </a:rPr>
              <a:t>È</a:t>
            </a:r>
            <a:r>
              <a:rPr dirty="0" sz="1600" spc="30" i="1">
                <a:latin typeface="Verdana"/>
                <a:cs typeface="Verdana"/>
              </a:rPr>
              <a:t> </a:t>
            </a:r>
            <a:r>
              <a:rPr dirty="0" sz="1600" spc="10" i="1">
                <a:latin typeface="Verdana"/>
                <a:cs typeface="Verdana"/>
              </a:rPr>
              <a:t>una</a:t>
            </a:r>
            <a:r>
              <a:rPr dirty="0" sz="1600" spc="20" i="1">
                <a:latin typeface="Verdana"/>
                <a:cs typeface="Verdana"/>
              </a:rPr>
              <a:t> </a:t>
            </a:r>
            <a:r>
              <a:rPr dirty="0" sz="1600" spc="10" i="1">
                <a:latin typeface="Verdana"/>
                <a:cs typeface="Verdana"/>
              </a:rPr>
              <a:t>biblioteca</a:t>
            </a:r>
            <a:r>
              <a:rPr dirty="0" sz="1600" spc="15" i="1">
                <a:latin typeface="Verdana"/>
                <a:cs typeface="Verdana"/>
              </a:rPr>
              <a:t> </a:t>
            </a:r>
            <a:r>
              <a:rPr dirty="0" sz="1600" spc="5" i="1">
                <a:latin typeface="Verdana"/>
                <a:cs typeface="Verdana"/>
              </a:rPr>
              <a:t>digitale</a:t>
            </a:r>
            <a:r>
              <a:rPr dirty="0" sz="1600" spc="30" i="1">
                <a:latin typeface="Verdana"/>
                <a:cs typeface="Verdana"/>
              </a:rPr>
              <a:t> </a:t>
            </a:r>
            <a:r>
              <a:rPr dirty="0" sz="1600" spc="10" i="1">
                <a:latin typeface="Verdana"/>
                <a:cs typeface="Verdana"/>
              </a:rPr>
              <a:t>multilingue, </a:t>
            </a:r>
            <a:r>
              <a:rPr dirty="0" sz="1600" spc="-550" i="1">
                <a:latin typeface="Verdana"/>
                <a:cs typeface="Verdana"/>
              </a:rPr>
              <a:t> </a:t>
            </a:r>
            <a:r>
              <a:rPr dirty="0" sz="1600" spc="10" i="1">
                <a:latin typeface="Verdana"/>
                <a:cs typeface="Verdana"/>
              </a:rPr>
              <a:t>che</a:t>
            </a:r>
            <a:r>
              <a:rPr dirty="0" sz="1600" spc="25" i="1">
                <a:latin typeface="Verdana"/>
                <a:cs typeface="Verdana"/>
              </a:rPr>
              <a:t> </a:t>
            </a:r>
            <a:r>
              <a:rPr dirty="0" sz="1600" spc="10" i="1">
                <a:latin typeface="Verdana"/>
                <a:cs typeface="Verdana"/>
              </a:rPr>
              <a:t>accoglie</a:t>
            </a:r>
            <a:r>
              <a:rPr dirty="0" sz="1600" spc="25" i="1">
                <a:latin typeface="Verdana"/>
                <a:cs typeface="Verdana"/>
              </a:rPr>
              <a:t> </a:t>
            </a:r>
            <a:r>
              <a:rPr dirty="0" sz="1600" spc="5" i="1">
                <a:latin typeface="Verdana"/>
                <a:cs typeface="Verdana"/>
              </a:rPr>
              <a:t>testi</a:t>
            </a:r>
            <a:r>
              <a:rPr dirty="0" sz="1600" spc="20" i="1">
                <a:latin typeface="Verdana"/>
                <a:cs typeface="Verdana"/>
              </a:rPr>
              <a:t> </a:t>
            </a:r>
            <a:r>
              <a:rPr dirty="0" sz="1600" i="1">
                <a:latin typeface="Verdana"/>
                <a:cs typeface="Verdana"/>
              </a:rPr>
              <a:t>e</a:t>
            </a:r>
            <a:r>
              <a:rPr dirty="0" sz="1600" spc="25" i="1">
                <a:latin typeface="Verdana"/>
                <a:cs typeface="Verdana"/>
              </a:rPr>
              <a:t> </a:t>
            </a:r>
            <a:r>
              <a:rPr dirty="0" sz="1600" spc="5" i="1">
                <a:latin typeface="Verdana"/>
                <a:cs typeface="Verdana"/>
              </a:rPr>
              <a:t>libri</a:t>
            </a:r>
            <a:r>
              <a:rPr dirty="0" sz="1600" spc="15" i="1">
                <a:latin typeface="Verdana"/>
                <a:cs typeface="Verdana"/>
              </a:rPr>
              <a:t> </a:t>
            </a:r>
            <a:r>
              <a:rPr dirty="0" sz="1600" i="1">
                <a:latin typeface="Verdana"/>
                <a:cs typeface="Verdana"/>
              </a:rPr>
              <a:t>in</a:t>
            </a:r>
            <a:r>
              <a:rPr dirty="0" sz="1600" spc="30" i="1">
                <a:latin typeface="Verdana"/>
                <a:cs typeface="Verdana"/>
              </a:rPr>
              <a:t> </a:t>
            </a:r>
            <a:r>
              <a:rPr dirty="0" sz="1600" spc="10" i="1">
                <a:latin typeface="Verdana"/>
                <a:cs typeface="Verdana"/>
              </a:rPr>
              <a:t>pubblico </a:t>
            </a:r>
            <a:r>
              <a:rPr dirty="0" sz="1600" spc="15" i="1">
                <a:latin typeface="Verdana"/>
                <a:cs typeface="Verdana"/>
              </a:rPr>
              <a:t> </a:t>
            </a:r>
            <a:r>
              <a:rPr dirty="0" sz="1600" spc="10" i="1">
                <a:latin typeface="Verdana"/>
                <a:cs typeface="Verdana"/>
              </a:rPr>
              <a:t>dominio</a:t>
            </a:r>
            <a:r>
              <a:rPr dirty="0" sz="1600" spc="20" i="1">
                <a:latin typeface="Verdana"/>
                <a:cs typeface="Verdana"/>
              </a:rPr>
              <a:t> </a:t>
            </a:r>
            <a:r>
              <a:rPr dirty="0" sz="1600" i="1">
                <a:latin typeface="Verdana"/>
                <a:cs typeface="Verdana"/>
              </a:rPr>
              <a:t>o</a:t>
            </a:r>
            <a:r>
              <a:rPr dirty="0" sz="1600" spc="20" i="1">
                <a:latin typeface="Verdana"/>
                <a:cs typeface="Verdana"/>
              </a:rPr>
              <a:t> </a:t>
            </a:r>
            <a:r>
              <a:rPr dirty="0" sz="1600" spc="5" i="1">
                <a:latin typeface="Verdana"/>
                <a:cs typeface="Verdana"/>
              </a:rPr>
              <a:t>con</a:t>
            </a:r>
            <a:r>
              <a:rPr dirty="0" sz="1600" spc="30" i="1">
                <a:latin typeface="Verdana"/>
                <a:cs typeface="Verdana"/>
              </a:rPr>
              <a:t> </a:t>
            </a:r>
            <a:r>
              <a:rPr dirty="0" sz="1600" spc="10" i="1">
                <a:latin typeface="Verdana"/>
                <a:cs typeface="Verdana"/>
              </a:rPr>
              <a:t>licenze</a:t>
            </a:r>
            <a:r>
              <a:rPr dirty="0" sz="1600" spc="25" i="1">
                <a:latin typeface="Verdana"/>
                <a:cs typeface="Verdana"/>
              </a:rPr>
              <a:t> </a:t>
            </a:r>
            <a:r>
              <a:rPr dirty="0" sz="1600" spc="10" i="1">
                <a:latin typeface="Verdana"/>
                <a:cs typeface="Verdana"/>
              </a:rPr>
              <a:t>libere.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1853" y="4457457"/>
            <a:ext cx="2449133" cy="669429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11286"/>
            <a:ext cx="9143432" cy="18711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0936" y="216915"/>
            <a:ext cx="458406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270" i="1">
                <a:latin typeface="Verdana"/>
                <a:cs typeface="Verdana"/>
              </a:rPr>
              <a:t>W</a:t>
            </a:r>
            <a:r>
              <a:rPr dirty="0" spc="-385" i="1">
                <a:latin typeface="Verdana"/>
                <a:cs typeface="Verdana"/>
              </a:rPr>
              <a:t>i</a:t>
            </a:r>
            <a:r>
              <a:rPr dirty="0" spc="-600" i="1">
                <a:latin typeface="Verdana"/>
                <a:cs typeface="Verdana"/>
              </a:rPr>
              <a:t>k</a:t>
            </a:r>
            <a:r>
              <a:rPr dirty="0" spc="-305" i="1">
                <a:latin typeface="Verdana"/>
                <a:cs typeface="Verdana"/>
              </a:rPr>
              <a:t>i</a:t>
            </a:r>
            <a:r>
              <a:rPr dirty="0" spc="-935" i="1">
                <a:latin typeface="Verdana"/>
                <a:cs typeface="Verdana"/>
              </a:rPr>
              <a:t>m</a:t>
            </a:r>
            <a:r>
              <a:rPr dirty="0" spc="-685" i="1">
                <a:latin typeface="Verdana"/>
                <a:cs typeface="Verdana"/>
              </a:rPr>
              <a:t>e</a:t>
            </a:r>
            <a:r>
              <a:rPr dirty="0" spc="-625" i="1">
                <a:latin typeface="Verdana"/>
                <a:cs typeface="Verdana"/>
              </a:rPr>
              <a:t>d</a:t>
            </a:r>
            <a:r>
              <a:rPr dirty="0" spc="-310" i="1">
                <a:latin typeface="Verdana"/>
                <a:cs typeface="Verdana"/>
              </a:rPr>
              <a:t>i</a:t>
            </a:r>
            <a:r>
              <a:rPr dirty="0" spc="-465" i="1">
                <a:latin typeface="Verdana"/>
                <a:cs typeface="Verdana"/>
              </a:rPr>
              <a:t>a</a:t>
            </a:r>
            <a:r>
              <a:rPr dirty="0" spc="-590" i="1">
                <a:latin typeface="Verdana"/>
                <a:cs typeface="Verdana"/>
              </a:rPr>
              <a:t> </a:t>
            </a:r>
            <a:r>
              <a:rPr dirty="0" spc="-630" i="1">
                <a:latin typeface="Verdana"/>
                <a:cs typeface="Verdana"/>
              </a:rPr>
              <a:t>Co</a:t>
            </a:r>
            <a:r>
              <a:rPr dirty="0" spc="-944" i="1">
                <a:latin typeface="Verdana"/>
                <a:cs typeface="Verdana"/>
              </a:rPr>
              <a:t>m</a:t>
            </a:r>
            <a:r>
              <a:rPr dirty="0" spc="-940" i="1">
                <a:latin typeface="Verdana"/>
                <a:cs typeface="Verdana"/>
              </a:rPr>
              <a:t>m</a:t>
            </a:r>
            <a:r>
              <a:rPr dirty="0" spc="-625" i="1">
                <a:latin typeface="Verdana"/>
                <a:cs typeface="Verdana"/>
              </a:rPr>
              <a:t>o</a:t>
            </a:r>
            <a:r>
              <a:rPr dirty="0" spc="-655" i="1">
                <a:latin typeface="Verdana"/>
                <a:cs typeface="Verdana"/>
              </a:rPr>
              <a:t>n</a:t>
            </a:r>
            <a:r>
              <a:rPr dirty="0" spc="-680" i="1">
                <a:latin typeface="Verdana"/>
                <a:cs typeface="Verdana"/>
              </a:rPr>
              <a:t>s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1660" y="2024976"/>
            <a:ext cx="2449134" cy="32034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77698" y="5755132"/>
            <a:ext cx="287528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15" b="1" i="1">
                <a:latin typeface="Verdana"/>
                <a:cs typeface="Verdana"/>
              </a:rPr>
              <a:t>commons.wikimedia.org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84367" y="2658192"/>
            <a:ext cx="1016000" cy="12700"/>
          </a:xfrm>
          <a:custGeom>
            <a:avLst/>
            <a:gdLst/>
            <a:ahLst/>
            <a:cxnLst/>
            <a:rect l="l" t="t" r="r" b="b"/>
            <a:pathLst>
              <a:path w="1016000" h="12700">
                <a:moveTo>
                  <a:pt x="1016000" y="0"/>
                </a:moveTo>
                <a:lnTo>
                  <a:pt x="0" y="0"/>
                </a:lnTo>
                <a:lnTo>
                  <a:pt x="0" y="12700"/>
                </a:lnTo>
                <a:lnTo>
                  <a:pt x="1016000" y="12700"/>
                </a:lnTo>
                <a:lnTo>
                  <a:pt x="1016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496701" y="2123947"/>
            <a:ext cx="4966970" cy="3326765"/>
          </a:xfrm>
          <a:prstGeom prst="rect">
            <a:avLst/>
          </a:prstGeom>
        </p:spPr>
        <p:txBody>
          <a:bodyPr wrap="square" lIns="0" tIns="18415" rIns="0" bIns="0" rtlCol="0" vert="horz">
            <a:spAutoFit/>
          </a:bodyPr>
          <a:lstStyle/>
          <a:p>
            <a:pPr algn="ctr" marL="274320" marR="267335">
              <a:lnSpc>
                <a:spcPct val="150800"/>
              </a:lnSpc>
              <a:spcBef>
                <a:spcPts val="145"/>
              </a:spcBef>
            </a:pPr>
            <a:r>
              <a:rPr dirty="0" sz="2400" spc="-85">
                <a:latin typeface="Tahoma"/>
                <a:cs typeface="Tahoma"/>
              </a:rPr>
              <a:t>È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45">
                <a:latin typeface="Tahoma"/>
                <a:cs typeface="Tahoma"/>
              </a:rPr>
              <a:t>u</a:t>
            </a:r>
            <a:r>
              <a:rPr dirty="0" sz="2400" spc="-30">
                <a:latin typeface="Tahoma"/>
                <a:cs typeface="Tahoma"/>
              </a:rPr>
              <a:t>n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45">
                <a:latin typeface="Tahoma"/>
                <a:cs typeface="Tahoma"/>
              </a:rPr>
              <a:t>ar</a:t>
            </a:r>
            <a:r>
              <a:rPr dirty="0" sz="2400" spc="-15">
                <a:latin typeface="Tahoma"/>
                <a:cs typeface="Tahoma"/>
              </a:rPr>
              <a:t>c</a:t>
            </a:r>
            <a:r>
              <a:rPr dirty="0" sz="2400" spc="-45">
                <a:latin typeface="Tahoma"/>
                <a:cs typeface="Tahoma"/>
              </a:rPr>
              <a:t>h</a:t>
            </a:r>
            <a:r>
              <a:rPr dirty="0" sz="2400" spc="35">
                <a:latin typeface="Tahoma"/>
                <a:cs typeface="Tahoma"/>
              </a:rPr>
              <a:t>i</a:t>
            </a:r>
            <a:r>
              <a:rPr dirty="0" sz="2400" spc="-75">
                <a:latin typeface="Tahoma"/>
                <a:cs typeface="Tahoma"/>
              </a:rPr>
              <a:t>v</a:t>
            </a:r>
            <a:r>
              <a:rPr dirty="0" sz="2400" spc="35">
                <a:latin typeface="Tahoma"/>
                <a:cs typeface="Tahoma"/>
              </a:rPr>
              <a:t>i</a:t>
            </a:r>
            <a:r>
              <a:rPr dirty="0" sz="2400" spc="-5">
                <a:latin typeface="Tahoma"/>
                <a:cs typeface="Tahoma"/>
              </a:rPr>
              <a:t>o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20">
                <a:latin typeface="Tahoma"/>
                <a:cs typeface="Tahoma"/>
              </a:rPr>
              <a:t>di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30">
                <a:latin typeface="Tahoma"/>
                <a:cs typeface="Tahoma"/>
              </a:rPr>
              <a:t>p</a:t>
            </a:r>
            <a:r>
              <a:rPr dirty="0" sz="2400" spc="5">
                <a:latin typeface="Tahoma"/>
                <a:cs typeface="Tahoma"/>
              </a:rPr>
              <a:t>i</a:t>
            </a:r>
            <a:r>
              <a:rPr dirty="0" sz="2400" spc="-35">
                <a:latin typeface="Tahoma"/>
                <a:cs typeface="Tahoma"/>
              </a:rPr>
              <a:t>ù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20">
                <a:latin typeface="Tahoma"/>
                <a:cs typeface="Tahoma"/>
              </a:rPr>
              <a:t>di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275" b="1">
                <a:latin typeface="Tahoma"/>
                <a:cs typeface="Tahoma"/>
              </a:rPr>
              <a:t>6</a:t>
            </a:r>
            <a:r>
              <a:rPr dirty="0" sz="2400" spc="-265" b="1">
                <a:latin typeface="Tahoma"/>
                <a:cs typeface="Tahoma"/>
              </a:rPr>
              <a:t>9</a:t>
            </a:r>
            <a:r>
              <a:rPr dirty="0" sz="2400" spc="-235" b="1">
                <a:latin typeface="Tahoma"/>
                <a:cs typeface="Tahoma"/>
              </a:rPr>
              <a:t> </a:t>
            </a:r>
            <a:r>
              <a:rPr dirty="0" sz="2400" spc="-235" b="1">
                <a:latin typeface="Tahoma"/>
                <a:cs typeface="Tahoma"/>
              </a:rPr>
              <a:t>m</a:t>
            </a:r>
            <a:r>
              <a:rPr dirty="0" sz="2400" spc="-70" b="1">
                <a:latin typeface="Tahoma"/>
                <a:cs typeface="Tahoma"/>
              </a:rPr>
              <a:t>i</a:t>
            </a:r>
            <a:r>
              <a:rPr dirty="0" sz="2400" spc="-50" b="1">
                <a:latin typeface="Tahoma"/>
                <a:cs typeface="Tahoma"/>
              </a:rPr>
              <a:t>l</a:t>
            </a:r>
            <a:r>
              <a:rPr dirty="0" sz="2400" spc="-55" b="1">
                <a:latin typeface="Tahoma"/>
                <a:cs typeface="Tahoma"/>
              </a:rPr>
              <a:t>i</a:t>
            </a:r>
            <a:r>
              <a:rPr dirty="0" sz="2400" spc="-150" b="1">
                <a:latin typeface="Tahoma"/>
                <a:cs typeface="Tahoma"/>
              </a:rPr>
              <a:t>o</a:t>
            </a:r>
            <a:r>
              <a:rPr dirty="0" sz="2400" spc="-165" b="1">
                <a:latin typeface="Tahoma"/>
                <a:cs typeface="Tahoma"/>
              </a:rPr>
              <a:t>n</a:t>
            </a:r>
            <a:r>
              <a:rPr dirty="0" sz="2400" spc="-65" b="1">
                <a:latin typeface="Tahoma"/>
                <a:cs typeface="Tahoma"/>
              </a:rPr>
              <a:t>i</a:t>
            </a:r>
            <a:r>
              <a:rPr dirty="0" sz="2400" spc="-235" b="1">
                <a:latin typeface="Tahoma"/>
                <a:cs typeface="Tahoma"/>
              </a:rPr>
              <a:t> </a:t>
            </a:r>
            <a:r>
              <a:rPr dirty="0" sz="2400" spc="-145" b="1">
                <a:latin typeface="Tahoma"/>
                <a:cs typeface="Tahoma"/>
              </a:rPr>
              <a:t>d</a:t>
            </a:r>
            <a:r>
              <a:rPr dirty="0" sz="2400" spc="-65" b="1">
                <a:latin typeface="Tahoma"/>
                <a:cs typeface="Tahoma"/>
              </a:rPr>
              <a:t>i  </a:t>
            </a:r>
            <a:r>
              <a:rPr dirty="0" sz="2400" spc="-25">
                <a:latin typeface="Tahoma"/>
                <a:cs typeface="Tahoma"/>
              </a:rPr>
              <a:t>imm</a:t>
            </a:r>
            <a:r>
              <a:rPr dirty="0" sz="2400" spc="-15">
                <a:latin typeface="Tahoma"/>
                <a:cs typeface="Tahoma"/>
              </a:rPr>
              <a:t>a</a:t>
            </a:r>
            <a:r>
              <a:rPr dirty="0" sz="2400" spc="-120">
                <a:latin typeface="Tahoma"/>
                <a:cs typeface="Tahoma"/>
              </a:rPr>
              <a:t>g</a:t>
            </a:r>
            <a:r>
              <a:rPr dirty="0" sz="2400">
                <a:latin typeface="Tahoma"/>
                <a:cs typeface="Tahoma"/>
              </a:rPr>
              <a:t>in</a:t>
            </a:r>
            <a:r>
              <a:rPr dirty="0" sz="2400" spc="-45">
                <a:latin typeface="Tahoma"/>
                <a:cs typeface="Tahoma"/>
              </a:rPr>
              <a:t>i</a:t>
            </a:r>
            <a:r>
              <a:rPr dirty="0" sz="2400" spc="-50">
                <a:latin typeface="Tahoma"/>
                <a:cs typeface="Tahoma"/>
              </a:rPr>
              <a:t>,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80">
                <a:latin typeface="Tahoma"/>
                <a:cs typeface="Tahoma"/>
              </a:rPr>
              <a:t>s</a:t>
            </a:r>
            <a:r>
              <a:rPr dirty="0" sz="2400" spc="-45">
                <a:latin typeface="Tahoma"/>
                <a:cs typeface="Tahoma"/>
              </a:rPr>
              <a:t>u</a:t>
            </a:r>
            <a:r>
              <a:rPr dirty="0" sz="2400" spc="-10">
                <a:latin typeface="Tahoma"/>
                <a:cs typeface="Tahoma"/>
              </a:rPr>
              <a:t>o</a:t>
            </a:r>
            <a:r>
              <a:rPr dirty="0" sz="2400" spc="-35">
                <a:latin typeface="Tahoma"/>
                <a:cs typeface="Tahoma"/>
              </a:rPr>
              <a:t>n</a:t>
            </a:r>
            <a:r>
              <a:rPr dirty="0" sz="2400" spc="40">
                <a:latin typeface="Tahoma"/>
                <a:cs typeface="Tahoma"/>
              </a:rPr>
              <a:t>i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40">
                <a:latin typeface="Tahoma"/>
                <a:cs typeface="Tahoma"/>
              </a:rPr>
              <a:t>e</a:t>
            </a:r>
            <a:r>
              <a:rPr dirty="0" sz="2400" spc="-35">
                <a:latin typeface="Tahoma"/>
                <a:cs typeface="Tahoma"/>
              </a:rPr>
              <a:t>d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55">
                <a:latin typeface="Tahoma"/>
                <a:cs typeface="Tahoma"/>
              </a:rPr>
              <a:t>l</a:t>
            </a:r>
            <a:r>
              <a:rPr dirty="0" sz="2400" spc="5">
                <a:latin typeface="Tahoma"/>
                <a:cs typeface="Tahoma"/>
              </a:rPr>
              <a:t>t</a:t>
            </a:r>
            <a:r>
              <a:rPr dirty="0" sz="2400" spc="-35">
                <a:latin typeface="Tahoma"/>
                <a:cs typeface="Tahoma"/>
              </a:rPr>
              <a:t>r</a:t>
            </a:r>
            <a:r>
              <a:rPr dirty="0" sz="2400" spc="40">
                <a:latin typeface="Tahoma"/>
                <a:cs typeface="Tahoma"/>
              </a:rPr>
              <a:t>i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70">
                <a:latin typeface="Tahoma"/>
                <a:cs typeface="Tahoma"/>
              </a:rPr>
              <a:t>f</a:t>
            </a:r>
            <a:r>
              <a:rPr dirty="0" sz="2400" spc="45">
                <a:latin typeface="Tahoma"/>
                <a:cs typeface="Tahoma"/>
              </a:rPr>
              <a:t>il</a:t>
            </a:r>
            <a:r>
              <a:rPr dirty="0" sz="2400" spc="-55">
                <a:latin typeface="Tahoma"/>
                <a:cs typeface="Tahoma"/>
              </a:rPr>
              <a:t>e  </a:t>
            </a:r>
            <a:r>
              <a:rPr dirty="0" sz="2400" spc="-45">
                <a:latin typeface="Tahoma"/>
                <a:cs typeface="Tahoma"/>
              </a:rPr>
              <a:t>m</a:t>
            </a:r>
            <a:r>
              <a:rPr dirty="0" sz="2400" spc="-35">
                <a:latin typeface="Tahoma"/>
                <a:cs typeface="Tahoma"/>
              </a:rPr>
              <a:t>u</a:t>
            </a:r>
            <a:r>
              <a:rPr dirty="0" sz="2400" spc="55">
                <a:latin typeface="Tahoma"/>
                <a:cs typeface="Tahoma"/>
              </a:rPr>
              <a:t>l</a:t>
            </a:r>
            <a:r>
              <a:rPr dirty="0" sz="2400">
                <a:latin typeface="Tahoma"/>
                <a:cs typeface="Tahoma"/>
              </a:rPr>
              <a:t>t</a:t>
            </a:r>
            <a:r>
              <a:rPr dirty="0" sz="2400" spc="-20">
                <a:latin typeface="Tahoma"/>
                <a:cs typeface="Tahoma"/>
              </a:rPr>
              <a:t>ime</a:t>
            </a:r>
            <a:r>
              <a:rPr dirty="0" sz="2400" spc="-15">
                <a:latin typeface="Tahoma"/>
                <a:cs typeface="Tahoma"/>
              </a:rPr>
              <a:t>d</a:t>
            </a:r>
            <a:r>
              <a:rPr dirty="0" sz="2400" spc="-10">
                <a:latin typeface="Tahoma"/>
                <a:cs typeface="Tahoma"/>
              </a:rPr>
              <a:t>i</a:t>
            </a:r>
            <a:r>
              <a:rPr dirty="0" sz="2400" spc="-10">
                <a:latin typeface="Tahoma"/>
                <a:cs typeface="Tahoma"/>
              </a:rPr>
              <a:t>a</a:t>
            </a:r>
            <a:r>
              <a:rPr dirty="0" sz="2400" spc="55">
                <a:latin typeface="Tahoma"/>
                <a:cs typeface="Tahoma"/>
              </a:rPr>
              <a:t>l</a:t>
            </a:r>
            <a:r>
              <a:rPr dirty="0" sz="2400" spc="40">
                <a:latin typeface="Tahoma"/>
                <a:cs typeface="Tahoma"/>
              </a:rPr>
              <a:t>i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145" b="1">
                <a:latin typeface="Tahoma"/>
                <a:cs typeface="Tahoma"/>
              </a:rPr>
              <a:t>c</a:t>
            </a:r>
            <a:r>
              <a:rPr dirty="0" sz="2400" spc="-150" b="1">
                <a:latin typeface="Tahoma"/>
                <a:cs typeface="Tahoma"/>
              </a:rPr>
              <a:t>o</a:t>
            </a:r>
            <a:r>
              <a:rPr dirty="0" sz="2400" spc="-165" b="1">
                <a:latin typeface="Tahoma"/>
                <a:cs typeface="Tahoma"/>
              </a:rPr>
              <a:t>n</a:t>
            </a:r>
            <a:r>
              <a:rPr dirty="0" sz="2400" spc="-229" b="1">
                <a:latin typeface="Tahoma"/>
                <a:cs typeface="Tahoma"/>
              </a:rPr>
              <a:t> </a:t>
            </a:r>
            <a:r>
              <a:rPr dirty="0" sz="2400" spc="-50" b="1">
                <a:latin typeface="Tahoma"/>
                <a:cs typeface="Tahoma"/>
              </a:rPr>
              <a:t>l</a:t>
            </a:r>
            <a:r>
              <a:rPr dirty="0" sz="2400" spc="-55" b="1">
                <a:latin typeface="Tahoma"/>
                <a:cs typeface="Tahoma"/>
              </a:rPr>
              <a:t>i</a:t>
            </a:r>
            <a:r>
              <a:rPr dirty="0" sz="2400" spc="-145" b="1">
                <a:latin typeface="Tahoma"/>
                <a:cs typeface="Tahoma"/>
              </a:rPr>
              <a:t>c</a:t>
            </a:r>
            <a:r>
              <a:rPr dirty="0" sz="2400" spc="-195" b="1">
                <a:latin typeface="Tahoma"/>
                <a:cs typeface="Tahoma"/>
              </a:rPr>
              <a:t>e</a:t>
            </a:r>
            <a:r>
              <a:rPr dirty="0" sz="2400" spc="-165" b="1">
                <a:latin typeface="Tahoma"/>
                <a:cs typeface="Tahoma"/>
              </a:rPr>
              <a:t>n</a:t>
            </a:r>
            <a:r>
              <a:rPr dirty="0" sz="2400" spc="-165" b="1">
                <a:latin typeface="Tahoma"/>
                <a:cs typeface="Tahoma"/>
              </a:rPr>
              <a:t>z</a:t>
            </a:r>
            <a:r>
              <a:rPr dirty="0" sz="2400" spc="-175" b="1">
                <a:latin typeface="Tahoma"/>
                <a:cs typeface="Tahoma"/>
              </a:rPr>
              <a:t>a</a:t>
            </a:r>
            <a:r>
              <a:rPr dirty="0" sz="2400" spc="-235" b="1">
                <a:latin typeface="Tahoma"/>
                <a:cs typeface="Tahoma"/>
              </a:rPr>
              <a:t> </a:t>
            </a:r>
            <a:r>
              <a:rPr dirty="0" sz="2400" spc="-50" b="1">
                <a:latin typeface="Tahoma"/>
                <a:cs typeface="Tahoma"/>
              </a:rPr>
              <a:t>l</a:t>
            </a:r>
            <a:r>
              <a:rPr dirty="0" sz="2400" spc="-55" b="1">
                <a:latin typeface="Tahoma"/>
                <a:cs typeface="Tahoma"/>
              </a:rPr>
              <a:t>i</a:t>
            </a:r>
            <a:r>
              <a:rPr dirty="0" sz="2400" spc="-150" b="1">
                <a:latin typeface="Tahoma"/>
                <a:cs typeface="Tahoma"/>
              </a:rPr>
              <a:t>b</a:t>
            </a:r>
            <a:r>
              <a:rPr dirty="0" sz="2400" spc="-195" b="1">
                <a:latin typeface="Tahoma"/>
                <a:cs typeface="Tahoma"/>
              </a:rPr>
              <a:t>e</a:t>
            </a:r>
            <a:r>
              <a:rPr dirty="0" sz="2400" spc="-100" b="1">
                <a:latin typeface="Tahoma"/>
                <a:cs typeface="Tahoma"/>
              </a:rPr>
              <a:t>r</a:t>
            </a:r>
            <a:r>
              <a:rPr dirty="0" sz="2400" spc="-180" b="1">
                <a:latin typeface="Tahoma"/>
                <a:cs typeface="Tahoma"/>
              </a:rPr>
              <a:t>a</a:t>
            </a:r>
            <a:r>
              <a:rPr dirty="0" sz="2400" spc="-130">
                <a:latin typeface="Tahoma"/>
                <a:cs typeface="Tahoma"/>
              </a:rPr>
              <a:t>.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550">
              <a:latin typeface="Tahoma"/>
              <a:cs typeface="Tahoma"/>
            </a:endParaRPr>
          </a:p>
          <a:p>
            <a:pPr algn="ctr" marL="12700" marR="5080">
              <a:lnSpc>
                <a:spcPct val="149200"/>
              </a:lnSpc>
            </a:pPr>
            <a:r>
              <a:rPr dirty="0" sz="2400" spc="-265">
                <a:latin typeface="Tahoma"/>
                <a:cs typeface="Tahoma"/>
              </a:rPr>
              <a:t>I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15">
                <a:latin typeface="Tahoma"/>
                <a:cs typeface="Tahoma"/>
              </a:rPr>
              <a:t>file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30">
                <a:latin typeface="Tahoma"/>
                <a:cs typeface="Tahoma"/>
              </a:rPr>
              <a:t>sono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5">
                <a:latin typeface="Tahoma"/>
                <a:cs typeface="Tahoma"/>
              </a:rPr>
              <a:t>riutilizzabili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55">
                <a:latin typeface="Tahoma"/>
                <a:cs typeface="Tahoma"/>
              </a:rPr>
              <a:t>su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>
                <a:latin typeface="Tahoma"/>
                <a:cs typeface="Tahoma"/>
              </a:rPr>
              <a:t>tutti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40">
                <a:latin typeface="Tahoma"/>
                <a:cs typeface="Tahoma"/>
              </a:rPr>
              <a:t>i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25">
                <a:latin typeface="Tahoma"/>
                <a:cs typeface="Tahoma"/>
              </a:rPr>
              <a:t>progetti </a:t>
            </a:r>
            <a:r>
              <a:rPr dirty="0" sz="2400" spc="-735">
                <a:latin typeface="Tahoma"/>
                <a:cs typeface="Tahoma"/>
              </a:rPr>
              <a:t> </a:t>
            </a:r>
            <a:r>
              <a:rPr dirty="0" sz="2400" spc="-50">
                <a:latin typeface="Tahoma"/>
                <a:cs typeface="Tahoma"/>
              </a:rPr>
              <a:t>Wikimedia.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11286"/>
            <a:ext cx="9143432" cy="18711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63868" y="216915"/>
            <a:ext cx="541782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270" i="1">
                <a:latin typeface="Verdana"/>
                <a:cs typeface="Verdana"/>
              </a:rPr>
              <a:t>W</a:t>
            </a:r>
            <a:r>
              <a:rPr dirty="0" spc="-385" i="1">
                <a:latin typeface="Verdana"/>
                <a:cs typeface="Verdana"/>
              </a:rPr>
              <a:t>i</a:t>
            </a:r>
            <a:r>
              <a:rPr dirty="0" spc="-600" i="1">
                <a:latin typeface="Verdana"/>
                <a:cs typeface="Verdana"/>
              </a:rPr>
              <a:t>k</a:t>
            </a:r>
            <a:r>
              <a:rPr dirty="0" spc="-305" i="1">
                <a:latin typeface="Verdana"/>
                <a:cs typeface="Verdana"/>
              </a:rPr>
              <a:t>i</a:t>
            </a:r>
            <a:r>
              <a:rPr dirty="0" spc="-625" i="1">
                <a:latin typeface="Verdana"/>
                <a:cs typeface="Verdana"/>
              </a:rPr>
              <a:t>z</a:t>
            </a:r>
            <a:r>
              <a:rPr dirty="0" spc="-310" i="1">
                <a:latin typeface="Verdana"/>
                <a:cs typeface="Verdana"/>
              </a:rPr>
              <a:t>i</a:t>
            </a:r>
            <a:r>
              <a:rPr dirty="0" spc="-625" i="1">
                <a:latin typeface="Verdana"/>
                <a:cs typeface="Verdana"/>
              </a:rPr>
              <a:t>o</a:t>
            </a:r>
            <a:r>
              <a:rPr dirty="0" spc="-655" i="1">
                <a:latin typeface="Verdana"/>
                <a:cs typeface="Verdana"/>
              </a:rPr>
              <a:t>n</a:t>
            </a:r>
            <a:r>
              <a:rPr dirty="0" spc="-475" i="1">
                <a:latin typeface="Verdana"/>
                <a:cs typeface="Verdana"/>
              </a:rPr>
              <a:t>a</a:t>
            </a:r>
            <a:r>
              <a:rPr dirty="0" spc="-455" i="1">
                <a:latin typeface="Verdana"/>
                <a:cs typeface="Verdana"/>
              </a:rPr>
              <a:t>r</a:t>
            </a:r>
            <a:r>
              <a:rPr dirty="0" spc="-310" i="1">
                <a:latin typeface="Verdana"/>
                <a:cs typeface="Verdana"/>
              </a:rPr>
              <a:t>i</a:t>
            </a:r>
            <a:r>
              <a:rPr dirty="0" spc="-615" i="1">
                <a:latin typeface="Verdana"/>
                <a:cs typeface="Verdana"/>
              </a:rPr>
              <a:t>o</a:t>
            </a:r>
            <a:r>
              <a:rPr dirty="0" spc="-580" i="1">
                <a:latin typeface="Verdana"/>
                <a:cs typeface="Verdana"/>
              </a:rPr>
              <a:t> </a:t>
            </a:r>
            <a:r>
              <a:rPr dirty="0" spc="-305"/>
              <a:t>e</a:t>
            </a:r>
            <a:r>
              <a:rPr dirty="0" spc="-385"/>
              <a:t> </a:t>
            </a:r>
            <a:r>
              <a:rPr dirty="0" spc="-1270" i="1">
                <a:latin typeface="Verdana"/>
                <a:cs typeface="Verdana"/>
              </a:rPr>
              <a:t>W</a:t>
            </a:r>
            <a:r>
              <a:rPr dirty="0" spc="-385" i="1">
                <a:latin typeface="Verdana"/>
                <a:cs typeface="Verdana"/>
              </a:rPr>
              <a:t>i</a:t>
            </a:r>
            <a:r>
              <a:rPr dirty="0" spc="-600" i="1">
                <a:latin typeface="Verdana"/>
                <a:cs typeface="Verdana"/>
              </a:rPr>
              <a:t>k</a:t>
            </a:r>
            <a:r>
              <a:rPr dirty="0" spc="-305" i="1">
                <a:latin typeface="Verdana"/>
                <a:cs typeface="Verdana"/>
              </a:rPr>
              <a:t>i</a:t>
            </a:r>
            <a:r>
              <a:rPr dirty="0" spc="-600" i="1">
                <a:latin typeface="Verdana"/>
                <a:cs typeface="Verdana"/>
              </a:rPr>
              <a:t>q</a:t>
            </a:r>
            <a:r>
              <a:rPr dirty="0" spc="-680" i="1">
                <a:latin typeface="Verdana"/>
                <a:cs typeface="Verdana"/>
              </a:rPr>
              <a:t>u</a:t>
            </a:r>
            <a:r>
              <a:rPr dirty="0" spc="-625" i="1">
                <a:latin typeface="Verdana"/>
                <a:cs typeface="Verdana"/>
              </a:rPr>
              <a:t>o</a:t>
            </a:r>
            <a:r>
              <a:rPr dirty="0" spc="-365" i="1">
                <a:latin typeface="Verdana"/>
                <a:cs typeface="Verdana"/>
              </a:rPr>
              <a:t>t</a:t>
            </a:r>
            <a:r>
              <a:rPr dirty="0" spc="-675" i="1">
                <a:latin typeface="Verdana"/>
                <a:cs typeface="Verdana"/>
              </a:rPr>
              <a:t>e</a:t>
            </a:r>
          </a:p>
        </p:txBody>
      </p:sp>
      <p:sp>
        <p:nvSpPr>
          <p:cNvPr id="4" name="object 4"/>
          <p:cNvSpPr/>
          <p:nvPr/>
        </p:nvSpPr>
        <p:spPr>
          <a:xfrm>
            <a:off x="4834882" y="4938566"/>
            <a:ext cx="1155700" cy="12700"/>
          </a:xfrm>
          <a:custGeom>
            <a:avLst/>
            <a:gdLst/>
            <a:ahLst/>
            <a:cxnLst/>
            <a:rect l="l" t="t" r="r" b="b"/>
            <a:pathLst>
              <a:path w="1155700" h="12700">
                <a:moveTo>
                  <a:pt x="1155699" y="0"/>
                </a:moveTo>
                <a:lnTo>
                  <a:pt x="0" y="0"/>
                </a:lnTo>
                <a:lnTo>
                  <a:pt x="0" y="12700"/>
                </a:lnTo>
                <a:lnTo>
                  <a:pt x="1155699" y="12700"/>
                </a:lnTo>
                <a:lnTo>
                  <a:pt x="11556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472682" y="4403852"/>
            <a:ext cx="5965825" cy="1529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033144">
              <a:lnSpc>
                <a:spcPct val="152500"/>
              </a:lnSpc>
              <a:spcBef>
                <a:spcPts val="100"/>
              </a:spcBef>
            </a:pPr>
            <a:r>
              <a:rPr dirty="0" sz="2400" spc="-80">
                <a:latin typeface="Tahoma"/>
                <a:cs typeface="Tahoma"/>
              </a:rPr>
              <a:t>A</a:t>
            </a:r>
            <a:r>
              <a:rPr dirty="0" sz="2400" spc="-100">
                <a:latin typeface="Tahoma"/>
                <a:cs typeface="Tahoma"/>
              </a:rPr>
              <a:t>m</a:t>
            </a:r>
            <a:r>
              <a:rPr dirty="0" sz="2400" spc="10">
                <a:latin typeface="Tahoma"/>
                <a:cs typeface="Tahoma"/>
              </a:rPr>
              <a:t>p</a:t>
            </a:r>
            <a:r>
              <a:rPr dirty="0" sz="2400" spc="35">
                <a:latin typeface="Tahoma"/>
                <a:cs typeface="Tahoma"/>
              </a:rPr>
              <a:t>i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100" b="1">
                <a:latin typeface="Tahoma"/>
                <a:cs typeface="Tahoma"/>
              </a:rPr>
              <a:t>r</a:t>
            </a:r>
            <a:r>
              <a:rPr dirty="0" sz="2400" spc="-180" b="1">
                <a:latin typeface="Tahoma"/>
                <a:cs typeface="Tahoma"/>
              </a:rPr>
              <a:t>a</a:t>
            </a:r>
            <a:r>
              <a:rPr dirty="0" sz="2400" spc="-145" b="1">
                <a:latin typeface="Tahoma"/>
                <a:cs typeface="Tahoma"/>
              </a:rPr>
              <a:t>cc</a:t>
            </a:r>
            <a:r>
              <a:rPr dirty="0" sz="2400" spc="-150" b="1">
                <a:latin typeface="Tahoma"/>
                <a:cs typeface="Tahoma"/>
              </a:rPr>
              <a:t>o</a:t>
            </a:r>
            <a:r>
              <a:rPr dirty="0" sz="2400" spc="-60" b="1">
                <a:latin typeface="Tahoma"/>
                <a:cs typeface="Tahoma"/>
              </a:rPr>
              <a:t>lt</a:t>
            </a:r>
            <a:r>
              <a:rPr dirty="0" sz="2400" spc="-175" b="1">
                <a:latin typeface="Tahoma"/>
                <a:cs typeface="Tahoma"/>
              </a:rPr>
              <a:t>a</a:t>
            </a:r>
            <a:r>
              <a:rPr dirty="0" sz="2400" spc="-235" b="1">
                <a:latin typeface="Tahoma"/>
                <a:cs typeface="Tahoma"/>
              </a:rPr>
              <a:t> </a:t>
            </a:r>
            <a:r>
              <a:rPr dirty="0" sz="2400" spc="-145" b="1">
                <a:latin typeface="Tahoma"/>
                <a:cs typeface="Tahoma"/>
              </a:rPr>
              <a:t>d</a:t>
            </a:r>
            <a:r>
              <a:rPr dirty="0" sz="2400" spc="-65" b="1">
                <a:latin typeface="Tahoma"/>
                <a:cs typeface="Tahoma"/>
              </a:rPr>
              <a:t>i</a:t>
            </a:r>
            <a:r>
              <a:rPr dirty="0" sz="2400" spc="-229" b="1">
                <a:latin typeface="Tahoma"/>
                <a:cs typeface="Tahoma"/>
              </a:rPr>
              <a:t> </a:t>
            </a:r>
            <a:r>
              <a:rPr dirty="0" sz="2400" spc="-135" b="1">
                <a:latin typeface="Tahoma"/>
                <a:cs typeface="Tahoma"/>
              </a:rPr>
              <a:t>c</a:t>
            </a:r>
            <a:r>
              <a:rPr dirty="0" sz="2400" spc="-85" b="1">
                <a:latin typeface="Tahoma"/>
                <a:cs typeface="Tahoma"/>
              </a:rPr>
              <a:t>i</a:t>
            </a:r>
            <a:r>
              <a:rPr dirty="0" sz="2400" spc="-75" b="1">
                <a:latin typeface="Tahoma"/>
                <a:cs typeface="Tahoma"/>
              </a:rPr>
              <a:t>t</a:t>
            </a:r>
            <a:r>
              <a:rPr dirty="0" sz="2400" spc="-180" b="1">
                <a:latin typeface="Tahoma"/>
                <a:cs typeface="Tahoma"/>
              </a:rPr>
              <a:t>a</a:t>
            </a:r>
            <a:r>
              <a:rPr dirty="0" sz="2400" spc="-165" b="1">
                <a:latin typeface="Tahoma"/>
                <a:cs typeface="Tahoma"/>
              </a:rPr>
              <a:t>z</a:t>
            </a:r>
            <a:r>
              <a:rPr dirty="0" sz="2400" spc="-70" b="1">
                <a:latin typeface="Tahoma"/>
                <a:cs typeface="Tahoma"/>
              </a:rPr>
              <a:t>i</a:t>
            </a:r>
            <a:r>
              <a:rPr dirty="0" sz="2400" spc="-145" b="1">
                <a:latin typeface="Tahoma"/>
                <a:cs typeface="Tahoma"/>
              </a:rPr>
              <a:t>o</a:t>
            </a:r>
            <a:r>
              <a:rPr dirty="0" sz="2400" spc="-165" b="1">
                <a:latin typeface="Tahoma"/>
                <a:cs typeface="Tahoma"/>
              </a:rPr>
              <a:t>n</a:t>
            </a:r>
            <a:r>
              <a:rPr dirty="0" sz="2400" spc="-65" b="1">
                <a:latin typeface="Tahoma"/>
                <a:cs typeface="Tahoma"/>
              </a:rPr>
              <a:t>i</a:t>
            </a:r>
            <a:r>
              <a:rPr dirty="0" sz="2400" spc="-229" b="1">
                <a:latin typeface="Tahoma"/>
                <a:cs typeface="Tahoma"/>
              </a:rPr>
              <a:t> </a:t>
            </a:r>
            <a:r>
              <a:rPr dirty="0" sz="2400" spc="20">
                <a:latin typeface="Tahoma"/>
                <a:cs typeface="Tahoma"/>
              </a:rPr>
              <a:t>di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35">
                <a:latin typeface="Tahoma"/>
                <a:cs typeface="Tahoma"/>
              </a:rPr>
              <a:t>p</a:t>
            </a:r>
            <a:r>
              <a:rPr dirty="0" sz="2400" spc="-40">
                <a:latin typeface="Tahoma"/>
                <a:cs typeface="Tahoma"/>
              </a:rPr>
              <a:t>e</a:t>
            </a:r>
            <a:r>
              <a:rPr dirty="0" sz="2400" spc="-45">
                <a:latin typeface="Tahoma"/>
                <a:cs typeface="Tahoma"/>
              </a:rPr>
              <a:t>r</a:t>
            </a:r>
            <a:r>
              <a:rPr dirty="0" sz="2400" spc="-65">
                <a:latin typeface="Tahoma"/>
                <a:cs typeface="Tahoma"/>
              </a:rPr>
              <a:t>s</a:t>
            </a:r>
            <a:r>
              <a:rPr dirty="0" sz="2400" spc="-10">
                <a:latin typeface="Tahoma"/>
                <a:cs typeface="Tahoma"/>
              </a:rPr>
              <a:t>o</a:t>
            </a:r>
            <a:r>
              <a:rPr dirty="0" sz="2400" spc="-35">
                <a:latin typeface="Tahoma"/>
                <a:cs typeface="Tahoma"/>
              </a:rPr>
              <a:t>n</a:t>
            </a:r>
            <a:r>
              <a:rPr dirty="0" sz="2400" spc="-55">
                <a:latin typeface="Tahoma"/>
                <a:cs typeface="Tahoma"/>
              </a:rPr>
              <a:t>e  </a:t>
            </a:r>
            <a:r>
              <a:rPr dirty="0" sz="2400" spc="-65">
                <a:latin typeface="Tahoma"/>
                <a:cs typeface="Tahoma"/>
              </a:rPr>
              <a:t>famose,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40">
                <a:latin typeface="Tahoma"/>
                <a:cs typeface="Tahoma"/>
              </a:rPr>
              <a:t>opere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35">
                <a:latin typeface="Tahoma"/>
                <a:cs typeface="Tahoma"/>
              </a:rPr>
              <a:t>letterarie,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25">
                <a:latin typeface="Tahoma"/>
                <a:cs typeface="Tahoma"/>
              </a:rPr>
              <a:t>proverbi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60">
                <a:latin typeface="Tahoma"/>
                <a:cs typeface="Tahoma"/>
              </a:rPr>
              <a:t>ecc.</a:t>
            </a:r>
            <a:endParaRPr sz="2400">
              <a:latin typeface="Tahoma"/>
              <a:cs typeface="Tahoma"/>
            </a:endParaRPr>
          </a:p>
          <a:p>
            <a:pPr algn="r" marR="5080">
              <a:lnSpc>
                <a:spcPct val="100000"/>
              </a:lnSpc>
              <a:spcBef>
                <a:spcPts val="1135"/>
              </a:spcBef>
            </a:pPr>
            <a:r>
              <a:rPr dirty="0" sz="1600" spc="-135" i="1">
                <a:latin typeface="Verdana"/>
                <a:cs typeface="Verdana"/>
              </a:rPr>
              <a:t>wikiquote.org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4517" y="4506766"/>
            <a:ext cx="1469479" cy="146948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5742" y="2010282"/>
            <a:ext cx="1469480" cy="1632756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5742027" y="2393278"/>
            <a:ext cx="1054100" cy="12700"/>
          </a:xfrm>
          <a:custGeom>
            <a:avLst/>
            <a:gdLst/>
            <a:ahLst/>
            <a:cxnLst/>
            <a:rect l="l" t="t" r="r" b="b"/>
            <a:pathLst>
              <a:path w="1054100" h="12700">
                <a:moveTo>
                  <a:pt x="1054099" y="0"/>
                </a:moveTo>
                <a:lnTo>
                  <a:pt x="0" y="0"/>
                </a:lnTo>
                <a:lnTo>
                  <a:pt x="0" y="12700"/>
                </a:lnTo>
                <a:lnTo>
                  <a:pt x="1054099" y="12700"/>
                </a:lnTo>
                <a:lnTo>
                  <a:pt x="10540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715135" marR="278130">
              <a:lnSpc>
                <a:spcPct val="150000"/>
              </a:lnSpc>
              <a:spcBef>
                <a:spcPts val="100"/>
              </a:spcBef>
            </a:pPr>
            <a:r>
              <a:rPr dirty="0" spc="-10"/>
              <a:t>Pr</a:t>
            </a:r>
            <a:r>
              <a:rPr dirty="0"/>
              <a:t>o</a:t>
            </a:r>
            <a:r>
              <a:rPr dirty="0" spc="-110"/>
              <a:t>g</a:t>
            </a:r>
            <a:r>
              <a:rPr dirty="0" spc="-75"/>
              <a:t>e</a:t>
            </a:r>
            <a:r>
              <a:rPr dirty="0"/>
              <a:t>tt</a:t>
            </a:r>
            <a:r>
              <a:rPr dirty="0" spc="-5"/>
              <a:t>o</a:t>
            </a:r>
            <a:r>
              <a:rPr dirty="0" spc="-225"/>
              <a:t> </a:t>
            </a:r>
            <a:r>
              <a:rPr dirty="0"/>
              <a:t>p</a:t>
            </a:r>
            <a:r>
              <a:rPr dirty="0" spc="-75"/>
              <a:t>e</a:t>
            </a:r>
            <a:r>
              <a:rPr dirty="0" spc="-30"/>
              <a:t>r</a:t>
            </a:r>
            <a:r>
              <a:rPr dirty="0" spc="-235"/>
              <a:t> </a:t>
            </a:r>
            <a:r>
              <a:rPr dirty="0" spc="50"/>
              <a:t>l</a:t>
            </a:r>
            <a:r>
              <a:rPr dirty="0" spc="-45"/>
              <a:t>a</a:t>
            </a:r>
            <a:r>
              <a:rPr dirty="0" spc="-235"/>
              <a:t> </a:t>
            </a:r>
            <a:r>
              <a:rPr dirty="0" spc="-15"/>
              <a:t>c</a:t>
            </a:r>
            <a:r>
              <a:rPr dirty="0" spc="-55"/>
              <a:t>re</a:t>
            </a:r>
            <a:r>
              <a:rPr dirty="0" spc="-55"/>
              <a:t>a</a:t>
            </a:r>
            <a:r>
              <a:rPr dirty="0" spc="-40"/>
              <a:t>z</a:t>
            </a:r>
            <a:r>
              <a:rPr dirty="0" spc="25"/>
              <a:t>i</a:t>
            </a:r>
            <a:r>
              <a:rPr dirty="0" spc="-5"/>
              <a:t>o</a:t>
            </a:r>
            <a:r>
              <a:rPr dirty="0" spc="-55"/>
              <a:t>n</a:t>
            </a:r>
            <a:r>
              <a:rPr dirty="0" spc="-40"/>
              <a:t>e</a:t>
            </a:r>
            <a:r>
              <a:rPr dirty="0" spc="-235"/>
              <a:t> </a:t>
            </a:r>
            <a:r>
              <a:rPr dirty="0"/>
              <a:t>d</a:t>
            </a:r>
            <a:r>
              <a:rPr dirty="0" spc="35"/>
              <a:t>i</a:t>
            </a:r>
            <a:r>
              <a:rPr dirty="0" spc="-235"/>
              <a:t> </a:t>
            </a:r>
            <a:r>
              <a:rPr dirty="0" spc="-35"/>
              <a:t>u</a:t>
            </a:r>
            <a:r>
              <a:rPr dirty="0" spc="-25"/>
              <a:t>n</a:t>
            </a:r>
            <a:r>
              <a:rPr dirty="0" spc="-235"/>
              <a:t> </a:t>
            </a:r>
            <a:r>
              <a:rPr dirty="0" spc="25"/>
              <a:t>d</a:t>
            </a:r>
            <a:r>
              <a:rPr dirty="0"/>
              <a:t>i</a:t>
            </a:r>
            <a:r>
              <a:rPr dirty="0" spc="-45"/>
              <a:t>z</a:t>
            </a:r>
            <a:r>
              <a:rPr dirty="0" spc="25"/>
              <a:t>i</a:t>
            </a:r>
            <a:r>
              <a:rPr dirty="0" spc="-5"/>
              <a:t>o</a:t>
            </a:r>
            <a:r>
              <a:rPr dirty="0" spc="-35"/>
              <a:t>n</a:t>
            </a:r>
            <a:r>
              <a:rPr dirty="0" spc="-55"/>
              <a:t>a</a:t>
            </a:r>
            <a:r>
              <a:rPr dirty="0" spc="-40"/>
              <a:t>r</a:t>
            </a:r>
            <a:r>
              <a:rPr dirty="0" spc="30"/>
              <a:t>i</a:t>
            </a:r>
            <a:r>
              <a:rPr dirty="0" spc="-5"/>
              <a:t>o  </a:t>
            </a:r>
            <a:r>
              <a:rPr dirty="0" spc="-215" b="1">
                <a:latin typeface="Verdana"/>
                <a:cs typeface="Verdana"/>
              </a:rPr>
              <a:t>collaborativo</a:t>
            </a:r>
            <a:r>
              <a:rPr dirty="0" spc="-215"/>
              <a:t>,</a:t>
            </a:r>
            <a:r>
              <a:rPr dirty="0" spc="-225"/>
              <a:t> </a:t>
            </a:r>
            <a:r>
              <a:rPr dirty="0" spc="-235" b="1">
                <a:latin typeface="Verdana"/>
                <a:cs typeface="Verdana"/>
              </a:rPr>
              <a:t>multilingue</a:t>
            </a:r>
            <a:r>
              <a:rPr dirty="0" spc="-285" b="1">
                <a:latin typeface="Verdana"/>
                <a:cs typeface="Verdana"/>
              </a:rPr>
              <a:t> </a:t>
            </a:r>
            <a:r>
              <a:rPr dirty="0" spc="-65"/>
              <a:t>e</a:t>
            </a:r>
            <a:r>
              <a:rPr dirty="0" spc="-235"/>
              <a:t> </a:t>
            </a:r>
            <a:r>
              <a:rPr dirty="0" spc="-215" b="1">
                <a:latin typeface="Verdana"/>
                <a:cs typeface="Verdana"/>
              </a:rPr>
              <a:t>gratuito</a:t>
            </a:r>
            <a:r>
              <a:rPr dirty="0" spc="-215"/>
              <a:t>.</a:t>
            </a:r>
            <a:r>
              <a:rPr dirty="0" spc="-225"/>
              <a:t> </a:t>
            </a:r>
            <a:r>
              <a:rPr dirty="0" spc="-70"/>
              <a:t>È</a:t>
            </a:r>
            <a:r>
              <a:rPr dirty="0" spc="-235"/>
              <a:t> </a:t>
            </a:r>
            <a:r>
              <a:rPr dirty="0" spc="40"/>
              <a:t>il</a:t>
            </a:r>
            <a:r>
              <a:rPr dirty="0" spc="-225"/>
              <a:t> </a:t>
            </a:r>
            <a:r>
              <a:rPr dirty="0" spc="-30"/>
              <a:t>compagno </a:t>
            </a:r>
            <a:r>
              <a:rPr dirty="0" spc="-610"/>
              <a:t> </a:t>
            </a:r>
            <a:r>
              <a:rPr dirty="0" spc="-5"/>
              <a:t>l</a:t>
            </a:r>
            <a:r>
              <a:rPr dirty="0" spc="-15"/>
              <a:t>e</a:t>
            </a:r>
            <a:r>
              <a:rPr dirty="0" spc="-60"/>
              <a:t>ss</a:t>
            </a:r>
            <a:r>
              <a:rPr dirty="0" spc="25"/>
              <a:t>i</a:t>
            </a:r>
            <a:r>
              <a:rPr dirty="0" spc="-20"/>
              <a:t>c</a:t>
            </a:r>
            <a:r>
              <a:rPr dirty="0" spc="-55"/>
              <a:t>a</a:t>
            </a:r>
            <a:r>
              <a:rPr dirty="0" spc="-5"/>
              <a:t>le</a:t>
            </a:r>
            <a:r>
              <a:rPr dirty="0" spc="-235"/>
              <a:t> </a:t>
            </a:r>
            <a:r>
              <a:rPr dirty="0" spc="15"/>
              <a:t>di</a:t>
            </a:r>
            <a:r>
              <a:rPr dirty="0" spc="-235"/>
              <a:t> </a:t>
            </a:r>
            <a:r>
              <a:rPr dirty="0" spc="-160"/>
              <a:t>W</a:t>
            </a:r>
            <a:r>
              <a:rPr dirty="0" spc="-45"/>
              <a:t>i</a:t>
            </a:r>
            <a:r>
              <a:rPr dirty="0" spc="-15"/>
              <a:t>k</a:t>
            </a:r>
            <a:r>
              <a:rPr dirty="0" spc="25"/>
              <a:t>i</a:t>
            </a:r>
            <a:r>
              <a:rPr dirty="0" spc="-30"/>
              <a:t>p</a:t>
            </a:r>
            <a:r>
              <a:rPr dirty="0" spc="-35"/>
              <a:t>e</a:t>
            </a:r>
            <a:r>
              <a:rPr dirty="0" spc="25"/>
              <a:t>d</a:t>
            </a:r>
            <a:r>
              <a:rPr dirty="0"/>
              <a:t>i</a:t>
            </a:r>
            <a:r>
              <a:rPr dirty="0" spc="-55"/>
              <a:t>a</a:t>
            </a:r>
            <a:r>
              <a:rPr dirty="0" spc="-110"/>
              <a:t>.</a:t>
            </a:r>
          </a:p>
          <a:p>
            <a:pPr algn="r" marL="1702435" marR="5080">
              <a:lnSpc>
                <a:spcPct val="100000"/>
              </a:lnSpc>
              <a:spcBef>
                <a:spcPts val="1095"/>
              </a:spcBef>
            </a:pPr>
            <a:r>
              <a:rPr dirty="0" sz="1600" spc="-135" i="1">
                <a:latin typeface="Verdana"/>
                <a:cs typeface="Verdana"/>
              </a:rPr>
              <a:t>wiktionary.org</a:t>
            </a:r>
            <a:endParaRPr sz="1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62024" y="216915"/>
            <a:ext cx="442087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440" b="1">
                <a:latin typeface="Tahoma"/>
                <a:cs typeface="Tahoma"/>
              </a:rPr>
              <a:t>D</a:t>
            </a:r>
            <a:r>
              <a:rPr dirty="0" sz="4000" spc="-345" b="1">
                <a:latin typeface="Tahoma"/>
                <a:cs typeface="Tahoma"/>
              </a:rPr>
              <a:t>a</a:t>
            </a:r>
            <a:r>
              <a:rPr dirty="0" sz="4000" spc="-380" b="1">
                <a:latin typeface="Tahoma"/>
                <a:cs typeface="Tahoma"/>
              </a:rPr>
              <a:t> </a:t>
            </a:r>
            <a:r>
              <a:rPr dirty="0" sz="4000" spc="-245" b="1">
                <a:latin typeface="Tahoma"/>
                <a:cs typeface="Tahoma"/>
              </a:rPr>
              <a:t>d</a:t>
            </a:r>
            <a:r>
              <a:rPr dirty="0" sz="4000" spc="-245" b="1">
                <a:latin typeface="Tahoma"/>
                <a:cs typeface="Tahoma"/>
              </a:rPr>
              <a:t>o</a:t>
            </a:r>
            <a:r>
              <a:rPr dirty="0" sz="4000" spc="-265" b="1">
                <a:latin typeface="Tahoma"/>
                <a:cs typeface="Tahoma"/>
              </a:rPr>
              <a:t>v</a:t>
            </a:r>
            <a:r>
              <a:rPr dirty="0" sz="4000" spc="-270" b="1">
                <a:latin typeface="Tahoma"/>
                <a:cs typeface="Tahoma"/>
              </a:rPr>
              <a:t>e</a:t>
            </a:r>
            <a:r>
              <a:rPr dirty="0" sz="4000" spc="-385" b="1">
                <a:latin typeface="Tahoma"/>
                <a:cs typeface="Tahoma"/>
              </a:rPr>
              <a:t> </a:t>
            </a:r>
            <a:r>
              <a:rPr dirty="0" sz="4000" spc="-195" b="1">
                <a:latin typeface="Tahoma"/>
                <a:cs typeface="Tahoma"/>
              </a:rPr>
              <a:t>vi</a:t>
            </a:r>
            <a:r>
              <a:rPr dirty="0" sz="4000" spc="-270" b="1">
                <a:latin typeface="Tahoma"/>
                <a:cs typeface="Tahoma"/>
              </a:rPr>
              <a:t>e</a:t>
            </a:r>
            <a:r>
              <a:rPr dirty="0" sz="4000" spc="-275" b="1">
                <a:latin typeface="Tahoma"/>
                <a:cs typeface="Tahoma"/>
              </a:rPr>
              <a:t>n</a:t>
            </a:r>
            <a:r>
              <a:rPr dirty="0" sz="4000" spc="-305" b="1">
                <a:latin typeface="Tahoma"/>
                <a:cs typeface="Tahoma"/>
              </a:rPr>
              <a:t>e</a:t>
            </a:r>
            <a:r>
              <a:rPr dirty="0" sz="4000" spc="-400" b="1">
                <a:latin typeface="Tahoma"/>
                <a:cs typeface="Tahoma"/>
              </a:rPr>
              <a:t> </a:t>
            </a:r>
            <a:r>
              <a:rPr dirty="0" sz="4000" spc="-260" b="1">
                <a:latin typeface="Tahoma"/>
                <a:cs typeface="Tahoma"/>
              </a:rPr>
              <a:t>wik</a:t>
            </a:r>
            <a:r>
              <a:rPr dirty="0" sz="4000" spc="-140" b="1">
                <a:latin typeface="Tahoma"/>
                <a:cs typeface="Tahoma"/>
              </a:rPr>
              <a:t>i</a:t>
            </a:r>
            <a:r>
              <a:rPr dirty="0" sz="4000" spc="-415" b="1">
                <a:latin typeface="Tahoma"/>
                <a:cs typeface="Tahoma"/>
              </a:rPr>
              <a:t>?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2696" y="1540764"/>
            <a:ext cx="8122284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82550">
              <a:lnSpc>
                <a:spcPct val="100000"/>
              </a:lnSpc>
              <a:spcBef>
                <a:spcPts val="100"/>
              </a:spcBef>
            </a:pPr>
            <a:r>
              <a:rPr dirty="0" sz="2000" spc="-10">
                <a:latin typeface="Verdana"/>
                <a:cs typeface="Verdana"/>
              </a:rPr>
              <a:t>“wiki </a:t>
            </a:r>
            <a:r>
              <a:rPr dirty="0" sz="2000" spc="-5">
                <a:latin typeface="Verdana"/>
                <a:cs typeface="Verdana"/>
              </a:rPr>
              <a:t>wiki” </a:t>
            </a:r>
            <a:r>
              <a:rPr dirty="0" sz="2000">
                <a:latin typeface="Verdana"/>
                <a:cs typeface="Verdana"/>
              </a:rPr>
              <a:t>è </a:t>
            </a:r>
            <a:r>
              <a:rPr dirty="0" sz="2000" spc="-5">
                <a:latin typeface="Verdana"/>
                <a:cs typeface="Verdana"/>
              </a:rPr>
              <a:t>un termine </a:t>
            </a:r>
            <a:r>
              <a:rPr dirty="0" sz="2000" spc="-10">
                <a:latin typeface="Verdana"/>
                <a:cs typeface="Verdana"/>
              </a:rPr>
              <a:t>hawaiano </a:t>
            </a:r>
            <a:r>
              <a:rPr dirty="0" sz="2000">
                <a:latin typeface="Verdana"/>
                <a:cs typeface="Verdana"/>
              </a:rPr>
              <a:t>= </a:t>
            </a:r>
            <a:r>
              <a:rPr dirty="0" sz="2000" spc="-10">
                <a:latin typeface="Verdana"/>
                <a:cs typeface="Verdana"/>
              </a:rPr>
              <a:t>“veloce” </a:t>
            </a:r>
            <a:r>
              <a:rPr dirty="0" sz="2000">
                <a:latin typeface="Verdana"/>
                <a:cs typeface="Verdana"/>
              </a:rPr>
              <a:t>o </a:t>
            </a:r>
            <a:r>
              <a:rPr dirty="0" sz="2000" spc="-5">
                <a:latin typeface="Verdana"/>
                <a:cs typeface="Verdana"/>
              </a:rPr>
              <a:t>“molto </a:t>
            </a:r>
            <a:r>
              <a:rPr dirty="0" sz="2000" spc="-10">
                <a:latin typeface="Verdana"/>
                <a:cs typeface="Verdana"/>
              </a:rPr>
              <a:t>veloce” </a:t>
            </a:r>
            <a:r>
              <a:rPr dirty="0" sz="2000" spc="-5">
                <a:latin typeface="Verdana"/>
                <a:cs typeface="Verdana"/>
              </a:rPr>
              <a:t> Si</a:t>
            </a:r>
            <a:r>
              <a:rPr dirty="0" sz="2000" spc="-10">
                <a:latin typeface="Verdana"/>
                <a:cs typeface="Verdana"/>
              </a:rPr>
              <a:t> ispira</a:t>
            </a:r>
            <a:r>
              <a:rPr dirty="0" sz="2000" spc="-15">
                <a:latin typeface="Verdana"/>
                <a:cs typeface="Verdana"/>
              </a:rPr>
              <a:t> </a:t>
            </a:r>
            <a:r>
              <a:rPr dirty="0" sz="2000" spc="-5">
                <a:latin typeface="Verdana"/>
                <a:cs typeface="Verdana"/>
              </a:rPr>
              <a:t>al</a:t>
            </a:r>
            <a:r>
              <a:rPr dirty="0" sz="2000" spc="-10">
                <a:latin typeface="Verdana"/>
                <a:cs typeface="Verdana"/>
              </a:rPr>
              <a:t> </a:t>
            </a:r>
            <a:r>
              <a:rPr dirty="0" sz="2000" spc="-5">
                <a:latin typeface="Verdana"/>
                <a:cs typeface="Verdana"/>
              </a:rPr>
              <a:t>nome</a:t>
            </a:r>
            <a:r>
              <a:rPr dirty="0" sz="2000" spc="-10">
                <a:latin typeface="Verdana"/>
                <a:cs typeface="Verdana"/>
              </a:rPr>
              <a:t> dei bus</a:t>
            </a:r>
            <a:r>
              <a:rPr dirty="0" sz="2000" spc="-15">
                <a:latin typeface="Verdana"/>
                <a:cs typeface="Verdana"/>
              </a:rPr>
              <a:t> </a:t>
            </a:r>
            <a:r>
              <a:rPr dirty="0" sz="2000" spc="-10">
                <a:latin typeface="Verdana"/>
                <a:cs typeface="Verdana"/>
              </a:rPr>
              <a:t>navetta da/per</a:t>
            </a:r>
            <a:r>
              <a:rPr dirty="0" sz="2000" spc="-15">
                <a:latin typeface="Verdana"/>
                <a:cs typeface="Verdana"/>
              </a:rPr>
              <a:t> </a:t>
            </a:r>
            <a:r>
              <a:rPr dirty="0" sz="2000" spc="-5">
                <a:latin typeface="Verdana"/>
                <a:cs typeface="Verdana"/>
              </a:rPr>
              <a:t>l'aeroporto</a:t>
            </a:r>
            <a:r>
              <a:rPr dirty="0" sz="2000" spc="-15">
                <a:latin typeface="Verdana"/>
                <a:cs typeface="Verdana"/>
              </a:rPr>
              <a:t> </a:t>
            </a:r>
            <a:r>
              <a:rPr dirty="0" sz="2000" spc="-10">
                <a:latin typeface="Verdana"/>
                <a:cs typeface="Verdana"/>
              </a:rPr>
              <a:t>di</a:t>
            </a:r>
            <a:r>
              <a:rPr dirty="0" sz="2000" spc="-5">
                <a:latin typeface="Verdana"/>
                <a:cs typeface="Verdana"/>
              </a:rPr>
              <a:t> Honolulu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785951" y="2434516"/>
            <a:ext cx="5572125" cy="4174490"/>
            <a:chOff x="1785951" y="2434516"/>
            <a:chExt cx="5572125" cy="41744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96031" y="2444596"/>
              <a:ext cx="5551369" cy="415373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790991" y="2439556"/>
              <a:ext cx="5561965" cy="4164329"/>
            </a:xfrm>
            <a:custGeom>
              <a:avLst/>
              <a:gdLst/>
              <a:ahLst/>
              <a:cxnLst/>
              <a:rect l="l" t="t" r="r" b="b"/>
              <a:pathLst>
                <a:path w="5561965" h="4164329">
                  <a:moveTo>
                    <a:pt x="0" y="0"/>
                  </a:moveTo>
                  <a:lnTo>
                    <a:pt x="5561450" y="0"/>
                  </a:lnTo>
                  <a:lnTo>
                    <a:pt x="5561450" y="4163811"/>
                  </a:lnTo>
                  <a:lnTo>
                    <a:pt x="0" y="4163811"/>
                  </a:lnTo>
                  <a:lnTo>
                    <a:pt x="0" y="0"/>
                  </a:lnTo>
                  <a:close/>
                </a:path>
              </a:pathLst>
            </a:custGeom>
            <a:ln w="100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11286"/>
            <a:ext cx="9143432" cy="18711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741" y="216915"/>
            <a:ext cx="514731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270" i="1">
                <a:latin typeface="Verdana"/>
                <a:cs typeface="Verdana"/>
              </a:rPr>
              <a:t>W</a:t>
            </a:r>
            <a:r>
              <a:rPr dirty="0" spc="-385" i="1">
                <a:latin typeface="Verdana"/>
                <a:cs typeface="Verdana"/>
              </a:rPr>
              <a:t>i</a:t>
            </a:r>
            <a:r>
              <a:rPr dirty="0" spc="-600" i="1">
                <a:latin typeface="Verdana"/>
                <a:cs typeface="Verdana"/>
              </a:rPr>
              <a:t>k</a:t>
            </a:r>
            <a:r>
              <a:rPr dirty="0" spc="-305" i="1">
                <a:latin typeface="Verdana"/>
                <a:cs typeface="Verdana"/>
              </a:rPr>
              <a:t>i</a:t>
            </a:r>
            <a:r>
              <a:rPr dirty="0" spc="-655" i="1">
                <a:latin typeface="Verdana"/>
                <a:cs typeface="Verdana"/>
              </a:rPr>
              <a:t>n</a:t>
            </a:r>
            <a:r>
              <a:rPr dirty="0" spc="-625" i="1">
                <a:latin typeface="Verdana"/>
                <a:cs typeface="Verdana"/>
              </a:rPr>
              <a:t>o</a:t>
            </a:r>
            <a:r>
              <a:rPr dirty="0" spc="-365" i="1">
                <a:latin typeface="Verdana"/>
                <a:cs typeface="Verdana"/>
              </a:rPr>
              <a:t>t</a:t>
            </a:r>
            <a:r>
              <a:rPr dirty="0" spc="-310" i="1">
                <a:latin typeface="Verdana"/>
                <a:cs typeface="Verdana"/>
              </a:rPr>
              <a:t>i</a:t>
            </a:r>
            <a:r>
              <a:rPr dirty="0" spc="-625" i="1">
                <a:latin typeface="Verdana"/>
                <a:cs typeface="Verdana"/>
              </a:rPr>
              <a:t>z</a:t>
            </a:r>
            <a:r>
              <a:rPr dirty="0" spc="-310" i="1">
                <a:latin typeface="Verdana"/>
                <a:cs typeface="Verdana"/>
              </a:rPr>
              <a:t>i</a:t>
            </a:r>
            <a:r>
              <a:rPr dirty="0" spc="-675" i="1">
                <a:latin typeface="Verdana"/>
                <a:cs typeface="Verdana"/>
              </a:rPr>
              <a:t>e</a:t>
            </a:r>
            <a:r>
              <a:rPr dirty="0" spc="-590" i="1">
                <a:latin typeface="Verdana"/>
                <a:cs typeface="Verdana"/>
              </a:rPr>
              <a:t> </a:t>
            </a:r>
            <a:r>
              <a:rPr dirty="0" spc="-305"/>
              <a:t>e</a:t>
            </a:r>
            <a:r>
              <a:rPr dirty="0" spc="-385"/>
              <a:t> </a:t>
            </a:r>
            <a:r>
              <a:rPr dirty="0" spc="-1270" i="1">
                <a:latin typeface="Verdana"/>
                <a:cs typeface="Verdana"/>
              </a:rPr>
              <a:t>W</a:t>
            </a:r>
            <a:r>
              <a:rPr dirty="0" spc="-385" i="1">
                <a:latin typeface="Verdana"/>
                <a:cs typeface="Verdana"/>
              </a:rPr>
              <a:t>i</a:t>
            </a:r>
            <a:r>
              <a:rPr dirty="0" spc="-600" i="1">
                <a:latin typeface="Verdana"/>
                <a:cs typeface="Verdana"/>
              </a:rPr>
              <a:t>k</a:t>
            </a:r>
            <a:r>
              <a:rPr dirty="0" spc="-305" i="1">
                <a:latin typeface="Verdana"/>
                <a:cs typeface="Verdana"/>
              </a:rPr>
              <a:t>i</a:t>
            </a:r>
            <a:r>
              <a:rPr dirty="0" spc="-610" i="1">
                <a:latin typeface="Verdana"/>
                <a:cs typeface="Verdana"/>
              </a:rPr>
              <a:t>b</a:t>
            </a:r>
            <a:r>
              <a:rPr dirty="0" spc="-605" i="1">
                <a:latin typeface="Verdana"/>
                <a:cs typeface="Verdana"/>
              </a:rPr>
              <a:t>o</a:t>
            </a:r>
            <a:r>
              <a:rPr dirty="0" spc="-625" i="1">
                <a:latin typeface="Verdana"/>
                <a:cs typeface="Verdana"/>
              </a:rPr>
              <a:t>o</a:t>
            </a:r>
            <a:r>
              <a:rPr dirty="0" spc="-640" i="1">
                <a:latin typeface="Verdana"/>
                <a:cs typeface="Verdana"/>
              </a:rPr>
              <a:t>ks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4517" y="4572077"/>
            <a:ext cx="1469479" cy="146947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715135" marR="77470">
              <a:lnSpc>
                <a:spcPct val="150000"/>
              </a:lnSpc>
              <a:spcBef>
                <a:spcPts val="100"/>
              </a:spcBef>
            </a:pPr>
            <a:r>
              <a:rPr dirty="0" spc="-25"/>
              <a:t>Progetto</a:t>
            </a:r>
            <a:r>
              <a:rPr dirty="0" spc="-225"/>
              <a:t> </a:t>
            </a:r>
            <a:r>
              <a:rPr dirty="0" spc="-15"/>
              <a:t>dedicato</a:t>
            </a:r>
            <a:r>
              <a:rPr dirty="0" spc="-220"/>
              <a:t> </a:t>
            </a:r>
            <a:r>
              <a:rPr dirty="0" spc="-20"/>
              <a:t>agli</a:t>
            </a:r>
            <a:r>
              <a:rPr dirty="0" spc="-225"/>
              <a:t> </a:t>
            </a:r>
            <a:r>
              <a:rPr dirty="0" spc="-195" b="1">
                <a:latin typeface="Verdana"/>
                <a:cs typeface="Verdana"/>
              </a:rPr>
              <a:t>articoli</a:t>
            </a:r>
            <a:r>
              <a:rPr dirty="0" spc="-285" b="1">
                <a:latin typeface="Verdana"/>
                <a:cs typeface="Verdana"/>
              </a:rPr>
              <a:t> </a:t>
            </a:r>
            <a:r>
              <a:rPr dirty="0" spc="-210" b="1">
                <a:latin typeface="Verdana"/>
                <a:cs typeface="Verdana"/>
              </a:rPr>
              <a:t>giornalistici</a:t>
            </a:r>
            <a:r>
              <a:rPr dirty="0" spc="-285" b="1">
                <a:latin typeface="Verdana"/>
                <a:cs typeface="Verdana"/>
              </a:rPr>
              <a:t> </a:t>
            </a:r>
            <a:r>
              <a:rPr dirty="0" spc="15"/>
              <a:t>di</a:t>
            </a:r>
            <a:r>
              <a:rPr dirty="0" spc="-229"/>
              <a:t> </a:t>
            </a:r>
            <a:r>
              <a:rPr dirty="0" spc="-210" b="1">
                <a:latin typeface="Verdana"/>
                <a:cs typeface="Verdana"/>
              </a:rPr>
              <a:t>attualità </a:t>
            </a:r>
            <a:r>
              <a:rPr dirty="0" spc="-670" b="1">
                <a:latin typeface="Verdana"/>
                <a:cs typeface="Verdana"/>
              </a:rPr>
              <a:t> </a:t>
            </a:r>
            <a:r>
              <a:rPr dirty="0" spc="-20"/>
              <a:t>liberi, </a:t>
            </a:r>
            <a:r>
              <a:rPr dirty="0" spc="-25"/>
              <a:t>basati </a:t>
            </a:r>
            <a:r>
              <a:rPr dirty="0" spc="-45"/>
              <a:t>su </a:t>
            </a:r>
            <a:r>
              <a:rPr dirty="0" spc="-10"/>
              <a:t>fonti </a:t>
            </a:r>
            <a:r>
              <a:rPr dirty="0" spc="-5"/>
              <a:t>o </a:t>
            </a:r>
            <a:r>
              <a:rPr dirty="0" spc="-45"/>
              <a:t>su esperienze </a:t>
            </a:r>
            <a:r>
              <a:rPr dirty="0" spc="-20"/>
              <a:t>personali </a:t>
            </a:r>
            <a:r>
              <a:rPr dirty="0" spc="-15"/>
              <a:t> </a:t>
            </a:r>
            <a:r>
              <a:rPr dirty="0" spc="-20"/>
              <a:t>documentabili.</a:t>
            </a:r>
          </a:p>
          <a:p>
            <a:pPr marL="6537325">
              <a:lnSpc>
                <a:spcPct val="100000"/>
              </a:lnSpc>
              <a:spcBef>
                <a:spcPts val="1095"/>
              </a:spcBef>
            </a:pPr>
            <a:r>
              <a:rPr dirty="0" sz="1600" spc="-145" i="1">
                <a:latin typeface="Verdana"/>
                <a:cs typeface="Verdana"/>
              </a:rPr>
              <a:t>wikinews.org</a:t>
            </a:r>
            <a:endParaRPr sz="1600">
              <a:latin typeface="Verdana"/>
              <a:cs typeface="Verdana"/>
            </a:endParaRPr>
          </a:p>
          <a:p>
            <a:pPr marL="1702435">
              <a:lnSpc>
                <a:spcPct val="100000"/>
              </a:lnSpc>
            </a:pPr>
          </a:p>
          <a:p>
            <a:pPr marL="1702435">
              <a:lnSpc>
                <a:spcPct val="100000"/>
              </a:lnSpc>
              <a:spcBef>
                <a:spcPts val="5"/>
              </a:spcBef>
            </a:pPr>
            <a:endParaRPr sz="2700">
              <a:latin typeface="Verdana"/>
              <a:cs typeface="Verdana"/>
            </a:endParaRPr>
          </a:p>
          <a:p>
            <a:pPr marL="1715135" marR="154305">
              <a:lnSpc>
                <a:spcPct val="150000"/>
              </a:lnSpc>
            </a:pPr>
            <a:r>
              <a:rPr dirty="0" spc="-25"/>
              <a:t>Progetto </a:t>
            </a:r>
            <a:r>
              <a:rPr dirty="0" spc="-15"/>
              <a:t>multilingue </a:t>
            </a:r>
            <a:r>
              <a:rPr dirty="0" spc="-35"/>
              <a:t>per </a:t>
            </a:r>
            <a:r>
              <a:rPr dirty="0" spc="5"/>
              <a:t>la </a:t>
            </a:r>
            <a:r>
              <a:rPr dirty="0" spc="-15"/>
              <a:t>raccolta </a:t>
            </a:r>
            <a:r>
              <a:rPr dirty="0" spc="15"/>
              <a:t>di </a:t>
            </a:r>
            <a:r>
              <a:rPr dirty="0" spc="-275" b="1">
                <a:latin typeface="Verdana"/>
                <a:cs typeface="Verdana"/>
              </a:rPr>
              <a:t>e-book </a:t>
            </a:r>
            <a:r>
              <a:rPr dirty="0" spc="-15"/>
              <a:t>con </a:t>
            </a:r>
            <a:r>
              <a:rPr dirty="0" spc="-10"/>
              <a:t> </a:t>
            </a:r>
            <a:r>
              <a:rPr dirty="0" spc="40"/>
              <a:t>l</a:t>
            </a:r>
            <a:r>
              <a:rPr dirty="0" spc="30"/>
              <a:t>i</a:t>
            </a:r>
            <a:r>
              <a:rPr dirty="0" spc="-20"/>
              <a:t>c</a:t>
            </a:r>
            <a:r>
              <a:rPr dirty="0" spc="-75"/>
              <a:t>e</a:t>
            </a:r>
            <a:r>
              <a:rPr dirty="0" spc="-35"/>
              <a:t>n</a:t>
            </a:r>
            <a:r>
              <a:rPr dirty="0" spc="-45"/>
              <a:t>z</a:t>
            </a:r>
            <a:r>
              <a:rPr dirty="0" spc="-45"/>
              <a:t>a</a:t>
            </a:r>
            <a:r>
              <a:rPr dirty="0" spc="-235"/>
              <a:t> </a:t>
            </a:r>
            <a:r>
              <a:rPr dirty="0" spc="40"/>
              <a:t>l</a:t>
            </a:r>
            <a:r>
              <a:rPr dirty="0" spc="35"/>
              <a:t>i</a:t>
            </a:r>
            <a:r>
              <a:rPr dirty="0" spc="-10"/>
              <a:t>b</a:t>
            </a:r>
            <a:r>
              <a:rPr dirty="0" spc="-75"/>
              <a:t>e</a:t>
            </a:r>
            <a:r>
              <a:rPr dirty="0" spc="-40"/>
              <a:t>r</a:t>
            </a:r>
            <a:r>
              <a:rPr dirty="0" spc="-55"/>
              <a:t>a</a:t>
            </a:r>
            <a:r>
              <a:rPr dirty="0" spc="-110"/>
              <a:t>,</a:t>
            </a:r>
            <a:r>
              <a:rPr dirty="0" spc="-225"/>
              <a:t> </a:t>
            </a:r>
            <a:r>
              <a:rPr dirty="0" spc="-20"/>
              <a:t>c</a:t>
            </a:r>
            <a:r>
              <a:rPr dirty="0" spc="-5"/>
              <a:t>o</a:t>
            </a:r>
            <a:r>
              <a:rPr dirty="0" spc="-35"/>
              <a:t>m</a:t>
            </a:r>
            <a:r>
              <a:rPr dirty="0" spc="-65"/>
              <a:t>e</a:t>
            </a:r>
            <a:r>
              <a:rPr dirty="0" spc="-235"/>
              <a:t> </a:t>
            </a:r>
            <a:r>
              <a:rPr dirty="0" spc="-125" b="1">
                <a:latin typeface="Verdana"/>
                <a:cs typeface="Verdana"/>
              </a:rPr>
              <a:t>l</a:t>
            </a:r>
            <a:r>
              <a:rPr dirty="0" spc="-130" b="1">
                <a:latin typeface="Verdana"/>
                <a:cs typeface="Verdana"/>
              </a:rPr>
              <a:t>i</a:t>
            </a:r>
            <a:r>
              <a:rPr dirty="0" spc="-265" b="1">
                <a:latin typeface="Verdana"/>
                <a:cs typeface="Verdana"/>
              </a:rPr>
              <a:t>b</a:t>
            </a:r>
            <a:r>
              <a:rPr dirty="0" spc="-200" b="1">
                <a:latin typeface="Verdana"/>
                <a:cs typeface="Verdana"/>
              </a:rPr>
              <a:t>r</a:t>
            </a:r>
            <a:r>
              <a:rPr dirty="0" spc="-135" b="1">
                <a:latin typeface="Verdana"/>
                <a:cs typeface="Verdana"/>
              </a:rPr>
              <a:t>i</a:t>
            </a:r>
            <a:r>
              <a:rPr dirty="0" spc="-290" b="1">
                <a:latin typeface="Verdana"/>
                <a:cs typeface="Verdana"/>
              </a:rPr>
              <a:t> </a:t>
            </a:r>
            <a:r>
              <a:rPr dirty="0" spc="-265" b="1">
                <a:latin typeface="Verdana"/>
                <a:cs typeface="Verdana"/>
              </a:rPr>
              <a:t>d</a:t>
            </a:r>
            <a:r>
              <a:rPr dirty="0" spc="-135" b="1">
                <a:latin typeface="Verdana"/>
                <a:cs typeface="Verdana"/>
              </a:rPr>
              <a:t>i</a:t>
            </a:r>
            <a:r>
              <a:rPr dirty="0" spc="-290" b="1">
                <a:latin typeface="Verdana"/>
                <a:cs typeface="Verdana"/>
              </a:rPr>
              <a:t> </a:t>
            </a:r>
            <a:r>
              <a:rPr dirty="0" spc="-155" b="1">
                <a:latin typeface="Verdana"/>
                <a:cs typeface="Verdana"/>
              </a:rPr>
              <a:t>t</a:t>
            </a:r>
            <a:r>
              <a:rPr dirty="0" spc="-295" b="1">
                <a:latin typeface="Verdana"/>
                <a:cs typeface="Verdana"/>
              </a:rPr>
              <a:t>e</a:t>
            </a:r>
            <a:r>
              <a:rPr dirty="0" spc="-305" b="1">
                <a:latin typeface="Verdana"/>
                <a:cs typeface="Verdana"/>
              </a:rPr>
              <a:t>s</a:t>
            </a:r>
            <a:r>
              <a:rPr dirty="0" spc="-155" b="1">
                <a:latin typeface="Verdana"/>
                <a:cs typeface="Verdana"/>
              </a:rPr>
              <a:t>t</a:t>
            </a:r>
            <a:r>
              <a:rPr dirty="0" spc="-195" b="1">
                <a:latin typeface="Verdana"/>
                <a:cs typeface="Verdana"/>
              </a:rPr>
              <a:t>o,</a:t>
            </a:r>
            <a:r>
              <a:rPr dirty="0" spc="-290" b="1">
                <a:latin typeface="Verdana"/>
                <a:cs typeface="Verdana"/>
              </a:rPr>
              <a:t> </a:t>
            </a:r>
            <a:r>
              <a:rPr dirty="0" spc="-265" b="1">
                <a:latin typeface="Verdana"/>
                <a:cs typeface="Verdana"/>
              </a:rPr>
              <a:t>d</a:t>
            </a:r>
            <a:r>
              <a:rPr dirty="0" spc="-140" b="1">
                <a:latin typeface="Verdana"/>
                <a:cs typeface="Verdana"/>
              </a:rPr>
              <a:t>i</a:t>
            </a:r>
            <a:r>
              <a:rPr dirty="0" spc="-265" b="1">
                <a:latin typeface="Verdana"/>
                <a:cs typeface="Verdana"/>
              </a:rPr>
              <a:t>d</a:t>
            </a:r>
            <a:r>
              <a:rPr dirty="0" spc="-295" b="1">
                <a:latin typeface="Verdana"/>
                <a:cs typeface="Verdana"/>
              </a:rPr>
              <a:t>a</a:t>
            </a:r>
            <a:r>
              <a:rPr dirty="0" spc="-155" b="1">
                <a:latin typeface="Verdana"/>
                <a:cs typeface="Verdana"/>
              </a:rPr>
              <a:t>tt</a:t>
            </a:r>
            <a:r>
              <a:rPr dirty="0" spc="-140" b="1">
                <a:latin typeface="Verdana"/>
                <a:cs typeface="Verdana"/>
              </a:rPr>
              <a:t>i</a:t>
            </a:r>
            <a:r>
              <a:rPr dirty="0" spc="-240" b="1">
                <a:latin typeface="Verdana"/>
                <a:cs typeface="Verdana"/>
              </a:rPr>
              <a:t>c</a:t>
            </a:r>
            <a:r>
              <a:rPr dirty="0" spc="-145" b="1">
                <a:latin typeface="Verdana"/>
                <a:cs typeface="Verdana"/>
              </a:rPr>
              <a:t>i</a:t>
            </a:r>
            <a:r>
              <a:rPr dirty="0" spc="-125" b="1">
                <a:latin typeface="Verdana"/>
                <a:cs typeface="Verdana"/>
              </a:rPr>
              <a:t>,</a:t>
            </a:r>
            <a:r>
              <a:rPr dirty="0" spc="-290" b="1">
                <a:latin typeface="Verdana"/>
                <a:cs typeface="Verdana"/>
              </a:rPr>
              <a:t> </a:t>
            </a:r>
            <a:r>
              <a:rPr dirty="0" spc="-409" b="1">
                <a:latin typeface="Verdana"/>
                <a:cs typeface="Verdana"/>
              </a:rPr>
              <a:t>m</a:t>
            </a:r>
            <a:r>
              <a:rPr dirty="0" spc="-295" b="1">
                <a:latin typeface="Verdana"/>
                <a:cs typeface="Verdana"/>
              </a:rPr>
              <a:t>a</a:t>
            </a:r>
            <a:r>
              <a:rPr dirty="0" spc="-295" b="1">
                <a:latin typeface="Verdana"/>
                <a:cs typeface="Verdana"/>
              </a:rPr>
              <a:t>n</a:t>
            </a:r>
            <a:r>
              <a:rPr dirty="0" spc="-290" b="1">
                <a:latin typeface="Verdana"/>
                <a:cs typeface="Verdana"/>
              </a:rPr>
              <a:t>u</a:t>
            </a:r>
            <a:r>
              <a:rPr dirty="0" spc="-295" b="1">
                <a:latin typeface="Verdana"/>
                <a:cs typeface="Verdana"/>
              </a:rPr>
              <a:t>a</a:t>
            </a:r>
            <a:r>
              <a:rPr dirty="0" spc="-125" b="1">
                <a:latin typeface="Verdana"/>
                <a:cs typeface="Verdana"/>
              </a:rPr>
              <a:t>li</a:t>
            </a:r>
            <a:r>
              <a:rPr dirty="0" spc="-275" b="1">
                <a:latin typeface="Verdana"/>
                <a:cs typeface="Verdana"/>
              </a:rPr>
              <a:t> </a:t>
            </a:r>
            <a:r>
              <a:rPr dirty="0" spc="-45"/>
              <a:t>e  </a:t>
            </a:r>
            <a:r>
              <a:rPr dirty="0" spc="40"/>
              <a:t>l</a:t>
            </a:r>
            <a:r>
              <a:rPr dirty="0" spc="30"/>
              <a:t>i</a:t>
            </a:r>
            <a:r>
              <a:rPr dirty="0" spc="-10"/>
              <a:t>b</a:t>
            </a:r>
            <a:r>
              <a:rPr dirty="0" spc="-40"/>
              <a:t>r</a:t>
            </a:r>
            <a:r>
              <a:rPr dirty="0" spc="35"/>
              <a:t>i</a:t>
            </a:r>
            <a:r>
              <a:rPr dirty="0" spc="-235"/>
              <a:t> </a:t>
            </a:r>
            <a:r>
              <a:rPr dirty="0" spc="-20"/>
              <a:t>c</a:t>
            </a:r>
            <a:r>
              <a:rPr dirty="0" spc="-5"/>
              <a:t>o</a:t>
            </a:r>
            <a:r>
              <a:rPr dirty="0" spc="-35"/>
              <a:t>mm</a:t>
            </a:r>
            <a:r>
              <a:rPr dirty="0" spc="-75"/>
              <a:t>e</a:t>
            </a:r>
            <a:r>
              <a:rPr dirty="0" spc="-35"/>
              <a:t>n</a:t>
            </a:r>
            <a:r>
              <a:rPr dirty="0"/>
              <a:t>t</a:t>
            </a:r>
            <a:r>
              <a:rPr dirty="0" spc="-55"/>
              <a:t>a</a:t>
            </a:r>
            <a:r>
              <a:rPr dirty="0"/>
              <a:t>t</a:t>
            </a:r>
            <a:r>
              <a:rPr dirty="0" spc="25"/>
              <a:t>i</a:t>
            </a:r>
            <a:r>
              <a:rPr dirty="0" spc="-110"/>
              <a:t>.</a:t>
            </a:r>
          </a:p>
          <a:p>
            <a:pPr marL="6471285">
              <a:lnSpc>
                <a:spcPct val="100000"/>
              </a:lnSpc>
              <a:spcBef>
                <a:spcPts val="1100"/>
              </a:spcBef>
            </a:pPr>
            <a:r>
              <a:rPr dirty="0" sz="1600" spc="-140" i="1">
                <a:latin typeface="Verdana"/>
                <a:cs typeface="Verdana"/>
              </a:rPr>
              <a:t>wikibooks.org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0156" y="1938051"/>
            <a:ext cx="1718202" cy="1323017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11286"/>
            <a:ext cx="9143432" cy="18711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87514" y="216915"/>
            <a:ext cx="497078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270" i="1">
                <a:latin typeface="Verdana"/>
                <a:cs typeface="Verdana"/>
              </a:rPr>
              <a:t>W</a:t>
            </a:r>
            <a:r>
              <a:rPr dirty="0" spc="-385" i="1">
                <a:latin typeface="Verdana"/>
                <a:cs typeface="Verdana"/>
              </a:rPr>
              <a:t>i</a:t>
            </a:r>
            <a:r>
              <a:rPr dirty="0" spc="-600" i="1">
                <a:latin typeface="Verdana"/>
                <a:cs typeface="Verdana"/>
              </a:rPr>
              <a:t>k</a:t>
            </a:r>
            <a:r>
              <a:rPr dirty="0" spc="-305" i="1">
                <a:latin typeface="Verdana"/>
                <a:cs typeface="Verdana"/>
              </a:rPr>
              <a:t>i</a:t>
            </a:r>
            <a:r>
              <a:rPr dirty="0" spc="-610" i="1">
                <a:latin typeface="Verdana"/>
                <a:cs typeface="Verdana"/>
              </a:rPr>
              <a:t>v</a:t>
            </a:r>
            <a:r>
              <a:rPr dirty="0" spc="-625" i="1">
                <a:latin typeface="Verdana"/>
                <a:cs typeface="Verdana"/>
              </a:rPr>
              <a:t>o</a:t>
            </a:r>
            <a:r>
              <a:rPr dirty="0" spc="-620" i="1">
                <a:latin typeface="Verdana"/>
                <a:cs typeface="Verdana"/>
              </a:rPr>
              <a:t>y</a:t>
            </a:r>
            <a:r>
              <a:rPr dirty="0" spc="-475" i="1">
                <a:latin typeface="Verdana"/>
                <a:cs typeface="Verdana"/>
              </a:rPr>
              <a:t>a</a:t>
            </a:r>
            <a:r>
              <a:rPr dirty="0" spc="-625" i="1">
                <a:latin typeface="Verdana"/>
                <a:cs typeface="Verdana"/>
              </a:rPr>
              <a:t>g</a:t>
            </a:r>
            <a:r>
              <a:rPr dirty="0" spc="-675" i="1">
                <a:latin typeface="Verdana"/>
                <a:cs typeface="Verdana"/>
              </a:rPr>
              <a:t>e</a:t>
            </a:r>
            <a:r>
              <a:rPr dirty="0" spc="-575" i="1">
                <a:latin typeface="Verdana"/>
                <a:cs typeface="Verdana"/>
              </a:rPr>
              <a:t> </a:t>
            </a:r>
            <a:r>
              <a:rPr dirty="0" spc="-305"/>
              <a:t>e</a:t>
            </a:r>
            <a:r>
              <a:rPr dirty="0" spc="-385"/>
              <a:t> </a:t>
            </a:r>
            <a:r>
              <a:rPr dirty="0" spc="-1270" i="1">
                <a:latin typeface="Verdana"/>
                <a:cs typeface="Verdana"/>
              </a:rPr>
              <a:t>W</a:t>
            </a:r>
            <a:r>
              <a:rPr dirty="0" spc="-385" i="1">
                <a:latin typeface="Verdana"/>
                <a:cs typeface="Verdana"/>
              </a:rPr>
              <a:t>i</a:t>
            </a:r>
            <a:r>
              <a:rPr dirty="0" spc="-600" i="1">
                <a:latin typeface="Verdana"/>
                <a:cs typeface="Verdana"/>
              </a:rPr>
              <a:t>k</a:t>
            </a:r>
            <a:r>
              <a:rPr dirty="0" spc="-305" i="1">
                <a:latin typeface="Verdana"/>
                <a:cs typeface="Verdana"/>
              </a:rPr>
              <a:t>i</a:t>
            </a:r>
            <a:r>
              <a:rPr dirty="0" spc="-625" i="1">
                <a:latin typeface="Verdana"/>
                <a:cs typeface="Verdana"/>
              </a:rPr>
              <a:t>d</a:t>
            </a:r>
            <a:r>
              <a:rPr dirty="0" spc="-475" i="1">
                <a:latin typeface="Verdana"/>
                <a:cs typeface="Verdana"/>
              </a:rPr>
              <a:t>a</a:t>
            </a:r>
            <a:r>
              <a:rPr dirty="0" spc="-365" i="1">
                <a:latin typeface="Verdana"/>
                <a:cs typeface="Verdana"/>
              </a:rPr>
              <a:t>t</a:t>
            </a:r>
            <a:r>
              <a:rPr dirty="0" spc="-465" i="1">
                <a:latin typeface="Verdana"/>
                <a:cs typeface="Verdana"/>
              </a:rPr>
              <a:t>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40026" y="4430267"/>
            <a:ext cx="5965825" cy="17805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6195">
              <a:lnSpc>
                <a:spcPct val="150000"/>
              </a:lnSpc>
              <a:spcBef>
                <a:spcPts val="100"/>
              </a:spcBef>
            </a:pPr>
            <a:r>
              <a:rPr dirty="0" sz="2000" spc="-105">
                <a:latin typeface="Tahoma"/>
                <a:cs typeface="Tahoma"/>
              </a:rPr>
              <a:t>D</a:t>
            </a:r>
            <a:r>
              <a:rPr dirty="0" sz="2000" spc="-75">
                <a:latin typeface="Tahoma"/>
                <a:cs typeface="Tahoma"/>
              </a:rPr>
              <a:t>a</a:t>
            </a:r>
            <a:r>
              <a:rPr dirty="0" sz="2000">
                <a:latin typeface="Tahoma"/>
                <a:cs typeface="Tahoma"/>
              </a:rPr>
              <a:t>t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 spc="-10">
                <a:latin typeface="Tahoma"/>
                <a:cs typeface="Tahoma"/>
              </a:rPr>
              <a:t>b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 spc="-60">
                <a:latin typeface="Tahoma"/>
                <a:cs typeface="Tahoma"/>
              </a:rPr>
              <a:t>s</a:t>
            </a:r>
            <a:r>
              <a:rPr dirty="0" sz="2000" spc="-65">
                <a:latin typeface="Tahoma"/>
                <a:cs typeface="Tahoma"/>
              </a:rPr>
              <a:t>e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35">
                <a:latin typeface="Tahoma"/>
                <a:cs typeface="Tahoma"/>
              </a:rPr>
              <a:t>u</a:t>
            </a:r>
            <a:r>
              <a:rPr dirty="0" sz="2000" spc="-20">
                <a:latin typeface="Tahoma"/>
                <a:cs typeface="Tahoma"/>
              </a:rPr>
              <a:t>n</a:t>
            </a:r>
            <a:r>
              <a:rPr dirty="0" sz="2000" spc="-20">
                <a:latin typeface="Tahoma"/>
                <a:cs typeface="Tahoma"/>
              </a:rPr>
              <a:t>i</a:t>
            </a:r>
            <a:r>
              <a:rPr dirty="0" sz="2000" spc="-20">
                <a:latin typeface="Tahoma"/>
                <a:cs typeface="Tahoma"/>
              </a:rPr>
              <a:t>v</a:t>
            </a:r>
            <a:r>
              <a:rPr dirty="0" sz="2000" spc="-65">
                <a:latin typeface="Tahoma"/>
                <a:cs typeface="Tahoma"/>
              </a:rPr>
              <a:t>e</a:t>
            </a:r>
            <a:r>
              <a:rPr dirty="0" sz="2000" spc="-35">
                <a:latin typeface="Tahoma"/>
                <a:cs typeface="Tahoma"/>
              </a:rPr>
              <a:t>r</a:t>
            </a:r>
            <a:r>
              <a:rPr dirty="0" sz="2000" spc="-60">
                <a:latin typeface="Tahoma"/>
                <a:cs typeface="Tahoma"/>
              </a:rPr>
              <a:t>s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 spc="50">
                <a:latin typeface="Tahoma"/>
                <a:cs typeface="Tahoma"/>
              </a:rPr>
              <a:t>l</a:t>
            </a:r>
            <a:r>
              <a:rPr dirty="0" sz="2000" spc="-65">
                <a:latin typeface="Tahoma"/>
                <a:cs typeface="Tahoma"/>
              </a:rPr>
              <a:t>e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>
                <a:latin typeface="Tahoma"/>
                <a:cs typeface="Tahoma"/>
              </a:rPr>
              <a:t>d</a:t>
            </a:r>
            <a:r>
              <a:rPr dirty="0" sz="2000" spc="35">
                <a:latin typeface="Tahoma"/>
                <a:cs typeface="Tahoma"/>
              </a:rPr>
              <a:t>i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>
                <a:latin typeface="Tahoma"/>
                <a:cs typeface="Tahoma"/>
              </a:rPr>
              <a:t>d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>
                <a:latin typeface="Tahoma"/>
                <a:cs typeface="Tahoma"/>
              </a:rPr>
              <a:t>t</a:t>
            </a:r>
            <a:r>
              <a:rPr dirty="0" sz="2000" spc="35">
                <a:latin typeface="Tahoma"/>
                <a:cs typeface="Tahoma"/>
              </a:rPr>
              <a:t>i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60">
                <a:latin typeface="Tahoma"/>
                <a:cs typeface="Tahoma"/>
              </a:rPr>
              <a:t>s</a:t>
            </a:r>
            <a:r>
              <a:rPr dirty="0" sz="2000">
                <a:latin typeface="Tahoma"/>
                <a:cs typeface="Tahoma"/>
              </a:rPr>
              <a:t>t</a:t>
            </a:r>
            <a:r>
              <a:rPr dirty="0" sz="2000" spc="-25">
                <a:latin typeface="Tahoma"/>
                <a:cs typeface="Tahoma"/>
              </a:rPr>
              <a:t>r</a:t>
            </a:r>
            <a:r>
              <a:rPr dirty="0" sz="2000" spc="-35">
                <a:latin typeface="Tahoma"/>
                <a:cs typeface="Tahoma"/>
              </a:rPr>
              <a:t>u</a:t>
            </a:r>
            <a:r>
              <a:rPr dirty="0" sz="2000">
                <a:latin typeface="Tahoma"/>
                <a:cs typeface="Tahoma"/>
              </a:rPr>
              <a:t>tt</a:t>
            </a:r>
            <a:r>
              <a:rPr dirty="0" sz="2000" spc="-35">
                <a:latin typeface="Tahoma"/>
                <a:cs typeface="Tahoma"/>
              </a:rPr>
              <a:t>u</a:t>
            </a:r>
            <a:r>
              <a:rPr dirty="0" sz="2000" spc="-25">
                <a:latin typeface="Tahoma"/>
                <a:cs typeface="Tahoma"/>
              </a:rPr>
              <a:t>r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>
                <a:latin typeface="Tahoma"/>
                <a:cs typeface="Tahoma"/>
              </a:rPr>
              <a:t>t</a:t>
            </a:r>
            <a:r>
              <a:rPr dirty="0" sz="2000" spc="-45">
                <a:latin typeface="Tahoma"/>
                <a:cs typeface="Tahoma"/>
              </a:rPr>
              <a:t>i</a:t>
            </a:r>
            <a:r>
              <a:rPr dirty="0" sz="2000" spc="-45">
                <a:latin typeface="Tahoma"/>
                <a:cs typeface="Tahoma"/>
              </a:rPr>
              <a:t>,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15">
                <a:latin typeface="Tahoma"/>
                <a:cs typeface="Tahoma"/>
              </a:rPr>
              <a:t>c</a:t>
            </a:r>
            <a:r>
              <a:rPr dirty="0" sz="2000" spc="-5">
                <a:latin typeface="Tahoma"/>
                <a:cs typeface="Tahoma"/>
              </a:rPr>
              <a:t>o</a:t>
            </a:r>
            <a:r>
              <a:rPr dirty="0" sz="2000" spc="-20">
                <a:latin typeface="Tahoma"/>
                <a:cs typeface="Tahoma"/>
              </a:rPr>
              <a:t>n</a:t>
            </a:r>
            <a:r>
              <a:rPr dirty="0" sz="2000" spc="-60">
                <a:latin typeface="Tahoma"/>
                <a:cs typeface="Tahoma"/>
              </a:rPr>
              <a:t>s</a:t>
            </a:r>
            <a:r>
              <a:rPr dirty="0" sz="2000" spc="-35">
                <a:latin typeface="Tahoma"/>
                <a:cs typeface="Tahoma"/>
              </a:rPr>
              <a:t>u</a:t>
            </a:r>
            <a:r>
              <a:rPr dirty="0" sz="2000" spc="50">
                <a:latin typeface="Tahoma"/>
                <a:cs typeface="Tahoma"/>
              </a:rPr>
              <a:t>l</a:t>
            </a:r>
            <a:r>
              <a:rPr dirty="0" sz="2000">
                <a:latin typeface="Tahoma"/>
                <a:cs typeface="Tahoma"/>
              </a:rPr>
              <a:t>t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 spc="-10">
                <a:latin typeface="Tahoma"/>
                <a:cs typeface="Tahoma"/>
              </a:rPr>
              <a:t>b</a:t>
            </a:r>
            <a:r>
              <a:rPr dirty="0" sz="2000" spc="30">
                <a:latin typeface="Tahoma"/>
                <a:cs typeface="Tahoma"/>
              </a:rPr>
              <a:t>i</a:t>
            </a:r>
            <a:r>
              <a:rPr dirty="0" sz="2000" spc="40">
                <a:latin typeface="Tahoma"/>
                <a:cs typeface="Tahoma"/>
              </a:rPr>
              <a:t>l</a:t>
            </a:r>
            <a:r>
              <a:rPr dirty="0" sz="2000" spc="-65">
                <a:latin typeface="Tahoma"/>
                <a:cs typeface="Tahoma"/>
              </a:rPr>
              <a:t>e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45">
                <a:latin typeface="Tahoma"/>
                <a:cs typeface="Tahoma"/>
              </a:rPr>
              <a:t>e  </a:t>
            </a:r>
            <a:r>
              <a:rPr dirty="0" sz="2000" spc="-10">
                <a:latin typeface="Tahoma"/>
                <a:cs typeface="Tahoma"/>
              </a:rPr>
              <a:t>modificabile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20">
                <a:latin typeface="Tahoma"/>
                <a:cs typeface="Tahoma"/>
              </a:rPr>
              <a:t>da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>
                <a:latin typeface="Tahoma"/>
                <a:cs typeface="Tahoma"/>
              </a:rPr>
              <a:t>tutti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65">
                <a:latin typeface="Tahoma"/>
                <a:cs typeface="Tahoma"/>
              </a:rPr>
              <a:t>e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20">
                <a:latin typeface="Tahoma"/>
                <a:cs typeface="Tahoma"/>
              </a:rPr>
              <a:t>impiegato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20">
                <a:latin typeface="Tahoma"/>
                <a:cs typeface="Tahoma"/>
              </a:rPr>
              <a:t>nei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20">
                <a:latin typeface="Tahoma"/>
                <a:cs typeface="Tahoma"/>
              </a:rPr>
              <a:t>progetti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35">
                <a:latin typeface="Tahoma"/>
                <a:cs typeface="Tahoma"/>
              </a:rPr>
              <a:t>Wikimedia </a:t>
            </a:r>
            <a:r>
              <a:rPr dirty="0" sz="2000" spc="-610">
                <a:latin typeface="Tahoma"/>
                <a:cs typeface="Tahoma"/>
              </a:rPr>
              <a:t> </a:t>
            </a:r>
            <a:r>
              <a:rPr dirty="0" sz="2000" spc="-120">
                <a:latin typeface="Tahoma"/>
                <a:cs typeface="Tahoma"/>
              </a:rPr>
              <a:t>(2012).</a:t>
            </a:r>
            <a:endParaRPr sz="2000">
              <a:latin typeface="Tahoma"/>
              <a:cs typeface="Tahoma"/>
            </a:endParaRPr>
          </a:p>
          <a:p>
            <a:pPr algn="r" marR="5080">
              <a:lnSpc>
                <a:spcPct val="100000"/>
              </a:lnSpc>
              <a:spcBef>
                <a:spcPts val="1095"/>
              </a:spcBef>
            </a:pPr>
            <a:r>
              <a:rPr dirty="0" sz="1600" spc="-125" i="1">
                <a:latin typeface="Verdana"/>
                <a:cs typeface="Verdana"/>
              </a:rPr>
              <a:t>wikidata.org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6916" y="4611263"/>
            <a:ext cx="1796031" cy="9894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4190" y="1961626"/>
            <a:ext cx="1469479" cy="146948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265527" y="2456778"/>
            <a:ext cx="1041400" cy="12700"/>
          </a:xfrm>
          <a:custGeom>
            <a:avLst/>
            <a:gdLst/>
            <a:ahLst/>
            <a:cxnLst/>
            <a:rect l="l" t="t" r="r" b="b"/>
            <a:pathLst>
              <a:path w="1041400" h="12700">
                <a:moveTo>
                  <a:pt x="1041400" y="0"/>
                </a:moveTo>
                <a:lnTo>
                  <a:pt x="0" y="0"/>
                </a:lnTo>
                <a:lnTo>
                  <a:pt x="0" y="12700"/>
                </a:lnTo>
                <a:lnTo>
                  <a:pt x="1041400" y="12700"/>
                </a:lnTo>
                <a:lnTo>
                  <a:pt x="1041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440026" y="1922779"/>
            <a:ext cx="5485130" cy="11410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2500"/>
              </a:lnSpc>
              <a:spcBef>
                <a:spcPts val="100"/>
              </a:spcBef>
            </a:pPr>
            <a:r>
              <a:rPr dirty="0" sz="2400" spc="-60">
                <a:latin typeface="Tahoma"/>
                <a:cs typeface="Tahoma"/>
              </a:rPr>
              <a:t>Gu</a:t>
            </a:r>
            <a:r>
              <a:rPr dirty="0" sz="2400" spc="-25">
                <a:latin typeface="Tahoma"/>
                <a:cs typeface="Tahoma"/>
              </a:rPr>
              <a:t>i</a:t>
            </a:r>
            <a:r>
              <a:rPr dirty="0" sz="2400" spc="10">
                <a:latin typeface="Tahoma"/>
                <a:cs typeface="Tahoma"/>
              </a:rPr>
              <a:t>d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10">
                <a:latin typeface="Tahoma"/>
                <a:cs typeface="Tahoma"/>
              </a:rPr>
              <a:t>t</a:t>
            </a:r>
            <a:r>
              <a:rPr dirty="0" sz="2400" spc="-30">
                <a:latin typeface="Tahoma"/>
                <a:cs typeface="Tahoma"/>
              </a:rPr>
              <a:t>u</a:t>
            </a:r>
            <a:r>
              <a:rPr dirty="0" sz="2400" spc="-35">
                <a:latin typeface="Tahoma"/>
                <a:cs typeface="Tahoma"/>
              </a:rPr>
              <a:t>r</a:t>
            </a:r>
            <a:r>
              <a:rPr dirty="0" sz="2400" spc="35">
                <a:latin typeface="Tahoma"/>
                <a:cs typeface="Tahoma"/>
              </a:rPr>
              <a:t>i</a:t>
            </a:r>
            <a:r>
              <a:rPr dirty="0" sz="2400" spc="-80">
                <a:latin typeface="Tahoma"/>
                <a:cs typeface="Tahoma"/>
              </a:rPr>
              <a:t>s</a:t>
            </a:r>
            <a:r>
              <a:rPr dirty="0" sz="2400" spc="30">
                <a:latin typeface="Tahoma"/>
                <a:cs typeface="Tahoma"/>
              </a:rPr>
              <a:t>t</a:t>
            </a:r>
            <a:r>
              <a:rPr dirty="0" sz="2400" spc="15">
                <a:latin typeface="Tahoma"/>
                <a:cs typeface="Tahoma"/>
              </a:rPr>
              <a:t>i</a:t>
            </a:r>
            <a:r>
              <a:rPr dirty="0" sz="2400" spc="-10">
                <a:latin typeface="Tahoma"/>
                <a:cs typeface="Tahoma"/>
              </a:rPr>
              <a:t>c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20">
                <a:latin typeface="Tahoma"/>
                <a:cs typeface="Tahoma"/>
              </a:rPr>
              <a:t>mo</a:t>
            </a:r>
            <a:r>
              <a:rPr dirty="0" sz="2400" spc="-35">
                <a:latin typeface="Tahoma"/>
                <a:cs typeface="Tahoma"/>
              </a:rPr>
              <a:t>n</a:t>
            </a:r>
            <a:r>
              <a:rPr dirty="0" sz="2400" spc="5">
                <a:latin typeface="Tahoma"/>
                <a:cs typeface="Tahoma"/>
              </a:rPr>
              <a:t>d</a:t>
            </a:r>
            <a:r>
              <a:rPr dirty="0" sz="2400" spc="-10">
                <a:latin typeface="Tahoma"/>
                <a:cs typeface="Tahoma"/>
              </a:rPr>
              <a:t>i</a:t>
            </a:r>
            <a:r>
              <a:rPr dirty="0" sz="2400" spc="-10">
                <a:latin typeface="Tahoma"/>
                <a:cs typeface="Tahoma"/>
              </a:rPr>
              <a:t>a</a:t>
            </a:r>
            <a:r>
              <a:rPr dirty="0" sz="2400" spc="55">
                <a:latin typeface="Tahoma"/>
                <a:cs typeface="Tahoma"/>
              </a:rPr>
              <a:t>l</a:t>
            </a:r>
            <a:r>
              <a:rPr dirty="0" sz="2400" spc="-75">
                <a:latin typeface="Tahoma"/>
                <a:cs typeface="Tahoma"/>
              </a:rPr>
              <a:t>e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-120">
                <a:latin typeface="Tahoma"/>
                <a:cs typeface="Tahoma"/>
              </a:rPr>
              <a:t>gg</a:t>
            </a:r>
            <a:r>
              <a:rPr dirty="0" sz="2400" spc="10">
                <a:latin typeface="Tahoma"/>
                <a:cs typeface="Tahoma"/>
              </a:rPr>
              <a:t>io</a:t>
            </a:r>
            <a:r>
              <a:rPr dirty="0" sz="2400" spc="-35">
                <a:latin typeface="Tahoma"/>
                <a:cs typeface="Tahoma"/>
              </a:rPr>
              <a:t>r</a:t>
            </a:r>
            <a:r>
              <a:rPr dirty="0" sz="2400" spc="-35">
                <a:latin typeface="Tahoma"/>
                <a:cs typeface="Tahoma"/>
              </a:rPr>
              <a:t>n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30">
                <a:latin typeface="Tahoma"/>
                <a:cs typeface="Tahoma"/>
              </a:rPr>
              <a:t>bil</a:t>
            </a:r>
            <a:r>
              <a:rPr dirty="0" sz="2400" spc="-75">
                <a:latin typeface="Tahoma"/>
                <a:cs typeface="Tahoma"/>
              </a:rPr>
              <a:t>e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75">
                <a:latin typeface="Tahoma"/>
                <a:cs typeface="Tahoma"/>
              </a:rPr>
              <a:t>e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5">
                <a:latin typeface="Tahoma"/>
                <a:cs typeface="Tahoma"/>
              </a:rPr>
              <a:t>d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75">
                <a:latin typeface="Tahoma"/>
                <a:cs typeface="Tahoma"/>
              </a:rPr>
              <a:t>l  </a:t>
            </a:r>
            <a:r>
              <a:rPr dirty="0" sz="2400" spc="-10">
                <a:latin typeface="Tahoma"/>
                <a:cs typeface="Tahoma"/>
              </a:rPr>
              <a:t>c</a:t>
            </a:r>
            <a:r>
              <a:rPr dirty="0" sz="2400" spc="-15">
                <a:latin typeface="Tahoma"/>
                <a:cs typeface="Tahoma"/>
              </a:rPr>
              <a:t>o</a:t>
            </a:r>
            <a:r>
              <a:rPr dirty="0" sz="2400" spc="-35">
                <a:latin typeface="Tahoma"/>
                <a:cs typeface="Tahoma"/>
              </a:rPr>
              <a:t>n</a:t>
            </a:r>
            <a:r>
              <a:rPr dirty="0" sz="2400">
                <a:latin typeface="Tahoma"/>
                <a:cs typeface="Tahoma"/>
              </a:rPr>
              <a:t>t</a:t>
            </a:r>
            <a:r>
              <a:rPr dirty="0" sz="2400" spc="-80">
                <a:latin typeface="Tahoma"/>
                <a:cs typeface="Tahoma"/>
              </a:rPr>
              <a:t>e</a:t>
            </a:r>
            <a:r>
              <a:rPr dirty="0" sz="2400" spc="-35">
                <a:latin typeface="Tahoma"/>
                <a:cs typeface="Tahoma"/>
              </a:rPr>
              <a:t>n</a:t>
            </a:r>
            <a:r>
              <a:rPr dirty="0" sz="2400" spc="-45">
                <a:latin typeface="Tahoma"/>
                <a:cs typeface="Tahoma"/>
              </a:rPr>
              <a:t>u</a:t>
            </a:r>
            <a:r>
              <a:rPr dirty="0" sz="2400">
                <a:latin typeface="Tahoma"/>
                <a:cs typeface="Tahoma"/>
              </a:rPr>
              <a:t>t</a:t>
            </a:r>
            <a:r>
              <a:rPr dirty="0" sz="2400" spc="-5">
                <a:latin typeface="Tahoma"/>
                <a:cs typeface="Tahoma"/>
              </a:rPr>
              <a:t>o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55">
                <a:latin typeface="Tahoma"/>
                <a:cs typeface="Tahoma"/>
              </a:rPr>
              <a:t>l</a:t>
            </a:r>
            <a:r>
              <a:rPr dirty="0" sz="2400" spc="35">
                <a:latin typeface="Tahoma"/>
                <a:cs typeface="Tahoma"/>
              </a:rPr>
              <a:t>i</a:t>
            </a:r>
            <a:r>
              <a:rPr dirty="0" sz="2400" spc="-5">
                <a:latin typeface="Tahoma"/>
                <a:cs typeface="Tahoma"/>
              </a:rPr>
              <a:t>b</a:t>
            </a:r>
            <a:r>
              <a:rPr dirty="0" sz="2400" spc="-80">
                <a:latin typeface="Tahoma"/>
                <a:cs typeface="Tahoma"/>
              </a:rPr>
              <a:t>e</a:t>
            </a:r>
            <a:r>
              <a:rPr dirty="0" sz="2400" spc="-15">
                <a:latin typeface="Tahoma"/>
                <a:cs typeface="Tahoma"/>
              </a:rPr>
              <a:t>r</a:t>
            </a:r>
            <a:r>
              <a:rPr dirty="0" sz="2400" spc="-30">
                <a:latin typeface="Tahoma"/>
                <a:cs typeface="Tahoma"/>
              </a:rPr>
              <a:t>o</a:t>
            </a:r>
            <a:r>
              <a:rPr dirty="0" sz="2400" spc="-130">
                <a:latin typeface="Tahoma"/>
                <a:cs typeface="Tahoma"/>
              </a:rPr>
              <a:t>.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88417" y="3179571"/>
            <a:ext cx="131762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145" i="1">
                <a:latin typeface="Verdana"/>
                <a:cs typeface="Verdana"/>
              </a:rPr>
              <a:t>wikivoyage.org</a:t>
            </a:r>
            <a:endParaRPr sz="1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11286"/>
            <a:ext cx="9143432" cy="18711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55007" y="216915"/>
            <a:ext cx="443674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270" i="1">
                <a:latin typeface="Verdana"/>
                <a:cs typeface="Verdana"/>
              </a:rPr>
              <a:t>W</a:t>
            </a:r>
            <a:r>
              <a:rPr dirty="0" spc="-385" i="1">
                <a:latin typeface="Verdana"/>
                <a:cs typeface="Verdana"/>
              </a:rPr>
              <a:t>i</a:t>
            </a:r>
            <a:r>
              <a:rPr dirty="0" spc="-600" i="1">
                <a:latin typeface="Verdana"/>
                <a:cs typeface="Verdana"/>
              </a:rPr>
              <a:t>k</a:t>
            </a:r>
            <a:r>
              <a:rPr dirty="0" spc="-305" i="1">
                <a:latin typeface="Verdana"/>
                <a:cs typeface="Verdana"/>
              </a:rPr>
              <a:t>i</a:t>
            </a:r>
            <a:r>
              <a:rPr dirty="0" spc="-610" i="1">
                <a:latin typeface="Verdana"/>
                <a:cs typeface="Verdana"/>
              </a:rPr>
              <a:t>v</a:t>
            </a:r>
            <a:r>
              <a:rPr dirty="0" spc="-685" i="1">
                <a:latin typeface="Verdana"/>
                <a:cs typeface="Verdana"/>
              </a:rPr>
              <a:t>e</a:t>
            </a:r>
            <a:r>
              <a:rPr dirty="0" spc="-455" i="1">
                <a:latin typeface="Verdana"/>
                <a:cs typeface="Verdana"/>
              </a:rPr>
              <a:t>r</a:t>
            </a:r>
            <a:r>
              <a:rPr dirty="0" spc="-690" i="1">
                <a:latin typeface="Verdana"/>
                <a:cs typeface="Verdana"/>
              </a:rPr>
              <a:t>s</a:t>
            </a:r>
            <a:r>
              <a:rPr dirty="0" spc="-310" i="1">
                <a:latin typeface="Verdana"/>
                <a:cs typeface="Verdana"/>
              </a:rPr>
              <a:t>i</a:t>
            </a:r>
            <a:r>
              <a:rPr dirty="0" spc="-365" i="1">
                <a:latin typeface="Verdana"/>
                <a:cs typeface="Verdana"/>
              </a:rPr>
              <a:t>t</a:t>
            </a:r>
            <a:r>
              <a:rPr dirty="0" spc="-465" i="1">
                <a:latin typeface="Verdana"/>
                <a:cs typeface="Verdana"/>
              </a:rPr>
              <a:t>à</a:t>
            </a:r>
            <a:r>
              <a:rPr dirty="0" spc="-595" i="1">
                <a:latin typeface="Verdana"/>
                <a:cs typeface="Verdana"/>
              </a:rPr>
              <a:t> </a:t>
            </a:r>
            <a:r>
              <a:rPr dirty="0" spc="-675" i="1">
                <a:latin typeface="Verdana"/>
                <a:cs typeface="Verdana"/>
              </a:rPr>
              <a:t>e</a:t>
            </a:r>
            <a:r>
              <a:rPr dirty="0" spc="-595" i="1">
                <a:latin typeface="Verdana"/>
                <a:cs typeface="Verdana"/>
              </a:rPr>
              <a:t> </a:t>
            </a:r>
            <a:r>
              <a:rPr dirty="0" spc="-800" i="1">
                <a:latin typeface="Verdana"/>
                <a:cs typeface="Verdana"/>
              </a:rPr>
              <a:t>V</a:t>
            </a:r>
            <a:r>
              <a:rPr dirty="0" spc="-355" i="1">
                <a:latin typeface="Verdana"/>
                <a:cs typeface="Verdana"/>
              </a:rPr>
              <a:t>i</a:t>
            </a:r>
            <a:r>
              <a:rPr dirty="0" spc="-590" i="1">
                <a:latin typeface="Verdana"/>
                <a:cs typeface="Verdana"/>
              </a:rPr>
              <a:t>k</a:t>
            </a:r>
            <a:r>
              <a:rPr dirty="0" spc="-310" i="1">
                <a:latin typeface="Verdana"/>
                <a:cs typeface="Verdana"/>
              </a:rPr>
              <a:t>i</a:t>
            </a:r>
            <a:r>
              <a:rPr dirty="0" spc="-625" i="1">
                <a:latin typeface="Verdana"/>
                <a:cs typeface="Verdana"/>
              </a:rPr>
              <a:t>d</a:t>
            </a:r>
            <a:r>
              <a:rPr dirty="0" spc="-310" i="1">
                <a:latin typeface="Verdana"/>
                <a:cs typeface="Verdana"/>
              </a:rPr>
              <a:t>i</a:t>
            </a:r>
            <a:r>
              <a:rPr dirty="0" spc="-465" i="1">
                <a:latin typeface="Verdana"/>
                <a:cs typeface="Verdana"/>
              </a:rPr>
              <a:t>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40026" y="4430267"/>
            <a:ext cx="5965825" cy="17805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6990">
              <a:lnSpc>
                <a:spcPct val="150000"/>
              </a:lnSpc>
              <a:spcBef>
                <a:spcPts val="100"/>
              </a:spcBef>
            </a:pPr>
            <a:r>
              <a:rPr dirty="0" sz="2000" spc="-35">
                <a:latin typeface="Tahoma"/>
                <a:cs typeface="Tahoma"/>
              </a:rPr>
              <a:t>N</a:t>
            </a:r>
            <a:r>
              <a:rPr dirty="0" sz="2000" spc="-20">
                <a:latin typeface="Tahoma"/>
                <a:cs typeface="Tahoma"/>
              </a:rPr>
              <a:t>o</a:t>
            </a:r>
            <a:r>
              <a:rPr dirty="0" sz="2000" spc="-25">
                <a:latin typeface="Tahoma"/>
                <a:cs typeface="Tahoma"/>
              </a:rPr>
              <a:t>n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35">
                <a:latin typeface="Tahoma"/>
                <a:cs typeface="Tahoma"/>
              </a:rPr>
              <a:t>u</a:t>
            </a:r>
            <a:r>
              <a:rPr dirty="0" sz="2000" spc="-25">
                <a:latin typeface="Tahoma"/>
                <a:cs typeface="Tahoma"/>
              </a:rPr>
              <a:t>n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>
                <a:latin typeface="Tahoma"/>
                <a:cs typeface="Tahoma"/>
              </a:rPr>
              <a:t>p</a:t>
            </a:r>
            <a:r>
              <a:rPr dirty="0" sz="2000" spc="-25">
                <a:latin typeface="Tahoma"/>
                <a:cs typeface="Tahoma"/>
              </a:rPr>
              <a:t>r</a:t>
            </a:r>
            <a:r>
              <a:rPr dirty="0" sz="2000" spc="-20">
                <a:latin typeface="Tahoma"/>
                <a:cs typeface="Tahoma"/>
              </a:rPr>
              <a:t>o</a:t>
            </a:r>
            <a:r>
              <a:rPr dirty="0" sz="2000" spc="-110">
                <a:latin typeface="Tahoma"/>
                <a:cs typeface="Tahoma"/>
              </a:rPr>
              <a:t>g</a:t>
            </a:r>
            <a:r>
              <a:rPr dirty="0" sz="2000" spc="-75">
                <a:latin typeface="Tahoma"/>
                <a:cs typeface="Tahoma"/>
              </a:rPr>
              <a:t>e</a:t>
            </a:r>
            <a:r>
              <a:rPr dirty="0" sz="2000">
                <a:latin typeface="Tahoma"/>
                <a:cs typeface="Tahoma"/>
              </a:rPr>
              <a:t>tt</a:t>
            </a:r>
            <a:r>
              <a:rPr dirty="0" sz="2000" spc="-5">
                <a:latin typeface="Tahoma"/>
                <a:cs typeface="Tahoma"/>
              </a:rPr>
              <a:t>o</a:t>
            </a:r>
            <a:r>
              <a:rPr dirty="0" sz="2000" spc="-229">
                <a:latin typeface="Tahoma"/>
                <a:cs typeface="Tahoma"/>
              </a:rPr>
              <a:t> </a:t>
            </a:r>
            <a:r>
              <a:rPr dirty="0" sz="2000" spc="-160">
                <a:latin typeface="Tahoma"/>
                <a:cs typeface="Tahoma"/>
              </a:rPr>
              <a:t>W</a:t>
            </a:r>
            <a:r>
              <a:rPr dirty="0" sz="2000" spc="-50">
                <a:latin typeface="Tahoma"/>
                <a:cs typeface="Tahoma"/>
              </a:rPr>
              <a:t>i</a:t>
            </a:r>
            <a:r>
              <a:rPr dirty="0" sz="2000" spc="-15">
                <a:latin typeface="Tahoma"/>
                <a:cs typeface="Tahoma"/>
              </a:rPr>
              <a:t>k</a:t>
            </a:r>
            <a:r>
              <a:rPr dirty="0" sz="2000" spc="25">
                <a:latin typeface="Tahoma"/>
                <a:cs typeface="Tahoma"/>
              </a:rPr>
              <a:t>i</a:t>
            </a:r>
            <a:r>
              <a:rPr dirty="0" sz="2000" spc="-35">
                <a:latin typeface="Tahoma"/>
                <a:cs typeface="Tahoma"/>
              </a:rPr>
              <a:t>m</a:t>
            </a:r>
            <a:r>
              <a:rPr dirty="0" sz="2000" spc="-75">
                <a:latin typeface="Tahoma"/>
                <a:cs typeface="Tahoma"/>
              </a:rPr>
              <a:t>e</a:t>
            </a:r>
            <a:r>
              <a:rPr dirty="0" sz="2000" spc="25">
                <a:latin typeface="Tahoma"/>
                <a:cs typeface="Tahoma"/>
              </a:rPr>
              <a:t>d</a:t>
            </a:r>
            <a:r>
              <a:rPr dirty="0" sz="2000">
                <a:latin typeface="Tahoma"/>
                <a:cs typeface="Tahoma"/>
              </a:rPr>
              <a:t>i</a:t>
            </a:r>
            <a:r>
              <a:rPr dirty="0" sz="2000" spc="-55">
                <a:latin typeface="Tahoma"/>
                <a:cs typeface="Tahoma"/>
              </a:rPr>
              <a:t>a</a:t>
            </a:r>
            <a:r>
              <a:rPr dirty="0" sz="2000" spc="-110">
                <a:latin typeface="Tahoma"/>
                <a:cs typeface="Tahoma"/>
              </a:rPr>
              <a:t>,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70">
                <a:latin typeface="Tahoma"/>
                <a:cs typeface="Tahoma"/>
              </a:rPr>
              <a:t>e</a:t>
            </a:r>
            <a:r>
              <a:rPr dirty="0" sz="2000" spc="-35">
                <a:latin typeface="Tahoma"/>
                <a:cs typeface="Tahoma"/>
              </a:rPr>
              <a:t>n</a:t>
            </a:r>
            <a:r>
              <a:rPr dirty="0" sz="2000" spc="-20">
                <a:latin typeface="Tahoma"/>
                <a:cs typeface="Tahoma"/>
              </a:rPr>
              <a:t>c</a:t>
            </a:r>
            <a:r>
              <a:rPr dirty="0" sz="2000" spc="30">
                <a:latin typeface="Tahoma"/>
                <a:cs typeface="Tahoma"/>
              </a:rPr>
              <a:t>i</a:t>
            </a:r>
            <a:r>
              <a:rPr dirty="0" sz="2000" spc="-20">
                <a:latin typeface="Tahoma"/>
                <a:cs typeface="Tahoma"/>
              </a:rPr>
              <a:t>c</a:t>
            </a:r>
            <a:r>
              <a:rPr dirty="0" sz="2000" spc="25">
                <a:latin typeface="Tahoma"/>
                <a:cs typeface="Tahoma"/>
              </a:rPr>
              <a:t>lo</a:t>
            </a:r>
            <a:r>
              <a:rPr dirty="0" sz="2000" spc="-30">
                <a:latin typeface="Tahoma"/>
                <a:cs typeface="Tahoma"/>
              </a:rPr>
              <a:t>p</a:t>
            </a:r>
            <a:r>
              <a:rPr dirty="0" sz="2000" spc="-35">
                <a:latin typeface="Tahoma"/>
                <a:cs typeface="Tahoma"/>
              </a:rPr>
              <a:t>e</a:t>
            </a:r>
            <a:r>
              <a:rPr dirty="0" sz="2000" spc="25">
                <a:latin typeface="Tahoma"/>
                <a:cs typeface="Tahoma"/>
              </a:rPr>
              <a:t>d</a:t>
            </a:r>
            <a:r>
              <a:rPr dirty="0" sz="2000" spc="5">
                <a:latin typeface="Tahoma"/>
                <a:cs typeface="Tahoma"/>
              </a:rPr>
              <a:t>i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40">
                <a:latin typeface="Tahoma"/>
                <a:cs typeface="Tahoma"/>
              </a:rPr>
              <a:t>l</a:t>
            </a:r>
            <a:r>
              <a:rPr dirty="0" sz="2000" spc="35">
                <a:latin typeface="Tahoma"/>
                <a:cs typeface="Tahoma"/>
              </a:rPr>
              <a:t>i</a:t>
            </a:r>
            <a:r>
              <a:rPr dirty="0" sz="2000" spc="-10">
                <a:latin typeface="Tahoma"/>
                <a:cs typeface="Tahoma"/>
              </a:rPr>
              <a:t>b</a:t>
            </a:r>
            <a:r>
              <a:rPr dirty="0" sz="2000" spc="-70">
                <a:latin typeface="Tahoma"/>
                <a:cs typeface="Tahoma"/>
              </a:rPr>
              <a:t>e</a:t>
            </a:r>
            <a:r>
              <a:rPr dirty="0" sz="2000" spc="-40">
                <a:latin typeface="Tahoma"/>
                <a:cs typeface="Tahoma"/>
              </a:rPr>
              <a:t>r</a:t>
            </a:r>
            <a:r>
              <a:rPr dirty="0" sz="2000" spc="-35">
                <a:latin typeface="Tahoma"/>
                <a:cs typeface="Tahoma"/>
              </a:rPr>
              <a:t>a  </a:t>
            </a:r>
            <a:r>
              <a:rPr dirty="0" sz="2000" spc="-20">
                <a:latin typeface="Tahoma"/>
                <a:cs typeface="Tahoma"/>
              </a:rPr>
              <a:t>dedicata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10">
                <a:latin typeface="Tahoma"/>
                <a:cs typeface="Tahoma"/>
              </a:rPr>
              <a:t>ai</a:t>
            </a:r>
            <a:r>
              <a:rPr dirty="0" sz="2000" spc="-229">
                <a:latin typeface="Tahoma"/>
                <a:cs typeface="Tahoma"/>
              </a:rPr>
              <a:t> </a:t>
            </a:r>
            <a:r>
              <a:rPr dirty="0" sz="2000" spc="-45">
                <a:latin typeface="Tahoma"/>
                <a:cs typeface="Tahoma"/>
              </a:rPr>
              <a:t>ragazzi</a:t>
            </a:r>
            <a:r>
              <a:rPr dirty="0" sz="2000" spc="-229">
                <a:latin typeface="Tahoma"/>
                <a:cs typeface="Tahoma"/>
              </a:rPr>
              <a:t> </a:t>
            </a:r>
            <a:r>
              <a:rPr dirty="0" sz="2000" spc="-15">
                <a:latin typeface="Tahoma"/>
                <a:cs typeface="Tahoma"/>
              </a:rPr>
              <a:t>dagli</a:t>
            </a:r>
            <a:r>
              <a:rPr dirty="0" sz="2000" spc="-229">
                <a:latin typeface="Tahoma"/>
                <a:cs typeface="Tahoma"/>
              </a:rPr>
              <a:t> </a:t>
            </a:r>
            <a:r>
              <a:rPr dirty="0" sz="2000" spc="-100">
                <a:latin typeface="Tahoma"/>
                <a:cs typeface="Tahoma"/>
              </a:rPr>
              <a:t>8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10">
                <a:latin typeface="Tahoma"/>
                <a:cs typeface="Tahoma"/>
              </a:rPr>
              <a:t>ai</a:t>
            </a:r>
            <a:r>
              <a:rPr dirty="0" sz="2000" spc="-229">
                <a:latin typeface="Tahoma"/>
                <a:cs typeface="Tahoma"/>
              </a:rPr>
              <a:t> </a:t>
            </a:r>
            <a:r>
              <a:rPr dirty="0" sz="2000" spc="-105">
                <a:latin typeface="Tahoma"/>
                <a:cs typeface="Tahoma"/>
              </a:rPr>
              <a:t>13</a:t>
            </a:r>
            <a:r>
              <a:rPr dirty="0" sz="2000" spc="-229">
                <a:latin typeface="Tahoma"/>
                <a:cs typeface="Tahoma"/>
              </a:rPr>
              <a:t> </a:t>
            </a:r>
            <a:r>
              <a:rPr dirty="0" sz="2000" spc="-40">
                <a:latin typeface="Tahoma"/>
                <a:cs typeface="Tahoma"/>
              </a:rPr>
              <a:t>anni,</a:t>
            </a:r>
            <a:r>
              <a:rPr dirty="0" sz="2000" spc="-220">
                <a:latin typeface="Tahoma"/>
                <a:cs typeface="Tahoma"/>
              </a:rPr>
              <a:t> </a:t>
            </a:r>
            <a:r>
              <a:rPr dirty="0" sz="2000" spc="-5">
                <a:latin typeface="Tahoma"/>
                <a:cs typeface="Tahoma"/>
              </a:rPr>
              <a:t>utile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35">
                <a:latin typeface="Tahoma"/>
                <a:cs typeface="Tahoma"/>
              </a:rPr>
              <a:t>per</a:t>
            </a:r>
            <a:r>
              <a:rPr dirty="0" sz="2000" spc="-229">
                <a:latin typeface="Tahoma"/>
                <a:cs typeface="Tahoma"/>
              </a:rPr>
              <a:t> </a:t>
            </a:r>
            <a:r>
              <a:rPr dirty="0" sz="2000" spc="-35">
                <a:latin typeface="Tahoma"/>
                <a:cs typeface="Tahoma"/>
              </a:rPr>
              <a:t>esercitarsi </a:t>
            </a:r>
            <a:r>
              <a:rPr dirty="0" sz="2000" spc="-610">
                <a:latin typeface="Tahoma"/>
                <a:cs typeface="Tahoma"/>
              </a:rPr>
              <a:t> </a:t>
            </a:r>
            <a:r>
              <a:rPr dirty="0" sz="2000" spc="-55">
                <a:latin typeface="Tahoma"/>
                <a:cs typeface="Tahoma"/>
              </a:rPr>
              <a:t>ne</a:t>
            </a:r>
            <a:r>
              <a:rPr dirty="0" sz="2000" spc="50">
                <a:latin typeface="Tahoma"/>
                <a:cs typeface="Tahoma"/>
              </a:rPr>
              <a:t>ll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 spc="-240">
                <a:latin typeface="Tahoma"/>
                <a:cs typeface="Tahoma"/>
              </a:rPr>
              <a:t> </a:t>
            </a:r>
            <a:r>
              <a:rPr dirty="0" sz="2000" spc="-55">
                <a:latin typeface="Tahoma"/>
                <a:cs typeface="Tahoma"/>
              </a:rPr>
              <a:t>re</a:t>
            </a:r>
            <a:r>
              <a:rPr dirty="0" sz="2000">
                <a:latin typeface="Tahoma"/>
                <a:cs typeface="Tahoma"/>
              </a:rPr>
              <a:t>d</a:t>
            </a:r>
            <a:r>
              <a:rPr dirty="0" sz="2000" spc="-55">
                <a:latin typeface="Tahoma"/>
                <a:cs typeface="Tahoma"/>
              </a:rPr>
              <a:t>a</a:t>
            </a:r>
            <a:r>
              <a:rPr dirty="0" sz="2000" spc="-45">
                <a:latin typeface="Tahoma"/>
                <a:cs typeface="Tahoma"/>
              </a:rPr>
              <a:t>z</a:t>
            </a:r>
            <a:r>
              <a:rPr dirty="0" sz="2000" spc="25">
                <a:latin typeface="Tahoma"/>
                <a:cs typeface="Tahoma"/>
              </a:rPr>
              <a:t>i</a:t>
            </a:r>
            <a:r>
              <a:rPr dirty="0" sz="2000" spc="-5">
                <a:latin typeface="Tahoma"/>
                <a:cs typeface="Tahoma"/>
              </a:rPr>
              <a:t>o</a:t>
            </a:r>
            <a:r>
              <a:rPr dirty="0" sz="2000" spc="-55">
                <a:latin typeface="Tahoma"/>
                <a:cs typeface="Tahoma"/>
              </a:rPr>
              <a:t>n</a:t>
            </a:r>
            <a:r>
              <a:rPr dirty="0" sz="2000" spc="-40">
                <a:latin typeface="Tahoma"/>
                <a:cs typeface="Tahoma"/>
              </a:rPr>
              <a:t>e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>
                <a:latin typeface="Tahoma"/>
                <a:cs typeface="Tahoma"/>
              </a:rPr>
              <a:t>d</a:t>
            </a:r>
            <a:r>
              <a:rPr dirty="0" sz="2000" spc="35">
                <a:latin typeface="Tahoma"/>
                <a:cs typeface="Tahoma"/>
              </a:rPr>
              <a:t>i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15">
                <a:latin typeface="Tahoma"/>
                <a:cs typeface="Tahoma"/>
              </a:rPr>
              <a:t>c</a:t>
            </a:r>
            <a:r>
              <a:rPr dirty="0" sz="2000" spc="-5">
                <a:latin typeface="Tahoma"/>
                <a:cs typeface="Tahoma"/>
              </a:rPr>
              <a:t>o</a:t>
            </a:r>
            <a:r>
              <a:rPr dirty="0" sz="2000" spc="-20">
                <a:latin typeface="Tahoma"/>
                <a:cs typeface="Tahoma"/>
              </a:rPr>
              <a:t>n</a:t>
            </a:r>
            <a:r>
              <a:rPr dirty="0" sz="2000" spc="-15">
                <a:latin typeface="Tahoma"/>
                <a:cs typeface="Tahoma"/>
              </a:rPr>
              <a:t>t</a:t>
            </a:r>
            <a:r>
              <a:rPr dirty="0" sz="2000" spc="-75">
                <a:latin typeface="Tahoma"/>
                <a:cs typeface="Tahoma"/>
              </a:rPr>
              <a:t>e</a:t>
            </a:r>
            <a:r>
              <a:rPr dirty="0" sz="2000" spc="-35">
                <a:latin typeface="Tahoma"/>
                <a:cs typeface="Tahoma"/>
              </a:rPr>
              <a:t>n</a:t>
            </a:r>
            <a:r>
              <a:rPr dirty="0" sz="2000" spc="-30">
                <a:latin typeface="Tahoma"/>
                <a:cs typeface="Tahoma"/>
              </a:rPr>
              <a:t>u</a:t>
            </a:r>
            <a:r>
              <a:rPr dirty="0" sz="2000">
                <a:latin typeface="Tahoma"/>
                <a:cs typeface="Tahoma"/>
              </a:rPr>
              <a:t>t</a:t>
            </a:r>
            <a:r>
              <a:rPr dirty="0" sz="2000" spc="35">
                <a:latin typeface="Tahoma"/>
                <a:cs typeface="Tahoma"/>
              </a:rPr>
              <a:t>i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75">
                <a:latin typeface="Tahoma"/>
                <a:cs typeface="Tahoma"/>
              </a:rPr>
              <a:t>e</a:t>
            </a:r>
            <a:r>
              <a:rPr dirty="0" sz="2000" spc="-30">
                <a:latin typeface="Tahoma"/>
                <a:cs typeface="Tahoma"/>
              </a:rPr>
              <a:t>n</a:t>
            </a:r>
            <a:r>
              <a:rPr dirty="0" sz="2000" spc="-20">
                <a:latin typeface="Tahoma"/>
                <a:cs typeface="Tahoma"/>
              </a:rPr>
              <a:t>c</a:t>
            </a:r>
            <a:r>
              <a:rPr dirty="0" sz="2000" spc="25">
                <a:latin typeface="Tahoma"/>
                <a:cs typeface="Tahoma"/>
              </a:rPr>
              <a:t>i</a:t>
            </a:r>
            <a:r>
              <a:rPr dirty="0" sz="2000" spc="-20">
                <a:latin typeface="Tahoma"/>
                <a:cs typeface="Tahoma"/>
              </a:rPr>
              <a:t>c</a:t>
            </a:r>
            <a:r>
              <a:rPr dirty="0" sz="2000" spc="50">
                <a:latin typeface="Tahoma"/>
                <a:cs typeface="Tahoma"/>
              </a:rPr>
              <a:t>l</a:t>
            </a:r>
            <a:r>
              <a:rPr dirty="0" sz="2000" spc="-5">
                <a:latin typeface="Tahoma"/>
                <a:cs typeface="Tahoma"/>
              </a:rPr>
              <a:t>o</a:t>
            </a:r>
            <a:r>
              <a:rPr dirty="0" sz="2000">
                <a:latin typeface="Tahoma"/>
                <a:cs typeface="Tahoma"/>
              </a:rPr>
              <a:t>p</a:t>
            </a:r>
            <a:r>
              <a:rPr dirty="0" sz="2000" spc="-75">
                <a:latin typeface="Tahoma"/>
                <a:cs typeface="Tahoma"/>
              </a:rPr>
              <a:t>e</a:t>
            </a:r>
            <a:r>
              <a:rPr dirty="0" sz="2000">
                <a:latin typeface="Tahoma"/>
                <a:cs typeface="Tahoma"/>
              </a:rPr>
              <a:t>d</a:t>
            </a:r>
            <a:r>
              <a:rPr dirty="0" sz="2000" spc="25">
                <a:latin typeface="Tahoma"/>
                <a:cs typeface="Tahoma"/>
              </a:rPr>
              <a:t>i</a:t>
            </a:r>
            <a:r>
              <a:rPr dirty="0" sz="2000" spc="-20">
                <a:latin typeface="Tahoma"/>
                <a:cs typeface="Tahoma"/>
              </a:rPr>
              <a:t>c</a:t>
            </a:r>
            <a:r>
              <a:rPr dirty="0" sz="2000" spc="25">
                <a:latin typeface="Tahoma"/>
                <a:cs typeface="Tahoma"/>
              </a:rPr>
              <a:t>i</a:t>
            </a:r>
            <a:r>
              <a:rPr dirty="0" sz="2000" spc="-110">
                <a:latin typeface="Tahoma"/>
                <a:cs typeface="Tahoma"/>
              </a:rPr>
              <a:t>.</a:t>
            </a:r>
            <a:endParaRPr sz="2000">
              <a:latin typeface="Tahoma"/>
              <a:cs typeface="Tahoma"/>
            </a:endParaRPr>
          </a:p>
          <a:p>
            <a:pPr algn="r" marR="5080">
              <a:lnSpc>
                <a:spcPct val="100000"/>
              </a:lnSpc>
              <a:spcBef>
                <a:spcPts val="1095"/>
              </a:spcBef>
            </a:pPr>
            <a:r>
              <a:rPr dirty="0" sz="1600" spc="-125" i="1">
                <a:latin typeface="Verdana"/>
                <a:cs typeface="Verdana"/>
              </a:rPr>
              <a:t>vikidia.org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40026" y="1949196"/>
            <a:ext cx="5965825" cy="13233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82270">
              <a:lnSpc>
                <a:spcPct val="150000"/>
              </a:lnSpc>
              <a:spcBef>
                <a:spcPts val="100"/>
              </a:spcBef>
            </a:pPr>
            <a:r>
              <a:rPr dirty="0" sz="2000" spc="-20">
                <a:latin typeface="Tahoma"/>
                <a:cs typeface="Tahoma"/>
              </a:rPr>
              <a:t>Lezioni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20">
                <a:latin typeface="Tahoma"/>
                <a:cs typeface="Tahoma"/>
              </a:rPr>
              <a:t>libere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35">
                <a:latin typeface="Tahoma"/>
                <a:cs typeface="Tahoma"/>
              </a:rPr>
              <a:t>per</a:t>
            </a:r>
            <a:r>
              <a:rPr dirty="0" sz="2000" spc="-229">
                <a:latin typeface="Tahoma"/>
                <a:cs typeface="Tahoma"/>
              </a:rPr>
              <a:t> </a:t>
            </a:r>
            <a:r>
              <a:rPr dirty="0" sz="2000" spc="35">
                <a:latin typeface="Tahoma"/>
                <a:cs typeface="Tahoma"/>
              </a:rPr>
              <a:t>i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45">
                <a:latin typeface="Tahoma"/>
                <a:cs typeface="Tahoma"/>
              </a:rPr>
              <a:t>ragazzi</a:t>
            </a:r>
            <a:r>
              <a:rPr dirty="0" sz="2000" spc="-229">
                <a:latin typeface="Tahoma"/>
                <a:cs typeface="Tahoma"/>
              </a:rPr>
              <a:t> </a:t>
            </a:r>
            <a:r>
              <a:rPr dirty="0" sz="2000" spc="-5">
                <a:latin typeface="Tahoma"/>
                <a:cs typeface="Tahoma"/>
              </a:rPr>
              <a:t>delle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20">
                <a:latin typeface="Tahoma"/>
                <a:cs typeface="Tahoma"/>
              </a:rPr>
              <a:t>scuole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65">
                <a:latin typeface="Tahoma"/>
                <a:cs typeface="Tahoma"/>
              </a:rPr>
              <a:t>e</a:t>
            </a:r>
            <a:r>
              <a:rPr dirty="0" sz="2000" spc="-229">
                <a:latin typeface="Tahoma"/>
                <a:cs typeface="Tahoma"/>
              </a:rPr>
              <a:t> </a:t>
            </a:r>
            <a:r>
              <a:rPr dirty="0" sz="2000" spc="-30">
                <a:latin typeface="Tahoma"/>
                <a:cs typeface="Tahoma"/>
              </a:rPr>
              <a:t>università</a:t>
            </a:r>
            <a:r>
              <a:rPr dirty="0" sz="2000" spc="-240">
                <a:latin typeface="Tahoma"/>
                <a:cs typeface="Tahoma"/>
              </a:rPr>
              <a:t> </a:t>
            </a:r>
            <a:r>
              <a:rPr dirty="0" sz="2000" spc="15">
                <a:latin typeface="Tahoma"/>
                <a:cs typeface="Tahoma"/>
              </a:rPr>
              <a:t>di </a:t>
            </a:r>
            <a:r>
              <a:rPr dirty="0" sz="2000" spc="-610">
                <a:latin typeface="Tahoma"/>
                <a:cs typeface="Tahoma"/>
              </a:rPr>
              <a:t> </a:t>
            </a:r>
            <a:r>
              <a:rPr dirty="0" sz="2000" spc="-30">
                <a:latin typeface="Tahoma"/>
                <a:cs typeface="Tahoma"/>
              </a:rPr>
              <a:t>ogni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20">
                <a:latin typeface="Tahoma"/>
                <a:cs typeface="Tahoma"/>
              </a:rPr>
              <a:t>ordine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65">
                <a:latin typeface="Tahoma"/>
                <a:cs typeface="Tahoma"/>
              </a:rPr>
              <a:t>e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55">
                <a:latin typeface="Tahoma"/>
                <a:cs typeface="Tahoma"/>
              </a:rPr>
              <a:t>grado,</a:t>
            </a:r>
            <a:r>
              <a:rPr dirty="0" sz="2000" spc="-229">
                <a:latin typeface="Tahoma"/>
                <a:cs typeface="Tahoma"/>
              </a:rPr>
              <a:t> </a:t>
            </a:r>
            <a:r>
              <a:rPr dirty="0" sz="2000" spc="-40">
                <a:latin typeface="Tahoma"/>
                <a:cs typeface="Tahoma"/>
              </a:rPr>
              <a:t>anche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15">
                <a:latin typeface="Tahoma"/>
                <a:cs typeface="Tahoma"/>
              </a:rPr>
              <a:t>con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15">
                <a:latin typeface="Tahoma"/>
                <a:cs typeface="Tahoma"/>
              </a:rPr>
              <a:t>quiz</a:t>
            </a:r>
            <a:r>
              <a:rPr dirty="0" sz="2000" spc="-229">
                <a:latin typeface="Tahoma"/>
                <a:cs typeface="Tahoma"/>
              </a:rPr>
              <a:t> </a:t>
            </a:r>
            <a:r>
              <a:rPr dirty="0" sz="2000" spc="-35">
                <a:latin typeface="Tahoma"/>
                <a:cs typeface="Tahoma"/>
              </a:rPr>
              <a:t>ed</a:t>
            </a:r>
            <a:r>
              <a:rPr dirty="0" sz="2000" spc="-229">
                <a:latin typeface="Tahoma"/>
                <a:cs typeface="Tahoma"/>
              </a:rPr>
              <a:t> </a:t>
            </a:r>
            <a:r>
              <a:rPr dirty="0" sz="2000" spc="-40">
                <a:latin typeface="Tahoma"/>
                <a:cs typeface="Tahoma"/>
              </a:rPr>
              <a:t>esercizi.</a:t>
            </a:r>
            <a:endParaRPr sz="2000">
              <a:latin typeface="Tahoma"/>
              <a:cs typeface="Tahoma"/>
            </a:endParaRPr>
          </a:p>
          <a:p>
            <a:pPr algn="r" marR="5080">
              <a:lnSpc>
                <a:spcPct val="100000"/>
              </a:lnSpc>
              <a:spcBef>
                <a:spcPts val="1095"/>
              </a:spcBef>
            </a:pPr>
            <a:r>
              <a:rPr dirty="0" sz="1600" spc="-140" i="1">
                <a:latin typeface="Verdana"/>
                <a:cs typeface="Verdana"/>
              </a:rPr>
              <a:t>wikiversity.org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6916" y="1956298"/>
            <a:ext cx="1637436" cy="157091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6916" y="4506767"/>
            <a:ext cx="1637436" cy="1023398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11286"/>
            <a:ext cx="9143432" cy="18711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67154" y="1477771"/>
            <a:ext cx="4526915" cy="112585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4190">
              <a:lnSpc>
                <a:spcPct val="101099"/>
              </a:lnSpc>
              <a:spcBef>
                <a:spcPts val="75"/>
              </a:spcBef>
            </a:pPr>
            <a:r>
              <a:rPr dirty="0" sz="1800" spc="-20">
                <a:latin typeface="Tahoma"/>
                <a:cs typeface="Tahoma"/>
              </a:rPr>
              <a:t>Progetto</a:t>
            </a:r>
            <a:r>
              <a:rPr dirty="0" sz="1800" spc="-200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collaborativo</a:t>
            </a:r>
            <a:r>
              <a:rPr dirty="0" sz="1800" spc="-200">
                <a:latin typeface="Tahoma"/>
                <a:cs typeface="Tahoma"/>
              </a:rPr>
              <a:t> </a:t>
            </a:r>
            <a:r>
              <a:rPr dirty="0" sz="1800" spc="-15">
                <a:latin typeface="Tahoma"/>
                <a:cs typeface="Tahoma"/>
              </a:rPr>
              <a:t>finalizzato</a:t>
            </a:r>
            <a:r>
              <a:rPr dirty="0" sz="1800" spc="-195">
                <a:latin typeface="Tahoma"/>
                <a:cs typeface="Tahoma"/>
              </a:rPr>
              <a:t> </a:t>
            </a:r>
            <a:r>
              <a:rPr dirty="0" sz="1800" spc="-40">
                <a:latin typeface="Tahoma"/>
                <a:cs typeface="Tahoma"/>
              </a:rPr>
              <a:t>a</a:t>
            </a:r>
            <a:r>
              <a:rPr dirty="0" sz="1800" spc="-195">
                <a:latin typeface="Tahoma"/>
                <a:cs typeface="Tahoma"/>
              </a:rPr>
              <a:t> </a:t>
            </a:r>
            <a:r>
              <a:rPr dirty="0" sz="1800" spc="-40">
                <a:latin typeface="Tahoma"/>
                <a:cs typeface="Tahoma"/>
              </a:rPr>
              <a:t>creare </a:t>
            </a:r>
            <a:r>
              <a:rPr dirty="0" sz="1800" spc="-550">
                <a:latin typeface="Tahoma"/>
                <a:cs typeface="Tahoma"/>
              </a:rPr>
              <a:t> </a:t>
            </a:r>
            <a:r>
              <a:rPr dirty="0" sz="1800" spc="-30">
                <a:latin typeface="Tahoma"/>
                <a:cs typeface="Tahoma"/>
              </a:rPr>
              <a:t>m</a:t>
            </a:r>
            <a:r>
              <a:rPr dirty="0" sz="1800" spc="-40">
                <a:latin typeface="Tahoma"/>
                <a:cs typeface="Tahoma"/>
              </a:rPr>
              <a:t>a</a:t>
            </a:r>
            <a:r>
              <a:rPr dirty="0" sz="1800" spc="-20">
                <a:latin typeface="Tahoma"/>
                <a:cs typeface="Tahoma"/>
              </a:rPr>
              <a:t>ppe</a:t>
            </a:r>
            <a:r>
              <a:rPr dirty="0" sz="1800" spc="-210">
                <a:latin typeface="Tahoma"/>
                <a:cs typeface="Tahoma"/>
              </a:rPr>
              <a:t> </a:t>
            </a:r>
            <a:r>
              <a:rPr dirty="0" sz="1800" spc="-40">
                <a:latin typeface="Tahoma"/>
                <a:cs typeface="Tahoma"/>
              </a:rPr>
              <a:t>a</a:t>
            </a:r>
            <a:r>
              <a:rPr dirty="0" sz="1800" spc="-200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c</a:t>
            </a:r>
            <a:r>
              <a:rPr dirty="0" sz="1800" spc="-10">
                <a:latin typeface="Tahoma"/>
                <a:cs typeface="Tahoma"/>
              </a:rPr>
              <a:t>o</a:t>
            </a:r>
            <a:r>
              <a:rPr dirty="0" sz="1800" spc="-20">
                <a:latin typeface="Tahoma"/>
                <a:cs typeface="Tahoma"/>
              </a:rPr>
              <a:t>n</a:t>
            </a:r>
            <a:r>
              <a:rPr dirty="0" sz="1800" spc="5">
                <a:latin typeface="Tahoma"/>
                <a:cs typeface="Tahoma"/>
              </a:rPr>
              <a:t>t</a:t>
            </a:r>
            <a:r>
              <a:rPr dirty="0" sz="1800" spc="-65">
                <a:latin typeface="Tahoma"/>
                <a:cs typeface="Tahoma"/>
              </a:rPr>
              <a:t>e</a:t>
            </a:r>
            <a:r>
              <a:rPr dirty="0" sz="1800" spc="-20">
                <a:latin typeface="Tahoma"/>
                <a:cs typeface="Tahoma"/>
              </a:rPr>
              <a:t>n</a:t>
            </a:r>
            <a:r>
              <a:rPr dirty="0" sz="1800" spc="-35">
                <a:latin typeface="Tahoma"/>
                <a:cs typeface="Tahoma"/>
              </a:rPr>
              <a:t>u</a:t>
            </a:r>
            <a:r>
              <a:rPr dirty="0" sz="1800" spc="5">
                <a:latin typeface="Tahoma"/>
                <a:cs typeface="Tahoma"/>
              </a:rPr>
              <a:t>t</a:t>
            </a:r>
            <a:r>
              <a:rPr dirty="0" sz="1800" spc="-5">
                <a:latin typeface="Tahoma"/>
                <a:cs typeface="Tahoma"/>
              </a:rPr>
              <a:t>o</a:t>
            </a:r>
            <a:r>
              <a:rPr dirty="0" sz="1800" spc="-204">
                <a:latin typeface="Tahoma"/>
                <a:cs typeface="Tahoma"/>
              </a:rPr>
              <a:t> </a:t>
            </a:r>
            <a:r>
              <a:rPr dirty="0" sz="1800" spc="45">
                <a:latin typeface="Tahoma"/>
                <a:cs typeface="Tahoma"/>
              </a:rPr>
              <a:t>l</a:t>
            </a:r>
            <a:r>
              <a:rPr dirty="0" sz="1800" spc="20">
                <a:latin typeface="Tahoma"/>
                <a:cs typeface="Tahoma"/>
              </a:rPr>
              <a:t>i</a:t>
            </a:r>
            <a:r>
              <a:rPr dirty="0" sz="1800">
                <a:latin typeface="Tahoma"/>
                <a:cs typeface="Tahoma"/>
              </a:rPr>
              <a:t>b</a:t>
            </a:r>
            <a:r>
              <a:rPr dirty="0" sz="1800" spc="-65">
                <a:latin typeface="Tahoma"/>
                <a:cs typeface="Tahoma"/>
              </a:rPr>
              <a:t>e</a:t>
            </a:r>
            <a:r>
              <a:rPr dirty="0" sz="1800" spc="-30">
                <a:latin typeface="Tahoma"/>
                <a:cs typeface="Tahoma"/>
              </a:rPr>
              <a:t>r</a:t>
            </a:r>
            <a:r>
              <a:rPr dirty="0" sz="1800" spc="-5">
                <a:latin typeface="Tahoma"/>
                <a:cs typeface="Tahoma"/>
              </a:rPr>
              <a:t>o</a:t>
            </a:r>
            <a:r>
              <a:rPr dirty="0" sz="1800" spc="-204">
                <a:latin typeface="Tahoma"/>
                <a:cs typeface="Tahoma"/>
              </a:rPr>
              <a:t> </a:t>
            </a:r>
            <a:r>
              <a:rPr dirty="0" sz="1800" spc="-30">
                <a:latin typeface="Tahoma"/>
                <a:cs typeface="Tahoma"/>
              </a:rPr>
              <a:t>d</a:t>
            </a:r>
            <a:r>
              <a:rPr dirty="0" sz="1800" spc="-35">
                <a:latin typeface="Tahoma"/>
                <a:cs typeface="Tahoma"/>
              </a:rPr>
              <a:t>e</a:t>
            </a:r>
            <a:r>
              <a:rPr dirty="0" sz="1800" spc="45">
                <a:latin typeface="Tahoma"/>
                <a:cs typeface="Tahoma"/>
              </a:rPr>
              <a:t>l</a:t>
            </a:r>
            <a:r>
              <a:rPr dirty="0" sz="1800" spc="-200">
                <a:latin typeface="Tahoma"/>
                <a:cs typeface="Tahoma"/>
              </a:rPr>
              <a:t> </a:t>
            </a:r>
            <a:r>
              <a:rPr dirty="0" sz="1800" spc="-30">
                <a:latin typeface="Tahoma"/>
                <a:cs typeface="Tahoma"/>
              </a:rPr>
              <a:t>m</a:t>
            </a:r>
            <a:r>
              <a:rPr dirty="0" sz="1800" spc="-10">
                <a:latin typeface="Tahoma"/>
                <a:cs typeface="Tahoma"/>
              </a:rPr>
              <a:t>o</a:t>
            </a:r>
            <a:r>
              <a:rPr dirty="0" sz="1800" spc="-20">
                <a:latin typeface="Tahoma"/>
                <a:cs typeface="Tahoma"/>
              </a:rPr>
              <a:t>n</a:t>
            </a:r>
            <a:r>
              <a:rPr dirty="0" sz="1800">
                <a:latin typeface="Tahoma"/>
                <a:cs typeface="Tahoma"/>
              </a:rPr>
              <a:t>d</a:t>
            </a:r>
            <a:r>
              <a:rPr dirty="0" sz="1800" spc="-5">
                <a:latin typeface="Tahoma"/>
                <a:cs typeface="Tahoma"/>
              </a:rPr>
              <a:t>o</a:t>
            </a:r>
            <a:r>
              <a:rPr dirty="0" sz="1800" spc="-100">
                <a:latin typeface="Tahoma"/>
                <a:cs typeface="Tahoma"/>
              </a:rPr>
              <a:t>.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ts val="2110"/>
              </a:lnSpc>
            </a:pPr>
            <a:r>
              <a:rPr dirty="0" sz="1800" spc="-100">
                <a:latin typeface="Tahoma"/>
                <a:cs typeface="Tahoma"/>
              </a:rPr>
              <a:t>R</a:t>
            </a:r>
            <a:r>
              <a:rPr dirty="0" sz="1800" spc="-40">
                <a:latin typeface="Tahoma"/>
                <a:cs typeface="Tahoma"/>
              </a:rPr>
              <a:t>a</a:t>
            </a:r>
            <a:r>
              <a:rPr dirty="0" sz="1800" spc="-10">
                <a:latin typeface="Tahoma"/>
                <a:cs typeface="Tahoma"/>
              </a:rPr>
              <a:t>cc</a:t>
            </a:r>
            <a:r>
              <a:rPr dirty="0" sz="1800" spc="-10">
                <a:latin typeface="Tahoma"/>
                <a:cs typeface="Tahoma"/>
              </a:rPr>
              <a:t>o</a:t>
            </a:r>
            <a:r>
              <a:rPr dirty="0" sz="1800" spc="45">
                <a:latin typeface="Tahoma"/>
                <a:cs typeface="Tahoma"/>
              </a:rPr>
              <a:t>l</a:t>
            </a:r>
            <a:r>
              <a:rPr dirty="0" sz="1800" spc="5">
                <a:latin typeface="Tahoma"/>
                <a:cs typeface="Tahoma"/>
              </a:rPr>
              <a:t>t</a:t>
            </a:r>
            <a:r>
              <a:rPr dirty="0" sz="1800" spc="-40">
                <a:latin typeface="Tahoma"/>
                <a:cs typeface="Tahoma"/>
              </a:rPr>
              <a:t>a</a:t>
            </a:r>
            <a:r>
              <a:rPr dirty="0" sz="1800" spc="-200">
                <a:latin typeface="Tahoma"/>
                <a:cs typeface="Tahoma"/>
              </a:rPr>
              <a:t> </a:t>
            </a:r>
            <a:r>
              <a:rPr dirty="0" sz="1800" spc="-30">
                <a:latin typeface="Tahoma"/>
                <a:cs typeface="Tahoma"/>
              </a:rPr>
              <a:t>m</a:t>
            </a:r>
            <a:r>
              <a:rPr dirty="0" sz="1800" spc="-10">
                <a:latin typeface="Tahoma"/>
                <a:cs typeface="Tahoma"/>
              </a:rPr>
              <a:t>o</a:t>
            </a:r>
            <a:r>
              <a:rPr dirty="0" sz="1800" spc="-20">
                <a:latin typeface="Tahoma"/>
                <a:cs typeface="Tahoma"/>
              </a:rPr>
              <a:t>n</a:t>
            </a:r>
            <a:r>
              <a:rPr dirty="0" sz="1800" spc="25">
                <a:latin typeface="Tahoma"/>
                <a:cs typeface="Tahoma"/>
              </a:rPr>
              <a:t>d</a:t>
            </a:r>
            <a:r>
              <a:rPr dirty="0" sz="1800">
                <a:latin typeface="Tahoma"/>
                <a:cs typeface="Tahoma"/>
              </a:rPr>
              <a:t>i</a:t>
            </a:r>
            <a:r>
              <a:rPr dirty="0" sz="1800" spc="-40">
                <a:latin typeface="Tahoma"/>
                <a:cs typeface="Tahoma"/>
              </a:rPr>
              <a:t>a</a:t>
            </a:r>
            <a:r>
              <a:rPr dirty="0" sz="1800" spc="45">
                <a:latin typeface="Tahoma"/>
                <a:cs typeface="Tahoma"/>
              </a:rPr>
              <a:t>l</a:t>
            </a:r>
            <a:r>
              <a:rPr dirty="0" sz="1800" spc="-55">
                <a:latin typeface="Tahoma"/>
                <a:cs typeface="Tahoma"/>
              </a:rPr>
              <a:t>e</a:t>
            </a:r>
            <a:r>
              <a:rPr dirty="0" sz="1800" spc="-210">
                <a:latin typeface="Tahoma"/>
                <a:cs typeface="Tahoma"/>
              </a:rPr>
              <a:t> </a:t>
            </a:r>
            <a:r>
              <a:rPr dirty="0" sz="1800" spc="15">
                <a:latin typeface="Tahoma"/>
                <a:cs typeface="Tahoma"/>
              </a:rPr>
              <a:t>di</a:t>
            </a:r>
            <a:r>
              <a:rPr dirty="0" sz="1800" spc="-210">
                <a:latin typeface="Tahoma"/>
                <a:cs typeface="Tahoma"/>
              </a:rPr>
              <a:t> </a:t>
            </a:r>
            <a:r>
              <a:rPr dirty="0" sz="1800" spc="-20">
                <a:latin typeface="Tahoma"/>
                <a:cs typeface="Tahoma"/>
              </a:rPr>
              <a:t>da</a:t>
            </a:r>
            <a:r>
              <a:rPr dirty="0" sz="1800" spc="5">
                <a:latin typeface="Tahoma"/>
                <a:cs typeface="Tahoma"/>
              </a:rPr>
              <a:t>t</a:t>
            </a:r>
            <a:r>
              <a:rPr dirty="0" sz="1800" spc="30">
                <a:latin typeface="Tahoma"/>
                <a:cs typeface="Tahoma"/>
              </a:rPr>
              <a:t>i</a:t>
            </a:r>
            <a:r>
              <a:rPr dirty="0" sz="1800" spc="-210">
                <a:latin typeface="Tahoma"/>
                <a:cs typeface="Tahoma"/>
              </a:rPr>
              <a:t> </a:t>
            </a:r>
            <a:r>
              <a:rPr dirty="0" sz="1800" spc="-90">
                <a:latin typeface="Tahoma"/>
                <a:cs typeface="Tahoma"/>
              </a:rPr>
              <a:t>g</a:t>
            </a:r>
            <a:r>
              <a:rPr dirty="0" sz="1800" spc="-65">
                <a:latin typeface="Tahoma"/>
                <a:cs typeface="Tahoma"/>
              </a:rPr>
              <a:t>e</a:t>
            </a:r>
            <a:r>
              <a:rPr dirty="0" sz="1800" spc="-10">
                <a:latin typeface="Tahoma"/>
                <a:cs typeface="Tahoma"/>
              </a:rPr>
              <a:t>o</a:t>
            </a:r>
            <a:r>
              <a:rPr dirty="0" sz="1800" spc="-90">
                <a:latin typeface="Tahoma"/>
                <a:cs typeface="Tahoma"/>
              </a:rPr>
              <a:t>g</a:t>
            </a:r>
            <a:r>
              <a:rPr dirty="0" sz="1800" spc="-30">
                <a:latin typeface="Tahoma"/>
                <a:cs typeface="Tahoma"/>
              </a:rPr>
              <a:t>r</a:t>
            </a:r>
            <a:r>
              <a:rPr dirty="0" sz="1800" spc="-40">
                <a:latin typeface="Tahoma"/>
                <a:cs typeface="Tahoma"/>
              </a:rPr>
              <a:t>a</a:t>
            </a:r>
            <a:r>
              <a:rPr dirty="0" sz="1800" spc="-55">
                <a:latin typeface="Tahoma"/>
                <a:cs typeface="Tahoma"/>
              </a:rPr>
              <a:t>f</a:t>
            </a:r>
            <a:r>
              <a:rPr dirty="0" sz="1800" spc="20">
                <a:latin typeface="Tahoma"/>
                <a:cs typeface="Tahoma"/>
              </a:rPr>
              <a:t>i</a:t>
            </a:r>
            <a:r>
              <a:rPr dirty="0" sz="1800" spc="-10">
                <a:latin typeface="Tahoma"/>
                <a:cs typeface="Tahoma"/>
              </a:rPr>
              <a:t>c</a:t>
            </a:r>
            <a:r>
              <a:rPr dirty="0" sz="1800" spc="20">
                <a:latin typeface="Tahoma"/>
                <a:cs typeface="Tahoma"/>
              </a:rPr>
              <a:t>i</a:t>
            </a:r>
            <a:r>
              <a:rPr dirty="0" sz="1800" spc="-100">
                <a:latin typeface="Tahoma"/>
                <a:cs typeface="Tahoma"/>
              </a:rPr>
              <a:t>,</a:t>
            </a:r>
            <a:r>
              <a:rPr dirty="0" sz="1800" spc="-204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c</a:t>
            </a:r>
            <a:r>
              <a:rPr dirty="0" sz="1800" spc="-10">
                <a:latin typeface="Tahoma"/>
                <a:cs typeface="Tahoma"/>
              </a:rPr>
              <a:t>o</a:t>
            </a:r>
            <a:r>
              <a:rPr dirty="0" sz="1800" spc="-20">
                <a:latin typeface="Tahoma"/>
                <a:cs typeface="Tahoma"/>
              </a:rPr>
              <a:t>n</a:t>
            </a:r>
            <a:r>
              <a:rPr dirty="0" sz="1800" spc="-200">
                <a:latin typeface="Tahoma"/>
                <a:cs typeface="Tahoma"/>
              </a:rPr>
              <a:t> </a:t>
            </a:r>
            <a:r>
              <a:rPr dirty="0" sz="1800" spc="-60">
                <a:latin typeface="Tahoma"/>
                <a:cs typeface="Tahoma"/>
              </a:rPr>
              <a:t>s</a:t>
            </a:r>
            <a:r>
              <a:rPr dirty="0" sz="1800" spc="-10">
                <a:latin typeface="Tahoma"/>
                <a:cs typeface="Tahoma"/>
              </a:rPr>
              <a:t>c</a:t>
            </a:r>
            <a:r>
              <a:rPr dirty="0" sz="1800" spc="-10">
                <a:latin typeface="Tahoma"/>
                <a:cs typeface="Tahoma"/>
              </a:rPr>
              <a:t>o</a:t>
            </a:r>
            <a:r>
              <a:rPr dirty="0" sz="1800">
                <a:latin typeface="Tahoma"/>
                <a:cs typeface="Tahoma"/>
              </a:rPr>
              <a:t>po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800" spc="-10">
                <a:latin typeface="Tahoma"/>
                <a:cs typeface="Tahoma"/>
              </a:rPr>
              <a:t>principale</a:t>
            </a:r>
            <a:r>
              <a:rPr dirty="0" sz="1800" spc="-204">
                <a:latin typeface="Tahoma"/>
                <a:cs typeface="Tahoma"/>
              </a:rPr>
              <a:t> </a:t>
            </a:r>
            <a:r>
              <a:rPr dirty="0" sz="1800" spc="5">
                <a:latin typeface="Tahoma"/>
                <a:cs typeface="Tahoma"/>
              </a:rPr>
              <a:t>la</a:t>
            </a:r>
            <a:r>
              <a:rPr dirty="0" sz="1800" spc="-195">
                <a:latin typeface="Tahoma"/>
                <a:cs typeface="Tahoma"/>
              </a:rPr>
              <a:t> </a:t>
            </a:r>
            <a:r>
              <a:rPr dirty="0" sz="1800" spc="-30">
                <a:latin typeface="Tahoma"/>
                <a:cs typeface="Tahoma"/>
              </a:rPr>
              <a:t>creazione</a:t>
            </a:r>
            <a:r>
              <a:rPr dirty="0" sz="1800" spc="-200">
                <a:latin typeface="Tahoma"/>
                <a:cs typeface="Tahoma"/>
              </a:rPr>
              <a:t> </a:t>
            </a:r>
            <a:r>
              <a:rPr dirty="0" sz="1800" spc="15">
                <a:latin typeface="Tahoma"/>
                <a:cs typeface="Tahoma"/>
              </a:rPr>
              <a:t>di</a:t>
            </a:r>
            <a:r>
              <a:rPr dirty="0" sz="1800" spc="-204">
                <a:latin typeface="Tahoma"/>
                <a:cs typeface="Tahoma"/>
              </a:rPr>
              <a:t> </a:t>
            </a:r>
            <a:r>
              <a:rPr dirty="0" sz="1800" spc="-25">
                <a:latin typeface="Tahoma"/>
                <a:cs typeface="Tahoma"/>
              </a:rPr>
              <a:t>mappe</a:t>
            </a:r>
            <a:r>
              <a:rPr dirty="0" sz="1800" spc="-204">
                <a:latin typeface="Tahoma"/>
                <a:cs typeface="Tahoma"/>
              </a:rPr>
              <a:t> </a:t>
            </a:r>
            <a:r>
              <a:rPr dirty="0" sz="1800" spc="-55">
                <a:latin typeface="Tahoma"/>
                <a:cs typeface="Tahoma"/>
              </a:rPr>
              <a:t>e</a:t>
            </a:r>
            <a:r>
              <a:rPr dirty="0" sz="1800" spc="-200">
                <a:latin typeface="Tahoma"/>
                <a:cs typeface="Tahoma"/>
              </a:rPr>
              <a:t> </a:t>
            </a:r>
            <a:r>
              <a:rPr dirty="0" sz="1800" spc="-40">
                <a:latin typeface="Tahoma"/>
                <a:cs typeface="Tahoma"/>
              </a:rPr>
              <a:t>cartografie.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45331" y="216915"/>
            <a:ext cx="485394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745" i="1">
                <a:latin typeface="Verdana"/>
                <a:cs typeface="Verdana"/>
              </a:rPr>
              <a:t>O</a:t>
            </a:r>
            <a:r>
              <a:rPr dirty="0" spc="-610" i="1">
                <a:latin typeface="Verdana"/>
                <a:cs typeface="Verdana"/>
              </a:rPr>
              <a:t>p</a:t>
            </a:r>
            <a:r>
              <a:rPr dirty="0" spc="-690" i="1">
                <a:latin typeface="Verdana"/>
                <a:cs typeface="Verdana"/>
              </a:rPr>
              <a:t>e</a:t>
            </a:r>
            <a:r>
              <a:rPr dirty="0" spc="-655" i="1">
                <a:latin typeface="Verdana"/>
                <a:cs typeface="Verdana"/>
              </a:rPr>
              <a:t>n</a:t>
            </a:r>
            <a:r>
              <a:rPr dirty="0" spc="-665" i="1">
                <a:latin typeface="Verdana"/>
                <a:cs typeface="Verdana"/>
              </a:rPr>
              <a:t>S</a:t>
            </a:r>
            <a:r>
              <a:rPr dirty="0" spc="-434" i="1">
                <a:latin typeface="Verdana"/>
                <a:cs typeface="Verdana"/>
              </a:rPr>
              <a:t>t</a:t>
            </a:r>
            <a:r>
              <a:rPr dirty="0" spc="-455" i="1">
                <a:latin typeface="Verdana"/>
                <a:cs typeface="Verdana"/>
              </a:rPr>
              <a:t>r</a:t>
            </a:r>
            <a:r>
              <a:rPr dirty="0" spc="-690" i="1">
                <a:latin typeface="Verdana"/>
                <a:cs typeface="Verdana"/>
              </a:rPr>
              <a:t>ee</a:t>
            </a:r>
            <a:r>
              <a:rPr dirty="0" spc="-365" i="1">
                <a:latin typeface="Verdana"/>
                <a:cs typeface="Verdana"/>
              </a:rPr>
              <a:t>t</a:t>
            </a:r>
            <a:r>
              <a:rPr dirty="0" spc="-850" i="1">
                <a:latin typeface="Verdana"/>
                <a:cs typeface="Verdana"/>
              </a:rPr>
              <a:t>M</a:t>
            </a:r>
            <a:r>
              <a:rPr dirty="0" spc="-475" i="1">
                <a:latin typeface="Verdana"/>
                <a:cs typeface="Verdana"/>
              </a:rPr>
              <a:t>a</a:t>
            </a:r>
            <a:r>
              <a:rPr dirty="0" spc="-585" i="1">
                <a:latin typeface="Verdana"/>
                <a:cs typeface="Verdana"/>
              </a:rPr>
              <a:t>p</a:t>
            </a:r>
            <a:r>
              <a:rPr dirty="0" spc="-580" i="1">
                <a:latin typeface="Verdana"/>
                <a:cs typeface="Verdana"/>
              </a:rPr>
              <a:t> </a:t>
            </a:r>
            <a:r>
              <a:rPr dirty="0" spc="-735" i="1">
                <a:latin typeface="Verdana"/>
                <a:cs typeface="Verdana"/>
              </a:rPr>
              <a:t>(OS</a:t>
            </a:r>
            <a:r>
              <a:rPr dirty="0" spc="-1005" i="1">
                <a:latin typeface="Verdana"/>
                <a:cs typeface="Verdana"/>
              </a:rPr>
              <a:t>M</a:t>
            </a:r>
            <a:r>
              <a:rPr dirty="0" spc="-850" i="1">
                <a:latin typeface="Verdana"/>
                <a:cs typeface="Verdana"/>
              </a:rPr>
              <a:t>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8315" y="4351527"/>
            <a:ext cx="271462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340" b="1" i="1">
                <a:latin typeface="Verdana"/>
                <a:cs typeface="Verdana"/>
              </a:rPr>
              <a:t>openstreetmap.org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1273" y="5188203"/>
            <a:ext cx="210947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25">
                <a:latin typeface="Tahoma"/>
                <a:cs typeface="Tahoma"/>
              </a:rPr>
              <a:t>L</a:t>
            </a:r>
            <a:r>
              <a:rPr dirty="0" sz="1600" spc="-15">
                <a:latin typeface="Tahoma"/>
                <a:cs typeface="Tahoma"/>
              </a:rPr>
              <a:t>a</a:t>
            </a:r>
            <a:r>
              <a:rPr dirty="0" sz="1600" spc="-10">
                <a:latin typeface="Tahoma"/>
                <a:cs typeface="Tahoma"/>
              </a:rPr>
              <a:t>n</a:t>
            </a:r>
            <a:r>
              <a:rPr dirty="0" sz="1600" spc="10">
                <a:latin typeface="Tahoma"/>
                <a:cs typeface="Tahoma"/>
              </a:rPr>
              <a:t>c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-20">
                <a:latin typeface="Tahoma"/>
                <a:cs typeface="Tahoma"/>
              </a:rPr>
              <a:t>a</a:t>
            </a:r>
            <a:r>
              <a:rPr dirty="0" sz="1600" spc="10">
                <a:latin typeface="Tahoma"/>
                <a:cs typeface="Tahoma"/>
              </a:rPr>
              <a:t>t</a:t>
            </a:r>
            <a:r>
              <a:rPr dirty="0" sz="1600" spc="-5">
                <a:latin typeface="Tahoma"/>
                <a:cs typeface="Tahoma"/>
              </a:rPr>
              <a:t>o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40">
                <a:latin typeface="Tahoma"/>
                <a:cs typeface="Tahoma"/>
              </a:rPr>
              <a:t>l</a:t>
            </a:r>
            <a:r>
              <a:rPr dirty="0" sz="1600" spc="-175">
                <a:latin typeface="Tahoma"/>
                <a:cs typeface="Tahoma"/>
              </a:rPr>
              <a:t> </a:t>
            </a:r>
            <a:r>
              <a:rPr dirty="0" sz="1600" spc="-70">
                <a:latin typeface="Tahoma"/>
                <a:cs typeface="Tahoma"/>
              </a:rPr>
              <a:t>1</a:t>
            </a:r>
            <a:r>
              <a:rPr dirty="0" sz="1600" spc="-225">
                <a:latin typeface="Tahoma"/>
                <a:cs typeface="Tahoma"/>
              </a:rPr>
              <a:t>°</a:t>
            </a:r>
            <a:r>
              <a:rPr dirty="0" sz="1600" spc="-170">
                <a:latin typeface="Tahoma"/>
                <a:cs typeface="Tahoma"/>
              </a:rPr>
              <a:t> </a:t>
            </a:r>
            <a:r>
              <a:rPr dirty="0" sz="1600" spc="5">
                <a:latin typeface="Tahoma"/>
                <a:cs typeface="Tahoma"/>
              </a:rPr>
              <a:t>l</a:t>
            </a:r>
            <a:r>
              <a:rPr dirty="0" sz="1600" spc="25">
                <a:latin typeface="Tahoma"/>
                <a:cs typeface="Tahoma"/>
              </a:rPr>
              <a:t>u</a:t>
            </a:r>
            <a:r>
              <a:rPr dirty="0" sz="1600" spc="-65">
                <a:latin typeface="Tahoma"/>
                <a:cs typeface="Tahoma"/>
              </a:rPr>
              <a:t>g</a:t>
            </a:r>
            <a:r>
              <a:rPr dirty="0" sz="1600" spc="35">
                <a:latin typeface="Tahoma"/>
                <a:cs typeface="Tahoma"/>
              </a:rPr>
              <a:t>l</a:t>
            </a:r>
            <a:r>
              <a:rPr dirty="0" sz="1600" spc="40">
                <a:latin typeface="Tahoma"/>
                <a:cs typeface="Tahoma"/>
              </a:rPr>
              <a:t>i</a:t>
            </a:r>
            <a:r>
              <a:rPr dirty="0" sz="1600" spc="-5">
                <a:latin typeface="Tahoma"/>
                <a:cs typeface="Tahoma"/>
              </a:rPr>
              <a:t>o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-65">
                <a:latin typeface="Tahoma"/>
                <a:cs typeface="Tahoma"/>
              </a:rPr>
              <a:t>200</a:t>
            </a:r>
            <a:r>
              <a:rPr dirty="0" sz="1600" spc="-80">
                <a:latin typeface="Tahoma"/>
                <a:cs typeface="Tahoma"/>
              </a:rPr>
              <a:t>4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9834" y="5867908"/>
            <a:ext cx="3292475" cy="8731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13799"/>
              </a:lnSpc>
              <a:spcBef>
                <a:spcPts val="100"/>
              </a:spcBef>
            </a:pPr>
            <a:r>
              <a:rPr dirty="0" sz="1600" spc="-25">
                <a:latin typeface="Tahoma"/>
                <a:cs typeface="Tahoma"/>
              </a:rPr>
              <a:t>Dal</a:t>
            </a:r>
            <a:r>
              <a:rPr dirty="0" sz="1600" spc="-175">
                <a:latin typeface="Tahoma"/>
                <a:cs typeface="Tahoma"/>
              </a:rPr>
              <a:t> </a:t>
            </a:r>
            <a:r>
              <a:rPr dirty="0" sz="1600" spc="-70">
                <a:latin typeface="Tahoma"/>
                <a:cs typeface="Tahoma"/>
              </a:rPr>
              <a:t>2013</a:t>
            </a:r>
            <a:r>
              <a:rPr dirty="0" sz="1600" spc="-165">
                <a:latin typeface="Tahoma"/>
                <a:cs typeface="Tahoma"/>
              </a:rPr>
              <a:t> </a:t>
            </a:r>
            <a:r>
              <a:rPr dirty="0" sz="1600" spc="-15">
                <a:latin typeface="Tahoma"/>
                <a:cs typeface="Tahoma"/>
              </a:rPr>
              <a:t>Wikimedia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-25">
                <a:latin typeface="Tahoma"/>
                <a:cs typeface="Tahoma"/>
              </a:rPr>
              <a:t>Italia</a:t>
            </a:r>
            <a:r>
              <a:rPr dirty="0" sz="1600" spc="-155">
                <a:latin typeface="Tahoma"/>
                <a:cs typeface="Tahoma"/>
              </a:rPr>
              <a:t> </a:t>
            </a:r>
            <a:r>
              <a:rPr dirty="0" sz="1600" spc="-15">
                <a:latin typeface="Tahoma"/>
                <a:cs typeface="Tahoma"/>
              </a:rPr>
              <a:t>rappresenta </a:t>
            </a:r>
            <a:r>
              <a:rPr dirty="0" sz="1600" spc="-484">
                <a:latin typeface="Tahoma"/>
                <a:cs typeface="Tahoma"/>
              </a:rPr>
              <a:t> </a:t>
            </a:r>
            <a:r>
              <a:rPr dirty="0" sz="1600" spc="-10">
                <a:latin typeface="Tahoma"/>
                <a:cs typeface="Tahoma"/>
              </a:rPr>
              <a:t>a</a:t>
            </a:r>
            <a:r>
              <a:rPr dirty="0" sz="1600" spc="-20">
                <a:latin typeface="Tahoma"/>
                <a:cs typeface="Tahoma"/>
              </a:rPr>
              <a:t>n</a:t>
            </a:r>
            <a:r>
              <a:rPr dirty="0" sz="1600" spc="5">
                <a:latin typeface="Tahoma"/>
                <a:cs typeface="Tahoma"/>
              </a:rPr>
              <a:t>c</a:t>
            </a:r>
            <a:r>
              <a:rPr dirty="0" sz="1600" spc="-10">
                <a:latin typeface="Tahoma"/>
                <a:cs typeface="Tahoma"/>
              </a:rPr>
              <a:t>h</a:t>
            </a:r>
            <a:r>
              <a:rPr dirty="0" sz="1600" spc="-50">
                <a:latin typeface="Tahoma"/>
                <a:cs typeface="Tahoma"/>
              </a:rPr>
              <a:t>e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40">
                <a:latin typeface="Tahoma"/>
                <a:cs typeface="Tahoma"/>
              </a:rPr>
              <a:t>l</a:t>
            </a:r>
            <a:r>
              <a:rPr dirty="0" sz="1600" spc="-35">
                <a:latin typeface="Tahoma"/>
                <a:cs typeface="Tahoma"/>
              </a:rPr>
              <a:t>a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5">
                <a:latin typeface="Tahoma"/>
                <a:cs typeface="Tahoma"/>
              </a:rPr>
              <a:t>c</a:t>
            </a:r>
            <a:r>
              <a:rPr dirty="0" sz="1600" spc="10">
                <a:latin typeface="Tahoma"/>
                <a:cs typeface="Tahoma"/>
              </a:rPr>
              <a:t>o</a:t>
            </a:r>
            <a:r>
              <a:rPr dirty="0" sz="1600">
                <a:latin typeface="Tahoma"/>
                <a:cs typeface="Tahoma"/>
              </a:rPr>
              <a:t>m</a:t>
            </a:r>
            <a:r>
              <a:rPr dirty="0" sz="1600" spc="-10">
                <a:latin typeface="Tahoma"/>
                <a:cs typeface="Tahoma"/>
              </a:rPr>
              <a:t>u</a:t>
            </a:r>
            <a:r>
              <a:rPr dirty="0" sz="1600" spc="-10">
                <a:latin typeface="Tahoma"/>
                <a:cs typeface="Tahoma"/>
              </a:rPr>
              <a:t>n</a:t>
            </a:r>
            <a:r>
              <a:rPr dirty="0" sz="1600" spc="25">
                <a:latin typeface="Tahoma"/>
                <a:cs typeface="Tahoma"/>
              </a:rPr>
              <a:t>i</a:t>
            </a:r>
            <a:r>
              <a:rPr dirty="0" sz="1600" spc="10">
                <a:latin typeface="Tahoma"/>
                <a:cs typeface="Tahoma"/>
              </a:rPr>
              <a:t>t</a:t>
            </a:r>
            <a:r>
              <a:rPr dirty="0" sz="1600" spc="-35">
                <a:latin typeface="Tahoma"/>
                <a:cs typeface="Tahoma"/>
              </a:rPr>
              <a:t>à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25">
                <a:latin typeface="Tahoma"/>
                <a:cs typeface="Tahoma"/>
              </a:rPr>
              <a:t>i</a:t>
            </a:r>
            <a:r>
              <a:rPr dirty="0" sz="1600" spc="10">
                <a:latin typeface="Tahoma"/>
                <a:cs typeface="Tahoma"/>
              </a:rPr>
              <a:t>t</a:t>
            </a:r>
            <a:r>
              <a:rPr dirty="0" sz="1600" spc="20">
                <a:latin typeface="Tahoma"/>
                <a:cs typeface="Tahoma"/>
              </a:rPr>
              <a:t>a</a:t>
            </a:r>
            <a:r>
              <a:rPr dirty="0" sz="1600">
                <a:latin typeface="Tahoma"/>
                <a:cs typeface="Tahoma"/>
              </a:rPr>
              <a:t>l</a:t>
            </a:r>
            <a:r>
              <a:rPr dirty="0" sz="1600" spc="25">
                <a:latin typeface="Tahoma"/>
                <a:cs typeface="Tahoma"/>
              </a:rPr>
              <a:t>i</a:t>
            </a:r>
            <a:r>
              <a:rPr dirty="0" sz="1600" spc="-10">
                <a:latin typeface="Tahoma"/>
                <a:cs typeface="Tahoma"/>
              </a:rPr>
              <a:t>a</a:t>
            </a:r>
            <a:r>
              <a:rPr dirty="0" sz="1600" spc="-20">
                <a:latin typeface="Tahoma"/>
                <a:cs typeface="Tahoma"/>
              </a:rPr>
              <a:t>n</a:t>
            </a:r>
            <a:r>
              <a:rPr dirty="0" sz="1600" spc="-35">
                <a:latin typeface="Tahoma"/>
                <a:cs typeface="Tahoma"/>
              </a:rPr>
              <a:t>a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20">
                <a:latin typeface="Tahoma"/>
                <a:cs typeface="Tahoma"/>
              </a:rPr>
              <a:t>d</a:t>
            </a:r>
            <a:r>
              <a:rPr dirty="0" sz="1600" spc="25">
                <a:latin typeface="Tahoma"/>
                <a:cs typeface="Tahoma"/>
              </a:rPr>
              <a:t>i</a:t>
            </a:r>
            <a:endParaRPr sz="16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380"/>
              </a:spcBef>
            </a:pPr>
            <a:r>
              <a:rPr dirty="0" sz="1600" spc="-20">
                <a:latin typeface="Tahoma"/>
                <a:cs typeface="Tahoma"/>
              </a:rPr>
              <a:t>OpenStreetMap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7792" y="1600460"/>
            <a:ext cx="2775685" cy="277568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317756" y="6460235"/>
            <a:ext cx="444881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30" i="1">
                <a:latin typeface="Verdana"/>
                <a:cs typeface="Verdana"/>
              </a:rPr>
              <a:t>Estratto</a:t>
            </a:r>
            <a:r>
              <a:rPr dirty="0" sz="1400" spc="-220" i="1">
                <a:latin typeface="Verdana"/>
                <a:cs typeface="Verdana"/>
              </a:rPr>
              <a:t> </a:t>
            </a:r>
            <a:r>
              <a:rPr dirty="0" sz="1400" spc="-90" i="1">
                <a:latin typeface="Verdana"/>
                <a:cs typeface="Verdana"/>
              </a:rPr>
              <a:t>della</a:t>
            </a:r>
            <a:r>
              <a:rPr dirty="0" sz="1400" spc="-225" i="1">
                <a:latin typeface="Verdana"/>
                <a:cs typeface="Verdana"/>
              </a:rPr>
              <a:t> </a:t>
            </a:r>
            <a:r>
              <a:rPr dirty="0" sz="1400" spc="-140" i="1">
                <a:latin typeface="Verdana"/>
                <a:cs typeface="Verdana"/>
              </a:rPr>
              <a:t>mappa</a:t>
            </a:r>
            <a:r>
              <a:rPr dirty="0" sz="1400" spc="-225" i="1">
                <a:latin typeface="Verdana"/>
                <a:cs typeface="Verdana"/>
              </a:rPr>
              <a:t> </a:t>
            </a:r>
            <a:r>
              <a:rPr dirty="0" sz="1400" spc="-90" i="1">
                <a:latin typeface="Verdana"/>
                <a:cs typeface="Verdana"/>
              </a:rPr>
              <a:t>di</a:t>
            </a:r>
            <a:r>
              <a:rPr dirty="0" sz="1400" spc="-215" i="1">
                <a:latin typeface="Verdana"/>
                <a:cs typeface="Verdana"/>
              </a:rPr>
              <a:t> </a:t>
            </a:r>
            <a:r>
              <a:rPr dirty="0" sz="1400" spc="-120" i="1">
                <a:latin typeface="Verdana"/>
                <a:cs typeface="Verdana"/>
              </a:rPr>
              <a:t>Bari</a:t>
            </a:r>
            <a:r>
              <a:rPr dirty="0" sz="1400" spc="-120">
                <a:latin typeface="Verdana"/>
                <a:cs typeface="Verdana"/>
              </a:rPr>
              <a:t>,</a:t>
            </a:r>
            <a:r>
              <a:rPr dirty="0" sz="1400" spc="-220">
                <a:latin typeface="Verdana"/>
                <a:cs typeface="Verdana"/>
              </a:rPr>
              <a:t> </a:t>
            </a:r>
            <a:r>
              <a:rPr dirty="0" sz="1400" spc="-360">
                <a:latin typeface="Verdana"/>
                <a:cs typeface="Verdana"/>
              </a:rPr>
              <a:t>©</a:t>
            </a:r>
            <a:r>
              <a:rPr dirty="0" sz="1400" spc="-225">
                <a:latin typeface="Verdana"/>
                <a:cs typeface="Verdana"/>
              </a:rPr>
              <a:t> </a:t>
            </a:r>
            <a:r>
              <a:rPr dirty="0" sz="1400" spc="-135">
                <a:latin typeface="Verdana"/>
                <a:cs typeface="Verdana"/>
              </a:rPr>
              <a:t>OpenStreetMap</a:t>
            </a:r>
            <a:r>
              <a:rPr dirty="0" sz="1400" spc="-225">
                <a:latin typeface="Verdana"/>
                <a:cs typeface="Verdana"/>
              </a:rPr>
              <a:t> </a:t>
            </a:r>
            <a:r>
              <a:rPr dirty="0" sz="1400" spc="-100">
                <a:latin typeface="Verdana"/>
                <a:cs typeface="Verdana"/>
              </a:rPr>
              <a:t>contributors</a:t>
            </a:r>
            <a:endParaRPr sz="1400">
              <a:latin typeface="Verdana"/>
              <a:cs typeface="Verdan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35922" y="3023721"/>
            <a:ext cx="5361617" cy="3340304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11286"/>
            <a:ext cx="9143432" cy="18711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94058" y="216915"/>
            <a:ext cx="235712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270" i="1">
                <a:latin typeface="Verdana"/>
                <a:cs typeface="Verdana"/>
              </a:rPr>
              <a:t>W</a:t>
            </a:r>
            <a:r>
              <a:rPr dirty="0" spc="-385" i="1">
                <a:latin typeface="Verdana"/>
                <a:cs typeface="Verdana"/>
              </a:rPr>
              <a:t>i</a:t>
            </a:r>
            <a:r>
              <a:rPr dirty="0" spc="-600" i="1">
                <a:latin typeface="Verdana"/>
                <a:cs typeface="Verdana"/>
              </a:rPr>
              <a:t>k</a:t>
            </a:r>
            <a:r>
              <a:rPr dirty="0" spc="-305" i="1">
                <a:latin typeface="Verdana"/>
                <a:cs typeface="Verdana"/>
              </a:rPr>
              <a:t>i</a:t>
            </a:r>
            <a:r>
              <a:rPr dirty="0" spc="-935" i="1">
                <a:latin typeface="Verdana"/>
                <a:cs typeface="Verdana"/>
              </a:rPr>
              <a:t>m</a:t>
            </a:r>
            <a:r>
              <a:rPr dirty="0" spc="-475" i="1">
                <a:latin typeface="Verdana"/>
                <a:cs typeface="Verdana"/>
              </a:rPr>
              <a:t>a</a:t>
            </a:r>
            <a:r>
              <a:rPr dirty="0" spc="-655" i="1">
                <a:latin typeface="Verdana"/>
                <a:cs typeface="Verdana"/>
              </a:rPr>
              <a:t>n</a:t>
            </a:r>
            <a:r>
              <a:rPr dirty="0" spc="-310" i="1">
                <a:latin typeface="Verdana"/>
                <a:cs typeface="Verdana"/>
              </a:rPr>
              <a:t>i</a:t>
            </a:r>
            <a:r>
              <a:rPr dirty="0" spc="-465" i="1">
                <a:latin typeface="Verdana"/>
                <a:cs typeface="Verdana"/>
              </a:rPr>
              <a:t>a</a:t>
            </a:r>
          </a:p>
        </p:txBody>
      </p:sp>
      <p:sp>
        <p:nvSpPr>
          <p:cNvPr id="4" name="object 4"/>
          <p:cNvSpPr/>
          <p:nvPr/>
        </p:nvSpPr>
        <p:spPr>
          <a:xfrm>
            <a:off x="1960349" y="1759767"/>
            <a:ext cx="2095500" cy="12700"/>
          </a:xfrm>
          <a:custGeom>
            <a:avLst/>
            <a:gdLst/>
            <a:ahLst/>
            <a:cxnLst/>
            <a:rect l="l" t="t" r="r" b="b"/>
            <a:pathLst>
              <a:path w="2095500" h="12700">
                <a:moveTo>
                  <a:pt x="2095500" y="0"/>
                </a:moveTo>
                <a:lnTo>
                  <a:pt x="0" y="0"/>
                </a:lnTo>
                <a:lnTo>
                  <a:pt x="0" y="12700"/>
                </a:lnTo>
                <a:lnTo>
                  <a:pt x="2095500" y="12700"/>
                </a:lnTo>
                <a:lnTo>
                  <a:pt x="2095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60149" y="1315211"/>
            <a:ext cx="4893310" cy="30492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72440">
              <a:lnSpc>
                <a:spcPct val="150000"/>
              </a:lnSpc>
              <a:spcBef>
                <a:spcPts val="100"/>
              </a:spcBef>
            </a:pPr>
            <a:r>
              <a:rPr dirty="0" sz="2000" spc="-35">
                <a:latin typeface="Tahoma"/>
                <a:cs typeface="Tahoma"/>
              </a:rPr>
              <a:t>Wikimania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65">
                <a:latin typeface="Tahoma"/>
                <a:cs typeface="Tahoma"/>
              </a:rPr>
              <a:t>è</a:t>
            </a:r>
            <a:r>
              <a:rPr dirty="0" sz="2000" spc="-229">
                <a:latin typeface="Tahoma"/>
                <a:cs typeface="Tahoma"/>
              </a:rPr>
              <a:t> </a:t>
            </a:r>
            <a:r>
              <a:rPr dirty="0" sz="2000" spc="5">
                <a:latin typeface="Tahoma"/>
                <a:cs typeface="Tahoma"/>
              </a:rPr>
              <a:t>la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40">
                <a:latin typeface="Tahoma"/>
                <a:cs typeface="Tahoma"/>
              </a:rPr>
              <a:t>conferenza</a:t>
            </a:r>
            <a:r>
              <a:rPr dirty="0" sz="2000" spc="-220">
                <a:latin typeface="Tahoma"/>
                <a:cs typeface="Tahoma"/>
              </a:rPr>
              <a:t> </a:t>
            </a:r>
            <a:r>
              <a:rPr dirty="0" sz="2000" spc="-25">
                <a:latin typeface="Tahoma"/>
                <a:cs typeface="Tahoma"/>
              </a:rPr>
              <a:t>annuale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35">
                <a:latin typeface="Tahoma"/>
                <a:cs typeface="Tahoma"/>
              </a:rPr>
              <a:t>per</a:t>
            </a:r>
            <a:r>
              <a:rPr dirty="0" sz="2000" spc="-220">
                <a:latin typeface="Tahoma"/>
                <a:cs typeface="Tahoma"/>
              </a:rPr>
              <a:t> </a:t>
            </a:r>
            <a:r>
              <a:rPr dirty="0" sz="2000" spc="-5">
                <a:latin typeface="Tahoma"/>
                <a:cs typeface="Tahoma"/>
              </a:rPr>
              <a:t>gli </a:t>
            </a:r>
            <a:r>
              <a:rPr dirty="0" sz="2000" spc="-610">
                <a:latin typeface="Tahoma"/>
                <a:cs typeface="Tahoma"/>
              </a:rPr>
              <a:t> </a:t>
            </a:r>
            <a:r>
              <a:rPr dirty="0" sz="2000" spc="-35">
                <a:latin typeface="Tahoma"/>
                <a:cs typeface="Tahoma"/>
              </a:rPr>
              <a:t>ut</a:t>
            </a:r>
            <a:r>
              <a:rPr dirty="0" sz="2000" spc="-40">
                <a:latin typeface="Tahoma"/>
                <a:cs typeface="Tahoma"/>
              </a:rPr>
              <a:t>e</a:t>
            </a:r>
            <a:r>
              <a:rPr dirty="0" sz="2000" spc="-25">
                <a:latin typeface="Tahoma"/>
                <a:cs typeface="Tahoma"/>
              </a:rPr>
              <a:t>n</a:t>
            </a:r>
            <a:r>
              <a:rPr dirty="0" sz="2000" spc="20">
                <a:latin typeface="Tahoma"/>
                <a:cs typeface="Tahoma"/>
              </a:rPr>
              <a:t>t</a:t>
            </a:r>
            <a:r>
              <a:rPr dirty="0" sz="2000" spc="15">
                <a:latin typeface="Tahoma"/>
                <a:cs typeface="Tahoma"/>
              </a:rPr>
              <a:t>i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>
                <a:latin typeface="Tahoma"/>
                <a:cs typeface="Tahoma"/>
              </a:rPr>
              <a:t>d</a:t>
            </a:r>
            <a:r>
              <a:rPr dirty="0" sz="2000" spc="-75">
                <a:latin typeface="Tahoma"/>
                <a:cs typeface="Tahoma"/>
              </a:rPr>
              <a:t>e</a:t>
            </a:r>
            <a:r>
              <a:rPr dirty="0" sz="2000" spc="35">
                <a:latin typeface="Tahoma"/>
                <a:cs typeface="Tahoma"/>
              </a:rPr>
              <a:t>i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>
                <a:latin typeface="Tahoma"/>
                <a:cs typeface="Tahoma"/>
              </a:rPr>
              <a:t>p</a:t>
            </a:r>
            <a:r>
              <a:rPr dirty="0" sz="2000" spc="-30">
                <a:latin typeface="Tahoma"/>
                <a:cs typeface="Tahoma"/>
              </a:rPr>
              <a:t>r</a:t>
            </a:r>
            <a:r>
              <a:rPr dirty="0" sz="2000" spc="-5">
                <a:latin typeface="Tahoma"/>
                <a:cs typeface="Tahoma"/>
              </a:rPr>
              <a:t>o</a:t>
            </a:r>
            <a:r>
              <a:rPr dirty="0" sz="2000" spc="-100">
                <a:latin typeface="Tahoma"/>
                <a:cs typeface="Tahoma"/>
              </a:rPr>
              <a:t>g</a:t>
            </a:r>
            <a:r>
              <a:rPr dirty="0" sz="2000" spc="-75">
                <a:latin typeface="Tahoma"/>
                <a:cs typeface="Tahoma"/>
              </a:rPr>
              <a:t>e</a:t>
            </a:r>
            <a:r>
              <a:rPr dirty="0" sz="2000" spc="10">
                <a:latin typeface="Tahoma"/>
                <a:cs typeface="Tahoma"/>
              </a:rPr>
              <a:t>tt</a:t>
            </a:r>
            <a:r>
              <a:rPr dirty="0" sz="2000" spc="10">
                <a:latin typeface="Tahoma"/>
                <a:cs typeface="Tahoma"/>
              </a:rPr>
              <a:t>i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160">
                <a:latin typeface="Tahoma"/>
                <a:cs typeface="Tahoma"/>
              </a:rPr>
              <a:t>W</a:t>
            </a:r>
            <a:r>
              <a:rPr dirty="0" sz="2000" spc="-50">
                <a:latin typeface="Tahoma"/>
                <a:cs typeface="Tahoma"/>
              </a:rPr>
              <a:t>i</a:t>
            </a:r>
            <a:r>
              <a:rPr dirty="0" sz="2000" spc="-15">
                <a:latin typeface="Tahoma"/>
                <a:cs typeface="Tahoma"/>
              </a:rPr>
              <a:t>k</a:t>
            </a:r>
            <a:r>
              <a:rPr dirty="0" sz="2000" spc="25">
                <a:latin typeface="Tahoma"/>
                <a:cs typeface="Tahoma"/>
              </a:rPr>
              <a:t>i</a:t>
            </a:r>
            <a:r>
              <a:rPr dirty="0" sz="2000" spc="-25">
                <a:latin typeface="Tahoma"/>
                <a:cs typeface="Tahoma"/>
              </a:rPr>
              <a:t>m</a:t>
            </a:r>
            <a:r>
              <a:rPr dirty="0" sz="2000" spc="-75">
                <a:latin typeface="Tahoma"/>
                <a:cs typeface="Tahoma"/>
              </a:rPr>
              <a:t>e</a:t>
            </a:r>
            <a:r>
              <a:rPr dirty="0" sz="2000" spc="25">
                <a:latin typeface="Tahoma"/>
                <a:cs typeface="Tahoma"/>
              </a:rPr>
              <a:t>d</a:t>
            </a:r>
            <a:r>
              <a:rPr dirty="0" sz="2000">
                <a:latin typeface="Tahoma"/>
                <a:cs typeface="Tahoma"/>
              </a:rPr>
              <a:t>i</a:t>
            </a:r>
            <a:r>
              <a:rPr dirty="0" sz="2000" spc="-40">
                <a:latin typeface="Tahoma"/>
                <a:cs typeface="Tahoma"/>
              </a:rPr>
              <a:t>a</a:t>
            </a:r>
            <a:r>
              <a:rPr dirty="0" sz="2000" spc="-110">
                <a:latin typeface="Tahoma"/>
                <a:cs typeface="Tahoma"/>
              </a:rPr>
              <a:t>.</a:t>
            </a:r>
            <a:endParaRPr sz="20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00">
              <a:latin typeface="Tahoma"/>
              <a:cs typeface="Tahoma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dirty="0" sz="2000" spc="-225">
                <a:latin typeface="Tahoma"/>
                <a:cs typeface="Tahoma"/>
              </a:rPr>
              <a:t>I</a:t>
            </a:r>
            <a:r>
              <a:rPr dirty="0" sz="2000" spc="-229">
                <a:latin typeface="Tahoma"/>
                <a:cs typeface="Tahoma"/>
              </a:rPr>
              <a:t> </a:t>
            </a:r>
            <a:r>
              <a:rPr dirty="0" sz="2000" spc="-30">
                <a:latin typeface="Tahoma"/>
                <a:cs typeface="Tahoma"/>
              </a:rPr>
              <a:t>t</a:t>
            </a:r>
            <a:r>
              <a:rPr dirty="0" sz="2000" spc="-45">
                <a:latin typeface="Tahoma"/>
                <a:cs typeface="Tahoma"/>
              </a:rPr>
              <a:t>e</a:t>
            </a:r>
            <a:r>
              <a:rPr dirty="0" sz="2000" spc="-25">
                <a:latin typeface="Tahoma"/>
                <a:cs typeface="Tahoma"/>
              </a:rPr>
              <a:t>m</a:t>
            </a:r>
            <a:r>
              <a:rPr dirty="0" sz="2000" spc="35">
                <a:latin typeface="Tahoma"/>
                <a:cs typeface="Tahoma"/>
              </a:rPr>
              <a:t>i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65">
                <a:latin typeface="Tahoma"/>
                <a:cs typeface="Tahoma"/>
              </a:rPr>
              <a:t>e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50">
                <a:latin typeface="Tahoma"/>
                <a:cs typeface="Tahoma"/>
              </a:rPr>
              <a:t>l</a:t>
            </a:r>
            <a:r>
              <a:rPr dirty="0" sz="2000" spc="-65">
                <a:latin typeface="Tahoma"/>
                <a:cs typeface="Tahoma"/>
              </a:rPr>
              <a:t>e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>
                <a:latin typeface="Tahoma"/>
                <a:cs typeface="Tahoma"/>
              </a:rPr>
              <a:t>d</a:t>
            </a:r>
            <a:r>
              <a:rPr dirty="0" sz="2000" spc="25">
                <a:latin typeface="Tahoma"/>
                <a:cs typeface="Tahoma"/>
              </a:rPr>
              <a:t>i</a:t>
            </a:r>
            <a:r>
              <a:rPr dirty="0" sz="2000" spc="-40">
                <a:latin typeface="Tahoma"/>
                <a:cs typeface="Tahoma"/>
              </a:rPr>
              <a:t>s</a:t>
            </a:r>
            <a:r>
              <a:rPr dirty="0" sz="2000" spc="-35">
                <a:latin typeface="Tahoma"/>
                <a:cs typeface="Tahoma"/>
              </a:rPr>
              <a:t>c</a:t>
            </a:r>
            <a:r>
              <a:rPr dirty="0" sz="2000" spc="-35">
                <a:latin typeface="Tahoma"/>
                <a:cs typeface="Tahoma"/>
              </a:rPr>
              <a:t>uss</a:t>
            </a:r>
            <a:r>
              <a:rPr dirty="0" sz="2000" spc="-25">
                <a:latin typeface="Tahoma"/>
                <a:cs typeface="Tahoma"/>
              </a:rPr>
              <a:t>i</a:t>
            </a:r>
            <a:r>
              <a:rPr dirty="0" sz="2000" spc="-5">
                <a:latin typeface="Tahoma"/>
                <a:cs typeface="Tahoma"/>
              </a:rPr>
              <a:t>o</a:t>
            </a:r>
            <a:r>
              <a:rPr dirty="0" sz="2000" spc="-20">
                <a:latin typeface="Tahoma"/>
                <a:cs typeface="Tahoma"/>
              </a:rPr>
              <a:t>n</a:t>
            </a:r>
            <a:r>
              <a:rPr dirty="0" sz="2000" spc="35">
                <a:latin typeface="Tahoma"/>
                <a:cs typeface="Tahoma"/>
              </a:rPr>
              <a:t>i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-25">
                <a:latin typeface="Tahoma"/>
                <a:cs typeface="Tahoma"/>
              </a:rPr>
              <a:t>r</a:t>
            </a:r>
            <a:r>
              <a:rPr dirty="0" sz="2000" spc="25">
                <a:latin typeface="Tahoma"/>
                <a:cs typeface="Tahoma"/>
              </a:rPr>
              <a:t>i</a:t>
            </a:r>
            <a:r>
              <a:rPr dirty="0" sz="2000" spc="-100">
                <a:latin typeface="Tahoma"/>
                <a:cs typeface="Tahoma"/>
              </a:rPr>
              <a:t>g</a:t>
            </a:r>
            <a:r>
              <a:rPr dirty="0" sz="2000" spc="-45">
                <a:latin typeface="Tahoma"/>
                <a:cs typeface="Tahoma"/>
              </a:rPr>
              <a:t>u</a:t>
            </a:r>
            <a:r>
              <a:rPr dirty="0" sz="2000" spc="-35">
                <a:latin typeface="Tahoma"/>
                <a:cs typeface="Tahoma"/>
              </a:rPr>
              <a:t>a</a:t>
            </a:r>
            <a:r>
              <a:rPr dirty="0" sz="2000" spc="-25">
                <a:latin typeface="Tahoma"/>
                <a:cs typeface="Tahoma"/>
              </a:rPr>
              <a:t>r</a:t>
            </a:r>
            <a:r>
              <a:rPr dirty="0" sz="2000">
                <a:latin typeface="Tahoma"/>
                <a:cs typeface="Tahoma"/>
              </a:rPr>
              <a:t>d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 spc="-20">
                <a:latin typeface="Tahoma"/>
                <a:cs typeface="Tahoma"/>
              </a:rPr>
              <a:t>n</a:t>
            </a:r>
            <a:r>
              <a:rPr dirty="0" sz="2000" spc="-5">
                <a:latin typeface="Tahoma"/>
                <a:cs typeface="Tahoma"/>
              </a:rPr>
              <a:t>o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35">
                <a:latin typeface="Tahoma"/>
                <a:cs typeface="Tahoma"/>
              </a:rPr>
              <a:t>i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>
                <a:latin typeface="Tahoma"/>
                <a:cs typeface="Tahoma"/>
              </a:rPr>
              <a:t>p</a:t>
            </a:r>
            <a:r>
              <a:rPr dirty="0" sz="2000" spc="-25">
                <a:latin typeface="Tahoma"/>
                <a:cs typeface="Tahoma"/>
              </a:rPr>
              <a:t>r</a:t>
            </a:r>
            <a:r>
              <a:rPr dirty="0" sz="2000" spc="-5">
                <a:latin typeface="Tahoma"/>
                <a:cs typeface="Tahoma"/>
              </a:rPr>
              <a:t>o</a:t>
            </a:r>
            <a:r>
              <a:rPr dirty="0" sz="2000" spc="-100">
                <a:latin typeface="Tahoma"/>
                <a:cs typeface="Tahoma"/>
              </a:rPr>
              <a:t>g</a:t>
            </a:r>
            <a:r>
              <a:rPr dirty="0" sz="2000" spc="-75">
                <a:latin typeface="Tahoma"/>
                <a:cs typeface="Tahoma"/>
              </a:rPr>
              <a:t>e</a:t>
            </a:r>
            <a:r>
              <a:rPr dirty="0" sz="2000" spc="10">
                <a:latin typeface="Tahoma"/>
                <a:cs typeface="Tahoma"/>
              </a:rPr>
              <a:t>tti  </a:t>
            </a:r>
            <a:r>
              <a:rPr dirty="0" sz="2000" spc="-5">
                <a:latin typeface="Tahoma"/>
                <a:cs typeface="Tahoma"/>
              </a:rPr>
              <a:t>della</a:t>
            </a:r>
            <a:r>
              <a:rPr dirty="0" sz="2000" spc="-220">
                <a:latin typeface="Tahoma"/>
                <a:cs typeface="Tahoma"/>
              </a:rPr>
              <a:t> </a:t>
            </a:r>
            <a:r>
              <a:rPr dirty="0" sz="2000" spc="-35">
                <a:latin typeface="Tahoma"/>
                <a:cs typeface="Tahoma"/>
              </a:rPr>
              <a:t>Wikimedia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25">
                <a:latin typeface="Tahoma"/>
                <a:cs typeface="Tahoma"/>
              </a:rPr>
              <a:t>Foundation,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35">
                <a:latin typeface="Tahoma"/>
                <a:cs typeface="Tahoma"/>
              </a:rPr>
              <a:t>il</a:t>
            </a:r>
            <a:r>
              <a:rPr dirty="0" sz="2000" spc="-220">
                <a:latin typeface="Tahoma"/>
                <a:cs typeface="Tahoma"/>
              </a:rPr>
              <a:t> </a:t>
            </a:r>
            <a:r>
              <a:rPr dirty="0" sz="2000" spc="-40">
                <a:latin typeface="Tahoma"/>
                <a:cs typeface="Tahoma"/>
              </a:rPr>
              <a:t>software</a:t>
            </a:r>
            <a:r>
              <a:rPr dirty="0" sz="2000" spc="-229">
                <a:latin typeface="Tahoma"/>
                <a:cs typeface="Tahoma"/>
              </a:rPr>
              <a:t> </a:t>
            </a:r>
            <a:r>
              <a:rPr dirty="0" sz="2000" spc="-10">
                <a:latin typeface="Tahoma"/>
                <a:cs typeface="Tahoma"/>
              </a:rPr>
              <a:t>libero </a:t>
            </a:r>
            <a:r>
              <a:rPr dirty="0" sz="2000" spc="-610">
                <a:latin typeface="Tahoma"/>
                <a:cs typeface="Tahoma"/>
              </a:rPr>
              <a:t> </a:t>
            </a:r>
            <a:r>
              <a:rPr dirty="0" sz="2000" spc="-65">
                <a:latin typeface="Tahoma"/>
                <a:cs typeface="Tahoma"/>
              </a:rPr>
              <a:t>e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 spc="50">
                <a:latin typeface="Tahoma"/>
                <a:cs typeface="Tahoma"/>
              </a:rPr>
              <a:t>l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>
                <a:latin typeface="Tahoma"/>
                <a:cs typeface="Tahoma"/>
              </a:rPr>
              <a:t>d</a:t>
            </a:r>
            <a:r>
              <a:rPr dirty="0" sz="2000" spc="-20">
                <a:latin typeface="Tahoma"/>
                <a:cs typeface="Tahoma"/>
              </a:rPr>
              <a:t>i</a:t>
            </a:r>
            <a:r>
              <a:rPr dirty="0" sz="2000" spc="-15">
                <a:latin typeface="Tahoma"/>
                <a:cs typeface="Tahoma"/>
              </a:rPr>
              <a:t>f</a:t>
            </a:r>
            <a:r>
              <a:rPr dirty="0" sz="2000" spc="-55">
                <a:latin typeface="Tahoma"/>
                <a:cs typeface="Tahoma"/>
              </a:rPr>
              <a:t>f</a:t>
            </a:r>
            <a:r>
              <a:rPr dirty="0" sz="2000" spc="-35">
                <a:latin typeface="Tahoma"/>
                <a:cs typeface="Tahoma"/>
              </a:rPr>
              <a:t>u</a:t>
            </a:r>
            <a:r>
              <a:rPr dirty="0" sz="2000" spc="-60">
                <a:latin typeface="Tahoma"/>
                <a:cs typeface="Tahoma"/>
              </a:rPr>
              <a:t>s</a:t>
            </a:r>
            <a:r>
              <a:rPr dirty="0" sz="2000" spc="-5">
                <a:latin typeface="Tahoma"/>
                <a:cs typeface="Tahoma"/>
              </a:rPr>
              <a:t>i</a:t>
            </a:r>
            <a:r>
              <a:rPr dirty="0" sz="2000" spc="20">
                <a:latin typeface="Tahoma"/>
                <a:cs typeface="Tahoma"/>
              </a:rPr>
              <a:t>o</a:t>
            </a:r>
            <a:r>
              <a:rPr dirty="0" sz="2000" spc="-25">
                <a:latin typeface="Tahoma"/>
                <a:cs typeface="Tahoma"/>
              </a:rPr>
              <a:t>n</a:t>
            </a:r>
            <a:r>
              <a:rPr dirty="0" sz="2000" spc="-65">
                <a:latin typeface="Tahoma"/>
                <a:cs typeface="Tahoma"/>
              </a:rPr>
              <a:t>e</a:t>
            </a:r>
            <a:r>
              <a:rPr dirty="0" sz="2000" spc="-235">
                <a:latin typeface="Tahoma"/>
                <a:cs typeface="Tahoma"/>
              </a:rPr>
              <a:t> </a:t>
            </a:r>
            <a:r>
              <a:rPr dirty="0" sz="2000">
                <a:latin typeface="Tahoma"/>
                <a:cs typeface="Tahoma"/>
              </a:rPr>
              <a:t>d</a:t>
            </a:r>
            <a:r>
              <a:rPr dirty="0" sz="2000" spc="-20">
                <a:latin typeface="Tahoma"/>
                <a:cs typeface="Tahoma"/>
              </a:rPr>
              <a:t>e</a:t>
            </a:r>
            <a:r>
              <a:rPr dirty="0" sz="2000" spc="-5">
                <a:latin typeface="Tahoma"/>
                <a:cs typeface="Tahoma"/>
              </a:rPr>
              <a:t>l</a:t>
            </a:r>
            <a:r>
              <a:rPr dirty="0" sz="2000" spc="50">
                <a:latin typeface="Tahoma"/>
                <a:cs typeface="Tahoma"/>
              </a:rPr>
              <a:t>l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15">
                <a:latin typeface="Tahoma"/>
                <a:cs typeface="Tahoma"/>
              </a:rPr>
              <a:t>c</a:t>
            </a:r>
            <a:r>
              <a:rPr dirty="0" sz="2000" spc="-5">
                <a:latin typeface="Tahoma"/>
                <a:cs typeface="Tahoma"/>
              </a:rPr>
              <a:t>o</a:t>
            </a:r>
            <a:r>
              <a:rPr dirty="0" sz="2000" spc="-25">
                <a:latin typeface="Tahoma"/>
                <a:cs typeface="Tahoma"/>
              </a:rPr>
              <a:t>n</a:t>
            </a:r>
            <a:r>
              <a:rPr dirty="0" sz="2000" spc="-5">
                <a:latin typeface="Tahoma"/>
                <a:cs typeface="Tahoma"/>
              </a:rPr>
              <a:t>o</a:t>
            </a:r>
            <a:r>
              <a:rPr dirty="0" sz="2000" spc="-60">
                <a:latin typeface="Tahoma"/>
                <a:cs typeface="Tahoma"/>
              </a:rPr>
              <a:t>s</a:t>
            </a:r>
            <a:r>
              <a:rPr dirty="0" sz="2000" spc="-15">
                <a:latin typeface="Tahoma"/>
                <a:cs typeface="Tahoma"/>
              </a:rPr>
              <a:t>c</a:t>
            </a:r>
            <a:r>
              <a:rPr dirty="0" sz="2000" spc="-50">
                <a:latin typeface="Tahoma"/>
                <a:cs typeface="Tahoma"/>
              </a:rPr>
              <a:t>e</a:t>
            </a:r>
            <a:r>
              <a:rPr dirty="0" sz="2000" spc="-45">
                <a:latin typeface="Tahoma"/>
                <a:cs typeface="Tahoma"/>
              </a:rPr>
              <a:t>n</a:t>
            </a:r>
            <a:r>
              <a:rPr dirty="0" sz="2000" spc="-45">
                <a:latin typeface="Tahoma"/>
                <a:cs typeface="Tahoma"/>
              </a:rPr>
              <a:t>z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50">
                <a:latin typeface="Tahoma"/>
                <a:cs typeface="Tahoma"/>
              </a:rPr>
              <a:t>l</a:t>
            </a:r>
            <a:r>
              <a:rPr dirty="0" sz="2000" spc="5">
                <a:latin typeface="Tahoma"/>
                <a:cs typeface="Tahoma"/>
              </a:rPr>
              <a:t>ib</a:t>
            </a:r>
            <a:r>
              <a:rPr dirty="0" sz="2000" spc="-65">
                <a:latin typeface="Tahoma"/>
                <a:cs typeface="Tahoma"/>
              </a:rPr>
              <a:t>e</a:t>
            </a:r>
            <a:r>
              <a:rPr dirty="0" sz="2000" spc="-40">
                <a:latin typeface="Tahoma"/>
                <a:cs typeface="Tahoma"/>
              </a:rPr>
              <a:t>r</a:t>
            </a:r>
            <a:r>
              <a:rPr dirty="0" sz="2000" spc="-45">
                <a:latin typeface="Tahoma"/>
                <a:cs typeface="Tahoma"/>
              </a:rPr>
              <a:t>a</a:t>
            </a:r>
            <a:r>
              <a:rPr dirty="0" sz="2000" spc="-110">
                <a:latin typeface="Tahoma"/>
                <a:cs typeface="Tahoma"/>
              </a:rPr>
              <a:t>.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75887" y="1535150"/>
            <a:ext cx="2775684" cy="305651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52308" y="5158740"/>
            <a:ext cx="7345680" cy="1284605"/>
          </a:xfrm>
          <a:prstGeom prst="rect">
            <a:avLst/>
          </a:prstGeom>
        </p:spPr>
        <p:txBody>
          <a:bodyPr wrap="square" lIns="0" tIns="1162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15"/>
              </a:spcBef>
              <a:tabLst>
                <a:tab pos="1840864" algn="l"/>
                <a:tab pos="3669665" algn="l"/>
                <a:tab pos="5041265" algn="l"/>
              </a:tabLst>
            </a:pPr>
            <a:r>
              <a:rPr dirty="0" sz="1400" spc="-25">
                <a:latin typeface="Verdana"/>
                <a:cs typeface="Verdana"/>
              </a:rPr>
              <a:t>2005:</a:t>
            </a:r>
            <a:r>
              <a:rPr dirty="0" sz="1400" spc="-40">
                <a:latin typeface="Verdana"/>
                <a:cs typeface="Verdana"/>
              </a:rPr>
              <a:t> </a:t>
            </a:r>
            <a:r>
              <a:rPr dirty="0" sz="1400" spc="-25">
                <a:latin typeface="Verdana"/>
                <a:cs typeface="Verdana"/>
              </a:rPr>
              <a:t>Francoforte	2006:</a:t>
            </a:r>
            <a:r>
              <a:rPr dirty="0" sz="1400" spc="-40">
                <a:latin typeface="Verdana"/>
                <a:cs typeface="Verdana"/>
              </a:rPr>
              <a:t> </a:t>
            </a:r>
            <a:r>
              <a:rPr dirty="0" sz="1400" spc="-25">
                <a:latin typeface="Verdana"/>
                <a:cs typeface="Verdana"/>
              </a:rPr>
              <a:t>Cambridge	2007:</a:t>
            </a:r>
            <a:r>
              <a:rPr dirty="0" sz="1400" spc="-40">
                <a:latin typeface="Verdana"/>
                <a:cs typeface="Verdana"/>
              </a:rPr>
              <a:t> </a:t>
            </a:r>
            <a:r>
              <a:rPr dirty="0" sz="1400" spc="-50">
                <a:latin typeface="Verdana"/>
                <a:cs typeface="Verdana"/>
              </a:rPr>
              <a:t>Taipei	</a:t>
            </a:r>
            <a:r>
              <a:rPr dirty="0" sz="1400" spc="-25">
                <a:latin typeface="Verdana"/>
                <a:cs typeface="Verdana"/>
              </a:rPr>
              <a:t>2008:</a:t>
            </a:r>
            <a:r>
              <a:rPr dirty="0" sz="1400" spc="-55">
                <a:latin typeface="Verdana"/>
                <a:cs typeface="Verdana"/>
              </a:rPr>
              <a:t> </a:t>
            </a:r>
            <a:r>
              <a:rPr dirty="0" sz="1400" spc="-25">
                <a:latin typeface="Verdana"/>
                <a:cs typeface="Verdana"/>
              </a:rPr>
              <a:t>Alessandria</a:t>
            </a:r>
            <a:r>
              <a:rPr dirty="0" sz="1400" spc="-55">
                <a:latin typeface="Verdana"/>
                <a:cs typeface="Verdana"/>
              </a:rPr>
              <a:t> </a:t>
            </a:r>
            <a:r>
              <a:rPr dirty="0" sz="1400" spc="-20">
                <a:latin typeface="Verdana"/>
                <a:cs typeface="Verdana"/>
              </a:rPr>
              <a:t>d'Egitto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  <a:tabLst>
                <a:tab pos="4584065" algn="l"/>
              </a:tabLst>
            </a:pPr>
            <a:r>
              <a:rPr dirty="0" sz="1400" spc="-25">
                <a:latin typeface="Verdana"/>
                <a:cs typeface="Verdana"/>
              </a:rPr>
              <a:t>2009:</a:t>
            </a:r>
            <a:r>
              <a:rPr dirty="0" sz="1400" spc="-45">
                <a:latin typeface="Verdana"/>
                <a:cs typeface="Verdana"/>
              </a:rPr>
              <a:t> </a:t>
            </a:r>
            <a:r>
              <a:rPr dirty="0" sz="1400" spc="-25">
                <a:latin typeface="Verdana"/>
                <a:cs typeface="Verdana"/>
              </a:rPr>
              <a:t>Buenos</a:t>
            </a:r>
            <a:r>
              <a:rPr dirty="0" sz="1400" spc="-35">
                <a:latin typeface="Verdana"/>
                <a:cs typeface="Verdana"/>
              </a:rPr>
              <a:t> </a:t>
            </a:r>
            <a:r>
              <a:rPr dirty="0" sz="1400" spc="-20">
                <a:latin typeface="Verdana"/>
                <a:cs typeface="Verdana"/>
              </a:rPr>
              <a:t>Aires</a:t>
            </a:r>
            <a:r>
              <a:rPr dirty="0" sz="1400" spc="484">
                <a:latin typeface="Verdana"/>
                <a:cs typeface="Verdana"/>
              </a:rPr>
              <a:t> </a:t>
            </a:r>
            <a:r>
              <a:rPr dirty="0" sz="1400" spc="-25">
                <a:latin typeface="Verdana"/>
                <a:cs typeface="Verdana"/>
              </a:rPr>
              <a:t>2010:</a:t>
            </a:r>
            <a:r>
              <a:rPr dirty="0" sz="1400" spc="-40">
                <a:latin typeface="Verdana"/>
                <a:cs typeface="Verdana"/>
              </a:rPr>
              <a:t> </a:t>
            </a:r>
            <a:r>
              <a:rPr dirty="0" sz="1400" spc="-20">
                <a:latin typeface="Verdana"/>
                <a:cs typeface="Verdana"/>
              </a:rPr>
              <a:t>Danzica</a:t>
            </a:r>
            <a:r>
              <a:rPr dirty="0" sz="1400" spc="420">
                <a:latin typeface="Verdana"/>
                <a:cs typeface="Verdana"/>
              </a:rPr>
              <a:t> </a:t>
            </a:r>
            <a:r>
              <a:rPr dirty="0" sz="1400" spc="-25">
                <a:latin typeface="Verdana"/>
                <a:cs typeface="Verdana"/>
              </a:rPr>
              <a:t>2011:</a:t>
            </a:r>
            <a:r>
              <a:rPr dirty="0" sz="1400" spc="-40">
                <a:latin typeface="Verdana"/>
                <a:cs typeface="Verdana"/>
              </a:rPr>
              <a:t> </a:t>
            </a:r>
            <a:r>
              <a:rPr dirty="0" sz="1400" spc="-20">
                <a:latin typeface="Verdana"/>
                <a:cs typeface="Verdana"/>
              </a:rPr>
              <a:t>Haifa	</a:t>
            </a:r>
            <a:r>
              <a:rPr dirty="0" sz="1400" spc="-25">
                <a:latin typeface="Verdana"/>
                <a:cs typeface="Verdana"/>
              </a:rPr>
              <a:t>2012:</a:t>
            </a:r>
            <a:r>
              <a:rPr dirty="0" sz="1400" spc="-85">
                <a:latin typeface="Verdana"/>
                <a:cs typeface="Verdana"/>
              </a:rPr>
              <a:t> </a:t>
            </a:r>
            <a:r>
              <a:rPr dirty="0" sz="1400" spc="-30">
                <a:latin typeface="Verdana"/>
                <a:cs typeface="Verdana"/>
              </a:rPr>
              <a:t>Washington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  <a:tabLst>
                <a:tab pos="1840864" algn="l"/>
                <a:tab pos="3212465" algn="l"/>
              </a:tabLst>
            </a:pPr>
            <a:r>
              <a:rPr dirty="0" sz="1400" spc="-25">
                <a:latin typeface="Verdana"/>
                <a:cs typeface="Verdana"/>
              </a:rPr>
              <a:t>2013:</a:t>
            </a:r>
            <a:r>
              <a:rPr dirty="0" sz="1400" spc="-40">
                <a:latin typeface="Verdana"/>
                <a:cs typeface="Verdana"/>
              </a:rPr>
              <a:t> </a:t>
            </a:r>
            <a:r>
              <a:rPr dirty="0" sz="1400" spc="-25">
                <a:latin typeface="Verdana"/>
                <a:cs typeface="Verdana"/>
              </a:rPr>
              <a:t>Hong</a:t>
            </a:r>
            <a:r>
              <a:rPr dirty="0" sz="1400" spc="-40">
                <a:latin typeface="Verdana"/>
                <a:cs typeface="Verdana"/>
              </a:rPr>
              <a:t> </a:t>
            </a:r>
            <a:r>
              <a:rPr dirty="0" sz="1400" spc="-35">
                <a:latin typeface="Verdana"/>
                <a:cs typeface="Verdana"/>
              </a:rPr>
              <a:t>Kong	</a:t>
            </a:r>
            <a:r>
              <a:rPr dirty="0" sz="1400" spc="-25">
                <a:latin typeface="Verdana"/>
                <a:cs typeface="Verdana"/>
              </a:rPr>
              <a:t>2014:</a:t>
            </a:r>
            <a:r>
              <a:rPr dirty="0" sz="1400" spc="-45">
                <a:latin typeface="Verdana"/>
                <a:cs typeface="Verdana"/>
              </a:rPr>
              <a:t> </a:t>
            </a:r>
            <a:r>
              <a:rPr dirty="0" sz="1400" spc="-25">
                <a:latin typeface="Verdana"/>
                <a:cs typeface="Verdana"/>
              </a:rPr>
              <a:t>Londra	2015:</a:t>
            </a:r>
            <a:r>
              <a:rPr dirty="0" sz="1400" spc="-45">
                <a:latin typeface="Verdana"/>
                <a:cs typeface="Verdana"/>
              </a:rPr>
              <a:t> </a:t>
            </a:r>
            <a:r>
              <a:rPr dirty="0" sz="1400" spc="-20">
                <a:latin typeface="Verdana"/>
                <a:cs typeface="Verdana"/>
              </a:rPr>
              <a:t>Città</a:t>
            </a:r>
            <a:r>
              <a:rPr dirty="0" sz="1400" spc="-55">
                <a:latin typeface="Verdana"/>
                <a:cs typeface="Verdana"/>
              </a:rPr>
              <a:t> </a:t>
            </a:r>
            <a:r>
              <a:rPr dirty="0" sz="1400" spc="-20">
                <a:latin typeface="Verdana"/>
                <a:cs typeface="Verdana"/>
              </a:rPr>
              <a:t>del</a:t>
            </a:r>
            <a:r>
              <a:rPr dirty="0" sz="1400" spc="-35">
                <a:latin typeface="Verdana"/>
                <a:cs typeface="Verdana"/>
              </a:rPr>
              <a:t> </a:t>
            </a:r>
            <a:r>
              <a:rPr dirty="0" sz="1400" spc="-20">
                <a:latin typeface="Verdana"/>
                <a:cs typeface="Verdana"/>
              </a:rPr>
              <a:t>Messico</a:t>
            </a:r>
            <a:r>
              <a:rPr dirty="0" sz="1400" spc="415">
                <a:latin typeface="Verdana"/>
                <a:cs typeface="Verdana"/>
              </a:rPr>
              <a:t> </a:t>
            </a:r>
            <a:r>
              <a:rPr dirty="0" sz="1400" spc="-30" b="1" i="1">
                <a:latin typeface="Verdana"/>
                <a:cs typeface="Verdana"/>
              </a:rPr>
              <a:t>2016:</a:t>
            </a:r>
            <a:r>
              <a:rPr dirty="0" sz="1400" spc="-35" b="1" i="1">
                <a:latin typeface="Verdana"/>
                <a:cs typeface="Verdana"/>
              </a:rPr>
              <a:t> </a:t>
            </a:r>
            <a:r>
              <a:rPr dirty="0" sz="1400" spc="-20" b="1" i="1">
                <a:latin typeface="Verdana"/>
                <a:cs typeface="Verdana"/>
              </a:rPr>
              <a:t>Esino</a:t>
            </a:r>
            <a:r>
              <a:rPr dirty="0" sz="1400" spc="-50" b="1" i="1">
                <a:latin typeface="Verdana"/>
                <a:cs typeface="Verdana"/>
              </a:rPr>
              <a:t> </a:t>
            </a:r>
            <a:r>
              <a:rPr dirty="0" sz="1400" spc="-25" b="1" i="1">
                <a:latin typeface="Verdana"/>
                <a:cs typeface="Verdana"/>
              </a:rPr>
              <a:t>Lario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1400" spc="-25" i="1">
                <a:latin typeface="Verdana"/>
                <a:cs typeface="Verdana"/>
              </a:rPr>
              <a:t>2017:</a:t>
            </a:r>
            <a:r>
              <a:rPr dirty="0" sz="1400" spc="-50" i="1">
                <a:latin typeface="Verdana"/>
                <a:cs typeface="Verdana"/>
              </a:rPr>
              <a:t> </a:t>
            </a:r>
            <a:r>
              <a:rPr dirty="0" sz="1400" spc="-25" i="1">
                <a:latin typeface="Verdana"/>
                <a:cs typeface="Verdana"/>
              </a:rPr>
              <a:t>Montréal  2018:</a:t>
            </a:r>
            <a:r>
              <a:rPr dirty="0" sz="1400" spc="-45" i="1">
                <a:latin typeface="Verdana"/>
                <a:cs typeface="Verdana"/>
              </a:rPr>
              <a:t> </a:t>
            </a:r>
            <a:r>
              <a:rPr dirty="0" sz="1400" spc="-20" i="1">
                <a:latin typeface="Verdana"/>
                <a:cs typeface="Verdana"/>
              </a:rPr>
              <a:t>Città</a:t>
            </a:r>
            <a:r>
              <a:rPr dirty="0" sz="1400" spc="-50" i="1">
                <a:latin typeface="Verdana"/>
                <a:cs typeface="Verdana"/>
              </a:rPr>
              <a:t> </a:t>
            </a:r>
            <a:r>
              <a:rPr dirty="0" sz="1400" spc="-20" i="1">
                <a:latin typeface="Verdana"/>
                <a:cs typeface="Verdana"/>
              </a:rPr>
              <a:t>del</a:t>
            </a:r>
            <a:r>
              <a:rPr dirty="0" sz="1400" spc="-35" i="1">
                <a:latin typeface="Verdana"/>
                <a:cs typeface="Verdana"/>
              </a:rPr>
              <a:t> </a:t>
            </a:r>
            <a:r>
              <a:rPr dirty="0" sz="1400" spc="-25" i="1">
                <a:latin typeface="Verdana"/>
                <a:cs typeface="Verdana"/>
              </a:rPr>
              <a:t>Capo</a:t>
            </a:r>
            <a:r>
              <a:rPr dirty="0" sz="1400" spc="425" i="1">
                <a:latin typeface="Verdana"/>
                <a:cs typeface="Verdana"/>
              </a:rPr>
              <a:t> </a:t>
            </a:r>
            <a:r>
              <a:rPr dirty="0" sz="1400" spc="-25" i="1">
                <a:latin typeface="Verdana"/>
                <a:cs typeface="Verdana"/>
              </a:rPr>
              <a:t>2019:</a:t>
            </a:r>
            <a:r>
              <a:rPr dirty="0" sz="1400" spc="-45" i="1">
                <a:latin typeface="Verdana"/>
                <a:cs typeface="Verdana"/>
              </a:rPr>
              <a:t> </a:t>
            </a:r>
            <a:r>
              <a:rPr dirty="0" sz="1400" spc="-25" i="1">
                <a:latin typeface="Verdana"/>
                <a:cs typeface="Verdana"/>
              </a:rPr>
              <a:t>Stoccolma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7892" y="3012948"/>
            <a:ext cx="728853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340"/>
              <a:t>C</a:t>
            </a:r>
            <a:r>
              <a:rPr dirty="0" sz="4400" spc="-320"/>
              <a:t>o</a:t>
            </a:r>
            <a:r>
              <a:rPr dirty="0" sz="4400" spc="-425"/>
              <a:t>m</a:t>
            </a:r>
            <a:r>
              <a:rPr dirty="0" sz="4400" spc="-335"/>
              <a:t>e</a:t>
            </a:r>
            <a:r>
              <a:rPr dirty="0" sz="4400" spc="-420"/>
              <a:t> </a:t>
            </a:r>
            <a:r>
              <a:rPr dirty="0" sz="4400" spc="-280"/>
              <a:t>c</a:t>
            </a:r>
            <a:r>
              <a:rPr dirty="0" sz="4400" spc="-280"/>
              <a:t>o</a:t>
            </a:r>
            <a:r>
              <a:rPr dirty="0" sz="4400" spc="-305"/>
              <a:t>n</a:t>
            </a:r>
            <a:r>
              <a:rPr dirty="0" sz="4400" spc="-150"/>
              <a:t>t</a:t>
            </a:r>
            <a:r>
              <a:rPr dirty="0" sz="4400" spc="-160"/>
              <a:t>r</a:t>
            </a:r>
            <a:r>
              <a:rPr dirty="0" sz="4400" spc="-120"/>
              <a:t>i</a:t>
            </a:r>
            <a:r>
              <a:rPr dirty="0" sz="4400" spc="-254"/>
              <a:t>b</a:t>
            </a:r>
            <a:r>
              <a:rPr dirty="0" sz="4400" spc="-295"/>
              <a:t>u</a:t>
            </a:r>
            <a:r>
              <a:rPr dirty="0" sz="4400" spc="-145"/>
              <a:t>i</a:t>
            </a:r>
            <a:r>
              <a:rPr dirty="0" sz="4400" spc="-165"/>
              <a:t>r</a:t>
            </a:r>
            <a:r>
              <a:rPr dirty="0" sz="4400" spc="-335"/>
              <a:t>e</a:t>
            </a:r>
            <a:r>
              <a:rPr dirty="0" sz="4400" spc="-420"/>
              <a:t> </a:t>
            </a:r>
            <a:r>
              <a:rPr dirty="0" sz="4400" spc="-320"/>
              <a:t>a</a:t>
            </a:r>
            <a:r>
              <a:rPr dirty="0" sz="4400" spc="-409"/>
              <a:t> </a:t>
            </a:r>
            <a:r>
              <a:rPr dirty="0" sz="4400" spc="-955"/>
              <a:t>W</a:t>
            </a:r>
            <a:r>
              <a:rPr dirty="0" sz="4400" spc="-120"/>
              <a:t>i</a:t>
            </a:r>
            <a:r>
              <a:rPr dirty="0" sz="4400" spc="-240"/>
              <a:t>k</a:t>
            </a:r>
            <a:r>
              <a:rPr dirty="0" sz="4400" spc="-125"/>
              <a:t>i</a:t>
            </a:r>
            <a:r>
              <a:rPr dirty="0" sz="4400" spc="-245"/>
              <a:t>p</a:t>
            </a:r>
            <a:r>
              <a:rPr dirty="0" sz="4400" spc="-340"/>
              <a:t>e</a:t>
            </a:r>
            <a:r>
              <a:rPr dirty="0" sz="4400" spc="-245"/>
              <a:t>d</a:t>
            </a:r>
            <a:r>
              <a:rPr dirty="0" sz="4400" spc="-120"/>
              <a:t>i</a:t>
            </a:r>
            <a:r>
              <a:rPr dirty="0" sz="4400" spc="-320"/>
              <a:t>a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7" y="5383161"/>
            <a:ext cx="9143432" cy="187114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11286"/>
            <a:ext cx="9144000" cy="5559425"/>
            <a:chOff x="0" y="1111286"/>
            <a:chExt cx="9144000" cy="55594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1625" y="2605782"/>
              <a:ext cx="7200746" cy="406474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11286"/>
              <a:ext cx="9143432" cy="18711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04519" y="1317127"/>
              <a:ext cx="5702300" cy="10921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5960" y="1343921"/>
              <a:ext cx="2108199" cy="6858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78929" y="1906345"/>
              <a:ext cx="6585584" cy="984885"/>
            </a:xfrm>
            <a:custGeom>
              <a:avLst/>
              <a:gdLst/>
              <a:ahLst/>
              <a:cxnLst/>
              <a:rect l="l" t="t" r="r" b="b"/>
              <a:pathLst>
                <a:path w="6585584" h="984885">
                  <a:moveTo>
                    <a:pt x="1080287" y="946188"/>
                  </a:moveTo>
                  <a:lnTo>
                    <a:pt x="1061237" y="936663"/>
                  </a:lnTo>
                  <a:lnTo>
                    <a:pt x="1004087" y="908088"/>
                  </a:lnTo>
                  <a:lnTo>
                    <a:pt x="1004087" y="936663"/>
                  </a:lnTo>
                  <a:lnTo>
                    <a:pt x="549668" y="936663"/>
                  </a:lnTo>
                  <a:lnTo>
                    <a:pt x="549668" y="132905"/>
                  </a:lnTo>
                  <a:lnTo>
                    <a:pt x="549668" y="123380"/>
                  </a:lnTo>
                  <a:lnTo>
                    <a:pt x="549668" y="113855"/>
                  </a:lnTo>
                  <a:lnTo>
                    <a:pt x="0" y="113855"/>
                  </a:lnTo>
                  <a:lnTo>
                    <a:pt x="0" y="132905"/>
                  </a:lnTo>
                  <a:lnTo>
                    <a:pt x="530618" y="132905"/>
                  </a:lnTo>
                  <a:lnTo>
                    <a:pt x="530618" y="955713"/>
                  </a:lnTo>
                  <a:lnTo>
                    <a:pt x="1004087" y="955713"/>
                  </a:lnTo>
                  <a:lnTo>
                    <a:pt x="1004087" y="984288"/>
                  </a:lnTo>
                  <a:lnTo>
                    <a:pt x="1061237" y="955713"/>
                  </a:lnTo>
                  <a:lnTo>
                    <a:pt x="1080287" y="946188"/>
                  </a:lnTo>
                  <a:close/>
                </a:path>
                <a:path w="6585584" h="984885">
                  <a:moveTo>
                    <a:pt x="1535836" y="820293"/>
                  </a:moveTo>
                  <a:lnTo>
                    <a:pt x="1507261" y="820293"/>
                  </a:lnTo>
                  <a:lnTo>
                    <a:pt x="1507261" y="519468"/>
                  </a:lnTo>
                  <a:lnTo>
                    <a:pt x="1507261" y="500418"/>
                  </a:lnTo>
                  <a:lnTo>
                    <a:pt x="1149451" y="500418"/>
                  </a:lnTo>
                  <a:lnTo>
                    <a:pt x="1149451" y="123380"/>
                  </a:lnTo>
                  <a:lnTo>
                    <a:pt x="1130401" y="123380"/>
                  </a:lnTo>
                  <a:lnTo>
                    <a:pt x="1130401" y="519468"/>
                  </a:lnTo>
                  <a:lnTo>
                    <a:pt x="1488211" y="519468"/>
                  </a:lnTo>
                  <a:lnTo>
                    <a:pt x="1488211" y="820293"/>
                  </a:lnTo>
                  <a:lnTo>
                    <a:pt x="1459636" y="820293"/>
                  </a:lnTo>
                  <a:lnTo>
                    <a:pt x="1497736" y="896493"/>
                  </a:lnTo>
                  <a:lnTo>
                    <a:pt x="1529486" y="832993"/>
                  </a:lnTo>
                  <a:lnTo>
                    <a:pt x="1535836" y="820293"/>
                  </a:lnTo>
                  <a:close/>
                </a:path>
                <a:path w="6585584" h="984885">
                  <a:moveTo>
                    <a:pt x="4187444" y="946188"/>
                  </a:moveTo>
                  <a:lnTo>
                    <a:pt x="4168394" y="936663"/>
                  </a:lnTo>
                  <a:lnTo>
                    <a:pt x="4111244" y="908088"/>
                  </a:lnTo>
                  <a:lnTo>
                    <a:pt x="4111244" y="936663"/>
                  </a:lnTo>
                  <a:lnTo>
                    <a:pt x="3631044" y="936663"/>
                  </a:lnTo>
                  <a:lnTo>
                    <a:pt x="3631044" y="46367"/>
                  </a:lnTo>
                  <a:lnTo>
                    <a:pt x="3631044" y="36842"/>
                  </a:lnTo>
                  <a:lnTo>
                    <a:pt x="3631044" y="27317"/>
                  </a:lnTo>
                  <a:lnTo>
                    <a:pt x="3055582" y="27317"/>
                  </a:lnTo>
                  <a:lnTo>
                    <a:pt x="3055582" y="46367"/>
                  </a:lnTo>
                  <a:lnTo>
                    <a:pt x="3611994" y="46367"/>
                  </a:lnTo>
                  <a:lnTo>
                    <a:pt x="3611994" y="955713"/>
                  </a:lnTo>
                  <a:lnTo>
                    <a:pt x="4111244" y="955713"/>
                  </a:lnTo>
                  <a:lnTo>
                    <a:pt x="4111244" y="984288"/>
                  </a:lnTo>
                  <a:lnTo>
                    <a:pt x="4168394" y="955713"/>
                  </a:lnTo>
                  <a:lnTo>
                    <a:pt x="4187444" y="946188"/>
                  </a:lnTo>
                  <a:close/>
                </a:path>
                <a:path w="6585584" h="984885">
                  <a:moveTo>
                    <a:pt x="4636846" y="820293"/>
                  </a:moveTo>
                  <a:lnTo>
                    <a:pt x="4608271" y="820293"/>
                  </a:lnTo>
                  <a:lnTo>
                    <a:pt x="4608271" y="457771"/>
                  </a:lnTo>
                  <a:lnTo>
                    <a:pt x="4608271" y="438721"/>
                  </a:lnTo>
                  <a:lnTo>
                    <a:pt x="3973372" y="438721"/>
                  </a:lnTo>
                  <a:lnTo>
                    <a:pt x="3973372" y="0"/>
                  </a:lnTo>
                  <a:lnTo>
                    <a:pt x="3954322" y="0"/>
                  </a:lnTo>
                  <a:lnTo>
                    <a:pt x="3954322" y="457771"/>
                  </a:lnTo>
                  <a:lnTo>
                    <a:pt x="4589221" y="457771"/>
                  </a:lnTo>
                  <a:lnTo>
                    <a:pt x="4589221" y="820293"/>
                  </a:lnTo>
                  <a:lnTo>
                    <a:pt x="4560646" y="820293"/>
                  </a:lnTo>
                  <a:lnTo>
                    <a:pt x="4598746" y="896493"/>
                  </a:lnTo>
                  <a:lnTo>
                    <a:pt x="4630496" y="832993"/>
                  </a:lnTo>
                  <a:lnTo>
                    <a:pt x="4636846" y="820293"/>
                  </a:lnTo>
                  <a:close/>
                </a:path>
                <a:path w="6585584" h="984885">
                  <a:moveTo>
                    <a:pt x="5133797" y="820293"/>
                  </a:moveTo>
                  <a:lnTo>
                    <a:pt x="5102047" y="820293"/>
                  </a:lnTo>
                  <a:lnTo>
                    <a:pt x="5102047" y="25336"/>
                  </a:lnTo>
                  <a:lnTo>
                    <a:pt x="5089347" y="25336"/>
                  </a:lnTo>
                  <a:lnTo>
                    <a:pt x="5089347" y="820293"/>
                  </a:lnTo>
                  <a:lnTo>
                    <a:pt x="5057597" y="820293"/>
                  </a:lnTo>
                  <a:lnTo>
                    <a:pt x="5095697" y="896493"/>
                  </a:lnTo>
                  <a:lnTo>
                    <a:pt x="5127447" y="832993"/>
                  </a:lnTo>
                  <a:lnTo>
                    <a:pt x="5133797" y="820293"/>
                  </a:lnTo>
                  <a:close/>
                </a:path>
                <a:path w="6585584" h="984885">
                  <a:moveTo>
                    <a:pt x="6585178" y="15811"/>
                  </a:moveTo>
                  <a:lnTo>
                    <a:pt x="6079401" y="15811"/>
                  </a:lnTo>
                  <a:lnTo>
                    <a:pt x="6079401" y="936663"/>
                  </a:lnTo>
                  <a:lnTo>
                    <a:pt x="5668861" y="936663"/>
                  </a:lnTo>
                  <a:lnTo>
                    <a:pt x="5668861" y="908088"/>
                  </a:lnTo>
                  <a:lnTo>
                    <a:pt x="5592661" y="946188"/>
                  </a:lnTo>
                  <a:lnTo>
                    <a:pt x="5668861" y="984288"/>
                  </a:lnTo>
                  <a:lnTo>
                    <a:pt x="5668861" y="955713"/>
                  </a:lnTo>
                  <a:lnTo>
                    <a:pt x="6098451" y="955713"/>
                  </a:lnTo>
                  <a:lnTo>
                    <a:pt x="6098451" y="946188"/>
                  </a:lnTo>
                  <a:lnTo>
                    <a:pt x="6098451" y="936663"/>
                  </a:lnTo>
                  <a:lnTo>
                    <a:pt x="6098451" y="34861"/>
                  </a:lnTo>
                  <a:lnTo>
                    <a:pt x="6585178" y="34861"/>
                  </a:lnTo>
                  <a:lnTo>
                    <a:pt x="6585178" y="25336"/>
                  </a:lnTo>
                  <a:lnTo>
                    <a:pt x="6585178" y="158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087861" y="187451"/>
            <a:ext cx="296989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250"/>
              <a:t>L</a:t>
            </a:r>
            <a:r>
              <a:rPr dirty="0" sz="4400" spc="-335"/>
              <a:t>e</a:t>
            </a:r>
            <a:r>
              <a:rPr dirty="0" sz="4400" spc="-425"/>
              <a:t> </a:t>
            </a:r>
            <a:r>
              <a:rPr dirty="0" sz="4400" spc="-70"/>
              <a:t>l</a:t>
            </a:r>
            <a:r>
              <a:rPr dirty="0" sz="4400" spc="-120"/>
              <a:t>i</a:t>
            </a:r>
            <a:r>
              <a:rPr dirty="0" sz="4400" spc="-310"/>
              <a:t>n</a:t>
            </a:r>
            <a:r>
              <a:rPr dirty="0" sz="4400" spc="-425"/>
              <a:t>g</a:t>
            </a:r>
            <a:r>
              <a:rPr dirty="0" sz="4400" spc="-340"/>
              <a:t>u</a:t>
            </a:r>
            <a:r>
              <a:rPr dirty="0" sz="4400" spc="-325"/>
              <a:t>e</a:t>
            </a:r>
            <a:r>
              <a:rPr dirty="0" sz="4400" spc="-145"/>
              <a:t>tt</a:t>
            </a:r>
            <a:r>
              <a:rPr dirty="0" sz="4400" spc="-335"/>
              <a:t>e</a:t>
            </a:r>
            <a:endParaRPr sz="44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45249"/>
            <a:ext cx="9143432" cy="18711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63879" y="216915"/>
            <a:ext cx="521716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40"/>
              <a:t>M</a:t>
            </a:r>
            <a:r>
              <a:rPr dirty="0" spc="-260"/>
              <a:t>o</a:t>
            </a:r>
            <a:r>
              <a:rPr dirty="0" spc="-240"/>
              <a:t>d</a:t>
            </a:r>
            <a:r>
              <a:rPr dirty="0" spc="-114"/>
              <a:t>i</a:t>
            </a:r>
            <a:r>
              <a:rPr dirty="0" spc="-175"/>
              <a:t>f</a:t>
            </a:r>
            <a:r>
              <a:rPr dirty="0" spc="-114"/>
              <a:t>i</a:t>
            </a:r>
            <a:r>
              <a:rPr dirty="0" spc="-254"/>
              <a:t>c</a:t>
            </a:r>
            <a:r>
              <a:rPr dirty="0" spc="-290"/>
              <a:t>a</a:t>
            </a:r>
            <a:r>
              <a:rPr dirty="0" spc="-385"/>
              <a:t> </a:t>
            </a:r>
            <a:r>
              <a:rPr dirty="0" spc="-450"/>
              <a:t>(</a:t>
            </a:r>
            <a:r>
              <a:rPr dirty="0" spc="-400"/>
              <a:t>V</a:t>
            </a:r>
            <a:r>
              <a:rPr dirty="0" spc="-185"/>
              <a:t>i</a:t>
            </a:r>
            <a:r>
              <a:rPr dirty="0" spc="-305"/>
              <a:t>s</a:t>
            </a:r>
            <a:r>
              <a:rPr dirty="0" spc="-305"/>
              <a:t>u</a:t>
            </a:r>
            <a:r>
              <a:rPr dirty="0" spc="-300"/>
              <a:t>a</a:t>
            </a:r>
            <a:r>
              <a:rPr dirty="0" spc="-65"/>
              <a:t>l</a:t>
            </a:r>
            <a:r>
              <a:rPr dirty="0" spc="-385"/>
              <a:t> </a:t>
            </a:r>
            <a:r>
              <a:rPr dirty="0" spc="-280"/>
              <a:t>E</a:t>
            </a:r>
            <a:r>
              <a:rPr dirty="0" spc="-240"/>
              <a:t>d</a:t>
            </a:r>
            <a:r>
              <a:rPr dirty="0" spc="-114"/>
              <a:t>i</a:t>
            </a:r>
            <a:r>
              <a:rPr dirty="0" spc="-145"/>
              <a:t>t</a:t>
            </a:r>
            <a:r>
              <a:rPr dirty="0" spc="-260"/>
              <a:t>o</a:t>
            </a:r>
            <a:r>
              <a:rPr dirty="0" spc="-155"/>
              <a:t>r</a:t>
            </a:r>
            <a:r>
              <a:rPr dirty="0" spc="-445"/>
              <a:t>)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1473729"/>
            <a:ext cx="9144000" cy="5184775"/>
            <a:chOff x="0" y="1473729"/>
            <a:chExt cx="9144000" cy="51847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473729"/>
              <a:ext cx="9143432" cy="51843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950941" y="1746421"/>
              <a:ext cx="412115" cy="272415"/>
            </a:xfrm>
            <a:custGeom>
              <a:avLst/>
              <a:gdLst/>
              <a:ahLst/>
              <a:cxnLst/>
              <a:rect l="l" t="t" r="r" b="b"/>
              <a:pathLst>
                <a:path w="412114" h="272414">
                  <a:moveTo>
                    <a:pt x="0" y="0"/>
                  </a:moveTo>
                  <a:lnTo>
                    <a:pt x="411892" y="0"/>
                  </a:lnTo>
                  <a:lnTo>
                    <a:pt x="411892" y="271848"/>
                  </a:lnTo>
                  <a:lnTo>
                    <a:pt x="0" y="271848"/>
                  </a:lnTo>
                  <a:lnTo>
                    <a:pt x="0" y="0"/>
                  </a:lnTo>
                  <a:close/>
                </a:path>
              </a:pathLst>
            </a:custGeom>
            <a:ln w="2916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11286"/>
            <a:ext cx="9143432" cy="18711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93776" y="216915"/>
            <a:ext cx="715645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M</a:t>
            </a:r>
            <a:r>
              <a:rPr dirty="0" spc="-330"/>
              <a:t>o</a:t>
            </a:r>
            <a:r>
              <a:rPr dirty="0" spc="-235"/>
              <a:t>d</a:t>
            </a:r>
            <a:r>
              <a:rPr dirty="0" spc="-110"/>
              <a:t>i</a:t>
            </a:r>
            <a:r>
              <a:rPr dirty="0" spc="-175"/>
              <a:t>f</a:t>
            </a:r>
            <a:r>
              <a:rPr dirty="0" spc="-110"/>
              <a:t>i</a:t>
            </a:r>
            <a:r>
              <a:rPr dirty="0" spc="-254"/>
              <a:t>c</a:t>
            </a:r>
            <a:r>
              <a:rPr dirty="0" spc="-290"/>
              <a:t>a</a:t>
            </a:r>
            <a:r>
              <a:rPr dirty="0" spc="-390"/>
              <a:t> </a:t>
            </a:r>
            <a:r>
              <a:rPr dirty="0" spc="-220"/>
              <a:t>wiki</a:t>
            </a:r>
            <a:r>
              <a:rPr dirty="0" spc="-180"/>
              <a:t>t</a:t>
            </a:r>
            <a:r>
              <a:rPr dirty="0" spc="-315"/>
              <a:t>e</a:t>
            </a:r>
            <a:r>
              <a:rPr dirty="0" spc="-300"/>
              <a:t>s</a:t>
            </a:r>
            <a:r>
              <a:rPr dirty="0" spc="-145"/>
              <a:t>t</a:t>
            </a:r>
            <a:r>
              <a:rPr dirty="0" spc="-250"/>
              <a:t>o</a:t>
            </a:r>
            <a:r>
              <a:rPr dirty="0" spc="-385"/>
              <a:t> </a:t>
            </a:r>
            <a:r>
              <a:rPr dirty="0" sz="2300" spc="-409">
                <a:latin typeface="Verdana"/>
                <a:cs typeface="Verdana"/>
              </a:rPr>
              <a:t>(g</a:t>
            </a:r>
            <a:r>
              <a:rPr dirty="0" sz="2300" spc="-229">
                <a:latin typeface="Verdana"/>
                <a:cs typeface="Verdana"/>
              </a:rPr>
              <a:t>i</a:t>
            </a:r>
            <a:r>
              <a:rPr dirty="0" sz="2300" spc="-325">
                <a:latin typeface="Verdana"/>
                <a:cs typeface="Verdana"/>
              </a:rPr>
              <a:t>à</a:t>
            </a:r>
            <a:r>
              <a:rPr dirty="0" sz="2300" spc="-350">
                <a:latin typeface="Verdana"/>
                <a:cs typeface="Verdana"/>
              </a:rPr>
              <a:t> </a:t>
            </a:r>
            <a:r>
              <a:rPr dirty="0" sz="2300" spc="-459">
                <a:latin typeface="Verdana"/>
                <a:cs typeface="Verdana"/>
              </a:rPr>
              <a:t>M</a:t>
            </a:r>
            <a:r>
              <a:rPr dirty="0" sz="2300" spc="-320">
                <a:latin typeface="Verdana"/>
                <a:cs typeface="Verdana"/>
              </a:rPr>
              <a:t>o</a:t>
            </a:r>
            <a:r>
              <a:rPr dirty="0" sz="2300" spc="-315">
                <a:latin typeface="Verdana"/>
                <a:cs typeface="Verdana"/>
              </a:rPr>
              <a:t>d</a:t>
            </a:r>
            <a:r>
              <a:rPr dirty="0" sz="2300" spc="-170">
                <a:latin typeface="Verdana"/>
                <a:cs typeface="Verdana"/>
              </a:rPr>
              <a:t>i</a:t>
            </a:r>
            <a:r>
              <a:rPr dirty="0" sz="2300" spc="-204">
                <a:latin typeface="Verdana"/>
                <a:cs typeface="Verdana"/>
              </a:rPr>
              <a:t>f</a:t>
            </a:r>
            <a:r>
              <a:rPr dirty="0" sz="2300" spc="-170">
                <a:latin typeface="Verdana"/>
                <a:cs typeface="Verdana"/>
              </a:rPr>
              <a:t>i</a:t>
            </a:r>
            <a:r>
              <a:rPr dirty="0" sz="2300" spc="-295">
                <a:latin typeface="Verdana"/>
                <a:cs typeface="Verdana"/>
              </a:rPr>
              <a:t>c</a:t>
            </a:r>
            <a:r>
              <a:rPr dirty="0" sz="2300" spc="-325">
                <a:latin typeface="Verdana"/>
                <a:cs typeface="Verdana"/>
              </a:rPr>
              <a:t>a</a:t>
            </a:r>
            <a:r>
              <a:rPr dirty="0" sz="2300" spc="-350">
                <a:latin typeface="Verdana"/>
                <a:cs typeface="Verdana"/>
              </a:rPr>
              <a:t> </a:t>
            </a:r>
            <a:r>
              <a:rPr dirty="0" sz="2300" spc="-370">
                <a:latin typeface="Verdana"/>
                <a:cs typeface="Verdana"/>
              </a:rPr>
              <a:t>s</a:t>
            </a:r>
            <a:r>
              <a:rPr dirty="0" sz="2300" spc="-320">
                <a:latin typeface="Verdana"/>
                <a:cs typeface="Verdana"/>
              </a:rPr>
              <a:t>o</a:t>
            </a:r>
            <a:r>
              <a:rPr dirty="0" sz="2300" spc="-310">
                <a:latin typeface="Verdana"/>
                <a:cs typeface="Verdana"/>
              </a:rPr>
              <a:t>rgent</a:t>
            </a:r>
            <a:r>
              <a:rPr dirty="0" sz="2300" spc="-420">
                <a:latin typeface="Verdana"/>
                <a:cs typeface="Verdana"/>
              </a:rPr>
              <a:t>e)</a:t>
            </a:r>
            <a:endParaRPr sz="23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1520219"/>
            <a:ext cx="9144000" cy="5077460"/>
            <a:chOff x="0" y="1520219"/>
            <a:chExt cx="9144000" cy="50774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520219"/>
              <a:ext cx="9144000" cy="507716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346356" y="1744163"/>
              <a:ext cx="782955" cy="348615"/>
            </a:xfrm>
            <a:custGeom>
              <a:avLst/>
              <a:gdLst/>
              <a:ahLst/>
              <a:cxnLst/>
              <a:rect l="l" t="t" r="r" b="b"/>
              <a:pathLst>
                <a:path w="782954" h="348614">
                  <a:moveTo>
                    <a:pt x="0" y="0"/>
                  </a:moveTo>
                  <a:lnTo>
                    <a:pt x="782593" y="0"/>
                  </a:lnTo>
                  <a:lnTo>
                    <a:pt x="782593" y="348248"/>
                  </a:lnTo>
                  <a:lnTo>
                    <a:pt x="0" y="348248"/>
                  </a:lnTo>
                  <a:lnTo>
                    <a:pt x="0" y="0"/>
                  </a:lnTo>
                  <a:close/>
                </a:path>
              </a:pathLst>
            </a:custGeom>
            <a:ln w="2916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37453"/>
            <a:ext cx="9144000" cy="5663565"/>
            <a:chOff x="0" y="1137453"/>
            <a:chExt cx="9144000" cy="56635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230" y="1337533"/>
              <a:ext cx="9073538" cy="26887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02399" y="4026322"/>
              <a:ext cx="3539197" cy="27553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02399" y="5952930"/>
              <a:ext cx="3539490" cy="829310"/>
            </a:xfrm>
            <a:custGeom>
              <a:avLst/>
              <a:gdLst/>
              <a:ahLst/>
              <a:cxnLst/>
              <a:rect l="l" t="t" r="r" b="b"/>
              <a:pathLst>
                <a:path w="3539490" h="829309">
                  <a:moveTo>
                    <a:pt x="0" y="0"/>
                  </a:moveTo>
                  <a:lnTo>
                    <a:pt x="3539198" y="0"/>
                  </a:lnTo>
                  <a:lnTo>
                    <a:pt x="3539198" y="828740"/>
                  </a:lnTo>
                  <a:lnTo>
                    <a:pt x="0" y="82874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19931" y="297180"/>
            <a:ext cx="770445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805"/>
              <a:t>I</a:t>
            </a:r>
            <a:r>
              <a:rPr dirty="0" sz="4400" spc="-70"/>
              <a:t>l</a:t>
            </a:r>
            <a:r>
              <a:rPr dirty="0" sz="4400" spc="-409"/>
              <a:t> </a:t>
            </a:r>
            <a:r>
              <a:rPr dirty="0" sz="4400" spc="-145"/>
              <a:t>t</a:t>
            </a:r>
            <a:r>
              <a:rPr dirty="0" sz="4400" spc="-315"/>
              <a:t>a</a:t>
            </a:r>
            <a:r>
              <a:rPr dirty="0" sz="4400" spc="-320"/>
              <a:t>s</a:t>
            </a:r>
            <a:r>
              <a:rPr dirty="0" sz="4400" spc="-145"/>
              <a:t>t</a:t>
            </a:r>
            <a:r>
              <a:rPr dirty="0" sz="4400" spc="-275"/>
              <a:t>o</a:t>
            </a:r>
            <a:r>
              <a:rPr dirty="0" sz="4400" spc="-420"/>
              <a:t> </a:t>
            </a:r>
            <a:r>
              <a:rPr dirty="0" sz="4400" spc="-985"/>
              <a:t>«</a:t>
            </a:r>
            <a:r>
              <a:rPr dirty="0" sz="4400" spc="-270"/>
              <a:t>P</a:t>
            </a:r>
            <a:r>
              <a:rPr dirty="0" sz="4400" spc="-320"/>
              <a:t>u</a:t>
            </a:r>
            <a:r>
              <a:rPr dirty="0" sz="4400" spc="-260"/>
              <a:t>bb</a:t>
            </a:r>
            <a:r>
              <a:rPr dirty="0" sz="4400" spc="-70"/>
              <a:t>l</a:t>
            </a:r>
            <a:r>
              <a:rPr dirty="0" sz="4400" spc="-120"/>
              <a:t>i</a:t>
            </a:r>
            <a:r>
              <a:rPr dirty="0" sz="4400" spc="-275"/>
              <a:t>c</a:t>
            </a:r>
            <a:r>
              <a:rPr dirty="0" sz="4400" spc="-320"/>
              <a:t>a</a:t>
            </a:r>
            <a:r>
              <a:rPr dirty="0" sz="4400" spc="-409"/>
              <a:t> </a:t>
            </a:r>
            <a:r>
              <a:rPr dirty="0" sz="4400" spc="-70"/>
              <a:t>l</a:t>
            </a:r>
            <a:r>
              <a:rPr dirty="0" sz="4400" spc="-335"/>
              <a:t>e</a:t>
            </a:r>
            <a:r>
              <a:rPr dirty="0" sz="4400" spc="-420"/>
              <a:t> </a:t>
            </a:r>
            <a:r>
              <a:rPr dirty="0" sz="4400" spc="-430"/>
              <a:t>m</a:t>
            </a:r>
            <a:r>
              <a:rPr dirty="0" sz="4400" spc="-280"/>
              <a:t>o</a:t>
            </a:r>
            <a:r>
              <a:rPr dirty="0" sz="4400" spc="-250"/>
              <a:t>d</a:t>
            </a:r>
            <a:r>
              <a:rPr dirty="0" sz="4400" spc="-120"/>
              <a:t>i</a:t>
            </a:r>
            <a:r>
              <a:rPr dirty="0" sz="4400" spc="-190"/>
              <a:t>f</a:t>
            </a:r>
            <a:r>
              <a:rPr dirty="0" sz="4400" spc="-120"/>
              <a:t>i</a:t>
            </a:r>
            <a:r>
              <a:rPr dirty="0" sz="4400" spc="-275"/>
              <a:t>c</a:t>
            </a:r>
            <a:r>
              <a:rPr dirty="0" sz="4400" spc="-335"/>
              <a:t>h</a:t>
            </a:r>
            <a:r>
              <a:rPr dirty="0" sz="4400" spc="-315"/>
              <a:t>e</a:t>
            </a:r>
            <a:r>
              <a:rPr dirty="0" sz="4400" spc="-985"/>
              <a:t>»</a:t>
            </a:r>
            <a:endParaRPr sz="4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72226" y="275844"/>
            <a:ext cx="499935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400" i="1">
                <a:latin typeface="Verdana"/>
                <a:cs typeface="Verdana"/>
              </a:rPr>
              <a:t>W</a:t>
            </a:r>
            <a:r>
              <a:rPr dirty="0" sz="4400" spc="-430" i="1">
                <a:latin typeface="Verdana"/>
                <a:cs typeface="Verdana"/>
              </a:rPr>
              <a:t>i</a:t>
            </a:r>
            <a:r>
              <a:rPr dirty="0" sz="4400" spc="-645" i="1">
                <a:latin typeface="Verdana"/>
                <a:cs typeface="Verdana"/>
              </a:rPr>
              <a:t>k</a:t>
            </a:r>
            <a:r>
              <a:rPr dirty="0" sz="4400" spc="-345" i="1">
                <a:latin typeface="Verdana"/>
                <a:cs typeface="Verdana"/>
              </a:rPr>
              <a:t>i</a:t>
            </a:r>
            <a:r>
              <a:rPr dirty="0" sz="4400" spc="-645" i="1">
                <a:latin typeface="Verdana"/>
                <a:cs typeface="Verdana"/>
              </a:rPr>
              <a:t>p</a:t>
            </a:r>
            <a:r>
              <a:rPr dirty="0" sz="4400" spc="-735" i="1">
                <a:latin typeface="Verdana"/>
                <a:cs typeface="Verdana"/>
              </a:rPr>
              <a:t>e</a:t>
            </a:r>
            <a:r>
              <a:rPr dirty="0" sz="4400" spc="-680" i="1">
                <a:latin typeface="Verdana"/>
                <a:cs typeface="Verdana"/>
              </a:rPr>
              <a:t>d</a:t>
            </a:r>
            <a:r>
              <a:rPr dirty="0" sz="4400" spc="-345" i="1">
                <a:latin typeface="Verdana"/>
                <a:cs typeface="Verdana"/>
              </a:rPr>
              <a:t>i</a:t>
            </a:r>
            <a:r>
              <a:rPr dirty="0" sz="4400" spc="-515" i="1">
                <a:latin typeface="Verdana"/>
                <a:cs typeface="Verdana"/>
              </a:rPr>
              <a:t>a</a:t>
            </a:r>
            <a:r>
              <a:rPr dirty="0" sz="4400" spc="-645" i="1">
                <a:latin typeface="Verdana"/>
                <a:cs typeface="Verdana"/>
              </a:rPr>
              <a:t> </a:t>
            </a:r>
            <a:r>
              <a:rPr dirty="0" sz="4400" spc="-140"/>
              <a:t>i</a:t>
            </a:r>
            <a:r>
              <a:rPr dirty="0" sz="4400" spc="-285"/>
              <a:t>n</a:t>
            </a:r>
            <a:r>
              <a:rPr dirty="0" sz="4400" spc="-425"/>
              <a:t> </a:t>
            </a:r>
            <a:r>
              <a:rPr dirty="0" sz="4400" spc="-114"/>
              <a:t>i</a:t>
            </a:r>
            <a:r>
              <a:rPr dirty="0" sz="4400" spc="-150"/>
              <a:t>t</a:t>
            </a:r>
            <a:r>
              <a:rPr dirty="0" sz="4400" spc="-315"/>
              <a:t>a</a:t>
            </a:r>
            <a:r>
              <a:rPr dirty="0" sz="4400" spc="-70"/>
              <a:t>l</a:t>
            </a:r>
            <a:r>
              <a:rPr dirty="0" sz="4400" spc="-150"/>
              <a:t>i</a:t>
            </a:r>
            <a:r>
              <a:rPr dirty="0" sz="4400" spc="-280"/>
              <a:t>a</a:t>
            </a:r>
            <a:r>
              <a:rPr dirty="0" sz="4400" spc="-310"/>
              <a:t>n</a:t>
            </a:r>
            <a:r>
              <a:rPr dirty="0" sz="4400" spc="-275"/>
              <a:t>o</a:t>
            </a:r>
            <a:endParaRPr sz="44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422" y="1482903"/>
            <a:ext cx="4375785" cy="501256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968121" y="1498091"/>
            <a:ext cx="3689985" cy="5283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45770">
              <a:lnSpc>
                <a:spcPct val="100000"/>
              </a:lnSpc>
              <a:spcBef>
                <a:spcPts val="100"/>
              </a:spcBef>
            </a:pPr>
            <a:r>
              <a:rPr dirty="0" sz="3200" spc="-390" b="1" i="1">
                <a:latin typeface="Verdana"/>
                <a:cs typeface="Verdana"/>
              </a:rPr>
              <a:t>it.wikipedia.org</a:t>
            </a:r>
            <a:endParaRPr sz="3200">
              <a:latin typeface="Verdana"/>
              <a:cs typeface="Verdana"/>
            </a:endParaRPr>
          </a:p>
          <a:p>
            <a:pPr marL="515620" marR="508634" indent="88900">
              <a:lnSpc>
                <a:spcPct val="100000"/>
              </a:lnSpc>
              <a:spcBef>
                <a:spcPts val="2445"/>
              </a:spcBef>
            </a:pPr>
            <a:r>
              <a:rPr dirty="0" sz="2000" spc="-215">
                <a:latin typeface="Verdana"/>
                <a:cs typeface="Verdana"/>
              </a:rPr>
              <a:t>N</a:t>
            </a:r>
            <a:r>
              <a:rPr dirty="0" sz="2000" spc="-180">
                <a:latin typeface="Verdana"/>
                <a:cs typeface="Verdana"/>
              </a:rPr>
              <a:t>a</a:t>
            </a:r>
            <a:r>
              <a:rPr dirty="0" sz="2000" spc="-210">
                <a:latin typeface="Verdana"/>
                <a:cs typeface="Verdana"/>
              </a:rPr>
              <a:t>s</a:t>
            </a:r>
            <a:r>
              <a:rPr dirty="0" sz="2000" spc="-135">
                <a:latin typeface="Verdana"/>
                <a:cs typeface="Verdana"/>
              </a:rPr>
              <a:t>c</a:t>
            </a:r>
            <a:r>
              <a:rPr dirty="0" sz="2000" spc="-200">
                <a:latin typeface="Verdana"/>
                <a:cs typeface="Verdana"/>
              </a:rPr>
              <a:t>e</a:t>
            </a:r>
            <a:r>
              <a:rPr dirty="0" sz="2000" spc="-310">
                <a:latin typeface="Verdana"/>
                <a:cs typeface="Verdana"/>
              </a:rPr>
              <a:t> </a:t>
            </a:r>
            <a:r>
              <a:rPr dirty="0" sz="2000" spc="-40">
                <a:latin typeface="Verdana"/>
                <a:cs typeface="Verdana"/>
              </a:rPr>
              <a:t>l</a:t>
            </a:r>
            <a:r>
              <a:rPr dirty="0" sz="2000" spc="-40">
                <a:latin typeface="Verdana"/>
                <a:cs typeface="Verdana"/>
              </a:rPr>
              <a:t>'</a:t>
            </a:r>
            <a:r>
              <a:rPr dirty="0" sz="2000" spc="-275">
                <a:latin typeface="Verdana"/>
                <a:cs typeface="Verdana"/>
              </a:rPr>
              <a:t>1</a:t>
            </a:r>
            <a:r>
              <a:rPr dirty="0" sz="2000" spc="-280">
                <a:latin typeface="Verdana"/>
                <a:cs typeface="Verdana"/>
              </a:rPr>
              <a:t>1</a:t>
            </a:r>
            <a:r>
              <a:rPr dirty="0" sz="2000" spc="-300">
                <a:latin typeface="Verdana"/>
                <a:cs typeface="Verdana"/>
              </a:rPr>
              <a:t> </a:t>
            </a:r>
            <a:r>
              <a:rPr dirty="0" sz="2000" spc="-290">
                <a:latin typeface="Verdana"/>
                <a:cs typeface="Verdana"/>
              </a:rPr>
              <a:t>m</a:t>
            </a:r>
            <a:r>
              <a:rPr dirty="0" sz="2000" spc="-195">
                <a:latin typeface="Verdana"/>
                <a:cs typeface="Verdana"/>
              </a:rPr>
              <a:t>a</a:t>
            </a:r>
            <a:r>
              <a:rPr dirty="0" sz="2000" spc="-240">
                <a:latin typeface="Verdana"/>
                <a:cs typeface="Verdana"/>
              </a:rPr>
              <a:t>gg</a:t>
            </a:r>
            <a:r>
              <a:rPr dirty="0" sz="2000" spc="-65">
                <a:latin typeface="Verdana"/>
                <a:cs typeface="Verdana"/>
              </a:rPr>
              <a:t>i</a:t>
            </a:r>
            <a:r>
              <a:rPr dirty="0" sz="2000" spc="-130">
                <a:latin typeface="Verdana"/>
                <a:cs typeface="Verdana"/>
              </a:rPr>
              <a:t>o</a:t>
            </a:r>
            <a:r>
              <a:rPr dirty="0" sz="2000" spc="-305">
                <a:latin typeface="Verdana"/>
                <a:cs typeface="Verdana"/>
              </a:rPr>
              <a:t> </a:t>
            </a:r>
            <a:r>
              <a:rPr dirty="0" sz="2000" spc="-235">
                <a:latin typeface="Verdana"/>
                <a:cs typeface="Verdana"/>
              </a:rPr>
              <a:t>2001  </a:t>
            </a:r>
            <a:r>
              <a:rPr dirty="0" sz="2000" spc="-280">
                <a:latin typeface="Verdana"/>
                <a:cs typeface="Verdana"/>
              </a:rPr>
              <a:t>1</a:t>
            </a:r>
            <a:r>
              <a:rPr dirty="0" sz="2000" spc="-300">
                <a:latin typeface="Verdana"/>
                <a:cs typeface="Verdana"/>
              </a:rPr>
              <a:t> </a:t>
            </a:r>
            <a:r>
              <a:rPr dirty="0" sz="2000" spc="-290">
                <a:latin typeface="Verdana"/>
                <a:cs typeface="Verdana"/>
              </a:rPr>
              <a:t>m</a:t>
            </a:r>
            <a:r>
              <a:rPr dirty="0" sz="2000" spc="-65">
                <a:latin typeface="Verdana"/>
                <a:cs typeface="Verdana"/>
              </a:rPr>
              <a:t>i</a:t>
            </a:r>
            <a:r>
              <a:rPr dirty="0" sz="2000" spc="-40">
                <a:latin typeface="Verdana"/>
                <a:cs typeface="Verdana"/>
              </a:rPr>
              <a:t>l</a:t>
            </a:r>
            <a:r>
              <a:rPr dirty="0" sz="2000" spc="-65">
                <a:latin typeface="Verdana"/>
                <a:cs typeface="Verdana"/>
              </a:rPr>
              <a:t>i</a:t>
            </a:r>
            <a:r>
              <a:rPr dirty="0" sz="2000" spc="-130">
                <a:latin typeface="Verdana"/>
                <a:cs typeface="Verdana"/>
              </a:rPr>
              <a:t>o</a:t>
            </a:r>
            <a:r>
              <a:rPr dirty="0" sz="2000" spc="-190">
                <a:latin typeface="Verdana"/>
                <a:cs typeface="Verdana"/>
              </a:rPr>
              <a:t>n</a:t>
            </a:r>
            <a:r>
              <a:rPr dirty="0" sz="2000" spc="-180">
                <a:latin typeface="Verdana"/>
                <a:cs typeface="Verdana"/>
              </a:rPr>
              <a:t>e</a:t>
            </a:r>
            <a:r>
              <a:rPr dirty="0" sz="2000" spc="-310">
                <a:latin typeface="Verdana"/>
                <a:cs typeface="Verdana"/>
              </a:rPr>
              <a:t> </a:t>
            </a:r>
            <a:r>
              <a:rPr dirty="0" sz="2000" spc="-140">
                <a:latin typeface="Verdana"/>
                <a:cs typeface="Verdana"/>
              </a:rPr>
              <a:t>d</a:t>
            </a:r>
            <a:r>
              <a:rPr dirty="0" sz="2000" spc="-60">
                <a:latin typeface="Verdana"/>
                <a:cs typeface="Verdana"/>
              </a:rPr>
              <a:t>i</a:t>
            </a:r>
            <a:r>
              <a:rPr dirty="0" sz="2000" spc="-310">
                <a:latin typeface="Verdana"/>
                <a:cs typeface="Verdana"/>
              </a:rPr>
              <a:t> </a:t>
            </a:r>
            <a:r>
              <a:rPr dirty="0" sz="2000" spc="-250">
                <a:latin typeface="Verdana"/>
                <a:cs typeface="Verdana"/>
              </a:rPr>
              <a:t>v</a:t>
            </a:r>
            <a:r>
              <a:rPr dirty="0" sz="2000" spc="-130">
                <a:latin typeface="Verdana"/>
                <a:cs typeface="Verdana"/>
              </a:rPr>
              <a:t>o</a:t>
            </a:r>
            <a:r>
              <a:rPr dirty="0" sz="2000" spc="-135">
                <a:latin typeface="Verdana"/>
                <a:cs typeface="Verdana"/>
              </a:rPr>
              <a:t>c</a:t>
            </a:r>
            <a:r>
              <a:rPr dirty="0" sz="2000" spc="-60">
                <a:latin typeface="Verdana"/>
                <a:cs typeface="Verdana"/>
              </a:rPr>
              <a:t>i</a:t>
            </a:r>
            <a:r>
              <a:rPr dirty="0" sz="2000" spc="-310">
                <a:latin typeface="Verdana"/>
                <a:cs typeface="Verdana"/>
              </a:rPr>
              <a:t> </a:t>
            </a:r>
            <a:r>
              <a:rPr dirty="0" sz="2000" spc="-190">
                <a:latin typeface="Verdana"/>
                <a:cs typeface="Verdana"/>
              </a:rPr>
              <a:t>n</a:t>
            </a:r>
            <a:r>
              <a:rPr dirty="0" sz="2000" spc="-185">
                <a:latin typeface="Verdana"/>
                <a:cs typeface="Verdana"/>
              </a:rPr>
              <a:t>e</a:t>
            </a:r>
            <a:r>
              <a:rPr dirty="0" sz="2000" spc="-40">
                <a:latin typeface="Verdana"/>
                <a:cs typeface="Verdana"/>
              </a:rPr>
              <a:t>l</a:t>
            </a:r>
            <a:r>
              <a:rPr dirty="0" sz="2000" spc="-305">
                <a:latin typeface="Verdana"/>
                <a:cs typeface="Verdana"/>
              </a:rPr>
              <a:t> </a:t>
            </a:r>
            <a:r>
              <a:rPr dirty="0" sz="2000" spc="-275">
                <a:latin typeface="Verdana"/>
                <a:cs typeface="Verdana"/>
              </a:rPr>
              <a:t>2013</a:t>
            </a:r>
            <a:endParaRPr sz="2000">
              <a:latin typeface="Verdana"/>
              <a:cs typeface="Verdana"/>
            </a:endParaRPr>
          </a:p>
          <a:p>
            <a:pPr lvl="1" marL="819785" indent="-368300">
              <a:lnSpc>
                <a:spcPct val="100000"/>
              </a:lnSpc>
              <a:buAutoNum type="arabicPeriod" startAt="5"/>
              <a:tabLst>
                <a:tab pos="820419" algn="l"/>
              </a:tabLst>
            </a:pPr>
            <a:r>
              <a:rPr dirty="0" sz="2000" spc="-290">
                <a:latin typeface="Verdana"/>
                <a:cs typeface="Verdana"/>
              </a:rPr>
              <a:t>m</a:t>
            </a:r>
            <a:r>
              <a:rPr dirty="0" sz="2000" spc="-65">
                <a:latin typeface="Verdana"/>
                <a:cs typeface="Verdana"/>
              </a:rPr>
              <a:t>i</a:t>
            </a:r>
            <a:r>
              <a:rPr dirty="0" sz="2000" spc="-40">
                <a:latin typeface="Verdana"/>
                <a:cs typeface="Verdana"/>
              </a:rPr>
              <a:t>l</a:t>
            </a:r>
            <a:r>
              <a:rPr dirty="0" sz="2000" spc="-65">
                <a:latin typeface="Verdana"/>
                <a:cs typeface="Verdana"/>
              </a:rPr>
              <a:t>i</a:t>
            </a:r>
            <a:r>
              <a:rPr dirty="0" sz="2000" spc="-130">
                <a:latin typeface="Verdana"/>
                <a:cs typeface="Verdana"/>
              </a:rPr>
              <a:t>o</a:t>
            </a:r>
            <a:r>
              <a:rPr dirty="0" sz="2000" spc="-155">
                <a:latin typeface="Verdana"/>
                <a:cs typeface="Verdana"/>
              </a:rPr>
              <a:t>n</a:t>
            </a:r>
            <a:r>
              <a:rPr dirty="0" sz="2000" spc="-70">
                <a:latin typeface="Verdana"/>
                <a:cs typeface="Verdana"/>
              </a:rPr>
              <a:t>i</a:t>
            </a:r>
            <a:r>
              <a:rPr dirty="0" sz="2000" spc="-310">
                <a:latin typeface="Verdana"/>
                <a:cs typeface="Verdana"/>
              </a:rPr>
              <a:t> </a:t>
            </a:r>
            <a:r>
              <a:rPr dirty="0" sz="2000" spc="-140">
                <a:latin typeface="Verdana"/>
                <a:cs typeface="Verdana"/>
              </a:rPr>
              <a:t>d</a:t>
            </a:r>
            <a:r>
              <a:rPr dirty="0" sz="2000" spc="-60">
                <a:latin typeface="Verdana"/>
                <a:cs typeface="Verdana"/>
              </a:rPr>
              <a:t>i</a:t>
            </a:r>
            <a:r>
              <a:rPr dirty="0" sz="2000" spc="-310">
                <a:latin typeface="Verdana"/>
                <a:cs typeface="Verdana"/>
              </a:rPr>
              <a:t> </a:t>
            </a:r>
            <a:r>
              <a:rPr dirty="0" sz="2000" spc="-250">
                <a:latin typeface="Verdana"/>
                <a:cs typeface="Verdana"/>
              </a:rPr>
              <a:t>v</a:t>
            </a:r>
            <a:r>
              <a:rPr dirty="0" sz="2000" spc="-130">
                <a:latin typeface="Verdana"/>
                <a:cs typeface="Verdana"/>
              </a:rPr>
              <a:t>o</a:t>
            </a:r>
            <a:r>
              <a:rPr dirty="0" sz="2000" spc="-135">
                <a:latin typeface="Verdana"/>
                <a:cs typeface="Verdana"/>
              </a:rPr>
              <a:t>c</a:t>
            </a:r>
            <a:r>
              <a:rPr dirty="0" sz="2000" spc="-60">
                <a:latin typeface="Verdana"/>
                <a:cs typeface="Verdana"/>
              </a:rPr>
              <a:t>i</a:t>
            </a:r>
            <a:r>
              <a:rPr dirty="0" sz="2000" spc="-310">
                <a:latin typeface="Verdana"/>
                <a:cs typeface="Verdana"/>
              </a:rPr>
              <a:t> </a:t>
            </a:r>
            <a:r>
              <a:rPr dirty="0" sz="2000" spc="-190">
                <a:latin typeface="Verdana"/>
                <a:cs typeface="Verdana"/>
              </a:rPr>
              <a:t>n</a:t>
            </a:r>
            <a:r>
              <a:rPr dirty="0" sz="2000" spc="-185">
                <a:latin typeface="Verdana"/>
                <a:cs typeface="Verdana"/>
              </a:rPr>
              <a:t>e</a:t>
            </a:r>
            <a:r>
              <a:rPr dirty="0" sz="2000" spc="-40">
                <a:latin typeface="Verdana"/>
                <a:cs typeface="Verdana"/>
              </a:rPr>
              <a:t>l</a:t>
            </a:r>
            <a:r>
              <a:rPr dirty="0" sz="2000" spc="-305">
                <a:latin typeface="Verdana"/>
                <a:cs typeface="Verdana"/>
              </a:rPr>
              <a:t> </a:t>
            </a:r>
            <a:r>
              <a:rPr dirty="0" sz="2000" spc="-275">
                <a:latin typeface="Verdana"/>
                <a:cs typeface="Verdana"/>
              </a:rPr>
              <a:t>2019</a:t>
            </a:r>
            <a:endParaRPr sz="2000">
              <a:latin typeface="Verdana"/>
              <a:cs typeface="Verdana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Font typeface="Verdana"/>
              <a:buAutoNum type="arabicPeriod" startAt="5"/>
            </a:pPr>
            <a:endParaRPr sz="1950">
              <a:latin typeface="Verdana"/>
              <a:cs typeface="Verdana"/>
            </a:endParaRPr>
          </a:p>
          <a:p>
            <a:pPr marL="483870">
              <a:lnSpc>
                <a:spcPts val="2395"/>
              </a:lnSpc>
            </a:pPr>
            <a:r>
              <a:rPr dirty="0" sz="2000" spc="-275">
                <a:latin typeface="Verdana"/>
                <a:cs typeface="Verdana"/>
              </a:rPr>
              <a:t>6</a:t>
            </a:r>
            <a:r>
              <a:rPr dirty="0" sz="2000" spc="-425">
                <a:latin typeface="Verdana"/>
                <a:cs typeface="Verdana"/>
              </a:rPr>
              <a:t>°</a:t>
            </a:r>
            <a:r>
              <a:rPr dirty="0" sz="2000" spc="-305">
                <a:latin typeface="Verdana"/>
                <a:cs typeface="Verdana"/>
              </a:rPr>
              <a:t> </a:t>
            </a:r>
            <a:r>
              <a:rPr dirty="0" sz="2000" spc="-180">
                <a:latin typeface="Verdana"/>
                <a:cs typeface="Verdana"/>
              </a:rPr>
              <a:t>s</a:t>
            </a:r>
            <a:r>
              <a:rPr dirty="0" sz="2000" spc="-100">
                <a:latin typeface="Verdana"/>
                <a:cs typeface="Verdana"/>
              </a:rPr>
              <a:t>i</a:t>
            </a:r>
            <a:r>
              <a:rPr dirty="0" sz="2000" spc="-105">
                <a:latin typeface="Verdana"/>
                <a:cs typeface="Verdana"/>
              </a:rPr>
              <a:t>t</a:t>
            </a:r>
            <a:r>
              <a:rPr dirty="0" sz="2000" spc="-150">
                <a:latin typeface="Verdana"/>
                <a:cs typeface="Verdana"/>
              </a:rPr>
              <a:t>o</a:t>
            </a:r>
            <a:r>
              <a:rPr dirty="0" sz="2000" spc="-305">
                <a:latin typeface="Verdana"/>
                <a:cs typeface="Verdana"/>
              </a:rPr>
              <a:t> </a:t>
            </a:r>
            <a:r>
              <a:rPr dirty="0" sz="2000" spc="-140">
                <a:latin typeface="Verdana"/>
                <a:cs typeface="Verdana"/>
              </a:rPr>
              <a:t>p</a:t>
            </a:r>
            <a:r>
              <a:rPr dirty="0" sz="2000" spc="-70">
                <a:latin typeface="Verdana"/>
                <a:cs typeface="Verdana"/>
              </a:rPr>
              <a:t>i</a:t>
            </a:r>
            <a:r>
              <a:rPr dirty="0" sz="2000" spc="-180">
                <a:latin typeface="Verdana"/>
                <a:cs typeface="Verdana"/>
              </a:rPr>
              <a:t>ù</a:t>
            </a:r>
            <a:r>
              <a:rPr dirty="0" sz="2000" spc="-310">
                <a:latin typeface="Verdana"/>
                <a:cs typeface="Verdana"/>
              </a:rPr>
              <a:t> </a:t>
            </a:r>
            <a:r>
              <a:rPr dirty="0" sz="2000" spc="-250">
                <a:latin typeface="Verdana"/>
                <a:cs typeface="Verdana"/>
              </a:rPr>
              <a:t>v</a:t>
            </a:r>
            <a:r>
              <a:rPr dirty="0" sz="2000" spc="-70">
                <a:latin typeface="Verdana"/>
                <a:cs typeface="Verdana"/>
              </a:rPr>
              <a:t>i</a:t>
            </a:r>
            <a:r>
              <a:rPr dirty="0" sz="2000" spc="-180">
                <a:latin typeface="Verdana"/>
                <a:cs typeface="Verdana"/>
              </a:rPr>
              <a:t>s</a:t>
            </a:r>
            <a:r>
              <a:rPr dirty="0" sz="2000" spc="-100">
                <a:latin typeface="Verdana"/>
                <a:cs typeface="Verdana"/>
              </a:rPr>
              <a:t>i</a:t>
            </a:r>
            <a:r>
              <a:rPr dirty="0" sz="2000" spc="-130">
                <a:latin typeface="Verdana"/>
                <a:cs typeface="Verdana"/>
              </a:rPr>
              <a:t>t</a:t>
            </a:r>
            <a:r>
              <a:rPr dirty="0" sz="2000" spc="-185">
                <a:latin typeface="Verdana"/>
                <a:cs typeface="Verdana"/>
              </a:rPr>
              <a:t>a</a:t>
            </a:r>
            <a:r>
              <a:rPr dirty="0" sz="2000" spc="-105">
                <a:latin typeface="Verdana"/>
                <a:cs typeface="Verdana"/>
              </a:rPr>
              <a:t>t</a:t>
            </a:r>
            <a:r>
              <a:rPr dirty="0" sz="2000" spc="-150">
                <a:latin typeface="Verdana"/>
                <a:cs typeface="Verdana"/>
              </a:rPr>
              <a:t>o</a:t>
            </a:r>
            <a:r>
              <a:rPr dirty="0" sz="2000" spc="-305">
                <a:latin typeface="Verdana"/>
                <a:cs typeface="Verdana"/>
              </a:rPr>
              <a:t> </a:t>
            </a:r>
            <a:r>
              <a:rPr dirty="0" sz="2000" spc="-70">
                <a:latin typeface="Verdana"/>
                <a:cs typeface="Verdana"/>
              </a:rPr>
              <a:t>i</a:t>
            </a:r>
            <a:r>
              <a:rPr dirty="0" sz="2000" spc="-175">
                <a:latin typeface="Verdana"/>
                <a:cs typeface="Verdana"/>
              </a:rPr>
              <a:t>n</a:t>
            </a:r>
            <a:r>
              <a:rPr dirty="0" sz="2000" spc="-305">
                <a:latin typeface="Verdana"/>
                <a:cs typeface="Verdana"/>
              </a:rPr>
              <a:t> </a:t>
            </a:r>
            <a:r>
              <a:rPr dirty="0" sz="2000" spc="-185">
                <a:latin typeface="Verdana"/>
                <a:cs typeface="Verdana"/>
              </a:rPr>
              <a:t>It</a:t>
            </a:r>
            <a:r>
              <a:rPr dirty="0" sz="2000" spc="-265">
                <a:latin typeface="Verdana"/>
                <a:cs typeface="Verdana"/>
              </a:rPr>
              <a:t>a</a:t>
            </a:r>
            <a:r>
              <a:rPr dirty="0" sz="2000" spc="-40">
                <a:latin typeface="Verdana"/>
                <a:cs typeface="Verdana"/>
              </a:rPr>
              <a:t>l</a:t>
            </a:r>
            <a:r>
              <a:rPr dirty="0" sz="2000" spc="-70">
                <a:latin typeface="Verdana"/>
                <a:cs typeface="Verdana"/>
              </a:rPr>
              <a:t>i</a:t>
            </a:r>
            <a:r>
              <a:rPr dirty="0" sz="2000" spc="-195">
                <a:latin typeface="Verdana"/>
                <a:cs typeface="Verdana"/>
              </a:rPr>
              <a:t>a</a:t>
            </a:r>
            <a:endParaRPr sz="2000">
              <a:latin typeface="Verdana"/>
              <a:cs typeface="Verdana"/>
            </a:endParaRPr>
          </a:p>
          <a:p>
            <a:pPr marL="368300">
              <a:lnSpc>
                <a:spcPts val="1910"/>
              </a:lnSpc>
            </a:pPr>
            <a:r>
              <a:rPr dirty="0" sz="1600" spc="-55">
                <a:latin typeface="Tahoma"/>
                <a:cs typeface="Tahoma"/>
              </a:rPr>
              <a:t>(</a:t>
            </a:r>
            <a:r>
              <a:rPr dirty="0" sz="1600" spc="-80">
                <a:latin typeface="Tahoma"/>
                <a:cs typeface="Tahoma"/>
              </a:rPr>
              <a:t>d</a:t>
            </a:r>
            <a:r>
              <a:rPr dirty="0" sz="1600" spc="-30">
                <a:latin typeface="Tahoma"/>
                <a:cs typeface="Tahoma"/>
              </a:rPr>
              <a:t>a</a:t>
            </a:r>
            <a:r>
              <a:rPr dirty="0" sz="1600">
                <a:latin typeface="Tahoma"/>
                <a:cs typeface="Tahoma"/>
              </a:rPr>
              <a:t>t</a:t>
            </a:r>
            <a:r>
              <a:rPr dirty="0" sz="1600" spc="25">
                <a:latin typeface="Tahoma"/>
                <a:cs typeface="Tahoma"/>
              </a:rPr>
              <a:t>i</a:t>
            </a:r>
            <a:r>
              <a:rPr dirty="0" sz="1600" spc="-185">
                <a:latin typeface="Tahoma"/>
                <a:cs typeface="Tahoma"/>
              </a:rPr>
              <a:t> </a:t>
            </a:r>
            <a:r>
              <a:rPr dirty="0" sz="1600" spc="-30">
                <a:latin typeface="Tahoma"/>
                <a:cs typeface="Tahoma"/>
              </a:rPr>
              <a:t>Al</a:t>
            </a:r>
            <a:r>
              <a:rPr dirty="0" sz="1600" spc="-50">
                <a:latin typeface="Tahoma"/>
                <a:cs typeface="Tahoma"/>
              </a:rPr>
              <a:t>e</a:t>
            </a:r>
            <a:r>
              <a:rPr dirty="0" sz="1600" spc="-85">
                <a:latin typeface="Tahoma"/>
                <a:cs typeface="Tahoma"/>
              </a:rPr>
              <a:t>x</a:t>
            </a:r>
            <a:r>
              <a:rPr dirty="0" sz="1600" spc="-30">
                <a:latin typeface="Tahoma"/>
                <a:cs typeface="Tahoma"/>
              </a:rPr>
              <a:t>a</a:t>
            </a:r>
            <a:r>
              <a:rPr dirty="0" sz="1600" spc="-90">
                <a:latin typeface="Tahoma"/>
                <a:cs typeface="Tahoma"/>
              </a:rPr>
              <a:t>.</a:t>
            </a:r>
            <a:r>
              <a:rPr dirty="0" sz="1600" spc="-20">
                <a:latin typeface="Tahoma"/>
                <a:cs typeface="Tahoma"/>
              </a:rPr>
              <a:t>c</a:t>
            </a:r>
            <a:r>
              <a:rPr dirty="0" sz="1600" spc="-15">
                <a:latin typeface="Tahoma"/>
                <a:cs typeface="Tahoma"/>
              </a:rPr>
              <a:t>o</a:t>
            </a:r>
            <a:r>
              <a:rPr dirty="0" sz="1600" spc="-20">
                <a:latin typeface="Tahoma"/>
                <a:cs typeface="Tahoma"/>
              </a:rPr>
              <a:t>m</a:t>
            </a:r>
            <a:r>
              <a:rPr dirty="0" sz="1600" spc="-180">
                <a:latin typeface="Tahoma"/>
                <a:cs typeface="Tahoma"/>
              </a:rPr>
              <a:t> </a:t>
            </a:r>
            <a:r>
              <a:rPr dirty="0" sz="1600" spc="-110">
                <a:latin typeface="Tahoma"/>
                <a:cs typeface="Tahoma"/>
              </a:rPr>
              <a:t>–</a:t>
            </a:r>
            <a:r>
              <a:rPr dirty="0" sz="1600" spc="-185">
                <a:latin typeface="Tahoma"/>
                <a:cs typeface="Tahoma"/>
              </a:rPr>
              <a:t> </a:t>
            </a:r>
            <a:r>
              <a:rPr dirty="0" sz="1600" spc="-45">
                <a:latin typeface="Tahoma"/>
                <a:cs typeface="Tahoma"/>
              </a:rPr>
              <a:t>T</a:t>
            </a:r>
            <a:r>
              <a:rPr dirty="0" sz="1600" spc="-50">
                <a:latin typeface="Tahoma"/>
                <a:cs typeface="Tahoma"/>
              </a:rPr>
              <a:t>o</a:t>
            </a:r>
            <a:r>
              <a:rPr dirty="0" sz="1600">
                <a:latin typeface="Tahoma"/>
                <a:cs typeface="Tahoma"/>
              </a:rPr>
              <a:t>p</a:t>
            </a:r>
            <a:r>
              <a:rPr dirty="0" sz="1600" spc="-180">
                <a:latin typeface="Tahoma"/>
                <a:cs typeface="Tahoma"/>
              </a:rPr>
              <a:t> </a:t>
            </a:r>
            <a:r>
              <a:rPr dirty="0" sz="1600" spc="-15">
                <a:latin typeface="Tahoma"/>
                <a:cs typeface="Tahoma"/>
              </a:rPr>
              <a:t>Si</a:t>
            </a:r>
            <a:r>
              <a:rPr dirty="0" sz="1600">
                <a:latin typeface="Tahoma"/>
                <a:cs typeface="Tahoma"/>
              </a:rPr>
              <a:t>t</a:t>
            </a:r>
            <a:r>
              <a:rPr dirty="0" sz="1600" spc="-60">
                <a:latin typeface="Tahoma"/>
                <a:cs typeface="Tahoma"/>
              </a:rPr>
              <a:t>e</a:t>
            </a:r>
            <a:r>
              <a:rPr dirty="0" sz="1600" spc="-45">
                <a:latin typeface="Tahoma"/>
                <a:cs typeface="Tahoma"/>
              </a:rPr>
              <a:t>s</a:t>
            </a:r>
            <a:r>
              <a:rPr dirty="0" sz="1600" spc="-175">
                <a:latin typeface="Tahoma"/>
                <a:cs typeface="Tahoma"/>
              </a:rPr>
              <a:t> </a:t>
            </a:r>
            <a:r>
              <a:rPr dirty="0" sz="1600" spc="-10">
                <a:latin typeface="Tahoma"/>
                <a:cs typeface="Tahoma"/>
              </a:rPr>
              <a:t>i</a:t>
            </a:r>
            <a:r>
              <a:rPr dirty="0" sz="1600" spc="5">
                <a:latin typeface="Tahoma"/>
                <a:cs typeface="Tahoma"/>
              </a:rPr>
              <a:t>n</a:t>
            </a:r>
            <a:r>
              <a:rPr dirty="0" sz="1600" spc="-180">
                <a:latin typeface="Tahoma"/>
                <a:cs typeface="Tahoma"/>
              </a:rPr>
              <a:t> </a:t>
            </a:r>
            <a:r>
              <a:rPr dirty="0" sz="1600" spc="-90">
                <a:latin typeface="Tahoma"/>
                <a:cs typeface="Tahoma"/>
              </a:rPr>
              <a:t>I</a:t>
            </a:r>
            <a:r>
              <a:rPr dirty="0" sz="1600" spc="-90">
                <a:latin typeface="Tahoma"/>
                <a:cs typeface="Tahoma"/>
              </a:rPr>
              <a:t>t</a:t>
            </a:r>
            <a:r>
              <a:rPr dirty="0" sz="1600" spc="-35">
                <a:latin typeface="Tahoma"/>
                <a:cs typeface="Tahoma"/>
              </a:rPr>
              <a:t>a</a:t>
            </a:r>
            <a:r>
              <a:rPr dirty="0" sz="1600" spc="-5">
                <a:latin typeface="Tahoma"/>
                <a:cs typeface="Tahoma"/>
              </a:rPr>
              <a:t>ly</a:t>
            </a:r>
            <a:r>
              <a:rPr dirty="0" sz="1600" spc="-130">
                <a:latin typeface="Tahoma"/>
                <a:cs typeface="Tahoma"/>
              </a:rPr>
              <a:t>)</a:t>
            </a:r>
            <a:endParaRPr sz="1600">
              <a:latin typeface="Tahoma"/>
              <a:cs typeface="Tahoma"/>
            </a:endParaRPr>
          </a:p>
          <a:p>
            <a:pPr marL="386715">
              <a:lnSpc>
                <a:spcPts val="2390"/>
              </a:lnSpc>
            </a:pPr>
            <a:r>
              <a:rPr dirty="0" sz="2000" spc="-340">
                <a:latin typeface="Verdana"/>
                <a:cs typeface="Verdana"/>
              </a:rPr>
              <a:t>8</a:t>
            </a:r>
            <a:r>
              <a:rPr dirty="0" sz="2000" spc="-295">
                <a:latin typeface="Verdana"/>
                <a:cs typeface="Verdana"/>
              </a:rPr>
              <a:t>º</a:t>
            </a:r>
            <a:r>
              <a:rPr dirty="0" sz="2000" spc="-315">
                <a:latin typeface="Verdana"/>
                <a:cs typeface="Verdana"/>
              </a:rPr>
              <a:t> </a:t>
            </a:r>
            <a:r>
              <a:rPr dirty="0" sz="2000" spc="-140">
                <a:latin typeface="Verdana"/>
                <a:cs typeface="Verdana"/>
              </a:rPr>
              <a:t>p</a:t>
            </a:r>
            <a:r>
              <a:rPr dirty="0" sz="2000" spc="-130">
                <a:latin typeface="Verdana"/>
                <a:cs typeface="Verdana"/>
              </a:rPr>
              <a:t>o</a:t>
            </a:r>
            <a:r>
              <a:rPr dirty="0" sz="2000" spc="-210">
                <a:latin typeface="Verdana"/>
                <a:cs typeface="Verdana"/>
              </a:rPr>
              <a:t>s</a:t>
            </a:r>
            <a:r>
              <a:rPr dirty="0" sz="2000" spc="-120">
                <a:latin typeface="Verdana"/>
                <a:cs typeface="Verdana"/>
              </a:rPr>
              <a:t>t</a:t>
            </a:r>
            <a:r>
              <a:rPr dirty="0" sz="2000" spc="-130">
                <a:latin typeface="Verdana"/>
                <a:cs typeface="Verdana"/>
              </a:rPr>
              <a:t>o</a:t>
            </a:r>
            <a:r>
              <a:rPr dirty="0" sz="2000" spc="-305">
                <a:latin typeface="Verdana"/>
                <a:cs typeface="Verdana"/>
              </a:rPr>
              <a:t> </a:t>
            </a:r>
            <a:r>
              <a:rPr dirty="0" sz="2000" spc="-140">
                <a:latin typeface="Verdana"/>
                <a:cs typeface="Verdana"/>
              </a:rPr>
              <a:t>p</a:t>
            </a:r>
            <a:r>
              <a:rPr dirty="0" sz="2000" spc="-204">
                <a:latin typeface="Verdana"/>
                <a:cs typeface="Verdana"/>
              </a:rPr>
              <a:t>e</a:t>
            </a:r>
            <a:r>
              <a:rPr dirty="0" sz="2000" spc="-160">
                <a:latin typeface="Verdana"/>
                <a:cs typeface="Verdana"/>
              </a:rPr>
              <a:t>r</a:t>
            </a:r>
            <a:r>
              <a:rPr dirty="0" sz="2000" spc="-300">
                <a:latin typeface="Verdana"/>
                <a:cs typeface="Verdana"/>
              </a:rPr>
              <a:t> </a:t>
            </a:r>
            <a:r>
              <a:rPr dirty="0" sz="2000" spc="-170">
                <a:latin typeface="Verdana"/>
                <a:cs typeface="Verdana"/>
              </a:rPr>
              <a:t>n</a:t>
            </a:r>
            <a:r>
              <a:rPr dirty="0" sz="2000" spc="-180">
                <a:latin typeface="Verdana"/>
                <a:cs typeface="Verdana"/>
              </a:rPr>
              <a:t>u</a:t>
            </a:r>
            <a:r>
              <a:rPr dirty="0" sz="2000" spc="-290">
                <a:latin typeface="Verdana"/>
                <a:cs typeface="Verdana"/>
              </a:rPr>
              <a:t>m</a:t>
            </a:r>
            <a:r>
              <a:rPr dirty="0" sz="2000" spc="-204">
                <a:latin typeface="Verdana"/>
                <a:cs typeface="Verdana"/>
              </a:rPr>
              <a:t>e</a:t>
            </a:r>
            <a:r>
              <a:rPr dirty="0" sz="2000" spc="-114">
                <a:latin typeface="Verdana"/>
                <a:cs typeface="Verdana"/>
              </a:rPr>
              <a:t>r</a:t>
            </a:r>
            <a:r>
              <a:rPr dirty="0" sz="2000" spc="-170">
                <a:latin typeface="Verdana"/>
                <a:cs typeface="Verdana"/>
              </a:rPr>
              <a:t>o</a:t>
            </a:r>
            <a:r>
              <a:rPr dirty="0" sz="2000" spc="-305">
                <a:latin typeface="Verdana"/>
                <a:cs typeface="Verdana"/>
              </a:rPr>
              <a:t> </a:t>
            </a:r>
            <a:r>
              <a:rPr dirty="0" sz="2000" spc="-140">
                <a:latin typeface="Verdana"/>
                <a:cs typeface="Verdana"/>
              </a:rPr>
              <a:t>d</a:t>
            </a:r>
            <a:r>
              <a:rPr dirty="0" sz="2000" spc="-60">
                <a:latin typeface="Verdana"/>
                <a:cs typeface="Verdana"/>
              </a:rPr>
              <a:t>i</a:t>
            </a:r>
            <a:r>
              <a:rPr dirty="0" sz="2000" spc="-310">
                <a:latin typeface="Verdana"/>
                <a:cs typeface="Verdana"/>
              </a:rPr>
              <a:t> </a:t>
            </a:r>
            <a:r>
              <a:rPr dirty="0" sz="2000" spc="-250">
                <a:latin typeface="Verdana"/>
                <a:cs typeface="Verdana"/>
              </a:rPr>
              <a:t>v</a:t>
            </a:r>
            <a:r>
              <a:rPr dirty="0" sz="2000" spc="-130">
                <a:latin typeface="Verdana"/>
                <a:cs typeface="Verdana"/>
              </a:rPr>
              <a:t>o</a:t>
            </a:r>
            <a:r>
              <a:rPr dirty="0" sz="2000" spc="-135">
                <a:latin typeface="Verdana"/>
                <a:cs typeface="Verdana"/>
              </a:rPr>
              <a:t>c</a:t>
            </a:r>
            <a:r>
              <a:rPr dirty="0" sz="2000" spc="-60">
                <a:latin typeface="Verdana"/>
                <a:cs typeface="Verdana"/>
              </a:rPr>
              <a:t>i</a:t>
            </a:r>
            <a:endParaRPr sz="2000">
              <a:latin typeface="Verdana"/>
              <a:cs typeface="Verdana"/>
            </a:endParaRPr>
          </a:p>
          <a:p>
            <a:pPr marL="248920">
              <a:lnSpc>
                <a:spcPct val="100000"/>
              </a:lnSpc>
              <a:spcBef>
                <a:spcPts val="114"/>
              </a:spcBef>
            </a:pPr>
            <a:r>
              <a:rPr dirty="0" sz="1600" spc="-105">
                <a:latin typeface="Tahoma"/>
                <a:cs typeface="Tahoma"/>
              </a:rPr>
              <a:t>(7</a:t>
            </a:r>
            <a:r>
              <a:rPr dirty="0" sz="1600" spc="-225">
                <a:latin typeface="Tahoma"/>
                <a:cs typeface="Tahoma"/>
              </a:rPr>
              <a:t>°</a:t>
            </a:r>
            <a:r>
              <a:rPr dirty="0" sz="1600" spc="-18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p</a:t>
            </a:r>
            <a:r>
              <a:rPr dirty="0" sz="1600" spc="-10">
                <a:latin typeface="Tahoma"/>
                <a:cs typeface="Tahoma"/>
              </a:rPr>
              <a:t>o</a:t>
            </a:r>
            <a:r>
              <a:rPr dirty="0" sz="1600" spc="-45">
                <a:latin typeface="Tahoma"/>
                <a:cs typeface="Tahoma"/>
              </a:rPr>
              <a:t>s</a:t>
            </a:r>
            <a:r>
              <a:rPr dirty="0" sz="1600">
                <a:latin typeface="Tahoma"/>
                <a:cs typeface="Tahoma"/>
              </a:rPr>
              <a:t>t</a:t>
            </a:r>
            <a:r>
              <a:rPr dirty="0" sz="1600" spc="-15">
                <a:latin typeface="Tahoma"/>
                <a:cs typeface="Tahoma"/>
              </a:rPr>
              <a:t>o</a:t>
            </a:r>
            <a:r>
              <a:rPr dirty="0" sz="1600" spc="-170">
                <a:latin typeface="Tahoma"/>
                <a:cs typeface="Tahoma"/>
              </a:rPr>
              <a:t>:</a:t>
            </a:r>
            <a:r>
              <a:rPr dirty="0" sz="1600" spc="-180">
                <a:latin typeface="Tahoma"/>
                <a:cs typeface="Tahoma"/>
              </a:rPr>
              <a:t> </a:t>
            </a:r>
            <a:r>
              <a:rPr dirty="0" sz="1600" spc="-85">
                <a:latin typeface="Tahoma"/>
                <a:cs typeface="Tahoma"/>
              </a:rPr>
              <a:t>R</a:t>
            </a:r>
            <a:r>
              <a:rPr dirty="0" sz="1600" spc="-25">
                <a:latin typeface="Tahoma"/>
                <a:cs typeface="Tahoma"/>
              </a:rPr>
              <a:t>u</a:t>
            </a:r>
            <a:r>
              <a:rPr dirty="0" sz="1600" spc="-45">
                <a:latin typeface="Tahoma"/>
                <a:cs typeface="Tahoma"/>
              </a:rPr>
              <a:t>ss</a:t>
            </a:r>
            <a:r>
              <a:rPr dirty="0" sz="1600" spc="-5">
                <a:latin typeface="Tahoma"/>
                <a:cs typeface="Tahoma"/>
              </a:rPr>
              <a:t>o</a:t>
            </a:r>
            <a:r>
              <a:rPr dirty="0" sz="1600" spc="-180">
                <a:latin typeface="Tahoma"/>
                <a:cs typeface="Tahoma"/>
              </a:rPr>
              <a:t> </a:t>
            </a:r>
            <a:r>
              <a:rPr dirty="0" sz="1600" spc="-110">
                <a:latin typeface="Tahoma"/>
                <a:cs typeface="Tahoma"/>
              </a:rPr>
              <a:t>–</a:t>
            </a:r>
            <a:r>
              <a:rPr dirty="0" sz="1600" spc="-185">
                <a:latin typeface="Tahoma"/>
                <a:cs typeface="Tahoma"/>
              </a:rPr>
              <a:t> </a:t>
            </a:r>
            <a:r>
              <a:rPr dirty="0" sz="1600" spc="-80">
                <a:latin typeface="Tahoma"/>
                <a:cs typeface="Tahoma"/>
              </a:rPr>
              <a:t>9</a:t>
            </a:r>
            <a:r>
              <a:rPr dirty="0" sz="1600" spc="-225">
                <a:latin typeface="Tahoma"/>
                <a:cs typeface="Tahoma"/>
              </a:rPr>
              <a:t>°</a:t>
            </a:r>
            <a:r>
              <a:rPr dirty="0" sz="1600" spc="-18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p</a:t>
            </a:r>
            <a:r>
              <a:rPr dirty="0" sz="1600" spc="-10">
                <a:latin typeface="Tahoma"/>
                <a:cs typeface="Tahoma"/>
              </a:rPr>
              <a:t>o</a:t>
            </a:r>
            <a:r>
              <a:rPr dirty="0" sz="1600" spc="-45">
                <a:latin typeface="Tahoma"/>
                <a:cs typeface="Tahoma"/>
              </a:rPr>
              <a:t>s</a:t>
            </a:r>
            <a:r>
              <a:rPr dirty="0" sz="1600">
                <a:latin typeface="Tahoma"/>
                <a:cs typeface="Tahoma"/>
              </a:rPr>
              <a:t>t</a:t>
            </a:r>
            <a:r>
              <a:rPr dirty="0" sz="1600" spc="-15">
                <a:latin typeface="Tahoma"/>
                <a:cs typeface="Tahoma"/>
              </a:rPr>
              <a:t>o</a:t>
            </a:r>
            <a:r>
              <a:rPr dirty="0" sz="1600" spc="-170">
                <a:latin typeface="Tahoma"/>
                <a:cs typeface="Tahoma"/>
              </a:rPr>
              <a:t>:</a:t>
            </a:r>
            <a:r>
              <a:rPr dirty="0" sz="1600" spc="-180">
                <a:latin typeface="Tahoma"/>
                <a:cs typeface="Tahoma"/>
              </a:rPr>
              <a:t> </a:t>
            </a:r>
            <a:r>
              <a:rPr dirty="0" sz="1600" spc="-50">
                <a:latin typeface="Tahoma"/>
                <a:cs typeface="Tahoma"/>
              </a:rPr>
              <a:t>S</a:t>
            </a:r>
            <a:r>
              <a:rPr dirty="0" sz="1600" spc="-25">
                <a:latin typeface="Tahoma"/>
                <a:cs typeface="Tahoma"/>
              </a:rPr>
              <a:t>p</a:t>
            </a:r>
            <a:r>
              <a:rPr dirty="0" sz="1600" spc="-10">
                <a:latin typeface="Tahoma"/>
                <a:cs typeface="Tahoma"/>
              </a:rPr>
              <a:t>a</a:t>
            </a:r>
            <a:r>
              <a:rPr dirty="0" sz="1600" spc="-75">
                <a:latin typeface="Tahoma"/>
                <a:cs typeface="Tahoma"/>
              </a:rPr>
              <a:t>g</a:t>
            </a:r>
            <a:r>
              <a:rPr dirty="0" sz="1600" spc="-15">
                <a:latin typeface="Tahoma"/>
                <a:cs typeface="Tahoma"/>
              </a:rPr>
              <a:t>n</a:t>
            </a:r>
            <a:r>
              <a:rPr dirty="0" sz="1600" spc="-20">
                <a:latin typeface="Tahoma"/>
                <a:cs typeface="Tahoma"/>
              </a:rPr>
              <a:t>o</a:t>
            </a:r>
            <a:r>
              <a:rPr dirty="0" sz="1600" spc="40">
                <a:latin typeface="Tahoma"/>
                <a:cs typeface="Tahoma"/>
              </a:rPr>
              <a:t>l</a:t>
            </a:r>
            <a:r>
              <a:rPr dirty="0" sz="1600" spc="-15">
                <a:latin typeface="Tahoma"/>
                <a:cs typeface="Tahoma"/>
              </a:rPr>
              <a:t>o</a:t>
            </a:r>
            <a:r>
              <a:rPr dirty="0" sz="1600" spc="-130">
                <a:latin typeface="Tahoma"/>
                <a:cs typeface="Tahoma"/>
              </a:rPr>
              <a:t>)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50">
              <a:latin typeface="Tahoma"/>
              <a:cs typeface="Tahoma"/>
            </a:endParaRPr>
          </a:p>
          <a:p>
            <a:pPr lvl="2" marL="1048385" indent="-259715">
              <a:lnSpc>
                <a:spcPct val="100000"/>
              </a:lnSpc>
              <a:buFont typeface="Wingdings"/>
              <a:buChar char=""/>
              <a:tabLst>
                <a:tab pos="1049020" algn="l"/>
              </a:tabLst>
            </a:pPr>
            <a:r>
              <a:rPr dirty="0" sz="2000" spc="-320">
                <a:latin typeface="Verdana"/>
                <a:cs typeface="Verdana"/>
              </a:rPr>
              <a:t>6</a:t>
            </a:r>
            <a:r>
              <a:rPr dirty="0" sz="2000" spc="-185">
                <a:latin typeface="Verdana"/>
                <a:cs typeface="Verdana"/>
              </a:rPr>
              <a:t>.</a:t>
            </a:r>
            <a:r>
              <a:rPr dirty="0" sz="2000" spc="-275">
                <a:latin typeface="Verdana"/>
                <a:cs typeface="Verdana"/>
              </a:rPr>
              <a:t>20</a:t>
            </a:r>
            <a:r>
              <a:rPr dirty="0" sz="2000" spc="-280">
                <a:latin typeface="Verdana"/>
                <a:cs typeface="Verdana"/>
              </a:rPr>
              <a:t>0</a:t>
            </a:r>
            <a:r>
              <a:rPr dirty="0" sz="2000" spc="-300">
                <a:latin typeface="Verdana"/>
                <a:cs typeface="Verdana"/>
              </a:rPr>
              <a:t> </a:t>
            </a:r>
            <a:r>
              <a:rPr dirty="0" sz="2000" spc="-185">
                <a:latin typeface="Verdana"/>
                <a:cs typeface="Verdana"/>
              </a:rPr>
              <a:t>u</a:t>
            </a:r>
            <a:r>
              <a:rPr dirty="0" sz="2000" spc="-120">
                <a:latin typeface="Verdana"/>
                <a:cs typeface="Verdana"/>
              </a:rPr>
              <a:t>t</a:t>
            </a:r>
            <a:r>
              <a:rPr dirty="0" sz="2000" spc="-204">
                <a:latin typeface="Verdana"/>
                <a:cs typeface="Verdana"/>
              </a:rPr>
              <a:t>e</a:t>
            </a:r>
            <a:r>
              <a:rPr dirty="0" sz="2000" spc="-170">
                <a:latin typeface="Verdana"/>
                <a:cs typeface="Verdana"/>
              </a:rPr>
              <a:t>n</a:t>
            </a:r>
            <a:r>
              <a:rPr dirty="0" sz="2000" spc="-114">
                <a:latin typeface="Verdana"/>
                <a:cs typeface="Verdana"/>
              </a:rPr>
              <a:t>t</a:t>
            </a:r>
            <a:r>
              <a:rPr dirty="0" sz="2000" spc="-60">
                <a:latin typeface="Verdana"/>
                <a:cs typeface="Verdana"/>
              </a:rPr>
              <a:t>i</a:t>
            </a:r>
            <a:r>
              <a:rPr dirty="0" sz="2000" spc="-310">
                <a:latin typeface="Verdana"/>
                <a:cs typeface="Verdana"/>
              </a:rPr>
              <a:t> </a:t>
            </a:r>
            <a:r>
              <a:rPr dirty="0" sz="2000" spc="-195">
                <a:latin typeface="Verdana"/>
                <a:cs typeface="Verdana"/>
              </a:rPr>
              <a:t>a</a:t>
            </a:r>
            <a:r>
              <a:rPr dirty="0" sz="2000" spc="-120">
                <a:latin typeface="Verdana"/>
                <a:cs typeface="Verdana"/>
              </a:rPr>
              <a:t>tt</a:t>
            </a:r>
            <a:r>
              <a:rPr dirty="0" sz="2000" spc="-65">
                <a:latin typeface="Verdana"/>
                <a:cs typeface="Verdana"/>
              </a:rPr>
              <a:t>i</a:t>
            </a:r>
            <a:r>
              <a:rPr dirty="0" sz="2000" spc="-250">
                <a:latin typeface="Verdana"/>
                <a:cs typeface="Verdana"/>
              </a:rPr>
              <a:t>v</a:t>
            </a:r>
            <a:r>
              <a:rPr dirty="0" sz="2000" spc="-60">
                <a:latin typeface="Verdana"/>
                <a:cs typeface="Verdana"/>
              </a:rPr>
              <a:t>i</a:t>
            </a:r>
            <a:endParaRPr sz="2000">
              <a:latin typeface="Verdana"/>
              <a:cs typeface="Verdana"/>
            </a:endParaRPr>
          </a:p>
          <a:p>
            <a:pPr marL="271780" indent="-259079">
              <a:lnSpc>
                <a:spcPct val="100000"/>
              </a:lnSpc>
              <a:buFont typeface="Wingdings"/>
              <a:buChar char=""/>
              <a:tabLst>
                <a:tab pos="271780" algn="l"/>
              </a:tabLst>
            </a:pPr>
            <a:r>
              <a:rPr dirty="0" sz="2000" spc="-275">
                <a:latin typeface="Verdana"/>
                <a:cs typeface="Verdana"/>
              </a:rPr>
              <a:t>66</a:t>
            </a:r>
            <a:r>
              <a:rPr dirty="0" sz="2000" spc="-280">
                <a:latin typeface="Verdana"/>
                <a:cs typeface="Verdana"/>
              </a:rPr>
              <a:t>3</a:t>
            </a:r>
            <a:r>
              <a:rPr dirty="0" sz="2000" spc="-300">
                <a:latin typeface="Verdana"/>
                <a:cs typeface="Verdana"/>
              </a:rPr>
              <a:t> </a:t>
            </a:r>
            <a:r>
              <a:rPr dirty="0" sz="2000" spc="-290">
                <a:latin typeface="Verdana"/>
                <a:cs typeface="Verdana"/>
              </a:rPr>
              <a:t>m</a:t>
            </a:r>
            <a:r>
              <a:rPr dirty="0" sz="2000" spc="-65">
                <a:latin typeface="Verdana"/>
                <a:cs typeface="Verdana"/>
              </a:rPr>
              <a:t>i</a:t>
            </a:r>
            <a:r>
              <a:rPr dirty="0" sz="2000" spc="-40">
                <a:latin typeface="Verdana"/>
                <a:cs typeface="Verdana"/>
              </a:rPr>
              <a:t>l</a:t>
            </a:r>
            <a:r>
              <a:rPr dirty="0" sz="2000" spc="-65">
                <a:latin typeface="Verdana"/>
                <a:cs typeface="Verdana"/>
              </a:rPr>
              <a:t>i</a:t>
            </a:r>
            <a:r>
              <a:rPr dirty="0" sz="2000" spc="-130">
                <a:latin typeface="Verdana"/>
                <a:cs typeface="Verdana"/>
              </a:rPr>
              <a:t>o</a:t>
            </a:r>
            <a:r>
              <a:rPr dirty="0" sz="2000" spc="-155">
                <a:latin typeface="Verdana"/>
                <a:cs typeface="Verdana"/>
              </a:rPr>
              <a:t>n</a:t>
            </a:r>
            <a:r>
              <a:rPr dirty="0" sz="2000" spc="-70">
                <a:latin typeface="Verdana"/>
                <a:cs typeface="Verdana"/>
              </a:rPr>
              <a:t>i</a:t>
            </a:r>
            <a:r>
              <a:rPr dirty="0" sz="2000" spc="-310">
                <a:latin typeface="Verdana"/>
                <a:cs typeface="Verdana"/>
              </a:rPr>
              <a:t> </a:t>
            </a:r>
            <a:r>
              <a:rPr dirty="0" sz="2000" spc="-140">
                <a:latin typeface="Verdana"/>
                <a:cs typeface="Verdana"/>
              </a:rPr>
              <a:t>d</a:t>
            </a:r>
            <a:r>
              <a:rPr dirty="0" sz="2000" spc="-60">
                <a:latin typeface="Verdana"/>
                <a:cs typeface="Verdana"/>
              </a:rPr>
              <a:t>i</a:t>
            </a:r>
            <a:r>
              <a:rPr dirty="0" sz="2000" spc="-310">
                <a:latin typeface="Verdana"/>
                <a:cs typeface="Verdana"/>
              </a:rPr>
              <a:t> </a:t>
            </a:r>
            <a:r>
              <a:rPr dirty="0" sz="2000" spc="-140">
                <a:latin typeface="Verdana"/>
                <a:cs typeface="Verdana"/>
              </a:rPr>
              <a:t>p</a:t>
            </a:r>
            <a:r>
              <a:rPr dirty="0" sz="2000" spc="-195">
                <a:latin typeface="Verdana"/>
                <a:cs typeface="Verdana"/>
              </a:rPr>
              <a:t>a</a:t>
            </a:r>
            <a:r>
              <a:rPr dirty="0" sz="2000" spc="-240">
                <a:latin typeface="Verdana"/>
                <a:cs typeface="Verdana"/>
              </a:rPr>
              <a:t>g</a:t>
            </a:r>
            <a:r>
              <a:rPr dirty="0" sz="2000" spc="-65">
                <a:latin typeface="Verdana"/>
                <a:cs typeface="Verdana"/>
              </a:rPr>
              <a:t>i</a:t>
            </a:r>
            <a:r>
              <a:rPr dirty="0" sz="2000" spc="-190">
                <a:latin typeface="Verdana"/>
                <a:cs typeface="Verdana"/>
              </a:rPr>
              <a:t>n</a:t>
            </a:r>
            <a:r>
              <a:rPr dirty="0" sz="2000" spc="-180">
                <a:latin typeface="Verdana"/>
                <a:cs typeface="Verdana"/>
              </a:rPr>
              <a:t>e</a:t>
            </a:r>
            <a:r>
              <a:rPr dirty="0" sz="2000" spc="-310">
                <a:latin typeface="Verdana"/>
                <a:cs typeface="Verdana"/>
              </a:rPr>
              <a:t> </a:t>
            </a:r>
            <a:r>
              <a:rPr dirty="0" sz="2000" spc="-250">
                <a:latin typeface="Verdana"/>
                <a:cs typeface="Verdana"/>
              </a:rPr>
              <a:t>v</a:t>
            </a:r>
            <a:r>
              <a:rPr dirty="0" sz="2000" spc="-65">
                <a:latin typeface="Verdana"/>
                <a:cs typeface="Verdana"/>
              </a:rPr>
              <a:t>i</a:t>
            </a:r>
            <a:r>
              <a:rPr dirty="0" sz="2000" spc="-210">
                <a:latin typeface="Verdana"/>
                <a:cs typeface="Verdana"/>
              </a:rPr>
              <a:t>s</a:t>
            </a:r>
            <a:r>
              <a:rPr dirty="0" sz="2000" spc="-120">
                <a:latin typeface="Verdana"/>
                <a:cs typeface="Verdana"/>
              </a:rPr>
              <a:t>t</a:t>
            </a:r>
            <a:r>
              <a:rPr dirty="0" sz="2000" spc="-204">
                <a:latin typeface="Verdana"/>
                <a:cs typeface="Verdana"/>
              </a:rPr>
              <a:t>e</a:t>
            </a:r>
            <a:r>
              <a:rPr dirty="0" sz="2000" spc="-215">
                <a:latin typeface="Verdana"/>
                <a:cs typeface="Verdana"/>
              </a:rPr>
              <a:t>/</a:t>
            </a:r>
            <a:r>
              <a:rPr dirty="0" sz="2000" spc="-290">
                <a:latin typeface="Verdana"/>
                <a:cs typeface="Verdana"/>
              </a:rPr>
              <a:t>m</a:t>
            </a:r>
            <a:r>
              <a:rPr dirty="0" sz="2000" spc="-204">
                <a:latin typeface="Verdana"/>
                <a:cs typeface="Verdana"/>
              </a:rPr>
              <a:t>e</a:t>
            </a:r>
            <a:r>
              <a:rPr dirty="0" sz="2000" spc="-210">
                <a:latin typeface="Verdana"/>
                <a:cs typeface="Verdana"/>
              </a:rPr>
              <a:t>s</a:t>
            </a:r>
            <a:r>
              <a:rPr dirty="0" sz="2000" spc="-200">
                <a:latin typeface="Verdana"/>
                <a:cs typeface="Verdana"/>
              </a:rPr>
              <a:t>e</a:t>
            </a:r>
            <a:endParaRPr sz="2000">
              <a:latin typeface="Verdana"/>
              <a:cs typeface="Verdana"/>
            </a:endParaRPr>
          </a:p>
          <a:p>
            <a:pPr lvl="1" marL="369570" indent="-259715">
              <a:lnSpc>
                <a:spcPct val="100000"/>
              </a:lnSpc>
              <a:buFont typeface="Wingdings"/>
              <a:buChar char=""/>
              <a:tabLst>
                <a:tab pos="370205" algn="l"/>
              </a:tabLst>
            </a:pPr>
            <a:r>
              <a:rPr dirty="0" sz="2000" spc="-275">
                <a:latin typeface="Verdana"/>
                <a:cs typeface="Verdana"/>
              </a:rPr>
              <a:t>5</a:t>
            </a:r>
            <a:r>
              <a:rPr dirty="0" sz="2000" spc="-280">
                <a:latin typeface="Verdana"/>
                <a:cs typeface="Verdana"/>
              </a:rPr>
              <a:t>5</a:t>
            </a:r>
            <a:r>
              <a:rPr dirty="0" sz="2000" spc="-300">
                <a:latin typeface="Verdana"/>
                <a:cs typeface="Verdana"/>
              </a:rPr>
              <a:t> </a:t>
            </a:r>
            <a:r>
              <a:rPr dirty="0" sz="2000" spc="-290">
                <a:latin typeface="Verdana"/>
                <a:cs typeface="Verdana"/>
              </a:rPr>
              <a:t>m</a:t>
            </a:r>
            <a:r>
              <a:rPr dirty="0" sz="2000" spc="-65">
                <a:latin typeface="Verdana"/>
                <a:cs typeface="Verdana"/>
              </a:rPr>
              <a:t>i</a:t>
            </a:r>
            <a:r>
              <a:rPr dirty="0" sz="2000" spc="-40">
                <a:latin typeface="Verdana"/>
                <a:cs typeface="Verdana"/>
              </a:rPr>
              <a:t>l</a:t>
            </a:r>
            <a:r>
              <a:rPr dirty="0" sz="2000" spc="-65">
                <a:latin typeface="Verdana"/>
                <a:cs typeface="Verdana"/>
              </a:rPr>
              <a:t>i</a:t>
            </a:r>
            <a:r>
              <a:rPr dirty="0" sz="2000" spc="-130">
                <a:latin typeface="Verdana"/>
                <a:cs typeface="Verdana"/>
              </a:rPr>
              <a:t>o</a:t>
            </a:r>
            <a:r>
              <a:rPr dirty="0" sz="2000" spc="-155">
                <a:latin typeface="Verdana"/>
                <a:cs typeface="Verdana"/>
              </a:rPr>
              <a:t>n</a:t>
            </a:r>
            <a:r>
              <a:rPr dirty="0" sz="2000" spc="-70">
                <a:latin typeface="Verdana"/>
                <a:cs typeface="Verdana"/>
              </a:rPr>
              <a:t>i</a:t>
            </a:r>
            <a:r>
              <a:rPr dirty="0" sz="2000" spc="-310">
                <a:latin typeface="Verdana"/>
                <a:cs typeface="Verdana"/>
              </a:rPr>
              <a:t> </a:t>
            </a:r>
            <a:r>
              <a:rPr dirty="0" sz="2000" spc="-140">
                <a:latin typeface="Verdana"/>
                <a:cs typeface="Verdana"/>
              </a:rPr>
              <a:t>d</a:t>
            </a:r>
            <a:r>
              <a:rPr dirty="0" sz="2000" spc="-60">
                <a:latin typeface="Verdana"/>
                <a:cs typeface="Verdana"/>
              </a:rPr>
              <a:t>i</a:t>
            </a:r>
            <a:r>
              <a:rPr dirty="0" sz="2000" spc="-310">
                <a:latin typeface="Verdana"/>
                <a:cs typeface="Verdana"/>
              </a:rPr>
              <a:t> </a:t>
            </a:r>
            <a:r>
              <a:rPr dirty="0" sz="2000" spc="-185">
                <a:latin typeface="Verdana"/>
                <a:cs typeface="Verdana"/>
              </a:rPr>
              <a:t>u</a:t>
            </a:r>
            <a:r>
              <a:rPr dirty="0" sz="2000" spc="-120">
                <a:latin typeface="Verdana"/>
                <a:cs typeface="Verdana"/>
              </a:rPr>
              <a:t>t</a:t>
            </a:r>
            <a:r>
              <a:rPr dirty="0" sz="2000" spc="-204">
                <a:latin typeface="Verdana"/>
                <a:cs typeface="Verdana"/>
              </a:rPr>
              <a:t>e</a:t>
            </a:r>
            <a:r>
              <a:rPr dirty="0" sz="2000" spc="-170">
                <a:latin typeface="Verdana"/>
                <a:cs typeface="Verdana"/>
              </a:rPr>
              <a:t>n</a:t>
            </a:r>
            <a:r>
              <a:rPr dirty="0" sz="2000" spc="-114">
                <a:latin typeface="Verdana"/>
                <a:cs typeface="Verdana"/>
              </a:rPr>
              <a:t>t</a:t>
            </a:r>
            <a:r>
              <a:rPr dirty="0" sz="2000" spc="-60">
                <a:latin typeface="Verdana"/>
                <a:cs typeface="Verdana"/>
              </a:rPr>
              <a:t>i</a:t>
            </a:r>
            <a:r>
              <a:rPr dirty="0" sz="2000" spc="-310">
                <a:latin typeface="Verdana"/>
                <a:cs typeface="Verdana"/>
              </a:rPr>
              <a:t> </a:t>
            </a:r>
            <a:r>
              <a:rPr dirty="0" sz="2000" spc="-185">
                <a:latin typeface="Verdana"/>
                <a:cs typeface="Verdana"/>
              </a:rPr>
              <a:t>u</a:t>
            </a:r>
            <a:r>
              <a:rPr dirty="0" sz="2000" spc="-155">
                <a:latin typeface="Verdana"/>
                <a:cs typeface="Verdana"/>
              </a:rPr>
              <a:t>n</a:t>
            </a:r>
            <a:r>
              <a:rPr dirty="0" sz="2000" spc="-75">
                <a:latin typeface="Verdana"/>
                <a:cs typeface="Verdana"/>
              </a:rPr>
              <a:t>i</a:t>
            </a:r>
            <a:r>
              <a:rPr dirty="0" sz="2000" spc="-135">
                <a:latin typeface="Verdana"/>
                <a:cs typeface="Verdana"/>
              </a:rPr>
              <a:t>c</a:t>
            </a:r>
            <a:r>
              <a:rPr dirty="0" sz="2000" spc="-65">
                <a:latin typeface="Verdana"/>
                <a:cs typeface="Verdana"/>
              </a:rPr>
              <a:t>i</a:t>
            </a:r>
            <a:r>
              <a:rPr dirty="0" sz="2000" spc="-215">
                <a:latin typeface="Verdana"/>
                <a:cs typeface="Verdana"/>
              </a:rPr>
              <a:t>/</a:t>
            </a:r>
            <a:r>
              <a:rPr dirty="0" sz="2000" spc="-290">
                <a:latin typeface="Verdana"/>
                <a:cs typeface="Verdana"/>
              </a:rPr>
              <a:t>m</a:t>
            </a:r>
            <a:r>
              <a:rPr dirty="0" sz="2000" spc="-204">
                <a:latin typeface="Verdana"/>
                <a:cs typeface="Verdana"/>
              </a:rPr>
              <a:t>e</a:t>
            </a:r>
            <a:r>
              <a:rPr dirty="0" sz="2000" spc="-210">
                <a:latin typeface="Verdana"/>
                <a:cs typeface="Verdana"/>
              </a:rPr>
              <a:t>s</a:t>
            </a:r>
            <a:r>
              <a:rPr dirty="0" sz="2000" spc="-200">
                <a:latin typeface="Verdana"/>
                <a:cs typeface="Verdana"/>
              </a:rPr>
              <a:t>e</a:t>
            </a:r>
            <a:endParaRPr sz="2000">
              <a:latin typeface="Verdana"/>
              <a:cs typeface="Verdana"/>
            </a:endParaRPr>
          </a:p>
          <a:p>
            <a:pPr lvl="2" marL="637540" indent="-259715">
              <a:lnSpc>
                <a:spcPct val="100000"/>
              </a:lnSpc>
              <a:buFont typeface="Wingdings"/>
              <a:buChar char=""/>
              <a:tabLst>
                <a:tab pos="638175" algn="l"/>
              </a:tabLst>
            </a:pPr>
            <a:r>
              <a:rPr dirty="0" sz="2000" spc="-275">
                <a:latin typeface="Verdana"/>
                <a:cs typeface="Verdana"/>
              </a:rPr>
              <a:t>59</a:t>
            </a:r>
            <a:r>
              <a:rPr dirty="0" sz="2000" spc="-280">
                <a:latin typeface="Verdana"/>
                <a:cs typeface="Verdana"/>
              </a:rPr>
              <a:t>2</a:t>
            </a:r>
            <a:r>
              <a:rPr dirty="0" sz="2000" spc="-300">
                <a:latin typeface="Verdana"/>
                <a:cs typeface="Verdana"/>
              </a:rPr>
              <a:t> </a:t>
            </a:r>
            <a:r>
              <a:rPr dirty="0" sz="2000" spc="-290">
                <a:latin typeface="Verdana"/>
                <a:cs typeface="Verdana"/>
              </a:rPr>
              <a:t>m</a:t>
            </a:r>
            <a:r>
              <a:rPr dirty="0" sz="2000" spc="-65">
                <a:latin typeface="Verdana"/>
                <a:cs typeface="Verdana"/>
              </a:rPr>
              <a:t>i</a:t>
            </a:r>
            <a:r>
              <a:rPr dirty="0" sz="2000" spc="-40">
                <a:latin typeface="Verdana"/>
                <a:cs typeface="Verdana"/>
              </a:rPr>
              <a:t>l</a:t>
            </a:r>
            <a:r>
              <a:rPr dirty="0" sz="2000" spc="-195">
                <a:latin typeface="Verdana"/>
                <a:cs typeface="Verdana"/>
              </a:rPr>
              <a:t>a</a:t>
            </a:r>
            <a:r>
              <a:rPr dirty="0" sz="2000" spc="-305">
                <a:latin typeface="Verdana"/>
                <a:cs typeface="Verdana"/>
              </a:rPr>
              <a:t> </a:t>
            </a:r>
            <a:r>
              <a:rPr dirty="0" sz="2000" spc="-290">
                <a:latin typeface="Verdana"/>
                <a:cs typeface="Verdana"/>
              </a:rPr>
              <a:t>m</a:t>
            </a:r>
            <a:r>
              <a:rPr dirty="0" sz="2000" spc="-130">
                <a:latin typeface="Verdana"/>
                <a:cs typeface="Verdana"/>
              </a:rPr>
              <a:t>o</a:t>
            </a:r>
            <a:r>
              <a:rPr dirty="0" sz="2000" spc="-140">
                <a:latin typeface="Verdana"/>
                <a:cs typeface="Verdana"/>
              </a:rPr>
              <a:t>d</a:t>
            </a:r>
            <a:r>
              <a:rPr dirty="0" sz="2000" spc="-65">
                <a:latin typeface="Verdana"/>
                <a:cs typeface="Verdana"/>
              </a:rPr>
              <a:t>i</a:t>
            </a:r>
            <a:r>
              <a:rPr dirty="0" sz="2000" spc="-120">
                <a:latin typeface="Verdana"/>
                <a:cs typeface="Verdana"/>
              </a:rPr>
              <a:t>f</a:t>
            </a:r>
            <a:r>
              <a:rPr dirty="0" sz="2000" spc="-65">
                <a:latin typeface="Verdana"/>
                <a:cs typeface="Verdana"/>
              </a:rPr>
              <a:t>i</a:t>
            </a:r>
            <a:r>
              <a:rPr dirty="0" sz="2000" spc="-135">
                <a:latin typeface="Verdana"/>
                <a:cs typeface="Verdana"/>
              </a:rPr>
              <a:t>c</a:t>
            </a:r>
            <a:r>
              <a:rPr dirty="0" sz="2000" spc="-185">
                <a:latin typeface="Verdana"/>
                <a:cs typeface="Verdana"/>
              </a:rPr>
              <a:t>h</a:t>
            </a:r>
            <a:r>
              <a:rPr dirty="0" sz="2000" spc="-204">
                <a:latin typeface="Verdana"/>
                <a:cs typeface="Verdana"/>
              </a:rPr>
              <a:t>e</a:t>
            </a:r>
            <a:r>
              <a:rPr dirty="0" sz="2000" spc="-215">
                <a:latin typeface="Verdana"/>
                <a:cs typeface="Verdana"/>
              </a:rPr>
              <a:t>/</a:t>
            </a:r>
            <a:r>
              <a:rPr dirty="0" sz="2000" spc="-290">
                <a:latin typeface="Verdana"/>
                <a:cs typeface="Verdana"/>
              </a:rPr>
              <a:t>m</a:t>
            </a:r>
            <a:r>
              <a:rPr dirty="0" sz="2000" spc="-204">
                <a:latin typeface="Verdana"/>
                <a:cs typeface="Verdana"/>
              </a:rPr>
              <a:t>e</a:t>
            </a:r>
            <a:r>
              <a:rPr dirty="0" sz="2000" spc="-210">
                <a:latin typeface="Verdana"/>
                <a:cs typeface="Verdana"/>
              </a:rPr>
              <a:t>s</a:t>
            </a:r>
            <a:r>
              <a:rPr dirty="0" sz="2000" spc="-200">
                <a:latin typeface="Verdana"/>
                <a:cs typeface="Verdana"/>
              </a:rPr>
              <a:t>e</a:t>
            </a:r>
            <a:endParaRPr sz="2000">
              <a:latin typeface="Verdana"/>
              <a:cs typeface="Verdana"/>
            </a:endParaRPr>
          </a:p>
          <a:p>
            <a:pPr marL="445770" indent="-259715">
              <a:lnSpc>
                <a:spcPct val="100000"/>
              </a:lnSpc>
              <a:buFont typeface="Wingdings"/>
              <a:buChar char=""/>
              <a:tabLst>
                <a:tab pos="446405" algn="l"/>
              </a:tabLst>
            </a:pPr>
            <a:r>
              <a:rPr dirty="0" sz="2000" spc="-275">
                <a:latin typeface="Verdana"/>
                <a:cs typeface="Verdana"/>
              </a:rPr>
              <a:t>700</a:t>
            </a:r>
            <a:r>
              <a:rPr dirty="0" sz="2000" spc="-280">
                <a:latin typeface="Verdana"/>
                <a:cs typeface="Verdana"/>
              </a:rPr>
              <a:t>0</a:t>
            </a:r>
            <a:r>
              <a:rPr dirty="0" sz="2000" spc="-300">
                <a:latin typeface="Verdana"/>
                <a:cs typeface="Verdana"/>
              </a:rPr>
              <a:t> </a:t>
            </a:r>
            <a:r>
              <a:rPr dirty="0" sz="2000" spc="-170">
                <a:latin typeface="Verdana"/>
                <a:cs typeface="Verdana"/>
              </a:rPr>
              <a:t>n</a:t>
            </a:r>
            <a:r>
              <a:rPr dirty="0" sz="2000" spc="-180">
                <a:latin typeface="Verdana"/>
                <a:cs typeface="Verdana"/>
              </a:rPr>
              <a:t>u</a:t>
            </a:r>
            <a:r>
              <a:rPr dirty="0" sz="2000" spc="-130">
                <a:latin typeface="Verdana"/>
                <a:cs typeface="Verdana"/>
              </a:rPr>
              <a:t>o</a:t>
            </a:r>
            <a:r>
              <a:rPr dirty="0" sz="2000" spc="-250">
                <a:latin typeface="Verdana"/>
                <a:cs typeface="Verdana"/>
              </a:rPr>
              <a:t>v</a:t>
            </a:r>
            <a:r>
              <a:rPr dirty="0" sz="2000" spc="-60">
                <a:latin typeface="Verdana"/>
                <a:cs typeface="Verdana"/>
              </a:rPr>
              <a:t>i</a:t>
            </a:r>
            <a:r>
              <a:rPr dirty="0" sz="2000" spc="-310">
                <a:latin typeface="Verdana"/>
                <a:cs typeface="Verdana"/>
              </a:rPr>
              <a:t> </a:t>
            </a:r>
            <a:r>
              <a:rPr dirty="0" sz="2000" spc="-185">
                <a:latin typeface="Verdana"/>
                <a:cs typeface="Verdana"/>
              </a:rPr>
              <a:t>u</a:t>
            </a:r>
            <a:r>
              <a:rPr dirty="0" sz="2000" spc="-120">
                <a:latin typeface="Verdana"/>
                <a:cs typeface="Verdana"/>
              </a:rPr>
              <a:t>t</a:t>
            </a:r>
            <a:r>
              <a:rPr dirty="0" sz="2000" spc="-204">
                <a:latin typeface="Verdana"/>
                <a:cs typeface="Verdana"/>
              </a:rPr>
              <a:t>e</a:t>
            </a:r>
            <a:r>
              <a:rPr dirty="0" sz="2000" spc="-170">
                <a:latin typeface="Verdana"/>
                <a:cs typeface="Verdana"/>
              </a:rPr>
              <a:t>n</a:t>
            </a:r>
            <a:r>
              <a:rPr dirty="0" sz="2000" spc="-114">
                <a:latin typeface="Verdana"/>
                <a:cs typeface="Verdana"/>
              </a:rPr>
              <a:t>t</a:t>
            </a:r>
            <a:r>
              <a:rPr dirty="0" sz="2000" spc="-65">
                <a:latin typeface="Verdana"/>
                <a:cs typeface="Verdana"/>
              </a:rPr>
              <a:t>i</a:t>
            </a:r>
            <a:r>
              <a:rPr dirty="0" sz="2000" spc="-229">
                <a:latin typeface="Verdana"/>
                <a:cs typeface="Verdana"/>
              </a:rPr>
              <a:t>,</a:t>
            </a:r>
            <a:r>
              <a:rPr dirty="0" sz="2000" spc="-305">
                <a:latin typeface="Verdana"/>
                <a:cs typeface="Verdana"/>
              </a:rPr>
              <a:t> </a:t>
            </a:r>
            <a:r>
              <a:rPr dirty="0" sz="2000" spc="-275">
                <a:latin typeface="Verdana"/>
                <a:cs typeface="Verdana"/>
              </a:rPr>
              <a:t>300</a:t>
            </a:r>
            <a:r>
              <a:rPr dirty="0" sz="2000" spc="-280">
                <a:latin typeface="Verdana"/>
                <a:cs typeface="Verdana"/>
              </a:rPr>
              <a:t>0</a:t>
            </a:r>
            <a:r>
              <a:rPr dirty="0" sz="2000" spc="-300">
                <a:latin typeface="Verdana"/>
                <a:cs typeface="Verdana"/>
              </a:rPr>
              <a:t> </a:t>
            </a:r>
            <a:r>
              <a:rPr dirty="0" sz="2000" spc="-195">
                <a:latin typeface="Verdana"/>
                <a:cs typeface="Verdana"/>
              </a:rPr>
              <a:t>a</a:t>
            </a:r>
            <a:r>
              <a:rPr dirty="0" sz="2000" spc="-120">
                <a:latin typeface="Verdana"/>
                <a:cs typeface="Verdana"/>
              </a:rPr>
              <a:t>tt</a:t>
            </a:r>
            <a:r>
              <a:rPr dirty="0" sz="2000" spc="-65">
                <a:latin typeface="Verdana"/>
                <a:cs typeface="Verdana"/>
              </a:rPr>
              <a:t>i</a:t>
            </a:r>
            <a:r>
              <a:rPr dirty="0" sz="2000" spc="-250">
                <a:latin typeface="Verdana"/>
                <a:cs typeface="Verdana"/>
              </a:rPr>
              <a:t>v</a:t>
            </a:r>
            <a:r>
              <a:rPr dirty="0" sz="2000" spc="-60">
                <a:latin typeface="Verdana"/>
                <a:cs typeface="Verdana"/>
              </a:rPr>
              <a:t>i</a:t>
            </a:r>
            <a:endParaRPr sz="2000">
              <a:latin typeface="Verdana"/>
              <a:cs typeface="Verdana"/>
            </a:endParaRPr>
          </a:p>
          <a:p>
            <a:pPr lvl="1" marL="959485" indent="-259715">
              <a:lnSpc>
                <a:spcPct val="100000"/>
              </a:lnSpc>
              <a:buFont typeface="Wingdings"/>
              <a:buChar char=""/>
              <a:tabLst>
                <a:tab pos="960119" algn="l"/>
              </a:tabLst>
            </a:pPr>
            <a:r>
              <a:rPr dirty="0" sz="2000" spc="-275">
                <a:latin typeface="Verdana"/>
                <a:cs typeface="Verdana"/>
              </a:rPr>
              <a:t>11</a:t>
            </a:r>
            <a:r>
              <a:rPr dirty="0" sz="2000" spc="-280">
                <a:latin typeface="Verdana"/>
                <a:cs typeface="Verdana"/>
              </a:rPr>
              <a:t>4</a:t>
            </a:r>
            <a:r>
              <a:rPr dirty="0" sz="2000" spc="-300">
                <a:latin typeface="Verdana"/>
                <a:cs typeface="Verdana"/>
              </a:rPr>
              <a:t> </a:t>
            </a:r>
            <a:r>
              <a:rPr dirty="0" sz="2000" spc="-195">
                <a:latin typeface="Verdana"/>
                <a:cs typeface="Verdana"/>
              </a:rPr>
              <a:t>a</a:t>
            </a:r>
            <a:r>
              <a:rPr dirty="0" sz="2000" spc="-290">
                <a:latin typeface="Verdana"/>
                <a:cs typeface="Verdana"/>
              </a:rPr>
              <a:t>mm</a:t>
            </a:r>
            <a:r>
              <a:rPr dirty="0" sz="2000" spc="-65">
                <a:latin typeface="Verdana"/>
                <a:cs typeface="Verdana"/>
              </a:rPr>
              <a:t>i</a:t>
            </a:r>
            <a:r>
              <a:rPr dirty="0" sz="2000" spc="-155">
                <a:latin typeface="Verdana"/>
                <a:cs typeface="Verdana"/>
              </a:rPr>
              <a:t>n</a:t>
            </a:r>
            <a:r>
              <a:rPr dirty="0" sz="2000" spc="-75">
                <a:latin typeface="Verdana"/>
                <a:cs typeface="Verdana"/>
              </a:rPr>
              <a:t>i</a:t>
            </a:r>
            <a:r>
              <a:rPr dirty="0" sz="2000" spc="-210">
                <a:latin typeface="Verdana"/>
                <a:cs typeface="Verdana"/>
              </a:rPr>
              <a:t>s</a:t>
            </a:r>
            <a:r>
              <a:rPr dirty="0" sz="2000" spc="-120">
                <a:latin typeface="Verdana"/>
                <a:cs typeface="Verdana"/>
              </a:rPr>
              <a:t>t</a:t>
            </a:r>
            <a:r>
              <a:rPr dirty="0" sz="2000" spc="-145">
                <a:latin typeface="Verdana"/>
                <a:cs typeface="Verdana"/>
              </a:rPr>
              <a:t>r</a:t>
            </a:r>
            <a:r>
              <a:rPr dirty="0" sz="2000" spc="-210">
                <a:latin typeface="Verdana"/>
                <a:cs typeface="Verdana"/>
              </a:rPr>
              <a:t>a</a:t>
            </a:r>
            <a:r>
              <a:rPr dirty="0" sz="2000" spc="-120">
                <a:latin typeface="Verdana"/>
                <a:cs typeface="Verdana"/>
              </a:rPr>
              <a:t>t</a:t>
            </a:r>
            <a:r>
              <a:rPr dirty="0" sz="2000" spc="-130">
                <a:latin typeface="Verdana"/>
                <a:cs typeface="Verdana"/>
              </a:rPr>
              <a:t>o</a:t>
            </a:r>
            <a:r>
              <a:rPr dirty="0" sz="2000" spc="-105">
                <a:latin typeface="Verdana"/>
                <a:cs typeface="Verdana"/>
              </a:rPr>
              <a:t>ri</a:t>
            </a:r>
            <a:endParaRPr sz="2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11286"/>
            <a:ext cx="9143432" cy="18711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68824" y="187451"/>
            <a:ext cx="280797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45"/>
              <a:t>I</a:t>
            </a:r>
            <a:r>
              <a:rPr dirty="0" sz="4400" spc="-340"/>
              <a:t>l</a:t>
            </a:r>
            <a:r>
              <a:rPr dirty="0" sz="4400" spc="-415"/>
              <a:t> </a:t>
            </a:r>
            <a:r>
              <a:rPr dirty="0" sz="4400" spc="-955"/>
              <a:t>W</a:t>
            </a:r>
            <a:r>
              <a:rPr dirty="0" sz="4400" spc="-120"/>
              <a:t>i</a:t>
            </a:r>
            <a:r>
              <a:rPr dirty="0" sz="4400" spc="-240"/>
              <a:t>k</a:t>
            </a:r>
            <a:r>
              <a:rPr dirty="0" sz="4400" spc="-120"/>
              <a:t>i</a:t>
            </a:r>
            <a:r>
              <a:rPr dirty="0" sz="4400" spc="-145"/>
              <a:t>t</a:t>
            </a:r>
            <a:r>
              <a:rPr dirty="0" sz="4400" spc="-345"/>
              <a:t>e</a:t>
            </a:r>
            <a:r>
              <a:rPr dirty="0" sz="4400" spc="-229"/>
              <a:t>st</a:t>
            </a:r>
            <a:r>
              <a:rPr dirty="0" sz="4400" spc="-275"/>
              <a:t>o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383907" y="1455928"/>
            <a:ext cx="6780530" cy="4841240"/>
          </a:xfrm>
          <a:prstGeom prst="rect">
            <a:avLst/>
          </a:prstGeom>
        </p:spPr>
        <p:txBody>
          <a:bodyPr wrap="square" lIns="0" tIns="64135" rIns="0" bIns="0" rtlCol="0" vert="horz">
            <a:spAutoFit/>
          </a:bodyPr>
          <a:lstStyle/>
          <a:p>
            <a:pPr marL="306705" indent="-294005">
              <a:lnSpc>
                <a:spcPct val="100000"/>
              </a:lnSpc>
              <a:spcBef>
                <a:spcPts val="505"/>
              </a:spcBef>
              <a:buSzPct val="44000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500" spc="-65">
                <a:latin typeface="Tahoma"/>
                <a:cs typeface="Tahoma"/>
              </a:rPr>
              <a:t>[[wikilink]]</a:t>
            </a:r>
            <a:r>
              <a:rPr dirty="0" sz="2500" spc="-280">
                <a:latin typeface="Tahoma"/>
                <a:cs typeface="Tahoma"/>
              </a:rPr>
              <a:t> </a:t>
            </a:r>
            <a:r>
              <a:rPr dirty="0" sz="2500" spc="-40">
                <a:latin typeface="Tahoma"/>
                <a:cs typeface="Tahoma"/>
              </a:rPr>
              <a:t>(collegamento</a:t>
            </a:r>
            <a:r>
              <a:rPr dirty="0" sz="2500" spc="-285">
                <a:latin typeface="Tahoma"/>
                <a:cs typeface="Tahoma"/>
              </a:rPr>
              <a:t> </a:t>
            </a:r>
            <a:r>
              <a:rPr dirty="0" sz="2500" spc="-25">
                <a:latin typeface="Tahoma"/>
                <a:cs typeface="Tahoma"/>
              </a:rPr>
              <a:t>ad</a:t>
            </a:r>
            <a:r>
              <a:rPr dirty="0" sz="2500" spc="-280">
                <a:latin typeface="Tahoma"/>
                <a:cs typeface="Tahoma"/>
              </a:rPr>
              <a:t> </a:t>
            </a:r>
            <a:r>
              <a:rPr dirty="0" sz="2500" spc="-45">
                <a:latin typeface="Tahoma"/>
                <a:cs typeface="Tahoma"/>
              </a:rPr>
              <a:t>una</a:t>
            </a:r>
            <a:r>
              <a:rPr dirty="0" sz="2500" spc="-280">
                <a:latin typeface="Tahoma"/>
                <a:cs typeface="Tahoma"/>
              </a:rPr>
              <a:t> </a:t>
            </a:r>
            <a:r>
              <a:rPr dirty="0" sz="2500" spc="-40">
                <a:latin typeface="Tahoma"/>
                <a:cs typeface="Tahoma"/>
              </a:rPr>
              <a:t>pagina</a:t>
            </a:r>
            <a:r>
              <a:rPr dirty="0" sz="2500" spc="-280">
                <a:latin typeface="Tahoma"/>
                <a:cs typeface="Tahoma"/>
              </a:rPr>
              <a:t> </a:t>
            </a:r>
            <a:r>
              <a:rPr dirty="0" sz="2500" spc="-55">
                <a:latin typeface="Tahoma"/>
                <a:cs typeface="Tahoma"/>
              </a:rPr>
              <a:t>interna)</a:t>
            </a:r>
            <a:endParaRPr sz="2500">
              <a:latin typeface="Tahoma"/>
              <a:cs typeface="Tahoma"/>
            </a:endParaRPr>
          </a:p>
          <a:p>
            <a:pPr marL="306705" indent="-294005">
              <a:lnSpc>
                <a:spcPct val="100000"/>
              </a:lnSpc>
              <a:spcBef>
                <a:spcPts val="409"/>
              </a:spcBef>
              <a:buSzPct val="44000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500" spc="-55">
                <a:latin typeface="Tahoma"/>
                <a:cs typeface="Tahoma"/>
              </a:rPr>
              <a:t>[[wikilink|testo</a:t>
            </a:r>
            <a:r>
              <a:rPr dirty="0" sz="2500" spc="-290">
                <a:latin typeface="Tahoma"/>
                <a:cs typeface="Tahoma"/>
              </a:rPr>
              <a:t> </a:t>
            </a:r>
            <a:r>
              <a:rPr dirty="0" sz="2500" spc="-30">
                <a:latin typeface="Tahoma"/>
                <a:cs typeface="Tahoma"/>
              </a:rPr>
              <a:t>da</a:t>
            </a:r>
            <a:r>
              <a:rPr dirty="0" sz="2500" spc="-285">
                <a:latin typeface="Tahoma"/>
                <a:cs typeface="Tahoma"/>
              </a:rPr>
              <a:t> </a:t>
            </a:r>
            <a:r>
              <a:rPr dirty="0" sz="2500" spc="-60">
                <a:latin typeface="Tahoma"/>
                <a:cs typeface="Tahoma"/>
              </a:rPr>
              <a:t>visualizzare]]</a:t>
            </a:r>
            <a:endParaRPr sz="2500">
              <a:latin typeface="Tahoma"/>
              <a:cs typeface="Tahoma"/>
            </a:endParaRPr>
          </a:p>
          <a:p>
            <a:pPr marL="306705" indent="-294005">
              <a:lnSpc>
                <a:spcPct val="100000"/>
              </a:lnSpc>
              <a:spcBef>
                <a:spcPts val="505"/>
              </a:spcBef>
              <a:buSzPct val="44000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500" spc="-185" i="1">
                <a:latin typeface="Verdana"/>
                <a:cs typeface="Verdana"/>
              </a:rPr>
              <a:t>''corsivo''</a:t>
            </a:r>
            <a:endParaRPr sz="2500">
              <a:latin typeface="Verdana"/>
              <a:cs typeface="Verdana"/>
            </a:endParaRPr>
          </a:p>
          <a:p>
            <a:pPr marL="306705" indent="-294005">
              <a:lnSpc>
                <a:spcPct val="100000"/>
              </a:lnSpc>
              <a:spcBef>
                <a:spcPts val="380"/>
              </a:spcBef>
              <a:buSzPct val="44000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500" spc="-225" b="1">
                <a:latin typeface="Verdana"/>
                <a:cs typeface="Verdana"/>
              </a:rPr>
              <a:t>'''grassetto'''</a:t>
            </a:r>
            <a:endParaRPr sz="2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  <a:tabLst>
                <a:tab pos="306070" algn="l"/>
              </a:tabLst>
            </a:pPr>
            <a:r>
              <a:rPr dirty="0" sz="1100">
                <a:latin typeface="Segoe UI"/>
                <a:cs typeface="Segoe UI"/>
              </a:rPr>
              <a:t>■	</a:t>
            </a:r>
            <a:r>
              <a:rPr dirty="0" sz="2500" spc="-240">
                <a:latin typeface="Tahoma"/>
                <a:cs typeface="Tahoma"/>
              </a:rPr>
              <a:t>==Sezione==</a:t>
            </a:r>
            <a:endParaRPr sz="2500">
              <a:latin typeface="Tahoma"/>
              <a:cs typeface="Tahoma"/>
            </a:endParaRPr>
          </a:p>
          <a:p>
            <a:pPr marL="306705" indent="-294005">
              <a:lnSpc>
                <a:spcPct val="100000"/>
              </a:lnSpc>
              <a:spcBef>
                <a:spcPts val="409"/>
              </a:spcBef>
              <a:buSzPct val="44000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500" spc="-120">
                <a:latin typeface="Tahoma"/>
                <a:cs typeface="Tahoma"/>
                <a:hlinkClick r:id="rId3"/>
              </a:rPr>
              <a:t>[h</a:t>
            </a:r>
            <a:r>
              <a:rPr dirty="0" sz="2500" spc="5">
                <a:latin typeface="Tahoma"/>
                <a:cs typeface="Tahoma"/>
                <a:hlinkClick r:id="rId3"/>
              </a:rPr>
              <a:t>tt</a:t>
            </a:r>
            <a:r>
              <a:rPr dirty="0" sz="2500" spc="5">
                <a:latin typeface="Tahoma"/>
                <a:cs typeface="Tahoma"/>
                <a:hlinkClick r:id="rId3"/>
              </a:rPr>
              <a:t>p</a:t>
            </a:r>
            <a:r>
              <a:rPr dirty="0" sz="2500" spc="-265">
                <a:latin typeface="Tahoma"/>
                <a:cs typeface="Tahoma"/>
              </a:rPr>
              <a:t>:</a:t>
            </a:r>
            <a:r>
              <a:rPr dirty="0" sz="2500" spc="-90">
                <a:latin typeface="Tahoma"/>
                <a:cs typeface="Tahoma"/>
                <a:hlinkClick r:id="rId3"/>
              </a:rPr>
              <a:t>//</a:t>
            </a:r>
            <a:r>
              <a:rPr dirty="0" sz="2500" spc="-80">
                <a:latin typeface="Tahoma"/>
                <a:cs typeface="Tahoma"/>
                <a:hlinkClick r:id="rId3"/>
              </a:rPr>
              <a:t>www.</a:t>
            </a:r>
            <a:r>
              <a:rPr dirty="0" sz="2500" spc="-70">
                <a:latin typeface="Tahoma"/>
                <a:cs typeface="Tahoma"/>
                <a:hlinkClick r:id="rId3"/>
              </a:rPr>
              <a:t>s</a:t>
            </a:r>
            <a:r>
              <a:rPr dirty="0" sz="2500" spc="35">
                <a:latin typeface="Tahoma"/>
                <a:cs typeface="Tahoma"/>
                <a:hlinkClick r:id="rId3"/>
              </a:rPr>
              <a:t>i</a:t>
            </a:r>
            <a:r>
              <a:rPr dirty="0" sz="2500">
                <a:latin typeface="Tahoma"/>
                <a:cs typeface="Tahoma"/>
                <a:hlinkClick r:id="rId3"/>
              </a:rPr>
              <a:t>t</a:t>
            </a:r>
            <a:r>
              <a:rPr dirty="0" sz="2500" spc="-10">
                <a:latin typeface="Tahoma"/>
                <a:cs typeface="Tahoma"/>
                <a:hlinkClick r:id="rId3"/>
              </a:rPr>
              <a:t>o</a:t>
            </a:r>
            <a:r>
              <a:rPr dirty="0" sz="2500" spc="-135">
                <a:latin typeface="Tahoma"/>
                <a:cs typeface="Tahoma"/>
                <a:hlinkClick r:id="rId3"/>
              </a:rPr>
              <a:t>.</a:t>
            </a:r>
            <a:r>
              <a:rPr dirty="0" sz="2500" spc="-20">
                <a:latin typeface="Tahoma"/>
                <a:cs typeface="Tahoma"/>
                <a:hlinkClick r:id="rId3"/>
              </a:rPr>
              <a:t>c</a:t>
            </a:r>
            <a:r>
              <a:rPr dirty="0" sz="2500" spc="-15">
                <a:latin typeface="Tahoma"/>
                <a:cs typeface="Tahoma"/>
                <a:hlinkClick r:id="rId3"/>
              </a:rPr>
              <a:t>o</a:t>
            </a:r>
            <a:r>
              <a:rPr dirty="0" sz="2500" spc="-30">
                <a:latin typeface="Tahoma"/>
                <a:cs typeface="Tahoma"/>
                <a:hlinkClick r:id="rId3"/>
              </a:rPr>
              <a:t>m</a:t>
            </a:r>
            <a:r>
              <a:rPr dirty="0" sz="2500" spc="-285">
                <a:latin typeface="Tahoma"/>
                <a:cs typeface="Tahoma"/>
                <a:hlinkClick r:id="rId3"/>
              </a:rPr>
              <a:t> </a:t>
            </a:r>
            <a:r>
              <a:rPr dirty="0" sz="2500" spc="-10">
                <a:latin typeface="Tahoma"/>
                <a:cs typeface="Tahoma"/>
              </a:rPr>
              <a:t>Li</a:t>
            </a:r>
            <a:r>
              <a:rPr dirty="0" sz="2500" spc="-20">
                <a:latin typeface="Tahoma"/>
                <a:cs typeface="Tahoma"/>
              </a:rPr>
              <a:t>n</a:t>
            </a:r>
            <a:r>
              <a:rPr dirty="0" sz="2500" spc="-10">
                <a:latin typeface="Tahoma"/>
                <a:cs typeface="Tahoma"/>
              </a:rPr>
              <a:t>k</a:t>
            </a:r>
            <a:r>
              <a:rPr dirty="0" sz="2500" spc="-285">
                <a:latin typeface="Tahoma"/>
                <a:cs typeface="Tahoma"/>
              </a:rPr>
              <a:t> </a:t>
            </a:r>
            <a:r>
              <a:rPr dirty="0" sz="2500" spc="-85">
                <a:latin typeface="Tahoma"/>
                <a:cs typeface="Tahoma"/>
              </a:rPr>
              <a:t>e</a:t>
            </a:r>
            <a:r>
              <a:rPr dirty="0" sz="2500" spc="-70">
                <a:latin typeface="Tahoma"/>
                <a:cs typeface="Tahoma"/>
              </a:rPr>
              <a:t>s</a:t>
            </a:r>
            <a:r>
              <a:rPr dirty="0" sz="2500" spc="5">
                <a:latin typeface="Tahoma"/>
                <a:cs typeface="Tahoma"/>
              </a:rPr>
              <a:t>t</a:t>
            </a:r>
            <a:r>
              <a:rPr dirty="0" sz="2500" spc="-70">
                <a:latin typeface="Tahoma"/>
                <a:cs typeface="Tahoma"/>
              </a:rPr>
              <a:t>e</a:t>
            </a:r>
            <a:r>
              <a:rPr dirty="0" sz="2500" spc="-55">
                <a:latin typeface="Tahoma"/>
                <a:cs typeface="Tahoma"/>
              </a:rPr>
              <a:t>r</a:t>
            </a:r>
            <a:r>
              <a:rPr dirty="0" sz="2500" spc="-40">
                <a:latin typeface="Tahoma"/>
                <a:cs typeface="Tahoma"/>
              </a:rPr>
              <a:t>n</a:t>
            </a:r>
            <a:r>
              <a:rPr dirty="0" sz="2500" spc="-15">
                <a:latin typeface="Tahoma"/>
                <a:cs typeface="Tahoma"/>
              </a:rPr>
              <a:t>o</a:t>
            </a:r>
            <a:r>
              <a:rPr dirty="0" sz="2500" spc="-200">
                <a:latin typeface="Tahoma"/>
                <a:cs typeface="Tahoma"/>
              </a:rPr>
              <a:t>]</a:t>
            </a:r>
            <a:endParaRPr sz="2500">
              <a:latin typeface="Tahoma"/>
              <a:cs typeface="Tahoma"/>
            </a:endParaRPr>
          </a:p>
          <a:p>
            <a:pPr marL="306705" indent="-294005">
              <a:lnSpc>
                <a:spcPct val="100000"/>
              </a:lnSpc>
              <a:spcBef>
                <a:spcPts val="505"/>
              </a:spcBef>
              <a:buSzPct val="44000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500" spc="-320">
                <a:latin typeface="Tahoma"/>
                <a:cs typeface="Tahoma"/>
              </a:rPr>
              <a:t>*</a:t>
            </a:r>
            <a:r>
              <a:rPr dirty="0" sz="2500" spc="-280">
                <a:latin typeface="Tahoma"/>
                <a:cs typeface="Tahoma"/>
              </a:rPr>
              <a:t> </a:t>
            </a:r>
            <a:r>
              <a:rPr dirty="0" sz="2500" spc="-85">
                <a:latin typeface="Tahoma"/>
                <a:cs typeface="Tahoma"/>
              </a:rPr>
              <a:t>e</a:t>
            </a:r>
            <a:r>
              <a:rPr dirty="0" sz="2500" spc="60">
                <a:latin typeface="Tahoma"/>
                <a:cs typeface="Tahoma"/>
              </a:rPr>
              <a:t>l</a:t>
            </a:r>
            <a:r>
              <a:rPr dirty="0" sz="2500" spc="-85">
                <a:latin typeface="Tahoma"/>
                <a:cs typeface="Tahoma"/>
              </a:rPr>
              <a:t>e</a:t>
            </a:r>
            <a:r>
              <a:rPr dirty="0" sz="2500" spc="-40">
                <a:latin typeface="Tahoma"/>
                <a:cs typeface="Tahoma"/>
              </a:rPr>
              <a:t>n</a:t>
            </a:r>
            <a:r>
              <a:rPr dirty="0" sz="2500" spc="-20">
                <a:latin typeface="Tahoma"/>
                <a:cs typeface="Tahoma"/>
              </a:rPr>
              <a:t>c</a:t>
            </a:r>
            <a:r>
              <a:rPr dirty="0" sz="2500" spc="-5">
                <a:latin typeface="Tahoma"/>
                <a:cs typeface="Tahoma"/>
              </a:rPr>
              <a:t>o</a:t>
            </a:r>
            <a:r>
              <a:rPr dirty="0" sz="2500" spc="-290">
                <a:latin typeface="Tahoma"/>
                <a:cs typeface="Tahoma"/>
              </a:rPr>
              <a:t> </a:t>
            </a:r>
            <a:r>
              <a:rPr dirty="0" sz="2500">
                <a:latin typeface="Tahoma"/>
                <a:cs typeface="Tahoma"/>
              </a:rPr>
              <a:t>p</a:t>
            </a:r>
            <a:r>
              <a:rPr dirty="0" sz="2500" spc="-35">
                <a:latin typeface="Tahoma"/>
                <a:cs typeface="Tahoma"/>
              </a:rPr>
              <a:t>u</a:t>
            </a:r>
            <a:r>
              <a:rPr dirty="0" sz="2500" spc="-40">
                <a:latin typeface="Tahoma"/>
                <a:cs typeface="Tahoma"/>
              </a:rPr>
              <a:t>n</a:t>
            </a:r>
            <a:r>
              <a:rPr dirty="0" sz="2500" spc="-25">
                <a:latin typeface="Tahoma"/>
                <a:cs typeface="Tahoma"/>
              </a:rPr>
              <a:t>ta</a:t>
            </a:r>
            <a:r>
              <a:rPr dirty="0" sz="2500">
                <a:latin typeface="Tahoma"/>
                <a:cs typeface="Tahoma"/>
              </a:rPr>
              <a:t>to</a:t>
            </a:r>
            <a:endParaRPr sz="2500">
              <a:latin typeface="Tahoma"/>
              <a:cs typeface="Tahoma"/>
            </a:endParaRPr>
          </a:p>
          <a:p>
            <a:pPr marL="306705" indent="-294005">
              <a:lnSpc>
                <a:spcPct val="100000"/>
              </a:lnSpc>
              <a:spcBef>
                <a:spcPts val="380"/>
              </a:spcBef>
              <a:buSzPct val="44000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500" spc="-580">
                <a:latin typeface="Tahoma"/>
                <a:cs typeface="Tahoma"/>
              </a:rPr>
              <a:t>#</a:t>
            </a:r>
            <a:r>
              <a:rPr dirty="0" sz="2500" spc="-290">
                <a:latin typeface="Tahoma"/>
                <a:cs typeface="Tahoma"/>
              </a:rPr>
              <a:t> </a:t>
            </a:r>
            <a:r>
              <a:rPr dirty="0" sz="2500" spc="-85">
                <a:latin typeface="Tahoma"/>
                <a:cs typeface="Tahoma"/>
              </a:rPr>
              <a:t>e</a:t>
            </a:r>
            <a:r>
              <a:rPr dirty="0" sz="2500" spc="60">
                <a:latin typeface="Tahoma"/>
                <a:cs typeface="Tahoma"/>
              </a:rPr>
              <a:t>l</a:t>
            </a:r>
            <a:r>
              <a:rPr dirty="0" sz="2500" spc="-85">
                <a:latin typeface="Tahoma"/>
                <a:cs typeface="Tahoma"/>
              </a:rPr>
              <a:t>e</a:t>
            </a:r>
            <a:r>
              <a:rPr dirty="0" sz="2500" spc="-35">
                <a:latin typeface="Tahoma"/>
                <a:cs typeface="Tahoma"/>
              </a:rPr>
              <a:t>n</a:t>
            </a:r>
            <a:r>
              <a:rPr dirty="0" sz="2500" spc="-25">
                <a:latin typeface="Tahoma"/>
                <a:cs typeface="Tahoma"/>
              </a:rPr>
              <a:t>c</a:t>
            </a:r>
            <a:r>
              <a:rPr dirty="0" sz="2500" spc="-5">
                <a:latin typeface="Tahoma"/>
                <a:cs typeface="Tahoma"/>
              </a:rPr>
              <a:t>o</a:t>
            </a:r>
            <a:r>
              <a:rPr dirty="0" sz="2500" spc="-290">
                <a:latin typeface="Tahoma"/>
                <a:cs typeface="Tahoma"/>
              </a:rPr>
              <a:t> </a:t>
            </a:r>
            <a:r>
              <a:rPr dirty="0" sz="2500" spc="-45">
                <a:latin typeface="Tahoma"/>
                <a:cs typeface="Tahoma"/>
              </a:rPr>
              <a:t>n</a:t>
            </a:r>
            <a:r>
              <a:rPr dirty="0" sz="2500" spc="-35">
                <a:latin typeface="Tahoma"/>
                <a:cs typeface="Tahoma"/>
              </a:rPr>
              <a:t>u</a:t>
            </a:r>
            <a:r>
              <a:rPr dirty="0" sz="2500" spc="-30">
                <a:latin typeface="Tahoma"/>
                <a:cs typeface="Tahoma"/>
              </a:rPr>
              <a:t>m</a:t>
            </a:r>
            <a:r>
              <a:rPr dirty="0" sz="2500" spc="-85">
                <a:latin typeface="Tahoma"/>
                <a:cs typeface="Tahoma"/>
              </a:rPr>
              <a:t>e</a:t>
            </a:r>
            <a:r>
              <a:rPr dirty="0" sz="2500" spc="-45">
                <a:latin typeface="Tahoma"/>
                <a:cs typeface="Tahoma"/>
              </a:rPr>
              <a:t>r</a:t>
            </a:r>
            <a:r>
              <a:rPr dirty="0" sz="2500" spc="-55">
                <a:latin typeface="Tahoma"/>
                <a:cs typeface="Tahoma"/>
              </a:rPr>
              <a:t>a</a:t>
            </a:r>
            <a:r>
              <a:rPr dirty="0" sz="2500" spc="5">
                <a:latin typeface="Tahoma"/>
                <a:cs typeface="Tahoma"/>
              </a:rPr>
              <a:t>t</a:t>
            </a:r>
            <a:r>
              <a:rPr dirty="0" sz="2500" spc="-5">
                <a:latin typeface="Tahoma"/>
                <a:cs typeface="Tahoma"/>
              </a:rPr>
              <a:t>o</a:t>
            </a:r>
            <a:endParaRPr sz="2500">
              <a:latin typeface="Tahoma"/>
              <a:cs typeface="Tahoma"/>
            </a:endParaRPr>
          </a:p>
          <a:p>
            <a:pPr marL="306705" indent="-294005">
              <a:lnSpc>
                <a:spcPct val="100000"/>
              </a:lnSpc>
              <a:spcBef>
                <a:spcPts val="505"/>
              </a:spcBef>
              <a:buSzPct val="44000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500" spc="-480">
                <a:latin typeface="Tahoma"/>
                <a:cs typeface="Tahoma"/>
              </a:rPr>
              <a:t>&lt;</a:t>
            </a:r>
            <a:r>
              <a:rPr dirty="0" sz="2500" spc="-215">
                <a:latin typeface="Tahoma"/>
                <a:cs typeface="Tahoma"/>
              </a:rPr>
              <a:t>!</a:t>
            </a:r>
            <a:r>
              <a:rPr dirty="0" sz="2500" spc="-140">
                <a:latin typeface="Tahoma"/>
                <a:cs typeface="Tahoma"/>
              </a:rPr>
              <a:t>-</a:t>
            </a:r>
            <a:r>
              <a:rPr dirty="0" sz="2500" spc="-135">
                <a:latin typeface="Tahoma"/>
                <a:cs typeface="Tahoma"/>
              </a:rPr>
              <a:t>-</a:t>
            </a:r>
            <a:r>
              <a:rPr dirty="0" sz="2500" spc="-290">
                <a:latin typeface="Tahoma"/>
                <a:cs typeface="Tahoma"/>
              </a:rPr>
              <a:t> </a:t>
            </a:r>
            <a:r>
              <a:rPr dirty="0" sz="2500" spc="-100">
                <a:latin typeface="Tahoma"/>
                <a:cs typeface="Tahoma"/>
              </a:rPr>
              <a:t>Te</a:t>
            </a:r>
            <a:r>
              <a:rPr dirty="0" sz="2500" spc="-80">
                <a:latin typeface="Tahoma"/>
                <a:cs typeface="Tahoma"/>
              </a:rPr>
              <a:t>s</a:t>
            </a:r>
            <a:r>
              <a:rPr dirty="0" sz="2500" spc="5">
                <a:latin typeface="Tahoma"/>
                <a:cs typeface="Tahoma"/>
              </a:rPr>
              <a:t>t</a:t>
            </a:r>
            <a:r>
              <a:rPr dirty="0" sz="2500" spc="-5">
                <a:latin typeface="Tahoma"/>
                <a:cs typeface="Tahoma"/>
              </a:rPr>
              <a:t>o</a:t>
            </a:r>
            <a:r>
              <a:rPr dirty="0" sz="2500" spc="-290">
                <a:latin typeface="Tahoma"/>
                <a:cs typeface="Tahoma"/>
              </a:rPr>
              <a:t> </a:t>
            </a:r>
            <a:r>
              <a:rPr dirty="0" sz="2500">
                <a:latin typeface="Tahoma"/>
                <a:cs typeface="Tahoma"/>
              </a:rPr>
              <a:t>d</a:t>
            </a:r>
            <a:r>
              <a:rPr dirty="0" sz="2500" spc="-55">
                <a:latin typeface="Tahoma"/>
                <a:cs typeface="Tahoma"/>
              </a:rPr>
              <a:t>a</a:t>
            </a:r>
            <a:r>
              <a:rPr dirty="0" sz="2500" spc="-285">
                <a:latin typeface="Tahoma"/>
                <a:cs typeface="Tahoma"/>
              </a:rPr>
              <a:t> </a:t>
            </a:r>
            <a:r>
              <a:rPr dirty="0" sz="2500" spc="-40">
                <a:latin typeface="Tahoma"/>
                <a:cs typeface="Tahoma"/>
              </a:rPr>
              <a:t>n</a:t>
            </a:r>
            <a:r>
              <a:rPr dirty="0" sz="2500" spc="-55">
                <a:latin typeface="Tahoma"/>
                <a:cs typeface="Tahoma"/>
              </a:rPr>
              <a:t>a</a:t>
            </a:r>
            <a:r>
              <a:rPr dirty="0" sz="2500" spc="-70">
                <a:latin typeface="Tahoma"/>
                <a:cs typeface="Tahoma"/>
              </a:rPr>
              <a:t>s</a:t>
            </a:r>
            <a:r>
              <a:rPr dirty="0" sz="2500" spc="-15">
                <a:latin typeface="Tahoma"/>
                <a:cs typeface="Tahoma"/>
              </a:rPr>
              <a:t>c</a:t>
            </a:r>
            <a:r>
              <a:rPr dirty="0" sz="2500" spc="-20">
                <a:latin typeface="Tahoma"/>
                <a:cs typeface="Tahoma"/>
              </a:rPr>
              <a:t>o</a:t>
            </a:r>
            <a:r>
              <a:rPr dirty="0" sz="2500" spc="-40">
                <a:latin typeface="Tahoma"/>
                <a:cs typeface="Tahoma"/>
              </a:rPr>
              <a:t>n</a:t>
            </a:r>
            <a:r>
              <a:rPr dirty="0" sz="2500">
                <a:latin typeface="Tahoma"/>
                <a:cs typeface="Tahoma"/>
              </a:rPr>
              <a:t>d</a:t>
            </a:r>
            <a:r>
              <a:rPr dirty="0" sz="2500" spc="-70">
                <a:latin typeface="Tahoma"/>
                <a:cs typeface="Tahoma"/>
              </a:rPr>
              <a:t>e</a:t>
            </a:r>
            <a:r>
              <a:rPr dirty="0" sz="2500" spc="-55">
                <a:latin typeface="Tahoma"/>
                <a:cs typeface="Tahoma"/>
              </a:rPr>
              <a:t>r</a:t>
            </a:r>
            <a:r>
              <a:rPr dirty="0" sz="2500" spc="-80">
                <a:latin typeface="Tahoma"/>
                <a:cs typeface="Tahoma"/>
              </a:rPr>
              <a:t>e</a:t>
            </a:r>
            <a:r>
              <a:rPr dirty="0" sz="2500" spc="-290">
                <a:latin typeface="Tahoma"/>
                <a:cs typeface="Tahoma"/>
              </a:rPr>
              <a:t> </a:t>
            </a:r>
            <a:r>
              <a:rPr dirty="0" sz="2500" spc="-140">
                <a:latin typeface="Tahoma"/>
                <a:cs typeface="Tahoma"/>
              </a:rPr>
              <a:t>--</a:t>
            </a:r>
            <a:r>
              <a:rPr dirty="0" sz="2500" spc="-580">
                <a:latin typeface="Tahoma"/>
                <a:cs typeface="Tahoma"/>
              </a:rPr>
              <a:t>&gt;</a:t>
            </a:r>
            <a:endParaRPr sz="2500">
              <a:latin typeface="Tahoma"/>
              <a:cs typeface="Tahoma"/>
            </a:endParaRPr>
          </a:p>
          <a:p>
            <a:pPr marL="306705" indent="-294005">
              <a:lnSpc>
                <a:spcPct val="100000"/>
              </a:lnSpc>
              <a:spcBef>
                <a:spcPts val="409"/>
              </a:spcBef>
              <a:buSzPct val="44000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500" spc="-180">
                <a:latin typeface="Tahoma"/>
                <a:cs typeface="Tahoma"/>
              </a:rPr>
              <a:t>{{Nome</a:t>
            </a:r>
            <a:r>
              <a:rPr dirty="0" sz="2500" spc="-285">
                <a:latin typeface="Tahoma"/>
                <a:cs typeface="Tahoma"/>
              </a:rPr>
              <a:t> </a:t>
            </a:r>
            <a:r>
              <a:rPr dirty="0" sz="2500" spc="-50">
                <a:latin typeface="Tahoma"/>
                <a:cs typeface="Tahoma"/>
              </a:rPr>
              <a:t>template|parametro</a:t>
            </a:r>
            <a:r>
              <a:rPr dirty="0" sz="2500" spc="-285">
                <a:latin typeface="Tahoma"/>
                <a:cs typeface="Tahoma"/>
              </a:rPr>
              <a:t> </a:t>
            </a:r>
            <a:r>
              <a:rPr dirty="0" sz="2500" spc="-580">
                <a:latin typeface="Tahoma"/>
                <a:cs typeface="Tahoma"/>
              </a:rPr>
              <a:t>=</a:t>
            </a:r>
            <a:r>
              <a:rPr dirty="0" sz="2500" spc="-480">
                <a:latin typeface="Tahoma"/>
                <a:cs typeface="Tahoma"/>
              </a:rPr>
              <a:t> </a:t>
            </a:r>
            <a:r>
              <a:rPr dirty="0" sz="2500" spc="-150">
                <a:latin typeface="Tahoma"/>
                <a:cs typeface="Tahoma"/>
              </a:rPr>
              <a:t>testo}}</a:t>
            </a:r>
            <a:endParaRPr sz="2500">
              <a:latin typeface="Tahoma"/>
              <a:cs typeface="Tahoma"/>
            </a:endParaRPr>
          </a:p>
          <a:p>
            <a:pPr marL="306705" indent="-294005">
              <a:lnSpc>
                <a:spcPct val="100000"/>
              </a:lnSpc>
              <a:spcBef>
                <a:spcPts val="505"/>
              </a:spcBef>
              <a:buSzPct val="44000"/>
              <a:buFont typeface="Segoe UI"/>
              <a:buChar char="■"/>
              <a:tabLst>
                <a:tab pos="306070" algn="l"/>
                <a:tab pos="306705" algn="l"/>
              </a:tabLst>
            </a:pPr>
            <a:r>
              <a:rPr dirty="0" sz="2500" spc="-200">
                <a:latin typeface="Tahoma"/>
                <a:cs typeface="Tahoma"/>
              </a:rPr>
              <a:t>[[</a:t>
            </a:r>
            <a:r>
              <a:rPr dirty="0" sz="2500" spc="-75">
                <a:latin typeface="Tahoma"/>
                <a:cs typeface="Tahoma"/>
              </a:rPr>
              <a:t>C</a:t>
            </a:r>
            <a:r>
              <a:rPr dirty="0" sz="2500" spc="-60">
                <a:latin typeface="Tahoma"/>
                <a:cs typeface="Tahoma"/>
              </a:rPr>
              <a:t>a</a:t>
            </a:r>
            <a:r>
              <a:rPr dirty="0" sz="2500" spc="5">
                <a:latin typeface="Tahoma"/>
                <a:cs typeface="Tahoma"/>
              </a:rPr>
              <a:t>t</a:t>
            </a:r>
            <a:r>
              <a:rPr dirty="0" sz="2500" spc="-105">
                <a:latin typeface="Tahoma"/>
                <a:cs typeface="Tahoma"/>
              </a:rPr>
              <a:t>e</a:t>
            </a:r>
            <a:r>
              <a:rPr dirty="0" sz="2500" spc="-105">
                <a:latin typeface="Tahoma"/>
                <a:cs typeface="Tahoma"/>
              </a:rPr>
              <a:t>g</a:t>
            </a:r>
            <a:r>
              <a:rPr dirty="0" sz="2500" spc="-15">
                <a:latin typeface="Tahoma"/>
                <a:cs typeface="Tahoma"/>
              </a:rPr>
              <a:t>o</a:t>
            </a:r>
            <a:r>
              <a:rPr dirty="0" sz="2500" spc="-45">
                <a:latin typeface="Tahoma"/>
                <a:cs typeface="Tahoma"/>
              </a:rPr>
              <a:t>r</a:t>
            </a:r>
            <a:r>
              <a:rPr dirty="0" sz="2500" spc="-10">
                <a:latin typeface="Tahoma"/>
                <a:cs typeface="Tahoma"/>
              </a:rPr>
              <a:t>i</a:t>
            </a:r>
            <a:r>
              <a:rPr dirty="0" sz="2500" spc="-10">
                <a:latin typeface="Tahoma"/>
                <a:cs typeface="Tahoma"/>
              </a:rPr>
              <a:t>a</a:t>
            </a:r>
            <a:r>
              <a:rPr dirty="0" sz="2500" spc="-265">
                <a:latin typeface="Tahoma"/>
                <a:cs typeface="Tahoma"/>
              </a:rPr>
              <a:t>:</a:t>
            </a:r>
            <a:r>
              <a:rPr dirty="0" sz="2500" spc="-65">
                <a:latin typeface="Tahoma"/>
                <a:cs typeface="Tahoma"/>
              </a:rPr>
              <a:t>N</a:t>
            </a:r>
            <a:r>
              <a:rPr dirty="0" sz="2500" spc="-15">
                <a:latin typeface="Tahoma"/>
                <a:cs typeface="Tahoma"/>
              </a:rPr>
              <a:t>o</a:t>
            </a:r>
            <a:r>
              <a:rPr dirty="0" sz="2500" spc="-30">
                <a:latin typeface="Tahoma"/>
                <a:cs typeface="Tahoma"/>
              </a:rPr>
              <a:t>m</a:t>
            </a:r>
            <a:r>
              <a:rPr dirty="0" sz="2500" spc="-80">
                <a:latin typeface="Tahoma"/>
                <a:cs typeface="Tahoma"/>
              </a:rPr>
              <a:t>e</a:t>
            </a:r>
            <a:r>
              <a:rPr dirty="0" sz="2500" spc="-290">
                <a:latin typeface="Tahoma"/>
                <a:cs typeface="Tahoma"/>
              </a:rPr>
              <a:t> </a:t>
            </a:r>
            <a:r>
              <a:rPr dirty="0" sz="2500" spc="-40">
                <a:latin typeface="Tahoma"/>
                <a:cs typeface="Tahoma"/>
              </a:rPr>
              <a:t>c</a:t>
            </a:r>
            <a:r>
              <a:rPr dirty="0" sz="2500" spc="-35">
                <a:latin typeface="Tahoma"/>
                <a:cs typeface="Tahoma"/>
              </a:rPr>
              <a:t>a</a:t>
            </a:r>
            <a:r>
              <a:rPr dirty="0" sz="2500" spc="5">
                <a:latin typeface="Tahoma"/>
                <a:cs typeface="Tahoma"/>
              </a:rPr>
              <a:t>t</a:t>
            </a:r>
            <a:r>
              <a:rPr dirty="0" sz="2500" spc="-105">
                <a:latin typeface="Tahoma"/>
                <a:cs typeface="Tahoma"/>
              </a:rPr>
              <a:t>e</a:t>
            </a:r>
            <a:r>
              <a:rPr dirty="0" sz="2500" spc="-105">
                <a:latin typeface="Tahoma"/>
                <a:cs typeface="Tahoma"/>
              </a:rPr>
              <a:t>g</a:t>
            </a:r>
            <a:r>
              <a:rPr dirty="0" sz="2500" spc="-15">
                <a:latin typeface="Tahoma"/>
                <a:cs typeface="Tahoma"/>
              </a:rPr>
              <a:t>o</a:t>
            </a:r>
            <a:r>
              <a:rPr dirty="0" sz="2500" spc="-45">
                <a:latin typeface="Tahoma"/>
                <a:cs typeface="Tahoma"/>
              </a:rPr>
              <a:t>r</a:t>
            </a:r>
            <a:r>
              <a:rPr dirty="0" sz="2500" spc="-10">
                <a:latin typeface="Tahoma"/>
                <a:cs typeface="Tahoma"/>
              </a:rPr>
              <a:t>i</a:t>
            </a:r>
            <a:r>
              <a:rPr dirty="0" sz="2500" spc="-10">
                <a:latin typeface="Tahoma"/>
                <a:cs typeface="Tahoma"/>
              </a:rPr>
              <a:t>a</a:t>
            </a:r>
            <a:r>
              <a:rPr dirty="0" sz="2500" spc="-200">
                <a:latin typeface="Tahoma"/>
                <a:cs typeface="Tahoma"/>
              </a:rPr>
              <a:t>]]</a:t>
            </a:r>
            <a:endParaRPr sz="2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7" y="1108511"/>
            <a:ext cx="9143432" cy="18711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79340" y="214883"/>
            <a:ext cx="238569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295"/>
              <a:t>T</a:t>
            </a:r>
            <a:r>
              <a:rPr dirty="0" sz="4400" spc="-300"/>
              <a:t>e</a:t>
            </a:r>
            <a:r>
              <a:rPr dirty="0" sz="4400" spc="-270"/>
              <a:t>mpl</a:t>
            </a:r>
            <a:r>
              <a:rPr dirty="0" sz="4400" spc="-250"/>
              <a:t>a</a:t>
            </a:r>
            <a:r>
              <a:rPr dirty="0" sz="4400" spc="-240"/>
              <a:t>te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535910" y="1500123"/>
            <a:ext cx="5673725" cy="702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275" b="1">
                <a:latin typeface="Verdana"/>
                <a:cs typeface="Verdana"/>
              </a:rPr>
              <a:t>Modello</a:t>
            </a:r>
            <a:r>
              <a:rPr dirty="0" sz="2200" spc="-325" b="1">
                <a:latin typeface="Verdana"/>
                <a:cs typeface="Verdana"/>
              </a:rPr>
              <a:t> </a:t>
            </a:r>
            <a:r>
              <a:rPr dirty="0" sz="2200" spc="-200">
                <a:latin typeface="Verdana"/>
                <a:cs typeface="Verdana"/>
              </a:rPr>
              <a:t>che</a:t>
            </a:r>
            <a:r>
              <a:rPr dirty="0" sz="2200" spc="-355">
                <a:latin typeface="Verdana"/>
                <a:cs typeface="Verdana"/>
              </a:rPr>
              <a:t> </a:t>
            </a:r>
            <a:r>
              <a:rPr dirty="0" sz="2200" spc="-170">
                <a:latin typeface="Verdana"/>
                <a:cs typeface="Verdana"/>
              </a:rPr>
              <a:t>può</a:t>
            </a:r>
            <a:r>
              <a:rPr dirty="0" sz="2200" spc="-350">
                <a:latin typeface="Verdana"/>
                <a:cs typeface="Verdana"/>
              </a:rPr>
              <a:t> </a:t>
            </a:r>
            <a:r>
              <a:rPr dirty="0" sz="2200" spc="-229">
                <a:latin typeface="Verdana"/>
                <a:cs typeface="Verdana"/>
              </a:rPr>
              <a:t>essere</a:t>
            </a:r>
            <a:r>
              <a:rPr dirty="0" sz="2200" spc="-355">
                <a:latin typeface="Verdana"/>
                <a:cs typeface="Verdana"/>
              </a:rPr>
              <a:t> </a:t>
            </a:r>
            <a:r>
              <a:rPr dirty="0" sz="2200" spc="-155">
                <a:latin typeface="Verdana"/>
                <a:cs typeface="Verdana"/>
              </a:rPr>
              <a:t>incluso</a:t>
            </a:r>
            <a:r>
              <a:rPr dirty="0" sz="2200" spc="-350">
                <a:latin typeface="Verdana"/>
                <a:cs typeface="Verdana"/>
              </a:rPr>
              <a:t> </a:t>
            </a:r>
            <a:r>
              <a:rPr dirty="0" sz="2200" spc="-160">
                <a:latin typeface="Verdana"/>
                <a:cs typeface="Verdana"/>
              </a:rPr>
              <a:t>nelle</a:t>
            </a:r>
            <a:r>
              <a:rPr dirty="0" sz="2200" spc="-355">
                <a:latin typeface="Verdana"/>
                <a:cs typeface="Verdana"/>
              </a:rPr>
              <a:t> </a:t>
            </a:r>
            <a:r>
              <a:rPr dirty="0" sz="2200" spc="-195">
                <a:latin typeface="Verdana"/>
                <a:cs typeface="Verdana"/>
              </a:rPr>
              <a:t>pagine</a:t>
            </a:r>
            <a:r>
              <a:rPr dirty="0" sz="2200" spc="-350">
                <a:latin typeface="Verdana"/>
                <a:cs typeface="Verdana"/>
              </a:rPr>
              <a:t> </a:t>
            </a:r>
            <a:r>
              <a:rPr dirty="0" sz="2200" spc="-254">
                <a:latin typeface="Verdana"/>
                <a:cs typeface="Verdana"/>
              </a:rPr>
              <a:t>con:</a:t>
            </a:r>
            <a:endParaRPr sz="2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2200" spc="-525" b="1">
                <a:latin typeface="Verdana"/>
                <a:cs typeface="Verdana"/>
              </a:rPr>
              <a:t>{{Nome</a:t>
            </a:r>
            <a:r>
              <a:rPr dirty="0" sz="2200" spc="-325" b="1">
                <a:latin typeface="Verdana"/>
                <a:cs typeface="Verdana"/>
              </a:rPr>
              <a:t> </a:t>
            </a:r>
            <a:r>
              <a:rPr dirty="0" sz="2200" spc="-310" b="1">
                <a:latin typeface="Verdana"/>
                <a:cs typeface="Verdana"/>
              </a:rPr>
              <a:t>template|parametro</a:t>
            </a:r>
            <a:r>
              <a:rPr dirty="0" sz="2200" spc="-320" b="1">
                <a:latin typeface="Verdana"/>
                <a:cs typeface="Verdana"/>
              </a:rPr>
              <a:t> </a:t>
            </a:r>
            <a:r>
              <a:rPr dirty="0" sz="2200" spc="-405" b="1">
                <a:latin typeface="Verdana"/>
                <a:cs typeface="Verdana"/>
              </a:rPr>
              <a:t>1</a:t>
            </a:r>
            <a:r>
              <a:rPr dirty="0" sz="2200" spc="-325" b="1">
                <a:latin typeface="Verdana"/>
                <a:cs typeface="Verdana"/>
              </a:rPr>
              <a:t> </a:t>
            </a:r>
            <a:r>
              <a:rPr dirty="0" sz="2200" spc="-750" b="1">
                <a:latin typeface="Verdana"/>
                <a:cs typeface="Verdana"/>
              </a:rPr>
              <a:t>=</a:t>
            </a:r>
            <a:r>
              <a:rPr dirty="0" sz="2200" spc="-745" b="1">
                <a:latin typeface="Verdana"/>
                <a:cs typeface="Verdana"/>
              </a:rPr>
              <a:t> </a:t>
            </a:r>
            <a:r>
              <a:rPr dirty="0" sz="2200" spc="-270" b="1">
                <a:latin typeface="Verdana"/>
                <a:cs typeface="Verdana"/>
              </a:rPr>
              <a:t>valore</a:t>
            </a:r>
            <a:r>
              <a:rPr dirty="0" sz="2200" spc="-325" b="1">
                <a:latin typeface="Verdana"/>
                <a:cs typeface="Verdana"/>
              </a:rPr>
              <a:t> </a:t>
            </a:r>
            <a:r>
              <a:rPr dirty="0" sz="2200" spc="-685" b="1">
                <a:latin typeface="Verdana"/>
                <a:cs typeface="Verdana"/>
              </a:rPr>
              <a:t>1}}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0773" y="2449028"/>
            <a:ext cx="8942778" cy="387344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666140" y="6354571"/>
            <a:ext cx="57524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29" b="1">
                <a:latin typeface="Tahoma"/>
                <a:cs typeface="Tahoma"/>
              </a:rPr>
              <a:t>{{F|argomento|mese</a:t>
            </a:r>
            <a:r>
              <a:rPr dirty="0" sz="1800" spc="-160" b="1">
                <a:latin typeface="Tahoma"/>
                <a:cs typeface="Tahoma"/>
              </a:rPr>
              <a:t> </a:t>
            </a:r>
            <a:r>
              <a:rPr dirty="0" sz="1800" spc="-250" b="1">
                <a:latin typeface="Tahoma"/>
                <a:cs typeface="Tahoma"/>
              </a:rPr>
              <a:t>anno}}</a:t>
            </a:r>
            <a:r>
              <a:rPr dirty="0" sz="1800" spc="-155" b="1">
                <a:latin typeface="Tahoma"/>
                <a:cs typeface="Tahoma"/>
              </a:rPr>
              <a:t> </a:t>
            </a:r>
            <a:r>
              <a:rPr dirty="0" sz="1750" spc="45">
                <a:latin typeface="Wingdings"/>
                <a:cs typeface="Wingdings"/>
              </a:rPr>
              <a:t></a:t>
            </a:r>
            <a:r>
              <a:rPr dirty="0" sz="1750" spc="-70">
                <a:latin typeface="Times New Roman"/>
                <a:cs typeface="Times New Roman"/>
              </a:rPr>
              <a:t> </a:t>
            </a:r>
            <a:r>
              <a:rPr dirty="0" sz="1800" spc="-210" b="1">
                <a:latin typeface="Tahoma"/>
                <a:cs typeface="Tahoma"/>
              </a:rPr>
              <a:t>{{F|biografie|marzo</a:t>
            </a:r>
            <a:r>
              <a:rPr dirty="0" sz="1800" spc="-165" b="1">
                <a:latin typeface="Tahoma"/>
                <a:cs typeface="Tahoma"/>
              </a:rPr>
              <a:t> </a:t>
            </a:r>
            <a:r>
              <a:rPr dirty="0" sz="1800" spc="-305" b="1">
                <a:latin typeface="Tahoma"/>
                <a:cs typeface="Tahoma"/>
              </a:rPr>
              <a:t>2021}}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9027" y="431291"/>
            <a:ext cx="7385684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310"/>
              <a:t>Es</a:t>
            </a:r>
            <a:r>
              <a:rPr dirty="0" sz="4400" spc="-335"/>
              <a:t>e</a:t>
            </a:r>
            <a:r>
              <a:rPr dirty="0" sz="4400" spc="-425"/>
              <a:t>m</a:t>
            </a:r>
            <a:r>
              <a:rPr dirty="0" sz="4400" spc="-245"/>
              <a:t>p</a:t>
            </a:r>
            <a:r>
              <a:rPr dirty="0" sz="4400" spc="-120"/>
              <a:t>i</a:t>
            </a:r>
            <a:r>
              <a:rPr dirty="0" sz="4400" spc="-275"/>
              <a:t>o</a:t>
            </a:r>
            <a:r>
              <a:rPr dirty="0" sz="4400" spc="-420"/>
              <a:t> </a:t>
            </a:r>
            <a:r>
              <a:rPr dirty="0" sz="4400" spc="-245"/>
              <a:t>d</a:t>
            </a:r>
            <a:r>
              <a:rPr dirty="0" sz="4400" spc="-114"/>
              <a:t>i</a:t>
            </a:r>
            <a:r>
              <a:rPr dirty="0" sz="4400" spc="-430"/>
              <a:t> </a:t>
            </a:r>
            <a:r>
              <a:rPr dirty="0" sz="4400" spc="-200"/>
              <a:t>t</a:t>
            </a:r>
            <a:r>
              <a:rPr dirty="0" sz="4400" spc="-295"/>
              <a:t>e</a:t>
            </a:r>
            <a:r>
              <a:rPr dirty="0" sz="4400" spc="-425"/>
              <a:t>m</a:t>
            </a:r>
            <a:r>
              <a:rPr dirty="0" sz="4400" spc="-195"/>
              <a:t>pl</a:t>
            </a:r>
            <a:r>
              <a:rPr dirty="0" sz="4400" spc="-245"/>
              <a:t>a</a:t>
            </a:r>
            <a:r>
              <a:rPr dirty="0" sz="4400" spc="-240"/>
              <a:t>te</a:t>
            </a:r>
            <a:r>
              <a:rPr dirty="0" sz="4400" spc="-415"/>
              <a:t> </a:t>
            </a:r>
            <a:r>
              <a:rPr dirty="0" sz="4400" spc="-275"/>
              <a:t>s</a:t>
            </a:r>
            <a:r>
              <a:rPr dirty="0" sz="4400" spc="-165"/>
              <a:t>i</a:t>
            </a:r>
            <a:r>
              <a:rPr dirty="0" sz="4400" spc="-305"/>
              <a:t>n</a:t>
            </a:r>
            <a:r>
              <a:rPr dirty="0" sz="4400" spc="-280"/>
              <a:t>o</a:t>
            </a:r>
            <a:r>
              <a:rPr dirty="0" sz="4400" spc="-150"/>
              <a:t>tt</a:t>
            </a:r>
            <a:r>
              <a:rPr dirty="0" sz="4400" spc="-114"/>
              <a:t>i</a:t>
            </a:r>
            <a:r>
              <a:rPr dirty="0" sz="4400" spc="-275"/>
              <a:t>c</a:t>
            </a:r>
            <a:r>
              <a:rPr dirty="0" sz="4400" spc="-275"/>
              <a:t>o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5834" y="1462453"/>
            <a:ext cx="3017811" cy="527054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386142" y="1439164"/>
            <a:ext cx="3181985" cy="52470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265" b="1">
                <a:latin typeface="Verdana"/>
                <a:cs typeface="Verdana"/>
              </a:rPr>
              <a:t>I</a:t>
            </a:r>
            <a:r>
              <a:rPr dirty="0" sz="1600" spc="-330" b="1">
                <a:latin typeface="Verdana"/>
                <a:cs typeface="Verdana"/>
              </a:rPr>
              <a:t>n</a:t>
            </a:r>
            <a:r>
              <a:rPr dirty="0" sz="1600" spc="-120" b="1">
                <a:latin typeface="Verdana"/>
                <a:cs typeface="Verdana"/>
              </a:rPr>
              <a:t>f</a:t>
            </a:r>
            <a:r>
              <a:rPr dirty="0" sz="1600" spc="-190" b="1">
                <a:latin typeface="Verdana"/>
                <a:cs typeface="Verdana"/>
              </a:rPr>
              <a:t>o</a:t>
            </a:r>
            <a:r>
              <a:rPr dirty="0" sz="1600" spc="-185" b="1">
                <a:latin typeface="Verdana"/>
                <a:cs typeface="Verdana"/>
              </a:rPr>
              <a:t>b</a:t>
            </a:r>
            <a:r>
              <a:rPr dirty="0" sz="1600" spc="-190" b="1">
                <a:latin typeface="Verdana"/>
                <a:cs typeface="Verdana"/>
              </a:rPr>
              <a:t>o</a:t>
            </a:r>
            <a:r>
              <a:rPr dirty="0" sz="1600" spc="-250" b="1">
                <a:latin typeface="Verdana"/>
                <a:cs typeface="Verdana"/>
              </a:rPr>
              <a:t>x</a:t>
            </a:r>
            <a:r>
              <a:rPr dirty="0" sz="1600" spc="-210" b="1">
                <a:latin typeface="Verdana"/>
                <a:cs typeface="Verdana"/>
              </a:rPr>
              <a:t> </a:t>
            </a:r>
            <a:r>
              <a:rPr dirty="0" sz="1600" spc="-220" b="1">
                <a:latin typeface="Verdana"/>
                <a:cs typeface="Verdana"/>
              </a:rPr>
              <a:t>a</a:t>
            </a:r>
            <a:r>
              <a:rPr dirty="0" sz="1600" spc="-200" b="1">
                <a:latin typeface="Verdana"/>
                <a:cs typeface="Verdana"/>
              </a:rPr>
              <a:t>z</a:t>
            </a:r>
            <a:r>
              <a:rPr dirty="0" sz="1600" spc="-105" b="1">
                <a:latin typeface="Verdana"/>
                <a:cs typeface="Verdana"/>
              </a:rPr>
              <a:t>i</a:t>
            </a:r>
            <a:r>
              <a:rPr dirty="0" sz="1600" spc="-215" b="1">
                <a:latin typeface="Verdana"/>
                <a:cs typeface="Verdana"/>
              </a:rPr>
              <a:t>e</a:t>
            </a:r>
            <a:r>
              <a:rPr dirty="0" sz="1600" spc="-204" b="1">
                <a:latin typeface="Verdana"/>
                <a:cs typeface="Verdana"/>
              </a:rPr>
              <a:t>n</a:t>
            </a:r>
            <a:r>
              <a:rPr dirty="0" sz="1600" spc="-185" b="1">
                <a:latin typeface="Verdana"/>
                <a:cs typeface="Verdana"/>
              </a:rPr>
              <a:t>d</a:t>
            </a:r>
            <a:r>
              <a:rPr dirty="0" sz="1600" spc="-229" b="1">
                <a:latin typeface="Verdana"/>
                <a:cs typeface="Verdana"/>
              </a:rPr>
              <a:t>a</a:t>
            </a: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00">
              <a:latin typeface="Verdana"/>
              <a:cs typeface="Verdana"/>
            </a:endParaRPr>
          </a:p>
          <a:p>
            <a:pPr marL="12700">
              <a:lnSpc>
                <a:spcPts val="1910"/>
              </a:lnSpc>
            </a:pPr>
            <a:r>
              <a:rPr dirty="0" sz="1600" spc="-75">
                <a:latin typeface="Tahoma"/>
                <a:cs typeface="Tahoma"/>
              </a:rPr>
              <a:t>{{Azienda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1910"/>
              </a:lnSpc>
            </a:pPr>
            <a:r>
              <a:rPr dirty="0" sz="1600" spc="-229">
                <a:latin typeface="Tahoma"/>
                <a:cs typeface="Tahoma"/>
              </a:rPr>
              <a:t>|</a:t>
            </a:r>
            <a:r>
              <a:rPr dirty="0" sz="1600" spc="-175">
                <a:latin typeface="Tahoma"/>
                <a:cs typeface="Tahoma"/>
              </a:rPr>
              <a:t> </a:t>
            </a:r>
            <a:r>
              <a:rPr dirty="0" sz="1600" spc="-10">
                <a:latin typeface="Tahoma"/>
                <a:cs typeface="Tahoma"/>
              </a:rPr>
              <a:t>n</a:t>
            </a:r>
            <a:r>
              <a:rPr dirty="0" sz="1600" spc="15">
                <a:latin typeface="Tahoma"/>
                <a:cs typeface="Tahoma"/>
              </a:rPr>
              <a:t>o</a:t>
            </a:r>
            <a:r>
              <a:rPr dirty="0" sz="1600">
                <a:latin typeface="Tahoma"/>
                <a:cs typeface="Tahoma"/>
              </a:rPr>
              <a:t>m</a:t>
            </a:r>
            <a:r>
              <a:rPr dirty="0" sz="1600" spc="-50">
                <a:latin typeface="Tahoma"/>
                <a:cs typeface="Tahoma"/>
              </a:rPr>
              <a:t>e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-370">
                <a:latin typeface="Tahoma"/>
                <a:cs typeface="Tahoma"/>
              </a:rPr>
              <a:t>=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-75">
                <a:latin typeface="Tahoma"/>
                <a:cs typeface="Tahoma"/>
              </a:rPr>
              <a:t>A</a:t>
            </a:r>
            <a:r>
              <a:rPr dirty="0" sz="1600" spc="-20">
                <a:latin typeface="Tahoma"/>
                <a:cs typeface="Tahoma"/>
              </a:rPr>
              <a:t>z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-35">
                <a:latin typeface="Tahoma"/>
                <a:cs typeface="Tahoma"/>
              </a:rPr>
              <a:t>e</a:t>
            </a:r>
            <a:r>
              <a:rPr dirty="0" sz="1600" spc="-10">
                <a:latin typeface="Tahoma"/>
                <a:cs typeface="Tahoma"/>
              </a:rPr>
              <a:t>n</a:t>
            </a:r>
            <a:r>
              <a:rPr dirty="0" sz="1600" spc="20">
                <a:latin typeface="Tahoma"/>
                <a:cs typeface="Tahoma"/>
              </a:rPr>
              <a:t>d</a:t>
            </a:r>
            <a:r>
              <a:rPr dirty="0" sz="1600" spc="-35">
                <a:latin typeface="Tahoma"/>
                <a:cs typeface="Tahoma"/>
              </a:rPr>
              <a:t>a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1910"/>
              </a:lnSpc>
              <a:spcBef>
                <a:spcPts val="70"/>
              </a:spcBef>
            </a:pPr>
            <a:r>
              <a:rPr dirty="0" sz="1600" spc="-229">
                <a:latin typeface="Tahoma"/>
                <a:cs typeface="Tahoma"/>
              </a:rPr>
              <a:t>|</a:t>
            </a:r>
            <a:r>
              <a:rPr dirty="0" sz="1600" spc="-175">
                <a:latin typeface="Tahoma"/>
                <a:cs typeface="Tahoma"/>
              </a:rPr>
              <a:t> </a:t>
            </a:r>
            <a:r>
              <a:rPr dirty="0" sz="1600" spc="45">
                <a:latin typeface="Tahoma"/>
                <a:cs typeface="Tahoma"/>
              </a:rPr>
              <a:t>l</a:t>
            </a:r>
            <a:r>
              <a:rPr dirty="0" sz="1600" spc="15">
                <a:latin typeface="Tahoma"/>
                <a:cs typeface="Tahoma"/>
              </a:rPr>
              <a:t>o</a:t>
            </a:r>
            <a:r>
              <a:rPr dirty="0" sz="1600" spc="-65">
                <a:latin typeface="Tahoma"/>
                <a:cs typeface="Tahoma"/>
              </a:rPr>
              <a:t>g</a:t>
            </a:r>
            <a:r>
              <a:rPr dirty="0" sz="1600" spc="-5">
                <a:latin typeface="Tahoma"/>
                <a:cs typeface="Tahoma"/>
              </a:rPr>
              <a:t>o</a:t>
            </a:r>
            <a:r>
              <a:rPr dirty="0" sz="1600" spc="-155">
                <a:latin typeface="Tahoma"/>
                <a:cs typeface="Tahoma"/>
              </a:rPr>
              <a:t> </a:t>
            </a:r>
            <a:r>
              <a:rPr dirty="0" sz="1600" spc="-370">
                <a:latin typeface="Tahoma"/>
                <a:cs typeface="Tahoma"/>
              </a:rPr>
              <a:t>=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-105">
                <a:latin typeface="Tahoma"/>
                <a:cs typeface="Tahoma"/>
              </a:rPr>
              <a:t>W</a:t>
            </a:r>
            <a:r>
              <a:rPr dirty="0" sz="1600" spc="-30">
                <a:latin typeface="Tahoma"/>
                <a:cs typeface="Tahoma"/>
              </a:rPr>
              <a:t>i</a:t>
            </a:r>
            <a:r>
              <a:rPr dirty="0" sz="1600" spc="15">
                <a:latin typeface="Tahoma"/>
                <a:cs typeface="Tahoma"/>
              </a:rPr>
              <a:t>k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25">
                <a:latin typeface="Tahoma"/>
                <a:cs typeface="Tahoma"/>
              </a:rPr>
              <a:t>p</a:t>
            </a:r>
            <a:r>
              <a:rPr dirty="0" sz="1600" spc="-35">
                <a:latin typeface="Tahoma"/>
                <a:cs typeface="Tahoma"/>
              </a:rPr>
              <a:t>e</a:t>
            </a:r>
            <a:r>
              <a:rPr dirty="0" sz="1600" spc="25">
                <a:latin typeface="Tahoma"/>
                <a:cs typeface="Tahoma"/>
              </a:rPr>
              <a:t>d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-20">
                <a:latin typeface="Tahoma"/>
                <a:cs typeface="Tahoma"/>
              </a:rPr>
              <a:t>a</a:t>
            </a:r>
            <a:r>
              <a:rPr dirty="0" sz="1600" spc="-80">
                <a:latin typeface="Tahoma"/>
                <a:cs typeface="Tahoma"/>
              </a:rPr>
              <a:t>.</a:t>
            </a:r>
            <a:r>
              <a:rPr dirty="0" sz="1600" spc="25">
                <a:latin typeface="Tahoma"/>
                <a:cs typeface="Tahoma"/>
              </a:rPr>
              <a:t>p</a:t>
            </a:r>
            <a:r>
              <a:rPr dirty="0" sz="1600" spc="-10">
                <a:latin typeface="Tahoma"/>
                <a:cs typeface="Tahoma"/>
              </a:rPr>
              <a:t>n</a:t>
            </a:r>
            <a:r>
              <a:rPr dirty="0" sz="1600" spc="-80">
                <a:latin typeface="Tahoma"/>
                <a:cs typeface="Tahoma"/>
              </a:rPr>
              <a:t>g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1910"/>
              </a:lnSpc>
            </a:pPr>
            <a:r>
              <a:rPr dirty="0" sz="1600" spc="-229">
                <a:latin typeface="Tahoma"/>
                <a:cs typeface="Tahoma"/>
              </a:rPr>
              <a:t>|</a:t>
            </a:r>
            <a:r>
              <a:rPr dirty="0" sz="1600" spc="-175">
                <a:latin typeface="Tahoma"/>
                <a:cs typeface="Tahoma"/>
              </a:rPr>
              <a:t> </a:t>
            </a:r>
            <a:r>
              <a:rPr dirty="0" sz="1600" spc="10">
                <a:latin typeface="Tahoma"/>
                <a:cs typeface="Tahoma"/>
              </a:rPr>
              <a:t>t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20">
                <a:latin typeface="Tahoma"/>
                <a:cs typeface="Tahoma"/>
              </a:rPr>
              <a:t>p</a:t>
            </a:r>
            <a:r>
              <a:rPr dirty="0" sz="1600" spc="-5">
                <a:latin typeface="Tahoma"/>
                <a:cs typeface="Tahoma"/>
              </a:rPr>
              <a:t>o</a:t>
            </a:r>
            <a:r>
              <a:rPr dirty="0" sz="1600" spc="-155">
                <a:latin typeface="Tahoma"/>
                <a:cs typeface="Tahoma"/>
              </a:rPr>
              <a:t> </a:t>
            </a:r>
            <a:r>
              <a:rPr dirty="0" sz="1600" spc="-370">
                <a:latin typeface="Tahoma"/>
                <a:cs typeface="Tahoma"/>
              </a:rPr>
              <a:t>=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-20">
                <a:latin typeface="Tahoma"/>
                <a:cs typeface="Tahoma"/>
              </a:rPr>
              <a:t>S</a:t>
            </a:r>
            <a:r>
              <a:rPr dirty="0" sz="1600" spc="15">
                <a:latin typeface="Tahoma"/>
                <a:cs typeface="Tahoma"/>
              </a:rPr>
              <a:t>o</a:t>
            </a:r>
            <a:r>
              <a:rPr dirty="0" sz="1600" spc="10">
                <a:latin typeface="Tahoma"/>
                <a:cs typeface="Tahoma"/>
              </a:rPr>
              <a:t>c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-35">
                <a:latin typeface="Tahoma"/>
                <a:cs typeface="Tahoma"/>
              </a:rPr>
              <a:t>e</a:t>
            </a:r>
            <a:r>
              <a:rPr dirty="0" sz="1600" spc="10">
                <a:latin typeface="Tahoma"/>
                <a:cs typeface="Tahoma"/>
              </a:rPr>
              <a:t>t</a:t>
            </a:r>
            <a:r>
              <a:rPr dirty="0" sz="1600" spc="-35">
                <a:latin typeface="Tahoma"/>
                <a:cs typeface="Tahoma"/>
              </a:rPr>
              <a:t>à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20">
                <a:latin typeface="Tahoma"/>
                <a:cs typeface="Tahoma"/>
              </a:rPr>
              <a:t>p</a:t>
            </a:r>
            <a:r>
              <a:rPr dirty="0" sz="1600" spc="-35">
                <a:latin typeface="Tahoma"/>
                <a:cs typeface="Tahoma"/>
              </a:rPr>
              <a:t>e</a:t>
            </a:r>
            <a:r>
              <a:rPr dirty="0" sz="1600" spc="-25">
                <a:latin typeface="Tahoma"/>
                <a:cs typeface="Tahoma"/>
              </a:rPr>
              <a:t>r</a:t>
            </a:r>
            <a:r>
              <a:rPr dirty="0" sz="1600" spc="-170">
                <a:latin typeface="Tahoma"/>
                <a:cs typeface="Tahoma"/>
              </a:rPr>
              <a:t> </a:t>
            </a:r>
            <a:r>
              <a:rPr dirty="0" sz="1600" spc="-20">
                <a:latin typeface="Tahoma"/>
                <a:cs typeface="Tahoma"/>
              </a:rPr>
              <a:t>a</a:t>
            </a:r>
            <a:r>
              <a:rPr dirty="0" sz="1600" spc="-20">
                <a:latin typeface="Tahoma"/>
                <a:cs typeface="Tahoma"/>
              </a:rPr>
              <a:t>z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15">
                <a:latin typeface="Tahoma"/>
                <a:cs typeface="Tahoma"/>
              </a:rPr>
              <a:t>o</a:t>
            </a:r>
            <a:r>
              <a:rPr dirty="0" sz="1600" spc="-10">
                <a:latin typeface="Tahoma"/>
                <a:cs typeface="Tahoma"/>
              </a:rPr>
              <a:t>n</a:t>
            </a:r>
            <a:r>
              <a:rPr dirty="0" sz="1600" spc="25">
                <a:latin typeface="Tahoma"/>
                <a:cs typeface="Tahoma"/>
              </a:rPr>
              <a:t>i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229">
                <a:latin typeface="Tahoma"/>
                <a:cs typeface="Tahoma"/>
              </a:rPr>
              <a:t>|</a:t>
            </a:r>
            <a:r>
              <a:rPr dirty="0" sz="1600" spc="-175">
                <a:latin typeface="Tahoma"/>
                <a:cs typeface="Tahoma"/>
              </a:rPr>
              <a:t> </a:t>
            </a:r>
            <a:r>
              <a:rPr dirty="0" sz="1600" spc="5">
                <a:latin typeface="Tahoma"/>
                <a:cs typeface="Tahoma"/>
              </a:rPr>
              <a:t>l</a:t>
            </a:r>
            <a:r>
              <a:rPr dirty="0" sz="1600" spc="25">
                <a:latin typeface="Tahoma"/>
                <a:cs typeface="Tahoma"/>
              </a:rPr>
              <a:t>u</a:t>
            </a:r>
            <a:r>
              <a:rPr dirty="0" sz="1600" spc="15">
                <a:latin typeface="Tahoma"/>
                <a:cs typeface="Tahoma"/>
              </a:rPr>
              <a:t>o</a:t>
            </a:r>
            <a:r>
              <a:rPr dirty="0" sz="1600" spc="-65">
                <a:latin typeface="Tahoma"/>
                <a:cs typeface="Tahoma"/>
              </a:rPr>
              <a:t>g</a:t>
            </a:r>
            <a:r>
              <a:rPr dirty="0" sz="1600" spc="15">
                <a:latin typeface="Tahoma"/>
                <a:cs typeface="Tahoma"/>
              </a:rPr>
              <a:t>o</a:t>
            </a:r>
            <a:r>
              <a:rPr dirty="0" sz="1600" spc="-65">
                <a:latin typeface="Tahoma"/>
                <a:cs typeface="Tahoma"/>
              </a:rPr>
              <a:t>_</a:t>
            </a:r>
            <a:r>
              <a:rPr dirty="0" sz="1600" spc="-40">
                <a:latin typeface="Tahoma"/>
                <a:cs typeface="Tahoma"/>
              </a:rPr>
              <a:t>f</a:t>
            </a:r>
            <a:r>
              <a:rPr dirty="0" sz="1600" spc="15">
                <a:latin typeface="Tahoma"/>
                <a:cs typeface="Tahoma"/>
              </a:rPr>
              <a:t>o</a:t>
            </a:r>
            <a:r>
              <a:rPr dirty="0" sz="1600" spc="-10">
                <a:latin typeface="Tahoma"/>
                <a:cs typeface="Tahoma"/>
              </a:rPr>
              <a:t>n</a:t>
            </a:r>
            <a:r>
              <a:rPr dirty="0" sz="1600" spc="25">
                <a:latin typeface="Tahoma"/>
                <a:cs typeface="Tahoma"/>
              </a:rPr>
              <a:t>d</a:t>
            </a:r>
            <a:r>
              <a:rPr dirty="0" sz="1600" spc="-20">
                <a:latin typeface="Tahoma"/>
                <a:cs typeface="Tahoma"/>
              </a:rPr>
              <a:t>a</a:t>
            </a:r>
            <a:r>
              <a:rPr dirty="0" sz="1600" spc="-15">
                <a:latin typeface="Tahoma"/>
                <a:cs typeface="Tahoma"/>
              </a:rPr>
              <a:t>z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15">
                <a:latin typeface="Tahoma"/>
                <a:cs typeface="Tahoma"/>
              </a:rPr>
              <a:t>o</a:t>
            </a:r>
            <a:r>
              <a:rPr dirty="0" sz="1600" spc="-10">
                <a:latin typeface="Tahoma"/>
                <a:cs typeface="Tahoma"/>
              </a:rPr>
              <a:t>n</a:t>
            </a:r>
            <a:r>
              <a:rPr dirty="0" sz="1600" spc="-50">
                <a:latin typeface="Tahoma"/>
                <a:cs typeface="Tahoma"/>
              </a:rPr>
              <a:t>e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-370">
                <a:latin typeface="Tahoma"/>
                <a:cs typeface="Tahoma"/>
              </a:rPr>
              <a:t>=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-75">
                <a:latin typeface="Tahoma"/>
                <a:cs typeface="Tahoma"/>
              </a:rPr>
              <a:t>R</a:t>
            </a:r>
            <a:r>
              <a:rPr dirty="0" sz="1600" spc="15">
                <a:latin typeface="Tahoma"/>
                <a:cs typeface="Tahoma"/>
              </a:rPr>
              <a:t>o</a:t>
            </a:r>
            <a:r>
              <a:rPr dirty="0" sz="1600">
                <a:latin typeface="Tahoma"/>
                <a:cs typeface="Tahoma"/>
              </a:rPr>
              <a:t>m</a:t>
            </a:r>
            <a:r>
              <a:rPr dirty="0" sz="1600" spc="-35">
                <a:latin typeface="Tahoma"/>
                <a:cs typeface="Tahoma"/>
              </a:rPr>
              <a:t>a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1910"/>
              </a:lnSpc>
              <a:spcBef>
                <a:spcPts val="70"/>
              </a:spcBef>
            </a:pPr>
            <a:r>
              <a:rPr dirty="0" sz="1600" spc="-229">
                <a:latin typeface="Tahoma"/>
                <a:cs typeface="Tahoma"/>
              </a:rPr>
              <a:t>|</a:t>
            </a:r>
            <a:r>
              <a:rPr dirty="0" sz="1600" spc="-175">
                <a:latin typeface="Tahoma"/>
                <a:cs typeface="Tahoma"/>
              </a:rPr>
              <a:t> </a:t>
            </a:r>
            <a:r>
              <a:rPr dirty="0" sz="1600" spc="-40">
                <a:latin typeface="Tahoma"/>
                <a:cs typeface="Tahoma"/>
              </a:rPr>
              <a:t>f</a:t>
            </a:r>
            <a:r>
              <a:rPr dirty="0" sz="1600" spc="15">
                <a:latin typeface="Tahoma"/>
                <a:cs typeface="Tahoma"/>
              </a:rPr>
              <a:t>o</a:t>
            </a:r>
            <a:r>
              <a:rPr dirty="0" sz="1600" spc="-10">
                <a:latin typeface="Tahoma"/>
                <a:cs typeface="Tahoma"/>
              </a:rPr>
              <a:t>n</a:t>
            </a:r>
            <a:r>
              <a:rPr dirty="0" sz="1600" spc="20">
                <a:latin typeface="Tahoma"/>
                <a:cs typeface="Tahoma"/>
              </a:rPr>
              <a:t>d</a:t>
            </a:r>
            <a:r>
              <a:rPr dirty="0" sz="1600" spc="-20">
                <a:latin typeface="Tahoma"/>
                <a:cs typeface="Tahoma"/>
              </a:rPr>
              <a:t>a</a:t>
            </a:r>
            <a:r>
              <a:rPr dirty="0" sz="1600" spc="10">
                <a:latin typeface="Tahoma"/>
                <a:cs typeface="Tahoma"/>
              </a:rPr>
              <a:t>t</a:t>
            </a:r>
            <a:r>
              <a:rPr dirty="0" sz="1600" spc="15">
                <a:latin typeface="Tahoma"/>
                <a:cs typeface="Tahoma"/>
              </a:rPr>
              <a:t>o</a:t>
            </a:r>
            <a:r>
              <a:rPr dirty="0" sz="1600" spc="-20">
                <a:latin typeface="Tahoma"/>
                <a:cs typeface="Tahoma"/>
              </a:rPr>
              <a:t>r</a:t>
            </a:r>
            <a:r>
              <a:rPr dirty="0" sz="1600" spc="25">
                <a:latin typeface="Tahoma"/>
                <a:cs typeface="Tahoma"/>
              </a:rPr>
              <a:t>i</a:t>
            </a:r>
            <a:r>
              <a:rPr dirty="0" sz="1600" spc="-170">
                <a:latin typeface="Tahoma"/>
                <a:cs typeface="Tahoma"/>
              </a:rPr>
              <a:t> </a:t>
            </a:r>
            <a:r>
              <a:rPr dirty="0" sz="1600" spc="-370">
                <a:latin typeface="Tahoma"/>
                <a:cs typeface="Tahoma"/>
              </a:rPr>
              <a:t>=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-50">
                <a:latin typeface="Tahoma"/>
                <a:cs typeface="Tahoma"/>
              </a:rPr>
              <a:t>M</a:t>
            </a:r>
            <a:r>
              <a:rPr dirty="0" sz="1600" spc="-20">
                <a:latin typeface="Tahoma"/>
                <a:cs typeface="Tahoma"/>
              </a:rPr>
              <a:t>a</a:t>
            </a:r>
            <a:r>
              <a:rPr dirty="0" sz="1600" spc="-20">
                <a:latin typeface="Tahoma"/>
                <a:cs typeface="Tahoma"/>
              </a:rPr>
              <a:t>r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-5">
                <a:latin typeface="Tahoma"/>
                <a:cs typeface="Tahoma"/>
              </a:rPr>
              <a:t>o</a:t>
            </a:r>
            <a:r>
              <a:rPr dirty="0" sz="1600" spc="-155">
                <a:latin typeface="Tahoma"/>
                <a:cs typeface="Tahoma"/>
              </a:rPr>
              <a:t> </a:t>
            </a:r>
            <a:r>
              <a:rPr dirty="0" sz="1600" spc="-20">
                <a:latin typeface="Tahoma"/>
                <a:cs typeface="Tahoma"/>
              </a:rPr>
              <a:t>r</a:t>
            </a:r>
            <a:r>
              <a:rPr dirty="0" sz="1600" spc="15">
                <a:latin typeface="Tahoma"/>
                <a:cs typeface="Tahoma"/>
              </a:rPr>
              <a:t>o</a:t>
            </a:r>
            <a:r>
              <a:rPr dirty="0" sz="1600" spc="-30">
                <a:latin typeface="Tahoma"/>
                <a:cs typeface="Tahoma"/>
              </a:rPr>
              <a:t>ss</a:t>
            </a:r>
            <a:r>
              <a:rPr dirty="0" sz="1600" spc="25">
                <a:latin typeface="Tahoma"/>
                <a:cs typeface="Tahoma"/>
              </a:rPr>
              <a:t>i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1910"/>
              </a:lnSpc>
            </a:pPr>
            <a:r>
              <a:rPr dirty="0" sz="1600" spc="-229">
                <a:latin typeface="Tahoma"/>
                <a:cs typeface="Tahoma"/>
              </a:rPr>
              <a:t>|</a:t>
            </a:r>
            <a:r>
              <a:rPr dirty="0" sz="1600" spc="-175">
                <a:latin typeface="Tahoma"/>
                <a:cs typeface="Tahoma"/>
              </a:rPr>
              <a:t> </a:t>
            </a:r>
            <a:r>
              <a:rPr dirty="0" sz="1600" spc="-10">
                <a:latin typeface="Tahoma"/>
                <a:cs typeface="Tahoma"/>
              </a:rPr>
              <a:t>n</a:t>
            </a:r>
            <a:r>
              <a:rPr dirty="0" sz="1600" spc="-20">
                <a:latin typeface="Tahoma"/>
                <a:cs typeface="Tahoma"/>
              </a:rPr>
              <a:t>a</a:t>
            </a:r>
            <a:r>
              <a:rPr dirty="0" sz="1600" spc="-20">
                <a:latin typeface="Tahoma"/>
                <a:cs typeface="Tahoma"/>
              </a:rPr>
              <a:t>z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15">
                <a:latin typeface="Tahoma"/>
                <a:cs typeface="Tahoma"/>
              </a:rPr>
              <a:t>o</a:t>
            </a:r>
            <a:r>
              <a:rPr dirty="0" sz="1600" spc="-10">
                <a:latin typeface="Tahoma"/>
                <a:cs typeface="Tahoma"/>
              </a:rPr>
              <a:t>n</a:t>
            </a:r>
            <a:r>
              <a:rPr dirty="0" sz="1600" spc="-50">
                <a:latin typeface="Tahoma"/>
                <a:cs typeface="Tahoma"/>
              </a:rPr>
              <a:t>e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-370">
                <a:latin typeface="Tahoma"/>
                <a:cs typeface="Tahoma"/>
              </a:rPr>
              <a:t>=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-180">
                <a:latin typeface="Tahoma"/>
                <a:cs typeface="Tahoma"/>
              </a:rPr>
              <a:t>I</a:t>
            </a:r>
            <a:r>
              <a:rPr dirty="0" sz="1600" spc="-65">
                <a:latin typeface="Tahoma"/>
                <a:cs typeface="Tahoma"/>
              </a:rPr>
              <a:t>T</a:t>
            </a:r>
            <a:r>
              <a:rPr dirty="0" sz="1600" spc="-90">
                <a:latin typeface="Tahoma"/>
                <a:cs typeface="Tahoma"/>
              </a:rPr>
              <a:t>A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600" spc="-229">
                <a:latin typeface="Tahoma"/>
                <a:cs typeface="Tahoma"/>
              </a:rPr>
              <a:t>|</a:t>
            </a:r>
            <a:r>
              <a:rPr dirty="0" sz="1600" spc="-175">
                <a:latin typeface="Tahoma"/>
                <a:cs typeface="Tahoma"/>
              </a:rPr>
              <a:t> </a:t>
            </a:r>
            <a:r>
              <a:rPr dirty="0" sz="1600" spc="-30">
                <a:latin typeface="Tahoma"/>
                <a:cs typeface="Tahoma"/>
              </a:rPr>
              <a:t>s</a:t>
            </a:r>
            <a:r>
              <a:rPr dirty="0" sz="1600" spc="-35">
                <a:latin typeface="Tahoma"/>
                <a:cs typeface="Tahoma"/>
              </a:rPr>
              <a:t>e</a:t>
            </a:r>
            <a:r>
              <a:rPr dirty="0" sz="1600" spc="20">
                <a:latin typeface="Tahoma"/>
                <a:cs typeface="Tahoma"/>
              </a:rPr>
              <a:t>d</a:t>
            </a:r>
            <a:r>
              <a:rPr dirty="0" sz="1600" spc="-50">
                <a:latin typeface="Tahoma"/>
                <a:cs typeface="Tahoma"/>
              </a:rPr>
              <a:t>e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-370">
                <a:latin typeface="Tahoma"/>
                <a:cs typeface="Tahoma"/>
              </a:rPr>
              <a:t>=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-50">
                <a:latin typeface="Tahoma"/>
                <a:cs typeface="Tahoma"/>
              </a:rPr>
              <a:t>M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45">
                <a:latin typeface="Tahoma"/>
                <a:cs typeface="Tahoma"/>
              </a:rPr>
              <a:t>l</a:t>
            </a:r>
            <a:r>
              <a:rPr dirty="0" sz="1600" spc="-20">
                <a:latin typeface="Tahoma"/>
                <a:cs typeface="Tahoma"/>
              </a:rPr>
              <a:t>a</a:t>
            </a:r>
            <a:r>
              <a:rPr dirty="0" sz="1600" spc="-10">
                <a:latin typeface="Tahoma"/>
                <a:cs typeface="Tahoma"/>
              </a:rPr>
              <a:t>n</a:t>
            </a:r>
            <a:r>
              <a:rPr dirty="0" sz="1600" spc="-5">
                <a:latin typeface="Tahoma"/>
                <a:cs typeface="Tahoma"/>
              </a:rPr>
              <a:t>o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600" spc="-229">
                <a:latin typeface="Tahoma"/>
                <a:cs typeface="Tahoma"/>
              </a:rPr>
              <a:t>|</a:t>
            </a:r>
            <a:r>
              <a:rPr dirty="0" sz="1600" spc="-175">
                <a:latin typeface="Tahoma"/>
                <a:cs typeface="Tahoma"/>
              </a:rPr>
              <a:t> </a:t>
            </a:r>
            <a:r>
              <a:rPr dirty="0" sz="1600" spc="-65">
                <a:latin typeface="Tahoma"/>
                <a:cs typeface="Tahoma"/>
              </a:rPr>
              <a:t>g</a:t>
            </a:r>
            <a:r>
              <a:rPr dirty="0" sz="1600" spc="-20">
                <a:latin typeface="Tahoma"/>
                <a:cs typeface="Tahoma"/>
              </a:rPr>
              <a:t>r</a:t>
            </a:r>
            <a:r>
              <a:rPr dirty="0" sz="1600" spc="-10">
                <a:latin typeface="Tahoma"/>
                <a:cs typeface="Tahoma"/>
              </a:rPr>
              <a:t>u</a:t>
            </a:r>
            <a:r>
              <a:rPr dirty="0" sz="1600" spc="20">
                <a:latin typeface="Tahoma"/>
                <a:cs typeface="Tahoma"/>
              </a:rPr>
              <a:t>pp</a:t>
            </a:r>
            <a:r>
              <a:rPr dirty="0" sz="1600" spc="-5">
                <a:latin typeface="Tahoma"/>
                <a:cs typeface="Tahoma"/>
              </a:rPr>
              <a:t>o</a:t>
            </a:r>
            <a:r>
              <a:rPr dirty="0" sz="1600" spc="-155">
                <a:latin typeface="Tahoma"/>
                <a:cs typeface="Tahoma"/>
              </a:rPr>
              <a:t> </a:t>
            </a:r>
            <a:r>
              <a:rPr dirty="0" sz="1600" spc="-370">
                <a:latin typeface="Tahoma"/>
                <a:cs typeface="Tahoma"/>
              </a:rPr>
              <a:t>=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-75">
                <a:latin typeface="Tahoma"/>
                <a:cs typeface="Tahoma"/>
              </a:rPr>
              <a:t>A</a:t>
            </a:r>
            <a:r>
              <a:rPr dirty="0" sz="1600" spc="-20">
                <a:latin typeface="Tahoma"/>
                <a:cs typeface="Tahoma"/>
              </a:rPr>
              <a:t>z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-35">
                <a:latin typeface="Tahoma"/>
                <a:cs typeface="Tahoma"/>
              </a:rPr>
              <a:t>e</a:t>
            </a:r>
            <a:r>
              <a:rPr dirty="0" sz="1600" spc="-10">
                <a:latin typeface="Tahoma"/>
                <a:cs typeface="Tahoma"/>
              </a:rPr>
              <a:t>n</a:t>
            </a:r>
            <a:r>
              <a:rPr dirty="0" sz="1600" spc="20">
                <a:latin typeface="Tahoma"/>
                <a:cs typeface="Tahoma"/>
              </a:rPr>
              <a:t>d</a:t>
            </a:r>
            <a:r>
              <a:rPr dirty="0" sz="1600" spc="-50">
                <a:latin typeface="Tahoma"/>
                <a:cs typeface="Tahoma"/>
              </a:rPr>
              <a:t>e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-20">
                <a:latin typeface="Tahoma"/>
                <a:cs typeface="Tahoma"/>
              </a:rPr>
              <a:t>r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-10">
                <a:latin typeface="Tahoma"/>
                <a:cs typeface="Tahoma"/>
              </a:rPr>
              <a:t>u</a:t>
            </a:r>
            <a:r>
              <a:rPr dirty="0" sz="1600" spc="-10">
                <a:latin typeface="Tahoma"/>
                <a:cs typeface="Tahoma"/>
              </a:rPr>
              <a:t>n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10">
                <a:latin typeface="Tahoma"/>
                <a:cs typeface="Tahoma"/>
              </a:rPr>
              <a:t>t</a:t>
            </a:r>
            <a:r>
              <a:rPr dirty="0" sz="1600" spc="-50">
                <a:latin typeface="Tahoma"/>
                <a:cs typeface="Tahoma"/>
              </a:rPr>
              <a:t>e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-20">
                <a:latin typeface="Tahoma"/>
                <a:cs typeface="Tahoma"/>
              </a:rPr>
              <a:t>S</a:t>
            </a:r>
            <a:r>
              <a:rPr dirty="0" sz="1600" spc="-80">
                <a:latin typeface="Tahoma"/>
                <a:cs typeface="Tahoma"/>
              </a:rPr>
              <a:t>.</a:t>
            </a:r>
            <a:r>
              <a:rPr dirty="0" sz="1600" spc="20">
                <a:latin typeface="Tahoma"/>
                <a:cs typeface="Tahoma"/>
              </a:rPr>
              <a:t>p</a:t>
            </a:r>
            <a:r>
              <a:rPr dirty="0" sz="1600" spc="-80">
                <a:latin typeface="Tahoma"/>
                <a:cs typeface="Tahoma"/>
              </a:rPr>
              <a:t>.</a:t>
            </a:r>
            <a:r>
              <a:rPr dirty="0" sz="1600" spc="-75">
                <a:latin typeface="Tahoma"/>
                <a:cs typeface="Tahoma"/>
              </a:rPr>
              <a:t>A</a:t>
            </a:r>
            <a:r>
              <a:rPr dirty="0" sz="1600" spc="-90">
                <a:latin typeface="Tahoma"/>
                <a:cs typeface="Tahoma"/>
              </a:rPr>
              <a:t>.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1910"/>
              </a:lnSpc>
              <a:spcBef>
                <a:spcPts val="75"/>
              </a:spcBef>
            </a:pPr>
            <a:r>
              <a:rPr dirty="0" sz="1600" spc="-229">
                <a:latin typeface="Tahoma"/>
                <a:cs typeface="Tahoma"/>
              </a:rPr>
              <a:t>|</a:t>
            </a:r>
            <a:r>
              <a:rPr dirty="0" sz="1600" spc="-175">
                <a:latin typeface="Tahoma"/>
                <a:cs typeface="Tahoma"/>
              </a:rPr>
              <a:t> </a:t>
            </a:r>
            <a:r>
              <a:rPr dirty="0" sz="1600" spc="-20">
                <a:latin typeface="Tahoma"/>
                <a:cs typeface="Tahoma"/>
              </a:rPr>
              <a:t>persone_chiave</a:t>
            </a:r>
            <a:r>
              <a:rPr dirty="0" sz="1600" spc="-150">
                <a:latin typeface="Tahoma"/>
                <a:cs typeface="Tahoma"/>
              </a:rPr>
              <a:t> </a:t>
            </a:r>
            <a:r>
              <a:rPr dirty="0" sz="1600" spc="-370">
                <a:latin typeface="Tahoma"/>
                <a:cs typeface="Tahoma"/>
              </a:rPr>
              <a:t>=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-20">
                <a:latin typeface="Tahoma"/>
                <a:cs typeface="Tahoma"/>
              </a:rPr>
              <a:t>Maria</a:t>
            </a:r>
            <a:r>
              <a:rPr dirty="0" sz="1600" spc="-15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Bianchi,</a:t>
            </a:r>
            <a:r>
              <a:rPr dirty="0" sz="1600" spc="-165">
                <a:latin typeface="Tahoma"/>
                <a:cs typeface="Tahoma"/>
              </a:rPr>
              <a:t> </a:t>
            </a:r>
            <a:r>
              <a:rPr dirty="0" sz="1600" spc="-85">
                <a:latin typeface="Tahoma"/>
                <a:cs typeface="Tahoma"/>
              </a:rPr>
              <a:t>AD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1910"/>
              </a:lnSpc>
            </a:pPr>
            <a:r>
              <a:rPr dirty="0" sz="1600" spc="-229">
                <a:latin typeface="Tahoma"/>
                <a:cs typeface="Tahoma"/>
              </a:rPr>
              <a:t>|</a:t>
            </a:r>
            <a:r>
              <a:rPr dirty="0" sz="1600" spc="-175">
                <a:latin typeface="Tahoma"/>
                <a:cs typeface="Tahoma"/>
              </a:rPr>
              <a:t> 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-10">
                <a:latin typeface="Tahoma"/>
                <a:cs typeface="Tahoma"/>
              </a:rPr>
              <a:t>n</a:t>
            </a:r>
            <a:r>
              <a:rPr dirty="0" sz="1600" spc="20">
                <a:latin typeface="Tahoma"/>
                <a:cs typeface="Tahoma"/>
              </a:rPr>
              <a:t>d</a:t>
            </a:r>
            <a:r>
              <a:rPr dirty="0" sz="1600" spc="-10">
                <a:latin typeface="Tahoma"/>
                <a:cs typeface="Tahoma"/>
              </a:rPr>
              <a:t>u</a:t>
            </a:r>
            <a:r>
              <a:rPr dirty="0" sz="1600" spc="-30">
                <a:latin typeface="Tahoma"/>
                <a:cs typeface="Tahoma"/>
              </a:rPr>
              <a:t>s</a:t>
            </a:r>
            <a:r>
              <a:rPr dirty="0" sz="1600" spc="10">
                <a:latin typeface="Tahoma"/>
                <a:cs typeface="Tahoma"/>
              </a:rPr>
              <a:t>t</a:t>
            </a:r>
            <a:r>
              <a:rPr dirty="0" sz="1600" spc="-20">
                <a:latin typeface="Tahoma"/>
                <a:cs typeface="Tahoma"/>
              </a:rPr>
              <a:t>r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-35">
                <a:latin typeface="Tahoma"/>
                <a:cs typeface="Tahoma"/>
              </a:rPr>
              <a:t>a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-370">
                <a:latin typeface="Tahoma"/>
                <a:cs typeface="Tahoma"/>
              </a:rPr>
              <a:t>=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-10">
                <a:latin typeface="Tahoma"/>
                <a:cs typeface="Tahoma"/>
              </a:rPr>
              <a:t>n</a:t>
            </a:r>
            <a:r>
              <a:rPr dirty="0" sz="1600" spc="-40">
                <a:latin typeface="Tahoma"/>
                <a:cs typeface="Tahoma"/>
              </a:rPr>
              <a:t>f</a:t>
            </a:r>
            <a:r>
              <a:rPr dirty="0" sz="1600" spc="15">
                <a:latin typeface="Tahoma"/>
                <a:cs typeface="Tahoma"/>
              </a:rPr>
              <a:t>o</a:t>
            </a:r>
            <a:r>
              <a:rPr dirty="0" sz="1600" spc="-20">
                <a:latin typeface="Tahoma"/>
                <a:cs typeface="Tahoma"/>
              </a:rPr>
              <a:t>r</a:t>
            </a:r>
            <a:r>
              <a:rPr dirty="0" sz="1600">
                <a:latin typeface="Tahoma"/>
                <a:cs typeface="Tahoma"/>
              </a:rPr>
              <a:t>m</a:t>
            </a:r>
            <a:r>
              <a:rPr dirty="0" sz="1600" spc="-20">
                <a:latin typeface="Tahoma"/>
                <a:cs typeface="Tahoma"/>
              </a:rPr>
              <a:t>a</a:t>
            </a:r>
            <a:r>
              <a:rPr dirty="0" sz="1600" spc="10">
                <a:latin typeface="Tahoma"/>
                <a:cs typeface="Tahoma"/>
              </a:rPr>
              <a:t>t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10">
                <a:latin typeface="Tahoma"/>
                <a:cs typeface="Tahoma"/>
              </a:rPr>
              <a:t>c</a:t>
            </a:r>
            <a:r>
              <a:rPr dirty="0" sz="1600" spc="-35">
                <a:latin typeface="Tahoma"/>
                <a:cs typeface="Tahoma"/>
              </a:rPr>
              <a:t>a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600" spc="-229">
                <a:latin typeface="Tahoma"/>
                <a:cs typeface="Tahoma"/>
              </a:rPr>
              <a:t>|</a:t>
            </a:r>
            <a:r>
              <a:rPr dirty="0" sz="1600" spc="-175">
                <a:latin typeface="Tahoma"/>
                <a:cs typeface="Tahoma"/>
              </a:rPr>
              <a:t> </a:t>
            </a:r>
            <a:r>
              <a:rPr dirty="0" sz="1600" spc="20">
                <a:latin typeface="Tahoma"/>
                <a:cs typeface="Tahoma"/>
              </a:rPr>
              <a:t>d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>
                <a:latin typeface="Tahoma"/>
                <a:cs typeface="Tahoma"/>
              </a:rPr>
              <a:t>m</a:t>
            </a:r>
            <a:r>
              <a:rPr dirty="0" sz="1600" spc="-35">
                <a:latin typeface="Tahoma"/>
                <a:cs typeface="Tahoma"/>
              </a:rPr>
              <a:t>e</a:t>
            </a:r>
            <a:r>
              <a:rPr dirty="0" sz="1600" spc="-10">
                <a:latin typeface="Tahoma"/>
                <a:cs typeface="Tahoma"/>
              </a:rPr>
              <a:t>n</a:t>
            </a:r>
            <a:r>
              <a:rPr dirty="0" sz="1600" spc="-30">
                <a:latin typeface="Tahoma"/>
                <a:cs typeface="Tahoma"/>
              </a:rPr>
              <a:t>s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15">
                <a:latin typeface="Tahoma"/>
                <a:cs typeface="Tahoma"/>
              </a:rPr>
              <a:t>o</a:t>
            </a:r>
            <a:r>
              <a:rPr dirty="0" sz="1600" spc="-10">
                <a:latin typeface="Tahoma"/>
                <a:cs typeface="Tahoma"/>
              </a:rPr>
              <a:t>n</a:t>
            </a:r>
            <a:r>
              <a:rPr dirty="0" sz="1600" spc="25">
                <a:latin typeface="Tahoma"/>
                <a:cs typeface="Tahoma"/>
              </a:rPr>
              <a:t>i</a:t>
            </a:r>
            <a:r>
              <a:rPr dirty="0" sz="1600" spc="-170">
                <a:latin typeface="Tahoma"/>
                <a:cs typeface="Tahoma"/>
              </a:rPr>
              <a:t> </a:t>
            </a:r>
            <a:r>
              <a:rPr dirty="0" sz="1600" spc="-370">
                <a:latin typeface="Tahoma"/>
                <a:cs typeface="Tahoma"/>
              </a:rPr>
              <a:t>=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-65">
                <a:latin typeface="Tahoma"/>
                <a:cs typeface="Tahoma"/>
              </a:rPr>
              <a:t>g</a:t>
            </a:r>
            <a:r>
              <a:rPr dirty="0" sz="1600" spc="-20">
                <a:latin typeface="Tahoma"/>
                <a:cs typeface="Tahoma"/>
              </a:rPr>
              <a:t>r</a:t>
            </a:r>
            <a:r>
              <a:rPr dirty="0" sz="1600" spc="-20">
                <a:latin typeface="Tahoma"/>
                <a:cs typeface="Tahoma"/>
              </a:rPr>
              <a:t>a</a:t>
            </a:r>
            <a:r>
              <a:rPr dirty="0" sz="1600" spc="-10">
                <a:latin typeface="Tahoma"/>
                <a:cs typeface="Tahoma"/>
              </a:rPr>
              <a:t>n</a:t>
            </a:r>
            <a:r>
              <a:rPr dirty="0" sz="1600" spc="20">
                <a:latin typeface="Tahoma"/>
                <a:cs typeface="Tahoma"/>
              </a:rPr>
              <a:t>d</a:t>
            </a:r>
            <a:r>
              <a:rPr dirty="0" sz="1600" spc="-50">
                <a:latin typeface="Tahoma"/>
                <a:cs typeface="Tahoma"/>
              </a:rPr>
              <a:t>e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1910"/>
              </a:lnSpc>
              <a:spcBef>
                <a:spcPts val="95"/>
              </a:spcBef>
            </a:pPr>
            <a:r>
              <a:rPr dirty="0" sz="1600" spc="-229">
                <a:latin typeface="Tahoma"/>
                <a:cs typeface="Tahoma"/>
              </a:rPr>
              <a:t>|</a:t>
            </a:r>
            <a:r>
              <a:rPr dirty="0" sz="1600" spc="-175">
                <a:latin typeface="Tahoma"/>
                <a:cs typeface="Tahoma"/>
              </a:rPr>
              <a:t> </a:t>
            </a:r>
            <a:r>
              <a:rPr dirty="0" sz="1600" spc="-40">
                <a:latin typeface="Tahoma"/>
                <a:cs typeface="Tahoma"/>
              </a:rPr>
              <a:t>f</a:t>
            </a:r>
            <a:r>
              <a:rPr dirty="0" sz="1600" spc="-20">
                <a:latin typeface="Tahoma"/>
                <a:cs typeface="Tahoma"/>
              </a:rPr>
              <a:t>a</a:t>
            </a:r>
            <a:r>
              <a:rPr dirty="0" sz="1600" spc="10">
                <a:latin typeface="Tahoma"/>
                <a:cs typeface="Tahoma"/>
              </a:rPr>
              <a:t>tt</a:t>
            </a:r>
            <a:r>
              <a:rPr dirty="0" sz="1600" spc="-10">
                <a:latin typeface="Tahoma"/>
                <a:cs typeface="Tahoma"/>
              </a:rPr>
              <a:t>u</a:t>
            </a:r>
            <a:r>
              <a:rPr dirty="0" sz="1600" spc="-20">
                <a:latin typeface="Tahoma"/>
                <a:cs typeface="Tahoma"/>
              </a:rPr>
              <a:t>r</a:t>
            </a:r>
            <a:r>
              <a:rPr dirty="0" sz="1600" spc="-20">
                <a:latin typeface="Tahoma"/>
                <a:cs typeface="Tahoma"/>
              </a:rPr>
              <a:t>a</a:t>
            </a:r>
            <a:r>
              <a:rPr dirty="0" sz="1600" spc="10">
                <a:latin typeface="Tahoma"/>
                <a:cs typeface="Tahoma"/>
              </a:rPr>
              <a:t>t</a:t>
            </a:r>
            <a:r>
              <a:rPr dirty="0" sz="1600" spc="-5">
                <a:latin typeface="Tahoma"/>
                <a:cs typeface="Tahoma"/>
              </a:rPr>
              <a:t>o</a:t>
            </a:r>
            <a:r>
              <a:rPr dirty="0" sz="1600" spc="-155">
                <a:latin typeface="Tahoma"/>
                <a:cs typeface="Tahoma"/>
              </a:rPr>
              <a:t> </a:t>
            </a:r>
            <a:r>
              <a:rPr dirty="0" sz="1600" spc="-370">
                <a:latin typeface="Tahoma"/>
                <a:cs typeface="Tahoma"/>
              </a:rPr>
              <a:t>=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-65">
                <a:latin typeface="Tahoma"/>
                <a:cs typeface="Tahoma"/>
              </a:rPr>
              <a:t>1234</a:t>
            </a:r>
            <a:r>
              <a:rPr dirty="0" sz="1600" spc="-80">
                <a:latin typeface="Tahoma"/>
                <a:cs typeface="Tahoma"/>
              </a:rPr>
              <a:t>,</a:t>
            </a:r>
            <a:r>
              <a:rPr dirty="0" sz="1600" spc="-65">
                <a:latin typeface="Tahoma"/>
                <a:cs typeface="Tahoma"/>
              </a:rPr>
              <a:t>5</a:t>
            </a:r>
            <a:r>
              <a:rPr dirty="0" sz="1600" spc="-80">
                <a:latin typeface="Tahoma"/>
                <a:cs typeface="Tahoma"/>
              </a:rPr>
              <a:t>5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1910"/>
              </a:lnSpc>
            </a:pPr>
            <a:r>
              <a:rPr dirty="0" sz="1600" spc="-229">
                <a:latin typeface="Tahoma"/>
                <a:cs typeface="Tahoma"/>
              </a:rPr>
              <a:t>|</a:t>
            </a:r>
            <a:r>
              <a:rPr dirty="0" sz="1600" spc="-175">
                <a:latin typeface="Tahoma"/>
                <a:cs typeface="Tahoma"/>
              </a:rPr>
              <a:t> </a:t>
            </a:r>
            <a:r>
              <a:rPr dirty="0" sz="1600" spc="-10">
                <a:latin typeface="Tahoma"/>
                <a:cs typeface="Tahoma"/>
              </a:rPr>
              <a:t>a</a:t>
            </a:r>
            <a:r>
              <a:rPr dirty="0" sz="1600" spc="-20">
                <a:latin typeface="Tahoma"/>
                <a:cs typeface="Tahoma"/>
              </a:rPr>
              <a:t>n</a:t>
            </a:r>
            <a:r>
              <a:rPr dirty="0" sz="1600" spc="-10">
                <a:latin typeface="Tahoma"/>
                <a:cs typeface="Tahoma"/>
              </a:rPr>
              <a:t>n</a:t>
            </a:r>
            <a:r>
              <a:rPr dirty="0" sz="1600" spc="15">
                <a:latin typeface="Tahoma"/>
                <a:cs typeface="Tahoma"/>
              </a:rPr>
              <a:t>o</a:t>
            </a:r>
            <a:r>
              <a:rPr dirty="0" sz="1600" spc="-65">
                <a:latin typeface="Tahoma"/>
                <a:cs typeface="Tahoma"/>
              </a:rPr>
              <a:t>_</a:t>
            </a:r>
            <a:r>
              <a:rPr dirty="0" sz="1600" spc="-40">
                <a:latin typeface="Tahoma"/>
                <a:cs typeface="Tahoma"/>
              </a:rPr>
              <a:t>f</a:t>
            </a:r>
            <a:r>
              <a:rPr dirty="0" sz="1600" spc="-5">
                <a:latin typeface="Tahoma"/>
                <a:cs typeface="Tahoma"/>
              </a:rPr>
              <a:t>a</a:t>
            </a:r>
            <a:r>
              <a:rPr dirty="0" sz="1600" spc="-10">
                <a:latin typeface="Tahoma"/>
                <a:cs typeface="Tahoma"/>
              </a:rPr>
              <a:t>t</a:t>
            </a:r>
            <a:r>
              <a:rPr dirty="0" sz="1600" spc="10">
                <a:latin typeface="Tahoma"/>
                <a:cs typeface="Tahoma"/>
              </a:rPr>
              <a:t>t</a:t>
            </a:r>
            <a:r>
              <a:rPr dirty="0" sz="1600" spc="-10">
                <a:latin typeface="Tahoma"/>
                <a:cs typeface="Tahoma"/>
              </a:rPr>
              <a:t>u</a:t>
            </a:r>
            <a:r>
              <a:rPr dirty="0" sz="1600" spc="-20">
                <a:latin typeface="Tahoma"/>
                <a:cs typeface="Tahoma"/>
              </a:rPr>
              <a:t>r</a:t>
            </a:r>
            <a:r>
              <a:rPr dirty="0" sz="1600" spc="-5">
                <a:latin typeface="Tahoma"/>
                <a:cs typeface="Tahoma"/>
              </a:rPr>
              <a:t>a</a:t>
            </a:r>
            <a:r>
              <a:rPr dirty="0" sz="1600" spc="-10">
                <a:latin typeface="Tahoma"/>
                <a:cs typeface="Tahoma"/>
              </a:rPr>
              <a:t>t</a:t>
            </a:r>
            <a:r>
              <a:rPr dirty="0" sz="1600" spc="-5">
                <a:latin typeface="Tahoma"/>
                <a:cs typeface="Tahoma"/>
              </a:rPr>
              <a:t>o</a:t>
            </a:r>
            <a:r>
              <a:rPr dirty="0" sz="1600" spc="-155">
                <a:latin typeface="Tahoma"/>
                <a:cs typeface="Tahoma"/>
              </a:rPr>
              <a:t> </a:t>
            </a:r>
            <a:r>
              <a:rPr dirty="0" sz="1600" spc="-370">
                <a:latin typeface="Tahoma"/>
                <a:cs typeface="Tahoma"/>
              </a:rPr>
              <a:t>=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-65">
                <a:latin typeface="Tahoma"/>
                <a:cs typeface="Tahoma"/>
              </a:rPr>
              <a:t>2009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1910"/>
              </a:lnSpc>
              <a:spcBef>
                <a:spcPts val="75"/>
              </a:spcBef>
            </a:pPr>
            <a:r>
              <a:rPr dirty="0" sz="1600" spc="-229">
                <a:latin typeface="Tahoma"/>
                <a:cs typeface="Tahoma"/>
              </a:rPr>
              <a:t>|</a:t>
            </a:r>
            <a:r>
              <a:rPr dirty="0" sz="1600" spc="-175">
                <a:latin typeface="Tahoma"/>
                <a:cs typeface="Tahoma"/>
              </a:rPr>
              <a:t> </a:t>
            </a:r>
            <a:r>
              <a:rPr dirty="0" sz="1600" spc="-10">
                <a:latin typeface="Tahoma"/>
                <a:cs typeface="Tahoma"/>
              </a:rPr>
              <a:t>u</a:t>
            </a:r>
            <a:r>
              <a:rPr dirty="0" sz="1600" spc="10">
                <a:latin typeface="Tahoma"/>
                <a:cs typeface="Tahoma"/>
              </a:rPr>
              <a:t>t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45">
                <a:latin typeface="Tahoma"/>
                <a:cs typeface="Tahoma"/>
              </a:rPr>
              <a:t>l</a:t>
            </a:r>
            <a:r>
              <a:rPr dirty="0" sz="1600" spc="-50">
                <a:latin typeface="Tahoma"/>
                <a:cs typeface="Tahoma"/>
              </a:rPr>
              <a:t>e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-10">
                <a:latin typeface="Tahoma"/>
                <a:cs typeface="Tahoma"/>
              </a:rPr>
              <a:t>n</a:t>
            </a:r>
            <a:r>
              <a:rPr dirty="0" sz="1600" spc="-35">
                <a:latin typeface="Tahoma"/>
                <a:cs typeface="Tahoma"/>
              </a:rPr>
              <a:t>e</a:t>
            </a:r>
            <a:r>
              <a:rPr dirty="0" sz="1600" spc="10">
                <a:latin typeface="Tahoma"/>
                <a:cs typeface="Tahoma"/>
              </a:rPr>
              <a:t>tt</a:t>
            </a:r>
            <a:r>
              <a:rPr dirty="0" sz="1600" spc="-5">
                <a:latin typeface="Tahoma"/>
                <a:cs typeface="Tahoma"/>
              </a:rPr>
              <a:t>o</a:t>
            </a:r>
            <a:r>
              <a:rPr dirty="0" sz="1600" spc="-155">
                <a:latin typeface="Tahoma"/>
                <a:cs typeface="Tahoma"/>
              </a:rPr>
              <a:t> </a:t>
            </a:r>
            <a:r>
              <a:rPr dirty="0" sz="1600" spc="-370">
                <a:latin typeface="Tahoma"/>
                <a:cs typeface="Tahoma"/>
              </a:rPr>
              <a:t>=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-65">
                <a:latin typeface="Tahoma"/>
                <a:cs typeface="Tahoma"/>
              </a:rPr>
              <a:t>2345</a:t>
            </a:r>
            <a:r>
              <a:rPr dirty="0" sz="1600" spc="-80">
                <a:latin typeface="Tahoma"/>
                <a:cs typeface="Tahoma"/>
              </a:rPr>
              <a:t>,</a:t>
            </a:r>
            <a:r>
              <a:rPr dirty="0" sz="1600" spc="-65">
                <a:latin typeface="Tahoma"/>
                <a:cs typeface="Tahoma"/>
              </a:rPr>
              <a:t>9</a:t>
            </a:r>
            <a:r>
              <a:rPr dirty="0" sz="1600" spc="-80">
                <a:latin typeface="Tahoma"/>
                <a:cs typeface="Tahoma"/>
              </a:rPr>
              <a:t>0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1910"/>
              </a:lnSpc>
            </a:pPr>
            <a:r>
              <a:rPr dirty="0" sz="1600" spc="-229">
                <a:latin typeface="Tahoma"/>
                <a:cs typeface="Tahoma"/>
              </a:rPr>
              <a:t>|</a:t>
            </a:r>
            <a:r>
              <a:rPr dirty="0" sz="1600" spc="-175">
                <a:latin typeface="Tahoma"/>
                <a:cs typeface="Tahoma"/>
              </a:rPr>
              <a:t> </a:t>
            </a:r>
            <a:r>
              <a:rPr dirty="0" sz="1600" spc="20">
                <a:latin typeface="Tahoma"/>
                <a:cs typeface="Tahoma"/>
              </a:rPr>
              <a:t>d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20">
                <a:latin typeface="Tahoma"/>
                <a:cs typeface="Tahoma"/>
              </a:rPr>
              <a:t>p</a:t>
            </a:r>
            <a:r>
              <a:rPr dirty="0" sz="1600" spc="-35">
                <a:latin typeface="Tahoma"/>
                <a:cs typeface="Tahoma"/>
              </a:rPr>
              <a:t>e</a:t>
            </a:r>
            <a:r>
              <a:rPr dirty="0" sz="1600" spc="-10">
                <a:latin typeface="Tahoma"/>
                <a:cs typeface="Tahoma"/>
              </a:rPr>
              <a:t>n</a:t>
            </a:r>
            <a:r>
              <a:rPr dirty="0" sz="1600" spc="20">
                <a:latin typeface="Tahoma"/>
                <a:cs typeface="Tahoma"/>
              </a:rPr>
              <a:t>d</a:t>
            </a:r>
            <a:r>
              <a:rPr dirty="0" sz="1600" spc="-35">
                <a:latin typeface="Tahoma"/>
                <a:cs typeface="Tahoma"/>
              </a:rPr>
              <a:t>e</a:t>
            </a:r>
            <a:r>
              <a:rPr dirty="0" sz="1600" spc="-10">
                <a:latin typeface="Tahoma"/>
                <a:cs typeface="Tahoma"/>
              </a:rPr>
              <a:t>n</a:t>
            </a:r>
            <a:r>
              <a:rPr dirty="0" sz="1600" spc="10">
                <a:latin typeface="Tahoma"/>
                <a:cs typeface="Tahoma"/>
              </a:rPr>
              <a:t>t</a:t>
            </a:r>
            <a:r>
              <a:rPr dirty="0" sz="1600" spc="25">
                <a:latin typeface="Tahoma"/>
                <a:cs typeface="Tahoma"/>
              </a:rPr>
              <a:t>i</a:t>
            </a:r>
            <a:r>
              <a:rPr dirty="0" sz="1600" spc="-170">
                <a:latin typeface="Tahoma"/>
                <a:cs typeface="Tahoma"/>
              </a:rPr>
              <a:t> </a:t>
            </a:r>
            <a:r>
              <a:rPr dirty="0" sz="1600" spc="-370">
                <a:latin typeface="Tahoma"/>
                <a:cs typeface="Tahoma"/>
              </a:rPr>
              <a:t>=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-65">
                <a:latin typeface="Tahoma"/>
                <a:cs typeface="Tahoma"/>
              </a:rPr>
              <a:t>123</a:t>
            </a:r>
            <a:r>
              <a:rPr dirty="0" sz="1600" spc="-80">
                <a:latin typeface="Tahoma"/>
                <a:cs typeface="Tahoma"/>
              </a:rPr>
              <a:t>4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29">
                <a:latin typeface="Tahoma"/>
                <a:cs typeface="Tahoma"/>
              </a:rPr>
              <a:t>|</a:t>
            </a:r>
            <a:r>
              <a:rPr dirty="0" sz="1600" spc="-175">
                <a:latin typeface="Tahoma"/>
                <a:cs typeface="Tahoma"/>
              </a:rPr>
              <a:t> </a:t>
            </a:r>
            <a:r>
              <a:rPr dirty="0" sz="1600" spc="-10">
                <a:latin typeface="Tahoma"/>
                <a:cs typeface="Tahoma"/>
              </a:rPr>
              <a:t>a</a:t>
            </a:r>
            <a:r>
              <a:rPr dirty="0" sz="1600" spc="-20">
                <a:latin typeface="Tahoma"/>
                <a:cs typeface="Tahoma"/>
              </a:rPr>
              <a:t>n</a:t>
            </a:r>
            <a:r>
              <a:rPr dirty="0" sz="1600" spc="-10">
                <a:latin typeface="Tahoma"/>
                <a:cs typeface="Tahoma"/>
              </a:rPr>
              <a:t>n</a:t>
            </a:r>
            <a:r>
              <a:rPr dirty="0" sz="1600" spc="15">
                <a:latin typeface="Tahoma"/>
                <a:cs typeface="Tahoma"/>
              </a:rPr>
              <a:t>o</a:t>
            </a:r>
            <a:r>
              <a:rPr dirty="0" sz="1600" spc="-65">
                <a:latin typeface="Tahoma"/>
                <a:cs typeface="Tahoma"/>
              </a:rPr>
              <a:t>_</a:t>
            </a:r>
            <a:r>
              <a:rPr dirty="0" sz="1600" spc="25">
                <a:latin typeface="Tahoma"/>
                <a:cs typeface="Tahoma"/>
              </a:rPr>
              <a:t>d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25">
                <a:latin typeface="Tahoma"/>
                <a:cs typeface="Tahoma"/>
              </a:rPr>
              <a:t>p</a:t>
            </a:r>
            <a:r>
              <a:rPr dirty="0" sz="1600" spc="-20">
                <a:latin typeface="Tahoma"/>
                <a:cs typeface="Tahoma"/>
              </a:rPr>
              <a:t>e</a:t>
            </a:r>
            <a:r>
              <a:rPr dirty="0" sz="1600" spc="-25">
                <a:latin typeface="Tahoma"/>
                <a:cs typeface="Tahoma"/>
              </a:rPr>
              <a:t>n</a:t>
            </a:r>
            <a:r>
              <a:rPr dirty="0" sz="1600" spc="25">
                <a:latin typeface="Tahoma"/>
                <a:cs typeface="Tahoma"/>
              </a:rPr>
              <a:t>d</a:t>
            </a:r>
            <a:r>
              <a:rPr dirty="0" sz="1600" spc="-20">
                <a:latin typeface="Tahoma"/>
                <a:cs typeface="Tahoma"/>
              </a:rPr>
              <a:t>e</a:t>
            </a:r>
            <a:r>
              <a:rPr dirty="0" sz="1600" spc="-25">
                <a:latin typeface="Tahoma"/>
                <a:cs typeface="Tahoma"/>
              </a:rPr>
              <a:t>n</a:t>
            </a:r>
            <a:r>
              <a:rPr dirty="0" sz="1600" spc="10">
                <a:latin typeface="Tahoma"/>
                <a:cs typeface="Tahoma"/>
              </a:rPr>
              <a:t>t</a:t>
            </a:r>
            <a:r>
              <a:rPr dirty="0" sz="1600" spc="25">
                <a:latin typeface="Tahoma"/>
                <a:cs typeface="Tahoma"/>
              </a:rPr>
              <a:t>i</a:t>
            </a:r>
            <a:r>
              <a:rPr dirty="0" sz="1600" spc="-170">
                <a:latin typeface="Tahoma"/>
                <a:cs typeface="Tahoma"/>
              </a:rPr>
              <a:t> </a:t>
            </a:r>
            <a:r>
              <a:rPr dirty="0" sz="1600" spc="-370">
                <a:latin typeface="Tahoma"/>
                <a:cs typeface="Tahoma"/>
              </a:rPr>
              <a:t>=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-65">
                <a:latin typeface="Tahoma"/>
                <a:cs typeface="Tahoma"/>
              </a:rPr>
              <a:t>2009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1910"/>
              </a:lnSpc>
              <a:spcBef>
                <a:spcPts val="70"/>
              </a:spcBef>
            </a:pPr>
            <a:r>
              <a:rPr dirty="0" sz="1600" spc="-229">
                <a:latin typeface="Tahoma"/>
                <a:cs typeface="Tahoma"/>
              </a:rPr>
              <a:t>|</a:t>
            </a:r>
            <a:r>
              <a:rPr dirty="0" sz="1600" spc="-175">
                <a:latin typeface="Tahoma"/>
                <a:cs typeface="Tahoma"/>
              </a:rPr>
              <a:t> </a:t>
            </a:r>
            <a:r>
              <a:rPr dirty="0" sz="1600" spc="-30">
                <a:latin typeface="Tahoma"/>
                <a:cs typeface="Tahoma"/>
              </a:rPr>
              <a:t>s</a:t>
            </a:r>
            <a:r>
              <a:rPr dirty="0" sz="1600" spc="45">
                <a:latin typeface="Tahoma"/>
                <a:cs typeface="Tahoma"/>
              </a:rPr>
              <a:t>l</a:t>
            </a:r>
            <a:r>
              <a:rPr dirty="0" sz="1600" spc="15">
                <a:latin typeface="Tahoma"/>
                <a:cs typeface="Tahoma"/>
              </a:rPr>
              <a:t>o</a:t>
            </a:r>
            <a:r>
              <a:rPr dirty="0" sz="1600" spc="-65">
                <a:latin typeface="Tahoma"/>
                <a:cs typeface="Tahoma"/>
              </a:rPr>
              <a:t>g</a:t>
            </a:r>
            <a:r>
              <a:rPr dirty="0" sz="1600" spc="-20">
                <a:latin typeface="Tahoma"/>
                <a:cs typeface="Tahoma"/>
              </a:rPr>
              <a:t>a</a:t>
            </a:r>
            <a:r>
              <a:rPr dirty="0" sz="1600" spc="-20">
                <a:latin typeface="Tahoma"/>
                <a:cs typeface="Tahoma"/>
              </a:rPr>
              <a:t>n</a:t>
            </a:r>
            <a:r>
              <a:rPr dirty="0" sz="1600" spc="-165">
                <a:latin typeface="Tahoma"/>
                <a:cs typeface="Tahoma"/>
              </a:rPr>
              <a:t> </a:t>
            </a:r>
            <a:r>
              <a:rPr dirty="0" sz="1600" spc="-370">
                <a:latin typeface="Tahoma"/>
                <a:cs typeface="Tahoma"/>
              </a:rPr>
              <a:t>=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-90">
                <a:latin typeface="Tahoma"/>
                <a:cs typeface="Tahoma"/>
              </a:rPr>
              <a:t>D</a:t>
            </a:r>
            <a:r>
              <a:rPr dirty="0" sz="1600" spc="25">
                <a:latin typeface="Tahoma"/>
                <a:cs typeface="Tahoma"/>
              </a:rPr>
              <a:t>i</a:t>
            </a:r>
            <a:r>
              <a:rPr dirty="0" sz="1600" spc="-170">
                <a:latin typeface="Tahoma"/>
                <a:cs typeface="Tahoma"/>
              </a:rPr>
              <a:t> </a:t>
            </a:r>
            <a:r>
              <a:rPr dirty="0" sz="1600" spc="20">
                <a:latin typeface="Tahoma"/>
                <a:cs typeface="Tahoma"/>
              </a:rPr>
              <a:t>p</a:t>
            </a:r>
            <a:r>
              <a:rPr dirty="0" sz="1600" spc="30">
                <a:latin typeface="Tahoma"/>
                <a:cs typeface="Tahoma"/>
              </a:rPr>
              <a:t>i</a:t>
            </a:r>
            <a:r>
              <a:rPr dirty="0" sz="1600" spc="-25">
                <a:latin typeface="Tahoma"/>
                <a:cs typeface="Tahoma"/>
              </a:rPr>
              <a:t>ù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1910"/>
              </a:lnSpc>
            </a:pPr>
            <a:r>
              <a:rPr dirty="0" sz="1600" spc="-270">
                <a:latin typeface="Tahoma"/>
                <a:cs typeface="Tahoma"/>
              </a:rPr>
              <a:t>}}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7" y="1108511"/>
            <a:ext cx="9143432" cy="18711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22089" y="214883"/>
            <a:ext cx="310007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805"/>
              <a:t>I</a:t>
            </a:r>
            <a:r>
              <a:rPr dirty="0" sz="4400" spc="-415"/>
              <a:t> </a:t>
            </a:r>
            <a:r>
              <a:rPr dirty="0" sz="4400" spc="-325"/>
              <a:t>n</a:t>
            </a:r>
            <a:r>
              <a:rPr dirty="0" sz="4400" spc="-300"/>
              <a:t>a</a:t>
            </a:r>
            <a:r>
              <a:rPr dirty="0" sz="4400" spc="-430"/>
              <a:t>m</a:t>
            </a:r>
            <a:r>
              <a:rPr dirty="0" sz="4400" spc="-355"/>
              <a:t>e</a:t>
            </a:r>
            <a:r>
              <a:rPr dirty="0" sz="4400" spc="-305"/>
              <a:t>s</a:t>
            </a:r>
            <a:r>
              <a:rPr dirty="0" sz="4400" spc="-250"/>
              <a:t>p</a:t>
            </a:r>
            <a:r>
              <a:rPr dirty="0" sz="4400" spc="-320"/>
              <a:t>a</a:t>
            </a:r>
            <a:r>
              <a:rPr dirty="0" sz="4400" spc="-305"/>
              <a:t>ce</a:t>
            </a:r>
            <a:endParaRPr sz="44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14195" y="3689285"/>
            <a:ext cx="5958516" cy="305522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36358" y="1310132"/>
            <a:ext cx="3794760" cy="2571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65" b="1">
                <a:latin typeface="Tahoma"/>
                <a:cs typeface="Tahoma"/>
              </a:rPr>
              <a:t>N</a:t>
            </a:r>
            <a:r>
              <a:rPr dirty="0" sz="1800" spc="-140" b="1">
                <a:latin typeface="Tahoma"/>
                <a:cs typeface="Tahoma"/>
              </a:rPr>
              <a:t>a</a:t>
            </a:r>
            <a:r>
              <a:rPr dirty="0" sz="1800" spc="-170" b="1">
                <a:latin typeface="Tahoma"/>
                <a:cs typeface="Tahoma"/>
              </a:rPr>
              <a:t>m</a:t>
            </a:r>
            <a:r>
              <a:rPr dirty="0" sz="1800" spc="-140" b="1">
                <a:latin typeface="Tahoma"/>
                <a:cs typeface="Tahoma"/>
              </a:rPr>
              <a:t>e</a:t>
            </a:r>
            <a:r>
              <a:rPr dirty="0" sz="1800" spc="-130" b="1">
                <a:latin typeface="Tahoma"/>
                <a:cs typeface="Tahoma"/>
              </a:rPr>
              <a:t>s</a:t>
            </a:r>
            <a:r>
              <a:rPr dirty="0" sz="1800" spc="-100" b="1">
                <a:latin typeface="Tahoma"/>
                <a:cs typeface="Tahoma"/>
              </a:rPr>
              <a:t>p</a:t>
            </a:r>
            <a:r>
              <a:rPr dirty="0" sz="1800" spc="-130" b="1">
                <a:latin typeface="Tahoma"/>
                <a:cs typeface="Tahoma"/>
              </a:rPr>
              <a:t>a</a:t>
            </a:r>
            <a:r>
              <a:rPr dirty="0" sz="1800" spc="-100" b="1">
                <a:latin typeface="Tahoma"/>
                <a:cs typeface="Tahoma"/>
              </a:rPr>
              <a:t>c</a:t>
            </a:r>
            <a:r>
              <a:rPr dirty="0" sz="1800" spc="-140" b="1">
                <a:latin typeface="Tahoma"/>
                <a:cs typeface="Tahoma"/>
              </a:rPr>
              <a:t>e</a:t>
            </a:r>
            <a:r>
              <a:rPr dirty="0" sz="1800" spc="-160" b="1">
                <a:latin typeface="Tahoma"/>
                <a:cs typeface="Tahoma"/>
              </a:rPr>
              <a:t> </a:t>
            </a:r>
            <a:r>
              <a:rPr dirty="0" sz="1800" spc="-80" b="1">
                <a:latin typeface="Tahoma"/>
                <a:cs typeface="Tahoma"/>
              </a:rPr>
              <a:t>pr</a:t>
            </a:r>
            <a:r>
              <a:rPr dirty="0" sz="1800" spc="-50" b="1">
                <a:latin typeface="Tahoma"/>
                <a:cs typeface="Tahoma"/>
              </a:rPr>
              <a:t>i</a:t>
            </a:r>
            <a:r>
              <a:rPr dirty="0" sz="1800" spc="-120" b="1">
                <a:latin typeface="Tahoma"/>
                <a:cs typeface="Tahoma"/>
              </a:rPr>
              <a:t>n</a:t>
            </a:r>
            <a:r>
              <a:rPr dirty="0" sz="1800" spc="-105" b="1">
                <a:latin typeface="Tahoma"/>
                <a:cs typeface="Tahoma"/>
              </a:rPr>
              <a:t>c</a:t>
            </a:r>
            <a:r>
              <a:rPr dirty="0" sz="1800" spc="-50" b="1">
                <a:latin typeface="Tahoma"/>
                <a:cs typeface="Tahoma"/>
              </a:rPr>
              <a:t>i</a:t>
            </a:r>
            <a:r>
              <a:rPr dirty="0" sz="1800" spc="-114" b="1">
                <a:latin typeface="Tahoma"/>
                <a:cs typeface="Tahoma"/>
              </a:rPr>
              <a:t>p</a:t>
            </a:r>
            <a:r>
              <a:rPr dirty="0" sz="1800" spc="-114" b="1">
                <a:latin typeface="Tahoma"/>
                <a:cs typeface="Tahoma"/>
              </a:rPr>
              <a:t>a</a:t>
            </a:r>
            <a:r>
              <a:rPr dirty="0" sz="1800" spc="-25" b="1">
                <a:latin typeface="Tahoma"/>
                <a:cs typeface="Tahoma"/>
              </a:rPr>
              <a:t>l</a:t>
            </a:r>
            <a:r>
              <a:rPr dirty="0" sz="1800" spc="-140" b="1">
                <a:latin typeface="Tahoma"/>
                <a:cs typeface="Tahoma"/>
              </a:rPr>
              <a:t>e</a:t>
            </a:r>
            <a:r>
              <a:rPr dirty="0" sz="1800" spc="-114" b="1">
                <a:latin typeface="Tahoma"/>
                <a:cs typeface="Tahoma"/>
              </a:rPr>
              <a:t>:</a:t>
            </a:r>
            <a:r>
              <a:rPr dirty="0" sz="1800" spc="-155" b="1">
                <a:latin typeface="Tahoma"/>
                <a:cs typeface="Tahoma"/>
              </a:rPr>
              <a:t> </a:t>
            </a:r>
            <a:r>
              <a:rPr dirty="0" sz="1800" spc="-145">
                <a:latin typeface="Tahoma"/>
                <a:cs typeface="Tahoma"/>
              </a:rPr>
              <a:t>(</a:t>
            </a:r>
            <a:r>
              <a:rPr dirty="0" sz="1800" spc="-135" b="1">
                <a:latin typeface="Tahoma"/>
                <a:cs typeface="Tahoma"/>
              </a:rPr>
              <a:t>n</a:t>
            </a:r>
            <a:r>
              <a:rPr dirty="0" sz="1800" spc="-114" b="1">
                <a:latin typeface="Tahoma"/>
                <a:cs typeface="Tahoma"/>
              </a:rPr>
              <a:t>s</a:t>
            </a:r>
            <a:r>
              <a:rPr dirty="0" sz="1800" spc="-190" b="1">
                <a:latin typeface="Tahoma"/>
                <a:cs typeface="Tahoma"/>
              </a:rPr>
              <a:t>0</a:t>
            </a:r>
            <a:r>
              <a:rPr dirty="0" sz="1800" spc="-145">
                <a:latin typeface="Tahoma"/>
                <a:cs typeface="Tahoma"/>
              </a:rPr>
              <a:t>)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1800" spc="-125" b="1">
                <a:latin typeface="Tahoma"/>
                <a:cs typeface="Tahoma"/>
              </a:rPr>
              <a:t>Wikipedia</a:t>
            </a:r>
            <a:r>
              <a:rPr dirty="0" sz="1800" spc="-125">
                <a:latin typeface="Tahoma"/>
                <a:cs typeface="Tahoma"/>
              </a:rPr>
              <a:t>: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ts val="2125"/>
              </a:lnSpc>
              <a:spcBef>
                <a:spcPts val="50"/>
              </a:spcBef>
            </a:pPr>
            <a:r>
              <a:rPr dirty="0" sz="1800" spc="-110" b="1">
                <a:latin typeface="Tahoma"/>
                <a:cs typeface="Tahoma"/>
              </a:rPr>
              <a:t>Aiuto: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ts val="2125"/>
              </a:lnSpc>
            </a:pPr>
            <a:r>
              <a:rPr dirty="0" sz="1800" spc="-95" b="1">
                <a:latin typeface="Tahoma"/>
                <a:cs typeface="Tahoma"/>
              </a:rPr>
              <a:t>F</a:t>
            </a:r>
            <a:r>
              <a:rPr dirty="0" sz="1800" spc="-55" b="1">
                <a:latin typeface="Tahoma"/>
                <a:cs typeface="Tahoma"/>
              </a:rPr>
              <a:t>i</a:t>
            </a:r>
            <a:r>
              <a:rPr dirty="0" sz="1800" spc="-20" b="1">
                <a:latin typeface="Tahoma"/>
                <a:cs typeface="Tahoma"/>
              </a:rPr>
              <a:t>l</a:t>
            </a:r>
            <a:r>
              <a:rPr dirty="0" sz="1800" spc="-135" b="1">
                <a:latin typeface="Tahoma"/>
                <a:cs typeface="Tahoma"/>
              </a:rPr>
              <a:t>e</a:t>
            </a:r>
            <a:r>
              <a:rPr dirty="0" sz="1800" spc="-114" b="1">
                <a:latin typeface="Tahoma"/>
                <a:cs typeface="Tahoma"/>
              </a:rPr>
              <a:t>:</a:t>
            </a:r>
            <a:r>
              <a:rPr dirty="0" sz="1800" spc="-160" b="1">
                <a:latin typeface="Tahoma"/>
                <a:cs typeface="Tahoma"/>
              </a:rPr>
              <a:t> </a:t>
            </a:r>
            <a:r>
              <a:rPr dirty="0" sz="1800" spc="-20">
                <a:latin typeface="Tahoma"/>
                <a:cs typeface="Tahoma"/>
              </a:rPr>
              <a:t>me</a:t>
            </a:r>
            <a:r>
              <a:rPr dirty="0" sz="1800" spc="-15">
                <a:latin typeface="Tahoma"/>
                <a:cs typeface="Tahoma"/>
              </a:rPr>
              <a:t>d</a:t>
            </a:r>
            <a:r>
              <a:rPr dirty="0" sz="1800">
                <a:latin typeface="Tahoma"/>
                <a:cs typeface="Tahoma"/>
              </a:rPr>
              <a:t>i</a:t>
            </a:r>
            <a:r>
              <a:rPr dirty="0" sz="1800" spc="-5">
                <a:latin typeface="Tahoma"/>
                <a:cs typeface="Tahoma"/>
              </a:rPr>
              <a:t>a</a:t>
            </a:r>
            <a:r>
              <a:rPr dirty="0" sz="1800" spc="-195">
                <a:latin typeface="Tahoma"/>
                <a:cs typeface="Tahoma"/>
              </a:rPr>
              <a:t> </a:t>
            </a:r>
            <a:r>
              <a:rPr dirty="0" sz="1800" spc="-145">
                <a:latin typeface="Tahoma"/>
                <a:cs typeface="Tahoma"/>
              </a:rPr>
              <a:t>(</a:t>
            </a:r>
            <a:r>
              <a:rPr dirty="0" sz="1800" spc="-10">
                <a:latin typeface="Tahoma"/>
                <a:cs typeface="Tahoma"/>
              </a:rPr>
              <a:t>imma</a:t>
            </a:r>
            <a:r>
              <a:rPr dirty="0" sz="1800" spc="-85">
                <a:latin typeface="Tahoma"/>
                <a:cs typeface="Tahoma"/>
              </a:rPr>
              <a:t>g</a:t>
            </a:r>
            <a:r>
              <a:rPr dirty="0" sz="1800" spc="5">
                <a:latin typeface="Tahoma"/>
                <a:cs typeface="Tahoma"/>
              </a:rPr>
              <a:t>i</a:t>
            </a:r>
            <a:r>
              <a:rPr dirty="0" sz="1800" spc="5">
                <a:latin typeface="Tahoma"/>
                <a:cs typeface="Tahoma"/>
              </a:rPr>
              <a:t>n</a:t>
            </a:r>
            <a:r>
              <a:rPr dirty="0" sz="1800" spc="30">
                <a:latin typeface="Tahoma"/>
                <a:cs typeface="Tahoma"/>
              </a:rPr>
              <a:t>i</a:t>
            </a:r>
            <a:r>
              <a:rPr dirty="0" sz="1800" spc="-195">
                <a:latin typeface="Tahoma"/>
                <a:cs typeface="Tahoma"/>
              </a:rPr>
              <a:t> </a:t>
            </a:r>
            <a:r>
              <a:rPr dirty="0" sz="1800" spc="-55">
                <a:latin typeface="Tahoma"/>
                <a:cs typeface="Tahoma"/>
              </a:rPr>
              <a:t>e</a:t>
            </a:r>
            <a:r>
              <a:rPr dirty="0" sz="1800" spc="-195">
                <a:latin typeface="Tahoma"/>
                <a:cs typeface="Tahoma"/>
              </a:rPr>
              <a:t> </a:t>
            </a:r>
            <a:r>
              <a:rPr dirty="0" sz="1800" spc="-55">
                <a:latin typeface="Tahoma"/>
                <a:cs typeface="Tahoma"/>
              </a:rPr>
              <a:t>v</a:t>
            </a:r>
            <a:r>
              <a:rPr dirty="0" sz="1800" spc="15">
                <a:latin typeface="Tahoma"/>
                <a:cs typeface="Tahoma"/>
              </a:rPr>
              <a:t>i</a:t>
            </a:r>
            <a:r>
              <a:rPr dirty="0" sz="1800" spc="35">
                <a:latin typeface="Tahoma"/>
                <a:cs typeface="Tahoma"/>
              </a:rPr>
              <a:t>d</a:t>
            </a:r>
            <a:r>
              <a:rPr dirty="0" sz="1800" spc="-25">
                <a:latin typeface="Tahoma"/>
                <a:cs typeface="Tahoma"/>
              </a:rPr>
              <a:t>e</a:t>
            </a:r>
            <a:r>
              <a:rPr dirty="0" sz="1800" spc="-20">
                <a:latin typeface="Tahoma"/>
                <a:cs typeface="Tahoma"/>
              </a:rPr>
              <a:t>o</a:t>
            </a:r>
            <a:r>
              <a:rPr dirty="0" sz="1800" spc="-145">
                <a:latin typeface="Tahoma"/>
                <a:cs typeface="Tahoma"/>
              </a:rPr>
              <a:t>)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ahoma"/>
              <a:cs typeface="Tahoma"/>
            </a:endParaRPr>
          </a:p>
          <a:p>
            <a:pPr marL="12700" marR="5080">
              <a:lnSpc>
                <a:spcPct val="99400"/>
              </a:lnSpc>
            </a:pPr>
            <a:r>
              <a:rPr dirty="0" sz="1800" spc="-35">
                <a:solidFill>
                  <a:srgbClr val="FF0000"/>
                </a:solidFill>
                <a:latin typeface="Tahoma"/>
                <a:cs typeface="Tahoma"/>
              </a:rPr>
              <a:t>N</a:t>
            </a:r>
            <a:r>
              <a:rPr dirty="0" sz="1800" spc="-30">
                <a:solidFill>
                  <a:srgbClr val="FF0000"/>
                </a:solidFill>
                <a:latin typeface="Tahoma"/>
                <a:cs typeface="Tahoma"/>
              </a:rPr>
              <a:t>a</a:t>
            </a:r>
            <a:r>
              <a:rPr dirty="0" sz="1800" spc="-15">
                <a:solidFill>
                  <a:srgbClr val="FF0000"/>
                </a:solidFill>
                <a:latin typeface="Tahoma"/>
                <a:cs typeface="Tahoma"/>
              </a:rPr>
              <a:t>m</a:t>
            </a:r>
            <a:r>
              <a:rPr dirty="0" sz="1800" spc="-50">
                <a:solidFill>
                  <a:srgbClr val="FF0000"/>
                </a:solidFill>
                <a:latin typeface="Tahoma"/>
                <a:cs typeface="Tahoma"/>
              </a:rPr>
              <a:t>e</a:t>
            </a:r>
            <a:r>
              <a:rPr dirty="0" sz="1800" spc="-45">
                <a:solidFill>
                  <a:srgbClr val="FF0000"/>
                </a:solidFill>
                <a:latin typeface="Tahoma"/>
                <a:cs typeface="Tahoma"/>
              </a:rPr>
              <a:t>s</a:t>
            </a:r>
            <a:r>
              <a:rPr dirty="0" sz="1800" spc="10">
                <a:solidFill>
                  <a:srgbClr val="FF0000"/>
                </a:solidFill>
                <a:latin typeface="Tahoma"/>
                <a:cs typeface="Tahoma"/>
              </a:rPr>
              <a:t>p</a:t>
            </a:r>
            <a:r>
              <a:rPr dirty="0" sz="1800" spc="-35">
                <a:solidFill>
                  <a:srgbClr val="FF0000"/>
                </a:solidFill>
                <a:latin typeface="Tahoma"/>
                <a:cs typeface="Tahoma"/>
              </a:rPr>
              <a:t>a</a:t>
            </a:r>
            <a:r>
              <a:rPr dirty="0" sz="1800" spc="-10">
                <a:solidFill>
                  <a:srgbClr val="FF0000"/>
                </a:solidFill>
                <a:latin typeface="Tahoma"/>
                <a:cs typeface="Tahoma"/>
              </a:rPr>
              <a:t>c</a:t>
            </a:r>
            <a:r>
              <a:rPr dirty="0" sz="1800" spc="-50">
                <a:solidFill>
                  <a:srgbClr val="FF0000"/>
                </a:solidFill>
                <a:latin typeface="Tahoma"/>
                <a:cs typeface="Tahoma"/>
              </a:rPr>
              <a:t>e</a:t>
            </a:r>
            <a:r>
              <a:rPr dirty="0" sz="1800" spc="-190">
                <a:latin typeface="Tahoma"/>
                <a:cs typeface="Tahoma"/>
              </a:rPr>
              <a:t>:</a:t>
            </a:r>
            <a:r>
              <a:rPr dirty="0" sz="1800" spc="-200">
                <a:latin typeface="Tahoma"/>
                <a:cs typeface="Tahoma"/>
              </a:rPr>
              <a:t> </a:t>
            </a:r>
            <a:r>
              <a:rPr dirty="0" sz="1800" spc="-10">
                <a:solidFill>
                  <a:srgbClr val="44546A"/>
                </a:solidFill>
                <a:latin typeface="Tahoma"/>
                <a:cs typeface="Tahoma"/>
              </a:rPr>
              <a:t>No</a:t>
            </a:r>
            <a:r>
              <a:rPr dirty="0" sz="1800" spc="-15">
                <a:solidFill>
                  <a:srgbClr val="44546A"/>
                </a:solidFill>
                <a:latin typeface="Tahoma"/>
                <a:cs typeface="Tahoma"/>
              </a:rPr>
              <a:t>m</a:t>
            </a:r>
            <a:r>
              <a:rPr dirty="0" sz="1800" spc="-55">
                <a:solidFill>
                  <a:srgbClr val="44546A"/>
                </a:solidFill>
                <a:latin typeface="Tahoma"/>
                <a:cs typeface="Tahoma"/>
              </a:rPr>
              <a:t>e</a:t>
            </a:r>
            <a:r>
              <a:rPr dirty="0" sz="1800" spc="-195">
                <a:solidFill>
                  <a:srgbClr val="44546A"/>
                </a:solidFill>
                <a:latin typeface="Tahoma"/>
                <a:cs typeface="Tahoma"/>
              </a:rPr>
              <a:t> </a:t>
            </a:r>
            <a:r>
              <a:rPr dirty="0" sz="1800" spc="10">
                <a:solidFill>
                  <a:srgbClr val="44546A"/>
                </a:solidFill>
                <a:latin typeface="Tahoma"/>
                <a:cs typeface="Tahoma"/>
              </a:rPr>
              <a:t>p</a:t>
            </a:r>
            <a:r>
              <a:rPr dirty="0" sz="1800" spc="-35">
                <a:solidFill>
                  <a:srgbClr val="44546A"/>
                </a:solidFill>
                <a:latin typeface="Tahoma"/>
                <a:cs typeface="Tahoma"/>
              </a:rPr>
              <a:t>a</a:t>
            </a:r>
            <a:r>
              <a:rPr dirty="0" sz="1800" spc="-85">
                <a:solidFill>
                  <a:srgbClr val="44546A"/>
                </a:solidFill>
                <a:latin typeface="Tahoma"/>
                <a:cs typeface="Tahoma"/>
              </a:rPr>
              <a:t>g</a:t>
            </a:r>
            <a:r>
              <a:rPr dirty="0" sz="1800" spc="35">
                <a:solidFill>
                  <a:srgbClr val="44546A"/>
                </a:solidFill>
                <a:latin typeface="Tahoma"/>
                <a:cs typeface="Tahoma"/>
              </a:rPr>
              <a:t>i</a:t>
            </a:r>
            <a:r>
              <a:rPr dirty="0" sz="1800" spc="-20">
                <a:solidFill>
                  <a:srgbClr val="44546A"/>
                </a:solidFill>
                <a:latin typeface="Tahoma"/>
                <a:cs typeface="Tahoma"/>
              </a:rPr>
              <a:t>n</a:t>
            </a:r>
            <a:r>
              <a:rPr dirty="0" sz="1800" spc="-30">
                <a:solidFill>
                  <a:srgbClr val="44546A"/>
                </a:solidFill>
                <a:latin typeface="Tahoma"/>
                <a:cs typeface="Tahoma"/>
              </a:rPr>
              <a:t>a  </a:t>
            </a:r>
            <a:r>
              <a:rPr dirty="0" sz="1800" spc="-325" b="1">
                <a:solidFill>
                  <a:srgbClr val="FF0000"/>
                </a:solidFill>
                <a:latin typeface="Tahoma"/>
                <a:cs typeface="Tahoma"/>
              </a:rPr>
              <a:t>W</a:t>
            </a:r>
            <a:r>
              <a:rPr dirty="0" sz="1800" spc="-100" b="1">
                <a:solidFill>
                  <a:srgbClr val="FF0000"/>
                </a:solidFill>
                <a:latin typeface="Tahoma"/>
                <a:cs typeface="Tahoma"/>
              </a:rPr>
              <a:t>i</a:t>
            </a:r>
            <a:r>
              <a:rPr dirty="0" sz="1800" spc="-90" b="1">
                <a:solidFill>
                  <a:srgbClr val="FF0000"/>
                </a:solidFill>
                <a:latin typeface="Tahoma"/>
                <a:cs typeface="Tahoma"/>
              </a:rPr>
              <a:t>k</a:t>
            </a:r>
            <a:r>
              <a:rPr dirty="0" sz="1800" spc="-50" b="1">
                <a:solidFill>
                  <a:srgbClr val="FF0000"/>
                </a:solidFill>
                <a:latin typeface="Tahoma"/>
                <a:cs typeface="Tahoma"/>
              </a:rPr>
              <a:t>i</a:t>
            </a:r>
            <a:r>
              <a:rPr dirty="0" sz="1800" spc="-100" b="1">
                <a:solidFill>
                  <a:srgbClr val="FF0000"/>
                </a:solidFill>
                <a:latin typeface="Tahoma"/>
                <a:cs typeface="Tahoma"/>
              </a:rPr>
              <a:t>p</a:t>
            </a:r>
            <a:r>
              <a:rPr dirty="0" sz="1800" spc="-140" b="1">
                <a:solidFill>
                  <a:srgbClr val="FF0000"/>
                </a:solidFill>
                <a:latin typeface="Tahoma"/>
                <a:cs typeface="Tahoma"/>
              </a:rPr>
              <a:t>e</a:t>
            </a:r>
            <a:r>
              <a:rPr dirty="0" sz="1800" spc="-100" b="1">
                <a:solidFill>
                  <a:srgbClr val="FF0000"/>
                </a:solidFill>
                <a:latin typeface="Tahoma"/>
                <a:cs typeface="Tahoma"/>
              </a:rPr>
              <a:t>d</a:t>
            </a:r>
            <a:r>
              <a:rPr dirty="0" sz="1800" spc="-50" b="1">
                <a:solidFill>
                  <a:srgbClr val="FF0000"/>
                </a:solidFill>
                <a:latin typeface="Tahoma"/>
                <a:cs typeface="Tahoma"/>
              </a:rPr>
              <a:t>i</a:t>
            </a:r>
            <a:r>
              <a:rPr dirty="0" sz="1800" spc="-130" b="1">
                <a:solidFill>
                  <a:srgbClr val="FF0000"/>
                </a:solidFill>
                <a:latin typeface="Tahoma"/>
                <a:cs typeface="Tahoma"/>
              </a:rPr>
              <a:t>a</a:t>
            </a:r>
            <a:r>
              <a:rPr dirty="0" sz="1800" spc="-105" b="1">
                <a:solidFill>
                  <a:srgbClr val="FF0000"/>
                </a:solidFill>
                <a:latin typeface="Tahoma"/>
                <a:cs typeface="Tahoma"/>
              </a:rPr>
              <a:t>:</a:t>
            </a:r>
            <a:r>
              <a:rPr dirty="0" sz="1800" spc="-180" b="1">
                <a:solidFill>
                  <a:srgbClr val="44546A"/>
                </a:solidFill>
                <a:latin typeface="Tahoma"/>
                <a:cs typeface="Tahoma"/>
              </a:rPr>
              <a:t>V</a:t>
            </a:r>
            <a:r>
              <a:rPr dirty="0" sz="1800" spc="-165" b="1">
                <a:solidFill>
                  <a:srgbClr val="44546A"/>
                </a:solidFill>
                <a:latin typeface="Tahoma"/>
                <a:cs typeface="Tahoma"/>
              </a:rPr>
              <a:t>e</a:t>
            </a:r>
            <a:r>
              <a:rPr dirty="0" sz="1800" spc="-55" b="1">
                <a:solidFill>
                  <a:srgbClr val="44546A"/>
                </a:solidFill>
                <a:latin typeface="Tahoma"/>
                <a:cs typeface="Tahoma"/>
              </a:rPr>
              <a:t>t</a:t>
            </a:r>
            <a:r>
              <a:rPr dirty="0" sz="1800" spc="-60" b="1">
                <a:solidFill>
                  <a:srgbClr val="44546A"/>
                </a:solidFill>
                <a:latin typeface="Tahoma"/>
                <a:cs typeface="Tahoma"/>
              </a:rPr>
              <a:t>r</a:t>
            </a:r>
            <a:r>
              <a:rPr dirty="0" sz="1800" spc="-50" b="1">
                <a:solidFill>
                  <a:srgbClr val="44546A"/>
                </a:solidFill>
                <a:latin typeface="Tahoma"/>
                <a:cs typeface="Tahoma"/>
              </a:rPr>
              <a:t>i</a:t>
            </a:r>
            <a:r>
              <a:rPr dirty="0" sz="1800" spc="-120" b="1">
                <a:solidFill>
                  <a:srgbClr val="44546A"/>
                </a:solidFill>
                <a:latin typeface="Tahoma"/>
                <a:cs typeface="Tahoma"/>
              </a:rPr>
              <a:t>n</a:t>
            </a:r>
            <a:r>
              <a:rPr dirty="0" sz="1800" spc="-130" b="1">
                <a:solidFill>
                  <a:srgbClr val="44546A"/>
                </a:solidFill>
                <a:latin typeface="Tahoma"/>
                <a:cs typeface="Tahoma"/>
              </a:rPr>
              <a:t>a</a:t>
            </a:r>
            <a:r>
              <a:rPr dirty="0" sz="1800" spc="-165" b="1">
                <a:solidFill>
                  <a:srgbClr val="44546A"/>
                </a:solidFill>
                <a:latin typeface="Tahoma"/>
                <a:cs typeface="Tahoma"/>
              </a:rPr>
              <a:t> </a:t>
            </a:r>
            <a:r>
              <a:rPr dirty="0" sz="1800" spc="-120" b="1">
                <a:latin typeface="Tahoma"/>
                <a:cs typeface="Tahoma"/>
              </a:rPr>
              <a:t>p</a:t>
            </a:r>
            <a:r>
              <a:rPr dirty="0" sz="1800" spc="-120" b="1">
                <a:latin typeface="Tahoma"/>
                <a:cs typeface="Tahoma"/>
              </a:rPr>
              <a:t>e</a:t>
            </a:r>
            <a:r>
              <a:rPr dirty="0" sz="1800" spc="-65" b="1">
                <a:latin typeface="Tahoma"/>
                <a:cs typeface="Tahoma"/>
              </a:rPr>
              <a:t>r</a:t>
            </a:r>
            <a:r>
              <a:rPr dirty="0" sz="1800" spc="-160" b="1">
                <a:latin typeface="Tahoma"/>
                <a:cs typeface="Tahoma"/>
              </a:rPr>
              <a:t> </a:t>
            </a:r>
            <a:r>
              <a:rPr dirty="0" sz="1800" spc="-50" b="1">
                <a:latin typeface="Tahoma"/>
                <a:cs typeface="Tahoma"/>
              </a:rPr>
              <a:t>i</a:t>
            </a:r>
            <a:r>
              <a:rPr dirty="0" sz="1800" spc="-30" b="1">
                <a:latin typeface="Tahoma"/>
                <a:cs typeface="Tahoma"/>
              </a:rPr>
              <a:t>l</a:t>
            </a:r>
            <a:r>
              <a:rPr dirty="0" sz="1800" spc="-160" b="1">
                <a:latin typeface="Tahoma"/>
                <a:cs typeface="Tahoma"/>
              </a:rPr>
              <a:t> </a:t>
            </a:r>
            <a:r>
              <a:rPr dirty="0" sz="1800" spc="-175" b="1">
                <a:latin typeface="Tahoma"/>
                <a:cs typeface="Tahoma"/>
              </a:rPr>
              <a:t>N</a:t>
            </a:r>
            <a:r>
              <a:rPr dirty="0" sz="1800" spc="-140" b="1">
                <a:latin typeface="Tahoma"/>
                <a:cs typeface="Tahoma"/>
              </a:rPr>
              <a:t>S</a:t>
            </a:r>
            <a:r>
              <a:rPr dirty="0" sz="1800" spc="-155" b="1">
                <a:latin typeface="Tahoma"/>
                <a:cs typeface="Tahoma"/>
              </a:rPr>
              <a:t> </a:t>
            </a:r>
            <a:r>
              <a:rPr dirty="0" sz="1800" spc="-380" b="1">
                <a:latin typeface="Tahoma"/>
                <a:cs typeface="Tahoma"/>
              </a:rPr>
              <a:t>W</a:t>
            </a:r>
            <a:r>
              <a:rPr dirty="0" sz="1800" spc="-50" b="1">
                <a:latin typeface="Tahoma"/>
                <a:cs typeface="Tahoma"/>
              </a:rPr>
              <a:t>i</a:t>
            </a:r>
            <a:r>
              <a:rPr dirty="0" sz="1800" spc="-90" b="1">
                <a:latin typeface="Tahoma"/>
                <a:cs typeface="Tahoma"/>
              </a:rPr>
              <a:t>k</a:t>
            </a:r>
            <a:r>
              <a:rPr dirty="0" sz="1800" spc="-50" b="1">
                <a:latin typeface="Tahoma"/>
                <a:cs typeface="Tahoma"/>
              </a:rPr>
              <a:t>i</a:t>
            </a:r>
            <a:r>
              <a:rPr dirty="0" sz="1800" spc="-120" b="1">
                <a:latin typeface="Tahoma"/>
                <a:cs typeface="Tahoma"/>
              </a:rPr>
              <a:t>p</a:t>
            </a:r>
            <a:r>
              <a:rPr dirty="0" sz="1800" spc="-120" b="1">
                <a:latin typeface="Tahoma"/>
                <a:cs typeface="Tahoma"/>
              </a:rPr>
              <a:t>e</a:t>
            </a:r>
            <a:r>
              <a:rPr dirty="0" sz="1800" spc="-95" b="1">
                <a:latin typeface="Tahoma"/>
                <a:cs typeface="Tahoma"/>
              </a:rPr>
              <a:t>d</a:t>
            </a:r>
            <a:r>
              <a:rPr dirty="0" sz="1800" spc="-50" b="1">
                <a:latin typeface="Tahoma"/>
                <a:cs typeface="Tahoma"/>
              </a:rPr>
              <a:t>i</a:t>
            </a:r>
            <a:r>
              <a:rPr dirty="0" sz="1800" spc="-85" b="1">
                <a:latin typeface="Tahoma"/>
                <a:cs typeface="Tahoma"/>
              </a:rPr>
              <a:t>a  </a:t>
            </a:r>
            <a:r>
              <a:rPr dirty="0" sz="1800" spc="-210" b="1">
                <a:solidFill>
                  <a:srgbClr val="44546A"/>
                </a:solidFill>
                <a:latin typeface="Tahoma"/>
                <a:cs typeface="Tahoma"/>
              </a:rPr>
              <a:t>M</a:t>
            </a:r>
            <a:r>
              <a:rPr dirty="0" sz="1800" spc="-145" b="1">
                <a:solidFill>
                  <a:srgbClr val="44546A"/>
                </a:solidFill>
                <a:latin typeface="Tahoma"/>
                <a:cs typeface="Tahoma"/>
              </a:rPr>
              <a:t>e</a:t>
            </a:r>
            <a:r>
              <a:rPr dirty="0" sz="1800" spc="-60" b="1">
                <a:solidFill>
                  <a:srgbClr val="44546A"/>
                </a:solidFill>
                <a:latin typeface="Tahoma"/>
                <a:cs typeface="Tahoma"/>
              </a:rPr>
              <a:t>r</a:t>
            </a:r>
            <a:r>
              <a:rPr dirty="0" sz="1800" spc="-105" b="1">
                <a:solidFill>
                  <a:srgbClr val="44546A"/>
                </a:solidFill>
                <a:latin typeface="Tahoma"/>
                <a:cs typeface="Tahoma"/>
              </a:rPr>
              <a:t>c</a:t>
            </a:r>
            <a:r>
              <a:rPr dirty="0" sz="1800" spc="-130" b="1">
                <a:solidFill>
                  <a:srgbClr val="44546A"/>
                </a:solidFill>
                <a:latin typeface="Tahoma"/>
                <a:cs typeface="Tahoma"/>
              </a:rPr>
              <a:t>u</a:t>
            </a:r>
            <a:r>
              <a:rPr dirty="0" sz="1800" spc="-60" b="1">
                <a:solidFill>
                  <a:srgbClr val="44546A"/>
                </a:solidFill>
                <a:latin typeface="Tahoma"/>
                <a:cs typeface="Tahoma"/>
              </a:rPr>
              <a:t>r</a:t>
            </a:r>
            <a:r>
              <a:rPr dirty="0" sz="1800" spc="-50" b="1">
                <a:solidFill>
                  <a:srgbClr val="44546A"/>
                </a:solidFill>
                <a:latin typeface="Tahoma"/>
                <a:cs typeface="Tahoma"/>
              </a:rPr>
              <a:t>i</a:t>
            </a:r>
            <a:r>
              <a:rPr dirty="0" sz="1800" spc="-114" b="1">
                <a:solidFill>
                  <a:srgbClr val="44546A"/>
                </a:solidFill>
                <a:latin typeface="Tahoma"/>
                <a:cs typeface="Tahoma"/>
              </a:rPr>
              <a:t>o</a:t>
            </a:r>
            <a:r>
              <a:rPr dirty="0" sz="1800" spc="-155" b="1">
                <a:solidFill>
                  <a:srgbClr val="44546A"/>
                </a:solidFill>
                <a:latin typeface="Tahoma"/>
                <a:cs typeface="Tahoma"/>
              </a:rPr>
              <a:t> </a:t>
            </a:r>
            <a:r>
              <a:rPr dirty="0" sz="1800" spc="-120" b="1">
                <a:latin typeface="Tahoma"/>
                <a:cs typeface="Tahoma"/>
              </a:rPr>
              <a:t>p</a:t>
            </a:r>
            <a:r>
              <a:rPr dirty="0" sz="1800" spc="-120" b="1">
                <a:latin typeface="Tahoma"/>
                <a:cs typeface="Tahoma"/>
              </a:rPr>
              <a:t>e</a:t>
            </a:r>
            <a:r>
              <a:rPr dirty="0" sz="1800" spc="-65" b="1">
                <a:latin typeface="Tahoma"/>
                <a:cs typeface="Tahoma"/>
              </a:rPr>
              <a:t>r</a:t>
            </a:r>
            <a:r>
              <a:rPr dirty="0" sz="1800" spc="-160" b="1">
                <a:latin typeface="Tahoma"/>
                <a:cs typeface="Tahoma"/>
              </a:rPr>
              <a:t> </a:t>
            </a:r>
            <a:r>
              <a:rPr dirty="0" sz="1800" spc="-50" b="1">
                <a:latin typeface="Tahoma"/>
                <a:cs typeface="Tahoma"/>
              </a:rPr>
              <a:t>i</a:t>
            </a:r>
            <a:r>
              <a:rPr dirty="0" sz="1800" spc="-30" b="1">
                <a:latin typeface="Tahoma"/>
                <a:cs typeface="Tahoma"/>
              </a:rPr>
              <a:t>l</a:t>
            </a:r>
            <a:r>
              <a:rPr dirty="0" sz="1800" spc="-160" b="1">
                <a:latin typeface="Tahoma"/>
                <a:cs typeface="Tahoma"/>
              </a:rPr>
              <a:t> </a:t>
            </a:r>
            <a:r>
              <a:rPr dirty="0" sz="1800" spc="-175" b="1">
                <a:latin typeface="Tahoma"/>
                <a:cs typeface="Tahoma"/>
              </a:rPr>
              <a:t>N</a:t>
            </a:r>
            <a:r>
              <a:rPr dirty="0" sz="1800" spc="-130" b="1">
                <a:latin typeface="Tahoma"/>
                <a:cs typeface="Tahoma"/>
              </a:rPr>
              <a:t>S</a:t>
            </a:r>
            <a:r>
              <a:rPr dirty="0" sz="1800" spc="-200" b="1">
                <a:latin typeface="Tahoma"/>
                <a:cs typeface="Tahoma"/>
              </a:rPr>
              <a:t>0</a:t>
            </a:r>
            <a:endParaRPr sz="1800">
              <a:latin typeface="Tahoma"/>
              <a:cs typeface="Tahoma"/>
            </a:endParaRPr>
          </a:p>
          <a:p>
            <a:pPr algn="ctr" marR="123825">
              <a:lnSpc>
                <a:spcPct val="100000"/>
              </a:lnSpc>
              <a:spcBef>
                <a:spcPts val="1350"/>
              </a:spcBef>
            </a:pPr>
            <a:r>
              <a:rPr dirty="0" sz="1100" spc="-5">
                <a:solidFill>
                  <a:srgbClr val="FF0000"/>
                </a:solidFill>
                <a:latin typeface="Calibri"/>
                <a:cs typeface="Calibri"/>
              </a:rPr>
              <a:t>Namespace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11286"/>
            <a:ext cx="9143432" cy="18711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47558" y="216915"/>
            <a:ext cx="325056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95"/>
              <a:t>Us</a:t>
            </a:r>
            <a:r>
              <a:rPr dirty="0" spc="-275"/>
              <a:t>o</a:t>
            </a:r>
            <a:r>
              <a:rPr dirty="0" spc="-380"/>
              <a:t> </a:t>
            </a:r>
            <a:r>
              <a:rPr dirty="0" spc="-240"/>
              <a:t>d</a:t>
            </a:r>
            <a:r>
              <a:rPr dirty="0" spc="-260"/>
              <a:t>e</a:t>
            </a:r>
            <a:r>
              <a:rPr dirty="0" spc="-135"/>
              <a:t>l</a:t>
            </a:r>
            <a:r>
              <a:rPr dirty="0" spc="-75"/>
              <a:t>l</a:t>
            </a:r>
            <a:r>
              <a:rPr dirty="0" spc="-305"/>
              <a:t>e</a:t>
            </a:r>
            <a:r>
              <a:rPr dirty="0" spc="-385"/>
              <a:t> </a:t>
            </a:r>
            <a:r>
              <a:rPr dirty="0" spc="-175"/>
              <a:t>f</a:t>
            </a:r>
            <a:r>
              <a:rPr dirty="0" spc="-260"/>
              <a:t>o</a:t>
            </a:r>
            <a:r>
              <a:rPr dirty="0" spc="-280"/>
              <a:t>n</a:t>
            </a:r>
            <a:r>
              <a:rPr dirty="0" spc="-145"/>
              <a:t>t</a:t>
            </a:r>
            <a:r>
              <a:rPr dirty="0" spc="-105"/>
              <a:t>i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40402" y="1772411"/>
            <a:ext cx="7926705" cy="15722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57150">
              <a:lnSpc>
                <a:spcPct val="100000"/>
              </a:lnSpc>
              <a:spcBef>
                <a:spcPts val="100"/>
              </a:spcBef>
            </a:pPr>
            <a:r>
              <a:rPr dirty="0" sz="2000" spc="-65">
                <a:latin typeface="Tahoma"/>
                <a:cs typeface="Tahoma"/>
              </a:rPr>
              <a:t>Qu</a:t>
            </a:r>
            <a:r>
              <a:rPr dirty="0" sz="2000" spc="-55">
                <a:latin typeface="Tahoma"/>
                <a:cs typeface="Tahoma"/>
              </a:rPr>
              <a:t>a</a:t>
            </a:r>
            <a:r>
              <a:rPr dirty="0" sz="2000" spc="-35">
                <a:latin typeface="Tahoma"/>
                <a:cs typeface="Tahoma"/>
              </a:rPr>
              <a:t>n</a:t>
            </a:r>
            <a:r>
              <a:rPr dirty="0" sz="2000">
                <a:latin typeface="Tahoma"/>
                <a:cs typeface="Tahoma"/>
              </a:rPr>
              <a:t>d</a:t>
            </a:r>
            <a:r>
              <a:rPr dirty="0" sz="2000" spc="-5">
                <a:latin typeface="Tahoma"/>
                <a:cs typeface="Tahoma"/>
              </a:rPr>
              <a:t>o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60">
                <a:latin typeface="Tahoma"/>
                <a:cs typeface="Tahoma"/>
              </a:rPr>
              <a:t>s</a:t>
            </a:r>
            <a:r>
              <a:rPr dirty="0" sz="2000" spc="-15">
                <a:latin typeface="Tahoma"/>
                <a:cs typeface="Tahoma"/>
              </a:rPr>
              <a:t>c</a:t>
            </a:r>
            <a:r>
              <a:rPr dirty="0" sz="2000" spc="-40">
                <a:latin typeface="Tahoma"/>
                <a:cs typeface="Tahoma"/>
              </a:rPr>
              <a:t>r</a:t>
            </a:r>
            <a:r>
              <a:rPr dirty="0" sz="2000" spc="25">
                <a:latin typeface="Tahoma"/>
                <a:cs typeface="Tahoma"/>
              </a:rPr>
              <a:t>i</a:t>
            </a:r>
            <a:r>
              <a:rPr dirty="0" sz="2000" spc="-65">
                <a:latin typeface="Tahoma"/>
                <a:cs typeface="Tahoma"/>
              </a:rPr>
              <a:t>v</a:t>
            </a:r>
            <a:r>
              <a:rPr dirty="0" sz="2000" spc="25">
                <a:latin typeface="Tahoma"/>
                <a:cs typeface="Tahoma"/>
              </a:rPr>
              <a:t>i</a:t>
            </a:r>
            <a:r>
              <a:rPr dirty="0" sz="2000" spc="-55">
                <a:latin typeface="Tahoma"/>
                <a:cs typeface="Tahoma"/>
              </a:rPr>
              <a:t>a</a:t>
            </a:r>
            <a:r>
              <a:rPr dirty="0" sz="2000" spc="-35">
                <a:latin typeface="Tahoma"/>
                <a:cs typeface="Tahoma"/>
              </a:rPr>
              <a:t>m</a:t>
            </a:r>
            <a:r>
              <a:rPr dirty="0" sz="2000" spc="-5">
                <a:latin typeface="Tahoma"/>
                <a:cs typeface="Tahoma"/>
              </a:rPr>
              <a:t>o</a:t>
            </a:r>
            <a:r>
              <a:rPr dirty="0" sz="2000" spc="-225">
                <a:latin typeface="Tahoma"/>
                <a:cs typeface="Tahoma"/>
              </a:rPr>
              <a:t> </a:t>
            </a:r>
            <a:r>
              <a:rPr dirty="0" sz="2000" spc="-60">
                <a:latin typeface="Tahoma"/>
                <a:cs typeface="Tahoma"/>
              </a:rPr>
              <a:t>s</a:t>
            </a:r>
            <a:r>
              <a:rPr dirty="0" sz="2000" spc="-30">
                <a:latin typeface="Tahoma"/>
                <a:cs typeface="Tahoma"/>
              </a:rPr>
              <a:t>u</a:t>
            </a:r>
            <a:r>
              <a:rPr dirty="0" sz="2000" spc="-229">
                <a:latin typeface="Tahoma"/>
                <a:cs typeface="Tahoma"/>
              </a:rPr>
              <a:t> </a:t>
            </a:r>
            <a:r>
              <a:rPr dirty="0" sz="2000" spc="-235">
                <a:latin typeface="Tahoma"/>
                <a:cs typeface="Tahoma"/>
              </a:rPr>
              <a:t>W</a:t>
            </a:r>
            <a:r>
              <a:rPr dirty="0" sz="2000" spc="25">
                <a:latin typeface="Tahoma"/>
                <a:cs typeface="Tahoma"/>
              </a:rPr>
              <a:t>i</a:t>
            </a:r>
            <a:r>
              <a:rPr dirty="0" sz="2000" spc="10">
                <a:latin typeface="Tahoma"/>
                <a:cs typeface="Tahoma"/>
              </a:rPr>
              <a:t>k</a:t>
            </a:r>
            <a:r>
              <a:rPr dirty="0" sz="2000" spc="-5">
                <a:latin typeface="Tahoma"/>
                <a:cs typeface="Tahoma"/>
              </a:rPr>
              <a:t>i</a:t>
            </a:r>
            <a:r>
              <a:rPr dirty="0" sz="2000">
                <a:latin typeface="Tahoma"/>
                <a:cs typeface="Tahoma"/>
              </a:rPr>
              <a:t>p</a:t>
            </a:r>
            <a:r>
              <a:rPr dirty="0" sz="2000" spc="-75">
                <a:latin typeface="Tahoma"/>
                <a:cs typeface="Tahoma"/>
              </a:rPr>
              <a:t>e</a:t>
            </a:r>
            <a:r>
              <a:rPr dirty="0" sz="2000">
                <a:latin typeface="Tahoma"/>
                <a:cs typeface="Tahoma"/>
              </a:rPr>
              <a:t>d</a:t>
            </a:r>
            <a:r>
              <a:rPr dirty="0" sz="2000" spc="25">
                <a:latin typeface="Tahoma"/>
                <a:cs typeface="Tahoma"/>
              </a:rPr>
              <a:t>i</a:t>
            </a:r>
            <a:r>
              <a:rPr dirty="0" sz="2000" spc="-45">
                <a:latin typeface="Tahoma"/>
                <a:cs typeface="Tahoma"/>
              </a:rPr>
              <a:t>a</a:t>
            </a:r>
            <a:endParaRPr sz="20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500">
              <a:latin typeface="Tahoma"/>
              <a:cs typeface="Tahoma"/>
            </a:endParaRPr>
          </a:p>
          <a:p>
            <a:pPr marL="5236845">
              <a:lnSpc>
                <a:spcPts val="2005"/>
              </a:lnSpc>
              <a:spcBef>
                <a:spcPts val="2030"/>
              </a:spcBef>
            </a:pPr>
            <a:r>
              <a:rPr dirty="0" sz="1800" spc="-145">
                <a:latin typeface="Tahoma"/>
                <a:cs typeface="Tahoma"/>
              </a:rPr>
              <a:t>[[</a:t>
            </a:r>
            <a:r>
              <a:rPr dirty="0" sz="1800" spc="-85">
                <a:latin typeface="Tahoma"/>
                <a:cs typeface="Tahoma"/>
              </a:rPr>
              <a:t>Wi</a:t>
            </a:r>
            <a:r>
              <a:rPr dirty="0" sz="1800" spc="-5">
                <a:latin typeface="Tahoma"/>
                <a:cs typeface="Tahoma"/>
              </a:rPr>
              <a:t>k</a:t>
            </a:r>
            <a:r>
              <a:rPr dirty="0" sz="1800" spc="35">
                <a:latin typeface="Tahoma"/>
                <a:cs typeface="Tahoma"/>
              </a:rPr>
              <a:t>i</a:t>
            </a:r>
            <a:r>
              <a:rPr dirty="0" sz="1800" spc="10">
                <a:latin typeface="Tahoma"/>
                <a:cs typeface="Tahoma"/>
              </a:rPr>
              <a:t>p</a:t>
            </a:r>
            <a:r>
              <a:rPr dirty="0" sz="1800" spc="-50">
                <a:latin typeface="Tahoma"/>
                <a:cs typeface="Tahoma"/>
              </a:rPr>
              <a:t>e</a:t>
            </a:r>
            <a:r>
              <a:rPr dirty="0" sz="1800" spc="10">
                <a:latin typeface="Tahoma"/>
                <a:cs typeface="Tahoma"/>
              </a:rPr>
              <a:t>d</a:t>
            </a:r>
            <a:r>
              <a:rPr dirty="0" sz="1800" spc="35">
                <a:latin typeface="Tahoma"/>
                <a:cs typeface="Tahoma"/>
              </a:rPr>
              <a:t>i</a:t>
            </a:r>
            <a:r>
              <a:rPr dirty="0" sz="1800" spc="-40">
                <a:latin typeface="Tahoma"/>
                <a:cs typeface="Tahoma"/>
              </a:rPr>
              <a:t>a</a:t>
            </a:r>
            <a:r>
              <a:rPr dirty="0" sz="1800" spc="-190">
                <a:latin typeface="Tahoma"/>
                <a:cs typeface="Tahoma"/>
              </a:rPr>
              <a:t>:</a:t>
            </a:r>
            <a:r>
              <a:rPr dirty="0" sz="1800" spc="-10">
                <a:latin typeface="Tahoma"/>
                <a:cs typeface="Tahoma"/>
              </a:rPr>
              <a:t>U</a:t>
            </a:r>
            <a:r>
              <a:rPr dirty="0" sz="1800" spc="-45">
                <a:latin typeface="Tahoma"/>
                <a:cs typeface="Tahoma"/>
              </a:rPr>
              <a:t>s</a:t>
            </a:r>
            <a:r>
              <a:rPr dirty="0" sz="1800" spc="-5">
                <a:latin typeface="Tahoma"/>
                <a:cs typeface="Tahoma"/>
              </a:rPr>
              <a:t>o</a:t>
            </a:r>
            <a:r>
              <a:rPr dirty="0" sz="1800" spc="-190">
                <a:latin typeface="Tahoma"/>
                <a:cs typeface="Tahoma"/>
              </a:rPr>
              <a:t> </a:t>
            </a:r>
            <a:r>
              <a:rPr dirty="0" sz="1800" spc="-20">
                <a:latin typeface="Tahoma"/>
                <a:cs typeface="Tahoma"/>
              </a:rPr>
              <a:t>d</a:t>
            </a:r>
            <a:r>
              <a:rPr dirty="0" sz="1800" spc="-20">
                <a:latin typeface="Tahoma"/>
                <a:cs typeface="Tahoma"/>
              </a:rPr>
              <a:t>e</a:t>
            </a:r>
            <a:r>
              <a:rPr dirty="0" sz="1800" spc="45">
                <a:latin typeface="Tahoma"/>
                <a:cs typeface="Tahoma"/>
              </a:rPr>
              <a:t>ll</a:t>
            </a:r>
            <a:r>
              <a:rPr dirty="0" sz="1800" spc="-55">
                <a:latin typeface="Tahoma"/>
                <a:cs typeface="Tahoma"/>
              </a:rPr>
              <a:t>e</a:t>
            </a:r>
            <a:r>
              <a:rPr dirty="0" sz="1800" spc="-200">
                <a:latin typeface="Tahoma"/>
                <a:cs typeface="Tahoma"/>
              </a:rPr>
              <a:t> </a:t>
            </a:r>
            <a:r>
              <a:rPr dirty="0" sz="1800" spc="-55">
                <a:latin typeface="Tahoma"/>
                <a:cs typeface="Tahoma"/>
              </a:rPr>
              <a:t>f</a:t>
            </a:r>
            <a:r>
              <a:rPr dirty="0" sz="1800" spc="5">
                <a:latin typeface="Tahoma"/>
                <a:cs typeface="Tahoma"/>
              </a:rPr>
              <a:t>o</a:t>
            </a:r>
            <a:r>
              <a:rPr dirty="0" sz="1800" spc="-20">
                <a:latin typeface="Tahoma"/>
                <a:cs typeface="Tahoma"/>
              </a:rPr>
              <a:t>n</a:t>
            </a:r>
            <a:r>
              <a:rPr dirty="0" sz="1800" spc="5">
                <a:latin typeface="Tahoma"/>
                <a:cs typeface="Tahoma"/>
              </a:rPr>
              <a:t>t</a:t>
            </a:r>
            <a:r>
              <a:rPr dirty="0" sz="1800" spc="35">
                <a:latin typeface="Tahoma"/>
                <a:cs typeface="Tahoma"/>
              </a:rPr>
              <a:t>i</a:t>
            </a:r>
            <a:r>
              <a:rPr dirty="0" sz="1800" spc="-145">
                <a:latin typeface="Tahoma"/>
                <a:cs typeface="Tahoma"/>
              </a:rPr>
              <a:t>]]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ts val="2725"/>
              </a:lnSpc>
            </a:pPr>
            <a:r>
              <a:rPr dirty="0" sz="2400" spc="-85">
                <a:latin typeface="Tahoma"/>
                <a:cs typeface="Tahoma"/>
              </a:rPr>
              <a:t>Dob</a:t>
            </a:r>
            <a:r>
              <a:rPr dirty="0" sz="2400" spc="-30">
                <a:latin typeface="Tahoma"/>
                <a:cs typeface="Tahoma"/>
              </a:rPr>
              <a:t>b</a:t>
            </a:r>
            <a:r>
              <a:rPr dirty="0" sz="2400" spc="20">
                <a:latin typeface="Tahoma"/>
                <a:cs typeface="Tahoma"/>
              </a:rPr>
              <a:t>i</a:t>
            </a:r>
            <a:r>
              <a:rPr dirty="0" sz="2400" spc="-80">
                <a:latin typeface="Tahoma"/>
                <a:cs typeface="Tahoma"/>
              </a:rPr>
              <a:t>a</a:t>
            </a:r>
            <a:r>
              <a:rPr dirty="0" sz="2400" spc="-75">
                <a:latin typeface="Tahoma"/>
                <a:cs typeface="Tahoma"/>
              </a:rPr>
              <a:t>m</a:t>
            </a:r>
            <a:r>
              <a:rPr dirty="0" sz="2400" spc="-5">
                <a:latin typeface="Tahoma"/>
                <a:cs typeface="Tahoma"/>
              </a:rPr>
              <a:t>o</a:t>
            </a:r>
            <a:r>
              <a:rPr dirty="0" sz="2400" spc="-305">
                <a:latin typeface="Tahoma"/>
                <a:cs typeface="Tahoma"/>
              </a:rPr>
              <a:t> </a:t>
            </a:r>
            <a:r>
              <a:rPr dirty="0" sz="2400" spc="-160" b="1">
                <a:latin typeface="Tahoma"/>
                <a:cs typeface="Tahoma"/>
              </a:rPr>
              <a:t>c</a:t>
            </a:r>
            <a:r>
              <a:rPr dirty="0" sz="2400" spc="-95" b="1">
                <a:latin typeface="Tahoma"/>
                <a:cs typeface="Tahoma"/>
              </a:rPr>
              <a:t>i</a:t>
            </a:r>
            <a:r>
              <a:rPr dirty="0" sz="2400" spc="-100" b="1">
                <a:latin typeface="Tahoma"/>
                <a:cs typeface="Tahoma"/>
              </a:rPr>
              <a:t>t</a:t>
            </a:r>
            <a:r>
              <a:rPr dirty="0" sz="2400" spc="-204" b="1">
                <a:latin typeface="Tahoma"/>
                <a:cs typeface="Tahoma"/>
              </a:rPr>
              <a:t>a</a:t>
            </a:r>
            <a:r>
              <a:rPr dirty="0" sz="2400" spc="-110" b="1">
                <a:latin typeface="Tahoma"/>
                <a:cs typeface="Tahoma"/>
              </a:rPr>
              <a:t>r</a:t>
            </a:r>
            <a:r>
              <a:rPr dirty="0" sz="2400" spc="-185" b="1">
                <a:latin typeface="Tahoma"/>
                <a:cs typeface="Tahoma"/>
              </a:rPr>
              <a:t>e</a:t>
            </a:r>
            <a:r>
              <a:rPr dirty="0" sz="2400" spc="-250" b="1">
                <a:latin typeface="Tahoma"/>
                <a:cs typeface="Tahoma"/>
              </a:rPr>
              <a:t> </a:t>
            </a:r>
            <a:r>
              <a:rPr dirty="0" sz="2400" spc="-55" b="1">
                <a:latin typeface="Tahoma"/>
                <a:cs typeface="Tahoma"/>
              </a:rPr>
              <a:t>l</a:t>
            </a:r>
            <a:r>
              <a:rPr dirty="0" sz="2400" spc="-185" b="1">
                <a:latin typeface="Tahoma"/>
                <a:cs typeface="Tahoma"/>
              </a:rPr>
              <a:t>e</a:t>
            </a:r>
            <a:r>
              <a:rPr dirty="0" sz="2400" spc="-250" b="1">
                <a:latin typeface="Tahoma"/>
                <a:cs typeface="Tahoma"/>
              </a:rPr>
              <a:t> </a:t>
            </a:r>
            <a:r>
              <a:rPr dirty="0" sz="2400" spc="-120" b="1">
                <a:latin typeface="Tahoma"/>
                <a:cs typeface="Tahoma"/>
              </a:rPr>
              <a:t>f</a:t>
            </a:r>
            <a:r>
              <a:rPr dirty="0" sz="2400" spc="-170" b="1">
                <a:latin typeface="Tahoma"/>
                <a:cs typeface="Tahoma"/>
              </a:rPr>
              <a:t>o</a:t>
            </a:r>
            <a:r>
              <a:rPr dirty="0" sz="2400" spc="-190" b="1">
                <a:latin typeface="Tahoma"/>
                <a:cs typeface="Tahoma"/>
              </a:rPr>
              <a:t>n</a:t>
            </a:r>
            <a:r>
              <a:rPr dirty="0" sz="2400" spc="-100" b="1">
                <a:latin typeface="Tahoma"/>
                <a:cs typeface="Tahoma"/>
              </a:rPr>
              <a:t>t</a:t>
            </a:r>
            <a:r>
              <a:rPr dirty="0" sz="2400" spc="-85" b="1">
                <a:latin typeface="Tahoma"/>
                <a:cs typeface="Tahoma"/>
              </a:rPr>
              <a:t>i</a:t>
            </a:r>
            <a:r>
              <a:rPr dirty="0" sz="2400" spc="310">
                <a:latin typeface="Tahoma"/>
                <a:cs typeface="Tahoma"/>
              </a:rPr>
              <a:t>…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0402" y="3754628"/>
            <a:ext cx="225044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310">
                <a:latin typeface="Tahoma"/>
                <a:cs typeface="Tahoma"/>
              </a:rPr>
              <a:t>…</a:t>
            </a:r>
            <a:r>
              <a:rPr dirty="0" sz="2400" spc="-315">
                <a:latin typeface="Tahoma"/>
                <a:cs typeface="Tahoma"/>
              </a:rPr>
              <a:t> </a:t>
            </a:r>
            <a:r>
              <a:rPr dirty="0" sz="2400" spc="-90">
                <a:latin typeface="Tahoma"/>
                <a:cs typeface="Tahoma"/>
              </a:rPr>
              <a:t>s</a:t>
            </a:r>
            <a:r>
              <a:rPr dirty="0" sz="2400" spc="-95">
                <a:latin typeface="Tahoma"/>
                <a:cs typeface="Tahoma"/>
              </a:rPr>
              <a:t>e</a:t>
            </a:r>
            <a:r>
              <a:rPr dirty="0" sz="2400" spc="-60">
                <a:latin typeface="Tahoma"/>
                <a:cs typeface="Tahoma"/>
              </a:rPr>
              <a:t>n</a:t>
            </a:r>
            <a:r>
              <a:rPr dirty="0" sz="2400" spc="-75">
                <a:latin typeface="Tahoma"/>
                <a:cs typeface="Tahoma"/>
              </a:rPr>
              <a:t>z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-300">
                <a:latin typeface="Tahoma"/>
                <a:cs typeface="Tahoma"/>
              </a:rPr>
              <a:t> </a:t>
            </a:r>
            <a:r>
              <a:rPr dirty="0" sz="2400" spc="-35">
                <a:latin typeface="Tahoma"/>
                <a:cs typeface="Tahoma"/>
              </a:rPr>
              <a:t>c</a:t>
            </a:r>
            <a:r>
              <a:rPr dirty="0" sz="2400" spc="-35">
                <a:latin typeface="Tahoma"/>
                <a:cs typeface="Tahoma"/>
              </a:rPr>
              <a:t>o</a:t>
            </a:r>
            <a:r>
              <a:rPr dirty="0" sz="2400" spc="-15">
                <a:latin typeface="Tahoma"/>
                <a:cs typeface="Tahoma"/>
              </a:rPr>
              <a:t>p</a:t>
            </a:r>
            <a:r>
              <a:rPr dirty="0" sz="2400" spc="20">
                <a:latin typeface="Tahoma"/>
                <a:cs typeface="Tahoma"/>
              </a:rPr>
              <a:t>i</a:t>
            </a:r>
            <a:r>
              <a:rPr dirty="0" sz="2400" spc="-80">
                <a:latin typeface="Tahoma"/>
                <a:cs typeface="Tahoma"/>
              </a:rPr>
              <a:t>a</a:t>
            </a:r>
            <a:r>
              <a:rPr dirty="0" sz="2400" spc="-60">
                <a:latin typeface="Tahoma"/>
                <a:cs typeface="Tahoma"/>
              </a:rPr>
              <a:t>r</a:t>
            </a:r>
            <a:r>
              <a:rPr dirty="0" sz="2400" spc="45">
                <a:latin typeface="Tahoma"/>
                <a:cs typeface="Tahoma"/>
              </a:rPr>
              <a:t>l</a:t>
            </a:r>
            <a:r>
              <a:rPr dirty="0" sz="2400" spc="-95">
                <a:latin typeface="Tahoma"/>
                <a:cs typeface="Tahoma"/>
              </a:rPr>
              <a:t>e</a:t>
            </a:r>
            <a:r>
              <a:rPr dirty="0" sz="2400" spc="-105">
                <a:latin typeface="Tahoma"/>
                <a:cs typeface="Tahoma"/>
              </a:rPr>
              <a:t>!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19224" y="3440683"/>
            <a:ext cx="2849245" cy="568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135"/>
              </a:lnSpc>
              <a:spcBef>
                <a:spcPts val="100"/>
              </a:spcBef>
            </a:pPr>
            <a:r>
              <a:rPr dirty="0" sz="1800" spc="-145">
                <a:latin typeface="Tahoma"/>
                <a:cs typeface="Tahoma"/>
              </a:rPr>
              <a:t>[[</a:t>
            </a:r>
            <a:r>
              <a:rPr dirty="0" sz="1800" spc="-30">
                <a:latin typeface="Tahoma"/>
                <a:cs typeface="Tahoma"/>
              </a:rPr>
              <a:t>Ai</a:t>
            </a:r>
            <a:r>
              <a:rPr dirty="0" sz="1800" spc="-10">
                <a:latin typeface="Tahoma"/>
                <a:cs typeface="Tahoma"/>
              </a:rPr>
              <a:t>u</a:t>
            </a:r>
            <a:r>
              <a:rPr dirty="0" sz="1800" spc="-10">
                <a:latin typeface="Tahoma"/>
                <a:cs typeface="Tahoma"/>
              </a:rPr>
              <a:t>t</a:t>
            </a:r>
            <a:r>
              <a:rPr dirty="0" sz="1800" spc="5">
                <a:latin typeface="Tahoma"/>
                <a:cs typeface="Tahoma"/>
              </a:rPr>
              <a:t>o</a:t>
            </a:r>
            <a:r>
              <a:rPr dirty="0" sz="1800" spc="-190">
                <a:latin typeface="Tahoma"/>
                <a:cs typeface="Tahoma"/>
              </a:rPr>
              <a:t>:</a:t>
            </a:r>
            <a:r>
              <a:rPr dirty="0" sz="1800" spc="-85">
                <a:latin typeface="Tahoma"/>
                <a:cs typeface="Tahoma"/>
              </a:rPr>
              <a:t>R</a:t>
            </a:r>
            <a:r>
              <a:rPr dirty="0" sz="1800" spc="35">
                <a:latin typeface="Tahoma"/>
                <a:cs typeface="Tahoma"/>
              </a:rPr>
              <a:t>i</a:t>
            </a:r>
            <a:r>
              <a:rPr dirty="0" sz="1800" spc="-55">
                <a:latin typeface="Tahoma"/>
                <a:cs typeface="Tahoma"/>
              </a:rPr>
              <a:t>f</a:t>
            </a:r>
            <a:r>
              <a:rPr dirty="0" sz="1800" spc="5">
                <a:latin typeface="Tahoma"/>
                <a:cs typeface="Tahoma"/>
              </a:rPr>
              <a:t>o</a:t>
            </a:r>
            <a:r>
              <a:rPr dirty="0" sz="1800" spc="-25">
                <a:latin typeface="Tahoma"/>
                <a:cs typeface="Tahoma"/>
              </a:rPr>
              <a:t>r</a:t>
            </a:r>
            <a:r>
              <a:rPr dirty="0" sz="1800" spc="5">
                <a:latin typeface="Tahoma"/>
                <a:cs typeface="Tahoma"/>
              </a:rPr>
              <a:t>mu</a:t>
            </a:r>
            <a:r>
              <a:rPr dirty="0" sz="1800">
                <a:latin typeface="Tahoma"/>
                <a:cs typeface="Tahoma"/>
              </a:rPr>
              <a:t>l</a:t>
            </a:r>
            <a:r>
              <a:rPr dirty="0" sz="1800" spc="-40">
                <a:latin typeface="Tahoma"/>
                <a:cs typeface="Tahoma"/>
              </a:rPr>
              <a:t>a</a:t>
            </a:r>
            <a:r>
              <a:rPr dirty="0" sz="1800" spc="-25">
                <a:latin typeface="Tahoma"/>
                <a:cs typeface="Tahoma"/>
              </a:rPr>
              <a:t>r</a:t>
            </a:r>
            <a:r>
              <a:rPr dirty="0" sz="1800" spc="-55">
                <a:latin typeface="Tahoma"/>
                <a:cs typeface="Tahoma"/>
              </a:rPr>
              <a:t>e</a:t>
            </a:r>
            <a:r>
              <a:rPr dirty="0" sz="1800" spc="-200">
                <a:latin typeface="Tahoma"/>
                <a:cs typeface="Tahoma"/>
              </a:rPr>
              <a:t> </a:t>
            </a:r>
            <a:r>
              <a:rPr dirty="0" sz="1800" spc="-20">
                <a:latin typeface="Tahoma"/>
                <a:cs typeface="Tahoma"/>
              </a:rPr>
              <a:t>u</a:t>
            </a:r>
            <a:r>
              <a:rPr dirty="0" sz="1800" spc="-25">
                <a:latin typeface="Tahoma"/>
                <a:cs typeface="Tahoma"/>
              </a:rPr>
              <a:t>n</a:t>
            </a:r>
            <a:r>
              <a:rPr dirty="0" sz="1800" spc="-200">
                <a:latin typeface="Tahoma"/>
                <a:cs typeface="Tahoma"/>
              </a:rPr>
              <a:t> </a:t>
            </a:r>
            <a:r>
              <a:rPr dirty="0" sz="1800" spc="5">
                <a:latin typeface="Tahoma"/>
                <a:cs typeface="Tahoma"/>
              </a:rPr>
              <a:t>t</a:t>
            </a:r>
            <a:r>
              <a:rPr dirty="0" sz="1800" spc="-50">
                <a:latin typeface="Tahoma"/>
                <a:cs typeface="Tahoma"/>
              </a:rPr>
              <a:t>e</a:t>
            </a:r>
            <a:r>
              <a:rPr dirty="0" sz="1800" spc="-20">
                <a:latin typeface="Tahoma"/>
                <a:cs typeface="Tahoma"/>
              </a:rPr>
              <a:t>s</a:t>
            </a:r>
            <a:r>
              <a:rPr dirty="0" sz="1800" spc="-20">
                <a:latin typeface="Tahoma"/>
                <a:cs typeface="Tahoma"/>
              </a:rPr>
              <a:t>t</a:t>
            </a:r>
            <a:r>
              <a:rPr dirty="0" sz="1800" spc="5">
                <a:latin typeface="Tahoma"/>
                <a:cs typeface="Tahoma"/>
              </a:rPr>
              <a:t>o</a:t>
            </a:r>
            <a:r>
              <a:rPr dirty="0" sz="1800" spc="-145">
                <a:latin typeface="Tahoma"/>
                <a:cs typeface="Tahoma"/>
              </a:rPr>
              <a:t>]]</a:t>
            </a:r>
            <a:endParaRPr sz="1800">
              <a:latin typeface="Tahoma"/>
              <a:cs typeface="Tahoma"/>
            </a:endParaRPr>
          </a:p>
          <a:p>
            <a:pPr marL="1357630">
              <a:lnSpc>
                <a:spcPts val="2135"/>
              </a:lnSpc>
            </a:pPr>
            <a:r>
              <a:rPr dirty="0" sz="1800" spc="-265" b="1">
                <a:latin typeface="Tahoma"/>
                <a:cs typeface="Tahoma"/>
              </a:rPr>
              <a:t>RI</a:t>
            </a:r>
            <a:r>
              <a:rPr dirty="0" sz="1800" spc="-100" b="1">
                <a:latin typeface="Tahoma"/>
                <a:cs typeface="Tahoma"/>
              </a:rPr>
              <a:t>F</a:t>
            </a:r>
            <a:r>
              <a:rPr dirty="0" sz="1800" spc="-155" b="1">
                <a:latin typeface="Tahoma"/>
                <a:cs typeface="Tahoma"/>
              </a:rPr>
              <a:t>O</a:t>
            </a:r>
            <a:r>
              <a:rPr dirty="0" sz="1800" spc="-195" b="1">
                <a:latin typeface="Tahoma"/>
                <a:cs typeface="Tahoma"/>
              </a:rPr>
              <a:t>R</a:t>
            </a:r>
            <a:r>
              <a:rPr dirty="0" sz="1800" spc="-229" b="1">
                <a:latin typeface="Tahoma"/>
                <a:cs typeface="Tahoma"/>
              </a:rPr>
              <a:t>M</a:t>
            </a:r>
            <a:r>
              <a:rPr dirty="0" sz="1800" spc="-120" b="1">
                <a:latin typeface="Tahoma"/>
                <a:cs typeface="Tahoma"/>
              </a:rPr>
              <a:t>U</a:t>
            </a:r>
            <a:r>
              <a:rPr dirty="0" sz="1800" spc="-100" b="1">
                <a:latin typeface="Tahoma"/>
                <a:cs typeface="Tahoma"/>
              </a:rPr>
              <a:t>L</a:t>
            </a:r>
            <a:r>
              <a:rPr dirty="0" sz="1800" spc="-204" b="1">
                <a:latin typeface="Tahoma"/>
                <a:cs typeface="Tahoma"/>
              </a:rPr>
              <a:t>A</a:t>
            </a:r>
            <a:r>
              <a:rPr dirty="0" sz="1800" spc="-160" b="1">
                <a:latin typeface="Tahoma"/>
                <a:cs typeface="Tahoma"/>
              </a:rPr>
              <a:t>RE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97991" y="4965191"/>
            <a:ext cx="7748270" cy="1423670"/>
            <a:chOff x="697991" y="4965191"/>
            <a:chExt cx="7748270" cy="14236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7991" y="4965191"/>
              <a:ext cx="7748016" cy="142341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9535" y="5245607"/>
              <a:ext cx="7470648" cy="102717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6873" y="5004328"/>
              <a:ext cx="7630251" cy="1305936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044384" y="5184140"/>
            <a:ext cx="7054850" cy="866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88745" marR="5080" indent="-1376680">
              <a:lnSpc>
                <a:spcPct val="153300"/>
              </a:lnSpc>
              <a:spcBef>
                <a:spcPts val="100"/>
              </a:spcBef>
            </a:pPr>
            <a:r>
              <a:rPr dirty="0" sz="1800" spc="-110" b="1">
                <a:solidFill>
                  <a:srgbClr val="FFFFFF"/>
                </a:solidFill>
                <a:latin typeface="Tahoma"/>
                <a:cs typeface="Tahoma"/>
              </a:rPr>
              <a:t>Nelle</a:t>
            </a:r>
            <a:r>
              <a:rPr dirty="0" sz="1800" spc="-15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95" b="1">
                <a:solidFill>
                  <a:srgbClr val="FFFFFF"/>
                </a:solidFill>
                <a:latin typeface="Tahoma"/>
                <a:cs typeface="Tahoma"/>
              </a:rPr>
              <a:t>voci</a:t>
            </a:r>
            <a:r>
              <a:rPr dirty="0" sz="1800" spc="-15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75" b="1">
                <a:solidFill>
                  <a:srgbClr val="FFFFFF"/>
                </a:solidFill>
                <a:latin typeface="Tahoma"/>
                <a:cs typeface="Tahoma"/>
              </a:rPr>
              <a:t>di</a:t>
            </a:r>
            <a:r>
              <a:rPr dirty="0" sz="1800" spc="-15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25" b="1">
                <a:solidFill>
                  <a:srgbClr val="FFFFFF"/>
                </a:solidFill>
                <a:latin typeface="Tahoma"/>
                <a:cs typeface="Tahoma"/>
              </a:rPr>
              <a:t>Wikipedia</a:t>
            </a:r>
            <a:r>
              <a:rPr dirty="0" sz="1800" spc="-16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25" b="1">
                <a:solidFill>
                  <a:srgbClr val="FFFFFF"/>
                </a:solidFill>
                <a:latin typeface="Tahoma"/>
                <a:cs typeface="Tahoma"/>
              </a:rPr>
              <a:t>vanno</a:t>
            </a:r>
            <a:r>
              <a:rPr dirty="0" sz="1800" spc="-15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30" b="1">
                <a:solidFill>
                  <a:srgbClr val="FFFFFF"/>
                </a:solidFill>
                <a:latin typeface="Tahoma"/>
                <a:cs typeface="Tahoma"/>
              </a:rPr>
              <a:t>sempre</a:t>
            </a:r>
            <a:r>
              <a:rPr dirty="0" sz="1800" spc="-15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00" b="1">
                <a:solidFill>
                  <a:srgbClr val="FFFFFF"/>
                </a:solidFill>
                <a:latin typeface="Tahoma"/>
                <a:cs typeface="Tahoma"/>
              </a:rPr>
              <a:t>indicate</a:t>
            </a:r>
            <a:r>
              <a:rPr dirty="0" sz="1800" spc="-15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85" b="1">
                <a:solidFill>
                  <a:srgbClr val="FFFFFF"/>
                </a:solidFill>
                <a:latin typeface="Tahoma"/>
                <a:cs typeface="Tahoma"/>
              </a:rPr>
              <a:t>le</a:t>
            </a:r>
            <a:r>
              <a:rPr dirty="0" sz="1800" spc="-15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90" b="1">
                <a:solidFill>
                  <a:srgbClr val="FFFFFF"/>
                </a:solidFill>
                <a:latin typeface="Tahoma"/>
                <a:cs typeface="Tahoma"/>
              </a:rPr>
              <a:t>fonti</a:t>
            </a:r>
            <a:r>
              <a:rPr dirty="0" sz="1800" spc="-15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85" b="1">
                <a:solidFill>
                  <a:srgbClr val="FFFFFF"/>
                </a:solidFill>
                <a:latin typeface="Tahoma"/>
                <a:cs typeface="Tahoma"/>
              </a:rPr>
              <a:t>attendibili</a:t>
            </a:r>
            <a:r>
              <a:rPr dirty="0" sz="1800" spc="-15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90" b="1">
                <a:solidFill>
                  <a:srgbClr val="FFFFFF"/>
                </a:solidFill>
                <a:latin typeface="Tahoma"/>
                <a:cs typeface="Tahoma"/>
              </a:rPr>
              <a:t>dalle </a:t>
            </a:r>
            <a:r>
              <a:rPr dirty="0" sz="1800" spc="-5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90" b="1">
                <a:solidFill>
                  <a:srgbClr val="FFFFFF"/>
                </a:solidFill>
                <a:latin typeface="Tahoma"/>
                <a:cs typeface="Tahoma"/>
              </a:rPr>
              <a:t>quali</a:t>
            </a:r>
            <a:r>
              <a:rPr dirty="0" sz="1800" spc="-16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25" b="1">
                <a:solidFill>
                  <a:srgbClr val="FFFFFF"/>
                </a:solidFill>
                <a:latin typeface="Tahoma"/>
                <a:cs typeface="Tahoma"/>
              </a:rPr>
              <a:t>sono</a:t>
            </a:r>
            <a:r>
              <a:rPr dirty="0" sz="1800" spc="-1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90" b="1">
                <a:solidFill>
                  <a:srgbClr val="FFFFFF"/>
                </a:solidFill>
                <a:latin typeface="Tahoma"/>
                <a:cs typeface="Tahoma"/>
              </a:rPr>
              <a:t>tratte</a:t>
            </a:r>
            <a:r>
              <a:rPr dirty="0" sz="1800" spc="-16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85" b="1">
                <a:solidFill>
                  <a:srgbClr val="FFFFFF"/>
                </a:solidFill>
                <a:latin typeface="Tahoma"/>
                <a:cs typeface="Tahoma"/>
              </a:rPr>
              <a:t>le</a:t>
            </a:r>
            <a:r>
              <a:rPr dirty="0" sz="1800" spc="-16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05" b="1">
                <a:solidFill>
                  <a:srgbClr val="FFFFFF"/>
                </a:solidFill>
                <a:latin typeface="Tahoma"/>
                <a:cs typeface="Tahoma"/>
              </a:rPr>
              <a:t>informazioni</a:t>
            </a:r>
            <a:r>
              <a:rPr dirty="0" sz="1800" spc="-16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85" b="1">
                <a:solidFill>
                  <a:srgbClr val="FFFFFF"/>
                </a:solidFill>
                <a:latin typeface="Tahoma"/>
                <a:cs typeface="Tahoma"/>
              </a:rPr>
              <a:t>riportate.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37453"/>
            <a:ext cx="9144000" cy="4215765"/>
            <a:chOff x="0" y="1137453"/>
            <a:chExt cx="9144000" cy="42157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03991" y="2179791"/>
              <a:ext cx="4527447" cy="284204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772630"/>
              <a:ext cx="9144000" cy="36072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56954" y="1771611"/>
              <a:ext cx="736600" cy="361315"/>
            </a:xfrm>
            <a:custGeom>
              <a:avLst/>
              <a:gdLst/>
              <a:ahLst/>
              <a:cxnLst/>
              <a:rect l="l" t="t" r="r" b="b"/>
              <a:pathLst>
                <a:path w="736600" h="361314">
                  <a:moveTo>
                    <a:pt x="0" y="0"/>
                  </a:moveTo>
                  <a:lnTo>
                    <a:pt x="736270" y="0"/>
                  </a:lnTo>
                  <a:lnTo>
                    <a:pt x="736270" y="360727"/>
                  </a:lnTo>
                  <a:lnTo>
                    <a:pt x="0" y="36072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731263"/>
              <a:ext cx="423672" cy="43281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682495"/>
              <a:ext cx="448056" cy="60655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350" y="1771012"/>
              <a:ext cx="346490" cy="31511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69664" y="2218944"/>
              <a:ext cx="463296" cy="43281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45279" y="2170176"/>
              <a:ext cx="512063" cy="60655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27135" y="2259086"/>
              <a:ext cx="346490" cy="31511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8946" y="4344771"/>
              <a:ext cx="3546389" cy="1008361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780506" y="297180"/>
            <a:ext cx="358267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315"/>
              <a:t>Us</a:t>
            </a:r>
            <a:r>
              <a:rPr dirty="0" sz="4400" spc="-305"/>
              <a:t>o</a:t>
            </a:r>
            <a:r>
              <a:rPr dirty="0" sz="4400" spc="-420"/>
              <a:t> </a:t>
            </a:r>
            <a:r>
              <a:rPr dirty="0" sz="4400" spc="-250"/>
              <a:t>d</a:t>
            </a:r>
            <a:r>
              <a:rPr dirty="0" sz="4400" spc="-345"/>
              <a:t>e</a:t>
            </a:r>
            <a:r>
              <a:rPr dirty="0" sz="4400" spc="-70"/>
              <a:t>ll</a:t>
            </a:r>
            <a:r>
              <a:rPr dirty="0" sz="4400" spc="-335"/>
              <a:t>e</a:t>
            </a:r>
            <a:r>
              <a:rPr dirty="0" sz="4400" spc="-420"/>
              <a:t> </a:t>
            </a:r>
            <a:r>
              <a:rPr dirty="0" sz="4400" spc="-180"/>
              <a:t>f</a:t>
            </a:r>
            <a:r>
              <a:rPr dirty="0" sz="4400" spc="-295"/>
              <a:t>o</a:t>
            </a:r>
            <a:r>
              <a:rPr dirty="0" sz="4400" spc="-310"/>
              <a:t>n</a:t>
            </a:r>
            <a:r>
              <a:rPr dirty="0" sz="4400" spc="-145"/>
              <a:t>t</a:t>
            </a:r>
            <a:r>
              <a:rPr dirty="0" sz="4400" spc="-114"/>
              <a:t>i</a:t>
            </a:r>
            <a:endParaRPr sz="4400"/>
          </a:p>
        </p:txBody>
      </p:sp>
      <p:grpSp>
        <p:nvGrpSpPr>
          <p:cNvPr id="14" name="object 14"/>
          <p:cNvGrpSpPr/>
          <p:nvPr/>
        </p:nvGrpSpPr>
        <p:grpSpPr>
          <a:xfrm>
            <a:off x="0" y="2417757"/>
            <a:ext cx="3999865" cy="1632585"/>
            <a:chOff x="0" y="2417757"/>
            <a:chExt cx="3999865" cy="1632585"/>
          </a:xfrm>
        </p:grpSpPr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8946" y="2417757"/>
              <a:ext cx="3740397" cy="163210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2590799"/>
              <a:ext cx="448056" cy="43281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2542031"/>
              <a:ext cx="472440" cy="60655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1691" y="2630305"/>
              <a:ext cx="346489" cy="315114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44292" y="2623820"/>
            <a:ext cx="1416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29737" y="2255011"/>
            <a:ext cx="1416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9623" y="1292352"/>
            <a:ext cx="9006205" cy="1263015"/>
            <a:chOff x="39623" y="1292352"/>
            <a:chExt cx="9006205" cy="1263015"/>
          </a:xfrm>
        </p:grpSpPr>
        <p:sp>
          <p:nvSpPr>
            <p:cNvPr id="22" name="object 22"/>
            <p:cNvSpPr/>
            <p:nvPr/>
          </p:nvSpPr>
          <p:spPr>
            <a:xfrm>
              <a:off x="8295168" y="2179791"/>
              <a:ext cx="736600" cy="361315"/>
            </a:xfrm>
            <a:custGeom>
              <a:avLst/>
              <a:gdLst/>
              <a:ahLst/>
              <a:cxnLst/>
              <a:rect l="l" t="t" r="r" b="b"/>
              <a:pathLst>
                <a:path w="736600" h="361314">
                  <a:moveTo>
                    <a:pt x="0" y="0"/>
                  </a:moveTo>
                  <a:lnTo>
                    <a:pt x="736270" y="0"/>
                  </a:lnTo>
                  <a:lnTo>
                    <a:pt x="736270" y="360727"/>
                  </a:lnTo>
                  <a:lnTo>
                    <a:pt x="0" y="360727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9623" y="1331976"/>
              <a:ext cx="1901952" cy="45415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10311" y="1292352"/>
              <a:ext cx="1560576" cy="60655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8108" y="1370567"/>
              <a:ext cx="1785003" cy="336698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119952" y="1261363"/>
            <a:ext cx="1464310" cy="805815"/>
          </a:xfrm>
          <a:prstGeom prst="rect">
            <a:avLst/>
          </a:prstGeom>
        </p:spPr>
        <p:txBody>
          <a:bodyPr wrap="square" lIns="0" tIns="128270" rIns="0" bIns="0" rtlCol="0" vert="horz">
            <a:spAutoFit/>
          </a:bodyPr>
          <a:lstStyle/>
          <a:p>
            <a:pPr marL="289560">
              <a:lnSpc>
                <a:spcPct val="100000"/>
              </a:lnSpc>
              <a:spcBef>
                <a:spcPts val="1010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Visual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Editor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7432" y="5422391"/>
            <a:ext cx="1902460" cy="607060"/>
            <a:chOff x="27432" y="5422391"/>
            <a:chExt cx="1902460" cy="607060"/>
          </a:xfrm>
        </p:grpSpPr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7432" y="5462015"/>
              <a:ext cx="1901952" cy="45415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38327" y="5422391"/>
              <a:ext cx="1277112" cy="60655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5701" y="5500742"/>
              <a:ext cx="1785003" cy="336697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78739" y="5367020"/>
            <a:ext cx="8495665" cy="1372870"/>
          </a:xfrm>
          <a:prstGeom prst="rect">
            <a:avLst/>
          </a:prstGeom>
        </p:spPr>
        <p:txBody>
          <a:bodyPr wrap="square" lIns="0" tIns="152400" rIns="0" bIns="0" rtlCol="0" vert="horz">
            <a:spAutoFit/>
          </a:bodyPr>
          <a:lstStyle/>
          <a:p>
            <a:pPr marL="459105">
              <a:lnSpc>
                <a:spcPct val="100000"/>
              </a:lnSpc>
              <a:spcBef>
                <a:spcPts val="1200"/>
              </a:spcBef>
            </a:pP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Wikitesto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dirty="0" sz="1800" spc="-155">
                <a:latin typeface="Tahoma"/>
                <a:cs typeface="Tahoma"/>
              </a:rPr>
              <a:t>&lt;ref&gt;{{Cita</a:t>
            </a:r>
            <a:r>
              <a:rPr dirty="0" sz="1800" spc="-165">
                <a:latin typeface="Tahoma"/>
                <a:cs typeface="Tahoma"/>
              </a:rPr>
              <a:t> </a:t>
            </a:r>
            <a:r>
              <a:rPr dirty="0" sz="1800" spc="-50">
                <a:latin typeface="Tahoma"/>
                <a:cs typeface="Tahoma"/>
              </a:rPr>
              <a:t>libro|autore=Mario</a:t>
            </a:r>
            <a:r>
              <a:rPr dirty="0" sz="1800" spc="-165">
                <a:latin typeface="Tahoma"/>
                <a:cs typeface="Tahoma"/>
              </a:rPr>
              <a:t> </a:t>
            </a:r>
            <a:r>
              <a:rPr dirty="0" sz="1800" spc="-45">
                <a:latin typeface="Tahoma"/>
                <a:cs typeface="Tahoma"/>
              </a:rPr>
              <a:t>Rossi|titolo=Titolo</a:t>
            </a:r>
            <a:r>
              <a:rPr dirty="0" sz="1800" spc="-170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del</a:t>
            </a:r>
            <a:r>
              <a:rPr dirty="0" sz="1800" spc="-165">
                <a:latin typeface="Tahoma"/>
                <a:cs typeface="Tahoma"/>
              </a:rPr>
              <a:t> </a:t>
            </a:r>
            <a:r>
              <a:rPr dirty="0" sz="1800" spc="-90">
                <a:latin typeface="Tahoma"/>
                <a:cs typeface="Tahoma"/>
              </a:rPr>
              <a:t>libro|editore=Feltrinelli|p=15}}&lt;/ref&gt;</a:t>
            </a:r>
            <a:endParaRPr sz="1800">
              <a:latin typeface="Tahoma"/>
              <a:cs typeface="Tahoma"/>
            </a:endParaRPr>
          </a:p>
          <a:p>
            <a:pPr marL="909319">
              <a:lnSpc>
                <a:spcPct val="100000"/>
              </a:lnSpc>
              <a:spcBef>
                <a:spcPts val="1920"/>
              </a:spcBef>
            </a:pPr>
            <a:r>
              <a:rPr dirty="0" sz="1800" spc="-120" b="1">
                <a:latin typeface="Tahoma"/>
                <a:cs typeface="Tahoma"/>
              </a:rPr>
              <a:t>[[Template:Cita</a:t>
            </a:r>
            <a:r>
              <a:rPr dirty="0" sz="1800" spc="-160" b="1">
                <a:latin typeface="Tahoma"/>
                <a:cs typeface="Tahoma"/>
              </a:rPr>
              <a:t> </a:t>
            </a:r>
            <a:r>
              <a:rPr dirty="0" sz="1800" spc="-145" b="1">
                <a:latin typeface="Tahoma"/>
                <a:cs typeface="Tahoma"/>
              </a:rPr>
              <a:t>web]],</a:t>
            </a:r>
            <a:r>
              <a:rPr dirty="0" sz="1800" spc="-165" b="1">
                <a:latin typeface="Tahoma"/>
                <a:cs typeface="Tahoma"/>
              </a:rPr>
              <a:t> </a:t>
            </a:r>
            <a:r>
              <a:rPr dirty="0" sz="1800" spc="-130" b="1">
                <a:latin typeface="Tahoma"/>
                <a:cs typeface="Tahoma"/>
              </a:rPr>
              <a:t>[[Template:</a:t>
            </a:r>
            <a:r>
              <a:rPr dirty="0" sz="1800" spc="-165" b="1">
                <a:latin typeface="Tahoma"/>
                <a:cs typeface="Tahoma"/>
              </a:rPr>
              <a:t> </a:t>
            </a:r>
            <a:r>
              <a:rPr dirty="0" sz="1800" spc="-100" b="1">
                <a:latin typeface="Tahoma"/>
                <a:cs typeface="Tahoma"/>
              </a:rPr>
              <a:t>Cita</a:t>
            </a:r>
            <a:r>
              <a:rPr dirty="0" sz="1800" spc="-160" b="1">
                <a:latin typeface="Tahoma"/>
                <a:cs typeface="Tahoma"/>
              </a:rPr>
              <a:t> </a:t>
            </a:r>
            <a:r>
              <a:rPr dirty="0" sz="1800" spc="-145" b="1">
                <a:latin typeface="Tahoma"/>
                <a:cs typeface="Tahoma"/>
              </a:rPr>
              <a:t>news]],</a:t>
            </a:r>
            <a:r>
              <a:rPr dirty="0" sz="1800" spc="-165" b="1">
                <a:latin typeface="Tahoma"/>
                <a:cs typeface="Tahoma"/>
              </a:rPr>
              <a:t> </a:t>
            </a:r>
            <a:r>
              <a:rPr dirty="0" sz="1800" spc="-120" b="1">
                <a:latin typeface="Tahoma"/>
                <a:cs typeface="Tahoma"/>
              </a:rPr>
              <a:t>[[Template:Cita</a:t>
            </a:r>
            <a:r>
              <a:rPr dirty="0" sz="1800" spc="-160" b="1">
                <a:latin typeface="Tahoma"/>
                <a:cs typeface="Tahoma"/>
              </a:rPr>
              <a:t> </a:t>
            </a:r>
            <a:r>
              <a:rPr dirty="0" sz="1800" spc="-100" b="1">
                <a:latin typeface="Tahoma"/>
                <a:cs typeface="Tahoma"/>
              </a:rPr>
              <a:t>libro]]…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0" y="4197096"/>
            <a:ext cx="436245" cy="607060"/>
            <a:chOff x="0" y="4197096"/>
            <a:chExt cx="436245" cy="607060"/>
          </a:xfrm>
        </p:grpSpPr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0" y="4248912"/>
              <a:ext cx="411480" cy="43281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0" y="4197096"/>
              <a:ext cx="435864" cy="60655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682" y="4287694"/>
              <a:ext cx="346490" cy="315114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108282" y="4281932"/>
            <a:ext cx="1416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43083" y="400812"/>
            <a:ext cx="265239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450"/>
              <a:t>D</a:t>
            </a:r>
            <a:r>
              <a:rPr dirty="0" sz="4400" spc="-370"/>
              <a:t>o</a:t>
            </a:r>
            <a:r>
              <a:rPr dirty="0" sz="4400" spc="-370"/>
              <a:t>ma</a:t>
            </a:r>
            <a:r>
              <a:rPr dirty="0" sz="4400" spc="-310"/>
              <a:t>n</a:t>
            </a:r>
            <a:r>
              <a:rPr dirty="0" sz="4400" spc="-250"/>
              <a:t>d</a:t>
            </a:r>
            <a:r>
              <a:rPr dirty="0" sz="4400" spc="-340"/>
              <a:t>e</a:t>
            </a:r>
            <a:r>
              <a:rPr dirty="0" sz="4400" spc="-455"/>
              <a:t>?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6884444" y="6471531"/>
            <a:ext cx="2070100" cy="12700"/>
          </a:xfrm>
          <a:custGeom>
            <a:avLst/>
            <a:gdLst/>
            <a:ahLst/>
            <a:cxnLst/>
            <a:rect l="l" t="t" r="r" b="b"/>
            <a:pathLst>
              <a:path w="2070100" h="12700">
                <a:moveTo>
                  <a:pt x="2070100" y="0"/>
                </a:moveTo>
                <a:lnTo>
                  <a:pt x="0" y="0"/>
                </a:lnTo>
                <a:lnTo>
                  <a:pt x="0" y="12700"/>
                </a:lnTo>
                <a:lnTo>
                  <a:pt x="2070100" y="12700"/>
                </a:lnTo>
                <a:lnTo>
                  <a:pt x="2070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268630" y="6191503"/>
            <a:ext cx="7740650" cy="58356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algn="r" marL="779780" marR="5080" indent="1179195">
              <a:lnSpc>
                <a:spcPct val="102200"/>
              </a:lnSpc>
              <a:spcBef>
                <a:spcPts val="75"/>
              </a:spcBef>
            </a:pPr>
            <a:r>
              <a:rPr dirty="0" sz="900" spc="-5">
                <a:latin typeface="Verdana"/>
                <a:cs typeface="Verdana"/>
              </a:rPr>
              <a:t>Le</a:t>
            </a:r>
            <a:r>
              <a:rPr dirty="0" sz="900" spc="5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immagini</a:t>
            </a:r>
            <a:r>
              <a:rPr dirty="0" sz="900" spc="5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contenute</a:t>
            </a:r>
            <a:r>
              <a:rPr dirty="0" sz="900" spc="5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in</a:t>
            </a:r>
            <a:r>
              <a:rPr dirty="0" sz="900" spc="10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questa</a:t>
            </a:r>
            <a:r>
              <a:rPr dirty="0" sz="900" spc="15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presentazione</a:t>
            </a:r>
            <a:r>
              <a:rPr dirty="0" sz="900" spc="5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provengono</a:t>
            </a:r>
            <a:r>
              <a:rPr dirty="0" sz="900" spc="10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da</a:t>
            </a:r>
            <a:r>
              <a:rPr dirty="0" sz="900" spc="15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siti</a:t>
            </a:r>
            <a:r>
              <a:rPr dirty="0" sz="900" spc="5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della</a:t>
            </a:r>
            <a:r>
              <a:rPr dirty="0" sz="900" spc="10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Wikimedia</a:t>
            </a:r>
            <a:r>
              <a:rPr dirty="0" sz="900" spc="15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Foundation</a:t>
            </a:r>
            <a:r>
              <a:rPr dirty="0" sz="900" spc="10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Inc. </a:t>
            </a:r>
            <a:r>
              <a:rPr dirty="0" sz="900" spc="-305">
                <a:latin typeface="Verdana"/>
                <a:cs typeface="Verdana"/>
              </a:rPr>
              <a:t> </a:t>
            </a:r>
            <a:r>
              <a:rPr dirty="0" sz="900" spc="-5">
                <a:latin typeface="Verdana"/>
                <a:cs typeface="Verdana"/>
              </a:rPr>
              <a:t>L'utilizzo</a:t>
            </a:r>
            <a:r>
              <a:rPr dirty="0" sz="900" spc="10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dei</a:t>
            </a:r>
            <a:r>
              <a:rPr dirty="0" sz="900" spc="10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loghi</a:t>
            </a:r>
            <a:r>
              <a:rPr dirty="0" sz="900" spc="10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della</a:t>
            </a:r>
            <a:r>
              <a:rPr dirty="0" sz="900" spc="15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Wikimedia</a:t>
            </a:r>
            <a:r>
              <a:rPr dirty="0" sz="900" spc="20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Foundation</a:t>
            </a:r>
            <a:r>
              <a:rPr dirty="0" sz="900" spc="15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e</a:t>
            </a:r>
            <a:r>
              <a:rPr dirty="0" sz="900" spc="5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di</a:t>
            </a:r>
            <a:r>
              <a:rPr dirty="0" sz="900" spc="10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Wikimedia</a:t>
            </a:r>
            <a:r>
              <a:rPr dirty="0" sz="900" spc="20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Italia</a:t>
            </a:r>
            <a:r>
              <a:rPr dirty="0" sz="900" spc="20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è</a:t>
            </a:r>
            <a:r>
              <a:rPr dirty="0" sz="900" spc="5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soggetto</a:t>
            </a:r>
            <a:r>
              <a:rPr dirty="0" sz="900" spc="15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alle</a:t>
            </a:r>
            <a:r>
              <a:rPr dirty="0" sz="900" spc="10">
                <a:latin typeface="Verdana"/>
                <a:cs typeface="Verdana"/>
              </a:rPr>
              <a:t> </a:t>
            </a:r>
            <a:r>
              <a:rPr dirty="0" sz="900" i="1">
                <a:solidFill>
                  <a:srgbClr val="0563C1"/>
                </a:solidFill>
                <a:latin typeface="Verdana"/>
                <a:cs typeface="Verdana"/>
              </a:rPr>
              <a:t>Wikimedia</a:t>
            </a:r>
            <a:r>
              <a:rPr dirty="0" sz="900" spc="15" i="1">
                <a:solidFill>
                  <a:srgbClr val="0563C1"/>
                </a:solidFill>
                <a:latin typeface="Verdana"/>
                <a:cs typeface="Verdana"/>
              </a:rPr>
              <a:t> </a:t>
            </a:r>
            <a:r>
              <a:rPr dirty="0" sz="900" i="1">
                <a:solidFill>
                  <a:srgbClr val="0563C1"/>
                </a:solidFill>
                <a:latin typeface="Verdana"/>
                <a:cs typeface="Verdana"/>
              </a:rPr>
              <a:t>visual</a:t>
            </a:r>
            <a:r>
              <a:rPr dirty="0" sz="900" spc="15" i="1">
                <a:solidFill>
                  <a:srgbClr val="0563C1"/>
                </a:solidFill>
                <a:latin typeface="Verdana"/>
                <a:cs typeface="Verdana"/>
              </a:rPr>
              <a:t> </a:t>
            </a:r>
            <a:r>
              <a:rPr dirty="0" sz="900" i="1">
                <a:solidFill>
                  <a:srgbClr val="0563C1"/>
                </a:solidFill>
                <a:latin typeface="Verdana"/>
                <a:cs typeface="Verdana"/>
              </a:rPr>
              <a:t>identity</a:t>
            </a:r>
            <a:r>
              <a:rPr dirty="0" sz="900" spc="15" i="1">
                <a:solidFill>
                  <a:srgbClr val="0563C1"/>
                </a:solidFill>
                <a:latin typeface="Verdana"/>
                <a:cs typeface="Verdana"/>
              </a:rPr>
              <a:t> </a:t>
            </a:r>
            <a:r>
              <a:rPr dirty="0" sz="900" i="1">
                <a:solidFill>
                  <a:srgbClr val="0563C1"/>
                </a:solidFill>
                <a:latin typeface="Verdana"/>
                <a:cs typeface="Verdana"/>
              </a:rPr>
              <a:t>guidelines</a:t>
            </a:r>
            <a:r>
              <a:rPr dirty="0" sz="900">
                <a:latin typeface="Verdana"/>
                <a:cs typeface="Verdana"/>
              </a:rPr>
              <a:t>.</a:t>
            </a:r>
            <a:endParaRPr sz="900">
              <a:latin typeface="Verdana"/>
              <a:cs typeface="Verdana"/>
            </a:endParaRPr>
          </a:p>
          <a:p>
            <a:pPr algn="r" marR="5080">
              <a:lnSpc>
                <a:spcPct val="100000"/>
              </a:lnSpc>
              <a:spcBef>
                <a:spcPts val="25"/>
              </a:spcBef>
            </a:pPr>
            <a:r>
              <a:rPr dirty="0" sz="900">
                <a:latin typeface="Verdana"/>
                <a:cs typeface="Verdana"/>
              </a:rPr>
              <a:t>Il</a:t>
            </a:r>
            <a:r>
              <a:rPr dirty="0" sz="900" spc="10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testo</a:t>
            </a:r>
            <a:r>
              <a:rPr dirty="0" sz="900" spc="15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e</a:t>
            </a:r>
            <a:r>
              <a:rPr dirty="0" sz="900" spc="10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le</a:t>
            </a:r>
            <a:r>
              <a:rPr dirty="0" sz="900" spc="5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immagini</a:t>
            </a:r>
            <a:r>
              <a:rPr dirty="0" sz="900" spc="10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sono</a:t>
            </a:r>
            <a:r>
              <a:rPr dirty="0" sz="900" spc="15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disponibili</a:t>
            </a:r>
            <a:r>
              <a:rPr dirty="0" sz="900" spc="5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secondo</a:t>
            </a:r>
            <a:r>
              <a:rPr dirty="0" sz="900" spc="15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la</a:t>
            </a:r>
            <a:r>
              <a:rPr dirty="0" sz="900" spc="20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licenza</a:t>
            </a:r>
            <a:r>
              <a:rPr dirty="0" sz="900" spc="15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Creative</a:t>
            </a:r>
            <a:r>
              <a:rPr dirty="0" sz="900" spc="10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Commons</a:t>
            </a:r>
            <a:r>
              <a:rPr dirty="0" sz="900" spc="15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Attribuzione-Condividi</a:t>
            </a:r>
            <a:r>
              <a:rPr dirty="0" sz="900" spc="10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allo</a:t>
            </a:r>
            <a:r>
              <a:rPr dirty="0" sz="900" spc="15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stesso</a:t>
            </a:r>
            <a:r>
              <a:rPr dirty="0" sz="900" spc="15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modo</a:t>
            </a:r>
            <a:r>
              <a:rPr dirty="0" sz="900" spc="10">
                <a:latin typeface="Verdana"/>
                <a:cs typeface="Verdana"/>
              </a:rPr>
              <a:t> </a:t>
            </a:r>
            <a:r>
              <a:rPr dirty="0" sz="900" spc="-5">
                <a:latin typeface="Verdana"/>
                <a:cs typeface="Verdana"/>
              </a:rPr>
              <a:t>4.0</a:t>
            </a:r>
            <a:r>
              <a:rPr dirty="0" sz="900" spc="15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(CC</a:t>
            </a:r>
            <a:r>
              <a:rPr dirty="0" sz="900" spc="20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BY-SA).</a:t>
            </a:r>
            <a:endParaRPr sz="900">
              <a:latin typeface="Verdana"/>
              <a:cs typeface="Verdana"/>
            </a:endParaRPr>
          </a:p>
          <a:p>
            <a:pPr algn="r" marR="5715">
              <a:lnSpc>
                <a:spcPct val="100000"/>
              </a:lnSpc>
              <a:spcBef>
                <a:spcPts val="25"/>
              </a:spcBef>
            </a:pPr>
            <a:r>
              <a:rPr dirty="0" sz="900">
                <a:latin typeface="Verdana"/>
                <a:cs typeface="Verdana"/>
              </a:rPr>
              <a:t>Lavoro</a:t>
            </a:r>
            <a:r>
              <a:rPr dirty="0" sz="900" spc="10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di</a:t>
            </a:r>
            <a:r>
              <a:rPr dirty="0" sz="900" spc="5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Ferdinando</a:t>
            </a:r>
            <a:r>
              <a:rPr dirty="0" sz="900" spc="10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Traversa, derivato</a:t>
            </a:r>
            <a:r>
              <a:rPr dirty="0" sz="900" spc="10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da</a:t>
            </a:r>
            <a:r>
              <a:rPr dirty="0" sz="900" spc="15">
                <a:latin typeface="Verdana"/>
                <a:cs typeface="Verdana"/>
              </a:rPr>
              <a:t> </a:t>
            </a:r>
            <a:r>
              <a:rPr dirty="0" sz="900" spc="-5">
                <a:latin typeface="Verdana"/>
                <a:cs typeface="Verdana"/>
              </a:rPr>
              <a:t>un’opera</a:t>
            </a:r>
            <a:r>
              <a:rPr dirty="0" sz="900" spc="15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di</a:t>
            </a:r>
            <a:r>
              <a:rPr dirty="0" sz="900" spc="5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Cristian</a:t>
            </a:r>
            <a:r>
              <a:rPr dirty="0" sz="900" spc="10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Cenci</a:t>
            </a:r>
            <a:r>
              <a:rPr dirty="0" sz="900" spc="5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(ChristianNX)</a:t>
            </a:r>
            <a:endParaRPr sz="9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743" y="6388335"/>
            <a:ext cx="816377" cy="2841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424537" y="3122676"/>
            <a:ext cx="6289040" cy="9982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35">
              <a:lnSpc>
                <a:spcPts val="3829"/>
              </a:lnSpc>
              <a:spcBef>
                <a:spcPts val="100"/>
              </a:spcBef>
            </a:pPr>
            <a:r>
              <a:rPr dirty="0" sz="3200" spc="-295">
                <a:latin typeface="Verdana"/>
                <a:cs typeface="Verdana"/>
              </a:rPr>
              <a:t>F</a:t>
            </a:r>
            <a:r>
              <a:rPr dirty="0" sz="3200" spc="-300">
                <a:latin typeface="Verdana"/>
                <a:cs typeface="Verdana"/>
              </a:rPr>
              <a:t>e</a:t>
            </a:r>
            <a:r>
              <a:rPr dirty="0" sz="3200" spc="-265">
                <a:latin typeface="Verdana"/>
                <a:cs typeface="Verdana"/>
              </a:rPr>
              <a:t>r</a:t>
            </a:r>
            <a:r>
              <a:rPr dirty="0" sz="3200" spc="-225">
                <a:latin typeface="Verdana"/>
                <a:cs typeface="Verdana"/>
              </a:rPr>
              <a:t>d</a:t>
            </a:r>
            <a:r>
              <a:rPr dirty="0" sz="3200" spc="-100">
                <a:latin typeface="Verdana"/>
                <a:cs typeface="Verdana"/>
              </a:rPr>
              <a:t>i</a:t>
            </a:r>
            <a:r>
              <a:rPr dirty="0" sz="3200" spc="-280">
                <a:latin typeface="Verdana"/>
                <a:cs typeface="Verdana"/>
              </a:rPr>
              <a:t>n</a:t>
            </a:r>
            <a:r>
              <a:rPr dirty="0" sz="3200" spc="-315">
                <a:latin typeface="Verdana"/>
                <a:cs typeface="Verdana"/>
              </a:rPr>
              <a:t>a</a:t>
            </a:r>
            <a:r>
              <a:rPr dirty="0" sz="3200" spc="-280">
                <a:latin typeface="Verdana"/>
                <a:cs typeface="Verdana"/>
              </a:rPr>
              <a:t>n</a:t>
            </a:r>
            <a:r>
              <a:rPr dirty="0" sz="3200" spc="-225">
                <a:latin typeface="Verdana"/>
                <a:cs typeface="Verdana"/>
              </a:rPr>
              <a:t>d</a:t>
            </a:r>
            <a:r>
              <a:rPr dirty="0" sz="3200" spc="-210">
                <a:latin typeface="Verdana"/>
                <a:cs typeface="Verdana"/>
              </a:rPr>
              <a:t>o</a:t>
            </a:r>
            <a:r>
              <a:rPr dirty="0" sz="3200" spc="-490">
                <a:latin typeface="Verdana"/>
                <a:cs typeface="Verdana"/>
              </a:rPr>
              <a:t> </a:t>
            </a:r>
            <a:r>
              <a:rPr dirty="0" sz="3200" spc="-265">
                <a:latin typeface="Verdana"/>
                <a:cs typeface="Verdana"/>
              </a:rPr>
              <a:t>T</a:t>
            </a:r>
            <a:r>
              <a:rPr dirty="0" sz="3200" spc="-265">
                <a:latin typeface="Verdana"/>
                <a:cs typeface="Verdana"/>
              </a:rPr>
              <a:t>r</a:t>
            </a:r>
            <a:r>
              <a:rPr dirty="0" sz="3200" spc="-315">
                <a:latin typeface="Verdana"/>
                <a:cs typeface="Verdana"/>
              </a:rPr>
              <a:t>a</a:t>
            </a:r>
            <a:r>
              <a:rPr dirty="0" sz="3200" spc="-395">
                <a:latin typeface="Verdana"/>
                <a:cs typeface="Verdana"/>
              </a:rPr>
              <a:t>v</a:t>
            </a:r>
            <a:r>
              <a:rPr dirty="0" sz="3200" spc="-325">
                <a:latin typeface="Verdana"/>
                <a:cs typeface="Verdana"/>
              </a:rPr>
              <a:t>e</a:t>
            </a:r>
            <a:r>
              <a:rPr dirty="0" sz="3200" spc="-265">
                <a:latin typeface="Verdana"/>
                <a:cs typeface="Verdana"/>
              </a:rPr>
              <a:t>r</a:t>
            </a:r>
            <a:r>
              <a:rPr dirty="0" sz="3200" spc="-335">
                <a:latin typeface="Verdana"/>
                <a:cs typeface="Verdana"/>
              </a:rPr>
              <a:t>s</a:t>
            </a:r>
            <a:r>
              <a:rPr dirty="0" sz="3200" spc="-310">
                <a:latin typeface="Verdana"/>
                <a:cs typeface="Verdana"/>
              </a:rPr>
              <a:t>a</a:t>
            </a:r>
            <a:endParaRPr sz="3200">
              <a:latin typeface="Verdana"/>
              <a:cs typeface="Verdana"/>
            </a:endParaRPr>
          </a:p>
          <a:p>
            <a:pPr algn="ctr">
              <a:lnSpc>
                <a:spcPts val="3829"/>
              </a:lnSpc>
            </a:pPr>
            <a:r>
              <a:rPr dirty="0" sz="3200" spc="-370" b="1">
                <a:latin typeface="Verdana"/>
                <a:cs typeface="Verdana"/>
                <a:hlinkClick r:id="rId3"/>
              </a:rPr>
              <a:t>ferdinando.traversa@wikimedia.it</a:t>
            </a:r>
            <a:endParaRPr sz="3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53421" y="0"/>
            <a:ext cx="5438775" cy="1244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904875" marR="5080" indent="-892810">
              <a:lnSpc>
                <a:spcPct val="100000"/>
              </a:lnSpc>
              <a:spcBef>
                <a:spcPts val="100"/>
              </a:spcBef>
            </a:pPr>
            <a:r>
              <a:rPr dirty="0" spc="-415"/>
              <a:t>Wi</a:t>
            </a:r>
            <a:r>
              <a:rPr dirty="0" spc="-380"/>
              <a:t>k</a:t>
            </a:r>
            <a:r>
              <a:rPr dirty="0" spc="-114"/>
              <a:t>i</a:t>
            </a:r>
            <a:r>
              <a:rPr dirty="0" spc="-430"/>
              <a:t>m</a:t>
            </a:r>
            <a:r>
              <a:rPr dirty="0" spc="-280"/>
              <a:t>e</a:t>
            </a:r>
            <a:r>
              <a:rPr dirty="0" spc="-240"/>
              <a:t>d</a:t>
            </a:r>
            <a:r>
              <a:rPr dirty="0" spc="-140"/>
              <a:t>i</a:t>
            </a:r>
            <a:r>
              <a:rPr dirty="0" spc="-260"/>
              <a:t>a</a:t>
            </a:r>
            <a:r>
              <a:rPr dirty="0" spc="-380"/>
              <a:t> </a:t>
            </a:r>
            <a:r>
              <a:rPr dirty="0" spc="-270"/>
              <a:t>Fou</a:t>
            </a:r>
            <a:r>
              <a:rPr dirty="0" spc="-275"/>
              <a:t>n</a:t>
            </a:r>
            <a:r>
              <a:rPr dirty="0" spc="-240"/>
              <a:t>d</a:t>
            </a:r>
            <a:r>
              <a:rPr dirty="0" spc="-185"/>
              <a:t>ati</a:t>
            </a:r>
            <a:r>
              <a:rPr dirty="0" spc="-270"/>
              <a:t>o</a:t>
            </a:r>
            <a:r>
              <a:rPr dirty="0" spc="-270"/>
              <a:t>n</a:t>
            </a:r>
            <a:r>
              <a:rPr dirty="0" spc="-380"/>
              <a:t> </a:t>
            </a:r>
            <a:r>
              <a:rPr dirty="0" spc="-204"/>
              <a:t>e  </a:t>
            </a:r>
            <a:r>
              <a:rPr dirty="0" spc="-415"/>
              <a:t>Wi</a:t>
            </a:r>
            <a:r>
              <a:rPr dirty="0" spc="-380"/>
              <a:t>k</a:t>
            </a:r>
            <a:r>
              <a:rPr dirty="0" spc="-114"/>
              <a:t>i</a:t>
            </a:r>
            <a:r>
              <a:rPr dirty="0" spc="-430"/>
              <a:t>m</a:t>
            </a:r>
            <a:r>
              <a:rPr dirty="0" spc="-280"/>
              <a:t>e</a:t>
            </a:r>
            <a:r>
              <a:rPr dirty="0" spc="-240"/>
              <a:t>d</a:t>
            </a:r>
            <a:r>
              <a:rPr dirty="0" spc="-140"/>
              <a:t>i</a:t>
            </a:r>
            <a:r>
              <a:rPr dirty="0" spc="-260"/>
              <a:t>a</a:t>
            </a:r>
            <a:r>
              <a:rPr dirty="0" spc="-380"/>
              <a:t> </a:t>
            </a:r>
            <a:r>
              <a:rPr dirty="0" spc="-470"/>
              <a:t>I</a:t>
            </a:r>
            <a:r>
              <a:rPr dirty="0" spc="-409"/>
              <a:t>t</a:t>
            </a:r>
            <a:r>
              <a:rPr dirty="0" spc="-300"/>
              <a:t>a</a:t>
            </a:r>
            <a:r>
              <a:rPr dirty="0" spc="-75"/>
              <a:t>l</a:t>
            </a:r>
            <a:r>
              <a:rPr dirty="0" spc="-200"/>
              <a:t>ia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1241" y="2147606"/>
            <a:ext cx="1959306" cy="195930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99710" y="2181859"/>
            <a:ext cx="5946140" cy="4490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ts val="283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400" spc="-70">
                <a:latin typeface="Tahoma"/>
                <a:cs typeface="Tahoma"/>
              </a:rPr>
              <a:t>F</a:t>
            </a:r>
            <a:r>
              <a:rPr dirty="0" sz="2400" spc="-10">
                <a:latin typeface="Tahoma"/>
                <a:cs typeface="Tahoma"/>
              </a:rPr>
              <a:t>o</a:t>
            </a:r>
            <a:r>
              <a:rPr dirty="0" sz="2400" spc="-35">
                <a:latin typeface="Tahoma"/>
                <a:cs typeface="Tahoma"/>
              </a:rPr>
              <a:t>n</a:t>
            </a:r>
            <a:r>
              <a:rPr dirty="0" sz="2400" spc="5">
                <a:latin typeface="Tahoma"/>
                <a:cs typeface="Tahoma"/>
              </a:rPr>
              <a:t>d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5">
                <a:latin typeface="Tahoma"/>
                <a:cs typeface="Tahoma"/>
              </a:rPr>
              <a:t>t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35">
                <a:latin typeface="Tahoma"/>
                <a:cs typeface="Tahoma"/>
              </a:rPr>
              <a:t>i</a:t>
            </a:r>
            <a:r>
              <a:rPr dirty="0" sz="2400" spc="60">
                <a:latin typeface="Tahoma"/>
                <a:cs typeface="Tahoma"/>
              </a:rPr>
              <a:t>l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130">
                <a:latin typeface="Tahoma"/>
                <a:cs typeface="Tahoma"/>
              </a:rPr>
              <a:t>2</a:t>
            </a:r>
            <a:r>
              <a:rPr dirty="0" sz="2400" spc="-120">
                <a:latin typeface="Tahoma"/>
                <a:cs typeface="Tahoma"/>
              </a:rPr>
              <a:t>0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120">
                <a:latin typeface="Tahoma"/>
                <a:cs typeface="Tahoma"/>
              </a:rPr>
              <a:t>g</a:t>
            </a:r>
            <a:r>
              <a:rPr dirty="0" sz="2400" spc="35">
                <a:latin typeface="Tahoma"/>
                <a:cs typeface="Tahoma"/>
              </a:rPr>
              <a:t>i</a:t>
            </a:r>
            <a:r>
              <a:rPr dirty="0" sz="2400" spc="-45">
                <a:latin typeface="Tahoma"/>
                <a:cs typeface="Tahoma"/>
              </a:rPr>
              <a:t>u</a:t>
            </a:r>
            <a:r>
              <a:rPr dirty="0" sz="2400" spc="-120">
                <a:latin typeface="Tahoma"/>
                <a:cs typeface="Tahoma"/>
              </a:rPr>
              <a:t>g</a:t>
            </a:r>
            <a:r>
              <a:rPr dirty="0" sz="2400" spc="-35">
                <a:latin typeface="Tahoma"/>
                <a:cs typeface="Tahoma"/>
              </a:rPr>
              <a:t>n</a:t>
            </a:r>
            <a:r>
              <a:rPr dirty="0" sz="2400" spc="-5">
                <a:latin typeface="Tahoma"/>
                <a:cs typeface="Tahoma"/>
              </a:rPr>
              <a:t>o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130">
                <a:latin typeface="Tahoma"/>
                <a:cs typeface="Tahoma"/>
              </a:rPr>
              <a:t>200</a:t>
            </a:r>
            <a:r>
              <a:rPr dirty="0" sz="2400" spc="-120">
                <a:latin typeface="Tahoma"/>
                <a:cs typeface="Tahoma"/>
              </a:rPr>
              <a:t>3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5">
                <a:latin typeface="Tahoma"/>
                <a:cs typeface="Tahoma"/>
              </a:rPr>
              <a:t>d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145">
                <a:latin typeface="Tahoma"/>
                <a:cs typeface="Tahoma"/>
              </a:rPr>
              <a:t>J</a:t>
            </a:r>
            <a:r>
              <a:rPr dirty="0" sz="2400" spc="35">
                <a:latin typeface="Tahoma"/>
                <a:cs typeface="Tahoma"/>
              </a:rPr>
              <a:t>i</a:t>
            </a:r>
            <a:r>
              <a:rPr dirty="0" sz="2400" spc="-35">
                <a:latin typeface="Tahoma"/>
                <a:cs typeface="Tahoma"/>
              </a:rPr>
              <a:t>mm</a:t>
            </a:r>
            <a:r>
              <a:rPr dirty="0" sz="2400" spc="-75">
                <a:latin typeface="Tahoma"/>
                <a:cs typeface="Tahoma"/>
              </a:rPr>
              <a:t>y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165">
                <a:latin typeface="Tahoma"/>
                <a:cs typeface="Tahoma"/>
              </a:rPr>
              <a:t>Wa</a:t>
            </a:r>
            <a:r>
              <a:rPr dirty="0" sz="2400" spc="55">
                <a:latin typeface="Tahoma"/>
                <a:cs typeface="Tahoma"/>
              </a:rPr>
              <a:t>l</a:t>
            </a:r>
            <a:r>
              <a:rPr dirty="0" sz="2400" spc="-80">
                <a:latin typeface="Tahoma"/>
                <a:cs typeface="Tahoma"/>
              </a:rPr>
              <a:t>e</a:t>
            </a:r>
            <a:r>
              <a:rPr dirty="0" sz="2400" spc="-70">
                <a:latin typeface="Tahoma"/>
                <a:cs typeface="Tahoma"/>
              </a:rPr>
              <a:t>s</a:t>
            </a:r>
            <a:endParaRPr sz="2400">
              <a:latin typeface="Tahoma"/>
              <a:cs typeface="Tahoma"/>
            </a:endParaRPr>
          </a:p>
          <a:p>
            <a:pPr marL="355600" indent="-342900">
              <a:lnSpc>
                <a:spcPts val="2830"/>
              </a:lnSpc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400" spc="-190" b="1">
                <a:latin typeface="Tahoma"/>
                <a:cs typeface="Tahoma"/>
              </a:rPr>
              <a:t>S</a:t>
            </a:r>
            <a:r>
              <a:rPr dirty="0" sz="2400" spc="-180" b="1">
                <a:latin typeface="Tahoma"/>
                <a:cs typeface="Tahoma"/>
              </a:rPr>
              <a:t>a</a:t>
            </a:r>
            <a:r>
              <a:rPr dirty="0" sz="2400" spc="-165" b="1">
                <a:latin typeface="Tahoma"/>
                <a:cs typeface="Tahoma"/>
              </a:rPr>
              <a:t>n</a:t>
            </a:r>
            <a:r>
              <a:rPr dirty="0" sz="2400" spc="-229" b="1">
                <a:latin typeface="Tahoma"/>
                <a:cs typeface="Tahoma"/>
              </a:rPr>
              <a:t> </a:t>
            </a:r>
            <a:r>
              <a:rPr dirty="0" sz="2400" spc="-140" b="1">
                <a:latin typeface="Tahoma"/>
                <a:cs typeface="Tahoma"/>
              </a:rPr>
              <a:t>F</a:t>
            </a:r>
            <a:r>
              <a:rPr dirty="0" sz="2400" spc="-100" b="1">
                <a:latin typeface="Tahoma"/>
                <a:cs typeface="Tahoma"/>
              </a:rPr>
              <a:t>r</a:t>
            </a:r>
            <a:r>
              <a:rPr dirty="0" sz="2400" spc="-180" b="1">
                <a:latin typeface="Tahoma"/>
                <a:cs typeface="Tahoma"/>
              </a:rPr>
              <a:t>a</a:t>
            </a:r>
            <a:r>
              <a:rPr dirty="0" sz="2400" spc="-165" b="1">
                <a:latin typeface="Tahoma"/>
                <a:cs typeface="Tahoma"/>
              </a:rPr>
              <a:t>n</a:t>
            </a:r>
            <a:r>
              <a:rPr dirty="0" sz="2400" spc="-145" b="1">
                <a:latin typeface="Tahoma"/>
                <a:cs typeface="Tahoma"/>
              </a:rPr>
              <a:t>c</a:t>
            </a:r>
            <a:r>
              <a:rPr dirty="0" sz="2400" spc="-70" b="1">
                <a:latin typeface="Tahoma"/>
                <a:cs typeface="Tahoma"/>
              </a:rPr>
              <a:t>i</a:t>
            </a:r>
            <a:r>
              <a:rPr dirty="0" sz="2400" spc="-180" b="1">
                <a:latin typeface="Tahoma"/>
                <a:cs typeface="Tahoma"/>
              </a:rPr>
              <a:t>s</a:t>
            </a:r>
            <a:r>
              <a:rPr dirty="0" sz="2400" spc="-145" b="1">
                <a:latin typeface="Tahoma"/>
                <a:cs typeface="Tahoma"/>
              </a:rPr>
              <a:t>c</a:t>
            </a:r>
            <a:r>
              <a:rPr dirty="0" sz="2400" spc="-150" b="1">
                <a:latin typeface="Tahoma"/>
                <a:cs typeface="Tahoma"/>
              </a:rPr>
              <a:t>o</a:t>
            </a:r>
            <a:r>
              <a:rPr dirty="0" sz="2400" spc="-30" b="1">
                <a:latin typeface="Tahoma"/>
                <a:cs typeface="Tahoma"/>
              </a:rPr>
              <a:t>,</a:t>
            </a:r>
            <a:r>
              <a:rPr dirty="0" sz="2400" spc="-225" b="1">
                <a:latin typeface="Tahoma"/>
                <a:cs typeface="Tahoma"/>
              </a:rPr>
              <a:t> </a:t>
            </a:r>
            <a:r>
              <a:rPr dirty="0" sz="2400" spc="-210" b="1">
                <a:latin typeface="Tahoma"/>
                <a:cs typeface="Tahoma"/>
              </a:rPr>
              <a:t>C</a:t>
            </a:r>
            <a:r>
              <a:rPr dirty="0" sz="2400" spc="-180" b="1">
                <a:latin typeface="Tahoma"/>
                <a:cs typeface="Tahoma"/>
              </a:rPr>
              <a:t>a</a:t>
            </a:r>
            <a:r>
              <a:rPr dirty="0" sz="2400" spc="-50" b="1">
                <a:latin typeface="Tahoma"/>
                <a:cs typeface="Tahoma"/>
              </a:rPr>
              <a:t>l</a:t>
            </a:r>
            <a:r>
              <a:rPr dirty="0" sz="2400" spc="-55" b="1">
                <a:latin typeface="Tahoma"/>
                <a:cs typeface="Tahoma"/>
              </a:rPr>
              <a:t>i</a:t>
            </a:r>
            <a:r>
              <a:rPr dirty="0" sz="2400" spc="-110" b="1">
                <a:latin typeface="Tahoma"/>
                <a:cs typeface="Tahoma"/>
              </a:rPr>
              <a:t>f</a:t>
            </a:r>
            <a:r>
              <a:rPr dirty="0" sz="2400" spc="-150" b="1">
                <a:latin typeface="Tahoma"/>
                <a:cs typeface="Tahoma"/>
              </a:rPr>
              <a:t>o</a:t>
            </a:r>
            <a:r>
              <a:rPr dirty="0" sz="2400" spc="-100" b="1">
                <a:latin typeface="Tahoma"/>
                <a:cs typeface="Tahoma"/>
              </a:rPr>
              <a:t>r</a:t>
            </a:r>
            <a:r>
              <a:rPr dirty="0" sz="2400" spc="-165" b="1">
                <a:latin typeface="Tahoma"/>
                <a:cs typeface="Tahoma"/>
              </a:rPr>
              <a:t>n</a:t>
            </a:r>
            <a:r>
              <a:rPr dirty="0" sz="2400" spc="-70" b="1">
                <a:latin typeface="Tahoma"/>
                <a:cs typeface="Tahoma"/>
              </a:rPr>
              <a:t>i</a:t>
            </a:r>
            <a:r>
              <a:rPr dirty="0" sz="2400" spc="-175" b="1">
                <a:latin typeface="Tahoma"/>
                <a:cs typeface="Tahoma"/>
              </a:rPr>
              <a:t>a</a:t>
            </a:r>
            <a:r>
              <a:rPr dirty="0" sz="2400" spc="-235" b="1">
                <a:latin typeface="Tahoma"/>
                <a:cs typeface="Tahoma"/>
              </a:rPr>
              <a:t> </a:t>
            </a:r>
            <a:r>
              <a:rPr dirty="0" sz="2400" spc="-270" b="1">
                <a:latin typeface="Tahoma"/>
                <a:cs typeface="Tahoma"/>
              </a:rPr>
              <a:t>(</a:t>
            </a:r>
            <a:r>
              <a:rPr dirty="0" sz="2400" spc="-180" b="1">
                <a:latin typeface="Tahoma"/>
                <a:cs typeface="Tahoma"/>
              </a:rPr>
              <a:t>U</a:t>
            </a:r>
            <a:r>
              <a:rPr dirty="0" sz="2400" spc="-190" b="1">
                <a:latin typeface="Tahoma"/>
                <a:cs typeface="Tahoma"/>
              </a:rPr>
              <a:t>S</a:t>
            </a:r>
            <a:r>
              <a:rPr dirty="0" sz="2400" spc="-275" b="1">
                <a:latin typeface="Tahoma"/>
                <a:cs typeface="Tahoma"/>
              </a:rPr>
              <a:t>A</a:t>
            </a:r>
            <a:r>
              <a:rPr dirty="0" sz="2400" spc="-265" b="1">
                <a:latin typeface="Tahoma"/>
                <a:cs typeface="Tahoma"/>
              </a:rPr>
              <a:t>)</a:t>
            </a:r>
            <a:endParaRPr sz="2400">
              <a:latin typeface="Tahoma"/>
              <a:cs typeface="Tahoma"/>
            </a:endParaRPr>
          </a:p>
          <a:p>
            <a:pPr marL="355600" marR="911225" indent="-342900">
              <a:lnSpc>
                <a:spcPct val="100800"/>
              </a:lnSpc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400" spc="-100">
                <a:latin typeface="Tahoma"/>
                <a:cs typeface="Tahoma"/>
              </a:rPr>
              <a:t>R</a:t>
            </a:r>
            <a:r>
              <a:rPr dirty="0" sz="2400" spc="-80">
                <a:latin typeface="Tahoma"/>
                <a:cs typeface="Tahoma"/>
              </a:rPr>
              <a:t>a</a:t>
            </a:r>
            <a:r>
              <a:rPr dirty="0" sz="2400" spc="-10">
                <a:latin typeface="Tahoma"/>
                <a:cs typeface="Tahoma"/>
              </a:rPr>
              <a:t>cc</a:t>
            </a:r>
            <a:r>
              <a:rPr dirty="0" sz="2400" spc="-10">
                <a:latin typeface="Tahoma"/>
                <a:cs typeface="Tahoma"/>
              </a:rPr>
              <a:t>o</a:t>
            </a:r>
            <a:r>
              <a:rPr dirty="0" sz="2400" spc="60">
                <a:latin typeface="Tahoma"/>
                <a:cs typeface="Tahoma"/>
              </a:rPr>
              <a:t>l</a:t>
            </a:r>
            <a:r>
              <a:rPr dirty="0" sz="2400" spc="5">
                <a:latin typeface="Tahoma"/>
                <a:cs typeface="Tahoma"/>
              </a:rPr>
              <a:t>t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70">
                <a:latin typeface="Tahoma"/>
                <a:cs typeface="Tahoma"/>
              </a:rPr>
              <a:t>f</a:t>
            </a:r>
            <a:r>
              <a:rPr dirty="0" sz="2400" spc="-10">
                <a:latin typeface="Tahoma"/>
                <a:cs typeface="Tahoma"/>
              </a:rPr>
              <a:t>o</a:t>
            </a:r>
            <a:r>
              <a:rPr dirty="0" sz="2400" spc="-35">
                <a:latin typeface="Tahoma"/>
                <a:cs typeface="Tahoma"/>
              </a:rPr>
              <a:t>n</a:t>
            </a:r>
            <a:r>
              <a:rPr dirty="0" sz="2400" spc="10">
                <a:latin typeface="Tahoma"/>
                <a:cs typeface="Tahoma"/>
              </a:rPr>
              <a:t>d</a:t>
            </a:r>
            <a:r>
              <a:rPr dirty="0" sz="2400" spc="-45">
                <a:latin typeface="Tahoma"/>
                <a:cs typeface="Tahoma"/>
              </a:rPr>
              <a:t>i</a:t>
            </a:r>
            <a:r>
              <a:rPr dirty="0" sz="2400" spc="-50">
                <a:latin typeface="Tahoma"/>
                <a:cs typeface="Tahoma"/>
              </a:rPr>
              <a:t>,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45">
                <a:latin typeface="Tahoma"/>
                <a:cs typeface="Tahoma"/>
              </a:rPr>
              <a:t>h</a:t>
            </a:r>
            <a:r>
              <a:rPr dirty="0" sz="2400" spc="-10">
                <a:latin typeface="Tahoma"/>
                <a:cs typeface="Tahoma"/>
              </a:rPr>
              <a:t>o</a:t>
            </a:r>
            <a:r>
              <a:rPr dirty="0" sz="2400" spc="-80">
                <a:latin typeface="Tahoma"/>
                <a:cs typeface="Tahoma"/>
              </a:rPr>
              <a:t>s</a:t>
            </a:r>
            <a:r>
              <a:rPr dirty="0" sz="2400" spc="5">
                <a:latin typeface="Tahoma"/>
                <a:cs typeface="Tahoma"/>
              </a:rPr>
              <a:t>t</a:t>
            </a:r>
            <a:r>
              <a:rPr dirty="0" sz="2400">
                <a:latin typeface="Tahoma"/>
                <a:cs typeface="Tahoma"/>
              </a:rPr>
              <a:t>in</a:t>
            </a:r>
            <a:r>
              <a:rPr dirty="0" sz="2400" spc="-120">
                <a:latin typeface="Tahoma"/>
                <a:cs typeface="Tahoma"/>
              </a:rPr>
              <a:t>g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75">
                <a:latin typeface="Tahoma"/>
                <a:cs typeface="Tahoma"/>
              </a:rPr>
              <a:t>e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120">
                <a:latin typeface="Tahoma"/>
                <a:cs typeface="Tahoma"/>
              </a:rPr>
              <a:t>g</a:t>
            </a:r>
            <a:r>
              <a:rPr dirty="0" sz="2400" spc="-80">
                <a:latin typeface="Tahoma"/>
                <a:cs typeface="Tahoma"/>
              </a:rPr>
              <a:t>e</a:t>
            </a:r>
            <a:r>
              <a:rPr dirty="0" sz="2400" spc="-75">
                <a:latin typeface="Tahoma"/>
                <a:cs typeface="Tahoma"/>
              </a:rPr>
              <a:t>s</a:t>
            </a:r>
            <a:r>
              <a:rPr dirty="0" sz="2400" spc="5">
                <a:latin typeface="Tahoma"/>
                <a:cs typeface="Tahoma"/>
              </a:rPr>
              <a:t>t</a:t>
            </a:r>
            <a:r>
              <a:rPr dirty="0" sz="2400" spc="10">
                <a:latin typeface="Tahoma"/>
                <a:cs typeface="Tahoma"/>
              </a:rPr>
              <a:t>io</a:t>
            </a:r>
            <a:r>
              <a:rPr dirty="0" sz="2400" spc="-35">
                <a:latin typeface="Tahoma"/>
                <a:cs typeface="Tahoma"/>
              </a:rPr>
              <a:t>n</a:t>
            </a:r>
            <a:r>
              <a:rPr dirty="0" sz="2400" spc="-55">
                <a:latin typeface="Tahoma"/>
                <a:cs typeface="Tahoma"/>
              </a:rPr>
              <a:t>e  </a:t>
            </a:r>
            <a:r>
              <a:rPr dirty="0" sz="2400" spc="-20">
                <a:latin typeface="Tahoma"/>
                <a:cs typeface="Tahoma"/>
              </a:rPr>
              <a:t>dell’hardware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15">
                <a:latin typeface="Tahoma"/>
                <a:cs typeface="Tahoma"/>
              </a:rPr>
              <a:t>dei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75">
                <a:latin typeface="Tahoma"/>
                <a:cs typeface="Tahoma"/>
              </a:rPr>
              <a:t>server,</a:t>
            </a:r>
            <a:r>
              <a:rPr dirty="0" sz="2400" spc="-270">
                <a:latin typeface="Tahoma"/>
                <a:cs typeface="Tahoma"/>
              </a:rPr>
              <a:t> </a:t>
            </a:r>
            <a:r>
              <a:rPr dirty="0" sz="2400" spc="-20">
                <a:latin typeface="Tahoma"/>
                <a:cs typeface="Tahoma"/>
              </a:rPr>
              <a:t>supporto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5">
                <a:latin typeface="Tahoma"/>
                <a:cs typeface="Tahoma"/>
              </a:rPr>
              <a:t>ai </a:t>
            </a:r>
            <a:r>
              <a:rPr dirty="0" sz="2400" spc="-735">
                <a:latin typeface="Tahoma"/>
                <a:cs typeface="Tahoma"/>
              </a:rPr>
              <a:t> </a:t>
            </a:r>
            <a:r>
              <a:rPr dirty="0" sz="2400" spc="-35">
                <a:latin typeface="Tahoma"/>
                <a:cs typeface="Tahoma"/>
              </a:rPr>
              <a:t>progetti.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buFont typeface="Arial MT"/>
              <a:buChar char="•"/>
            </a:pPr>
            <a:endParaRPr sz="2900">
              <a:latin typeface="Tahoma"/>
              <a:cs typeface="Tahoma"/>
            </a:endParaRPr>
          </a:p>
          <a:p>
            <a:pPr marL="355600" indent="-342900">
              <a:lnSpc>
                <a:spcPts val="2830"/>
              </a:lnSpc>
              <a:spcBef>
                <a:spcPts val="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400" spc="-155" b="1">
                <a:latin typeface="Tahoma"/>
                <a:cs typeface="Tahoma"/>
              </a:rPr>
              <a:t>Milano</a:t>
            </a:r>
            <a:endParaRPr sz="2400">
              <a:latin typeface="Tahoma"/>
              <a:cs typeface="Tahoma"/>
            </a:endParaRPr>
          </a:p>
          <a:p>
            <a:pPr marL="355600" indent="-342900">
              <a:lnSpc>
                <a:spcPts val="2830"/>
              </a:lnSpc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400" spc="-80">
                <a:latin typeface="Tahoma"/>
                <a:cs typeface="Tahoma"/>
              </a:rPr>
              <a:t>Ass</a:t>
            </a:r>
            <a:r>
              <a:rPr dirty="0" sz="2400" spc="-80">
                <a:latin typeface="Tahoma"/>
                <a:cs typeface="Tahoma"/>
              </a:rPr>
              <a:t>o</a:t>
            </a:r>
            <a:r>
              <a:rPr dirty="0" sz="2400" spc="-10">
                <a:latin typeface="Tahoma"/>
                <a:cs typeface="Tahoma"/>
              </a:rPr>
              <a:t>c</a:t>
            </a:r>
            <a:r>
              <a:rPr dirty="0" sz="2400" spc="35">
                <a:latin typeface="Tahoma"/>
                <a:cs typeface="Tahoma"/>
              </a:rPr>
              <a:t>i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-45">
                <a:latin typeface="Tahoma"/>
                <a:cs typeface="Tahoma"/>
              </a:rPr>
              <a:t>z</a:t>
            </a:r>
            <a:r>
              <a:rPr dirty="0" sz="2400" spc="35">
                <a:latin typeface="Tahoma"/>
                <a:cs typeface="Tahoma"/>
              </a:rPr>
              <a:t>i</a:t>
            </a:r>
            <a:r>
              <a:rPr dirty="0" sz="2400" spc="-10">
                <a:latin typeface="Tahoma"/>
                <a:cs typeface="Tahoma"/>
              </a:rPr>
              <a:t>o</a:t>
            </a:r>
            <a:r>
              <a:rPr dirty="0" sz="2400" spc="-35">
                <a:latin typeface="Tahoma"/>
                <a:cs typeface="Tahoma"/>
              </a:rPr>
              <a:t>n</a:t>
            </a:r>
            <a:r>
              <a:rPr dirty="0" sz="2400" spc="-75">
                <a:latin typeface="Tahoma"/>
                <a:cs typeface="Tahoma"/>
              </a:rPr>
              <a:t>e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10">
                <a:latin typeface="Tahoma"/>
                <a:cs typeface="Tahoma"/>
              </a:rPr>
              <a:t>d</a:t>
            </a:r>
            <a:r>
              <a:rPr dirty="0" sz="2400" spc="40">
                <a:latin typeface="Tahoma"/>
                <a:cs typeface="Tahoma"/>
              </a:rPr>
              <a:t>i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10">
                <a:latin typeface="Tahoma"/>
                <a:cs typeface="Tahoma"/>
              </a:rPr>
              <a:t>p</a:t>
            </a:r>
            <a:r>
              <a:rPr dirty="0" sz="2400" spc="-35">
                <a:latin typeface="Tahoma"/>
                <a:cs typeface="Tahoma"/>
              </a:rPr>
              <a:t>r</a:t>
            </a:r>
            <a:r>
              <a:rPr dirty="0" sz="2400" spc="-10">
                <a:latin typeface="Tahoma"/>
                <a:cs typeface="Tahoma"/>
              </a:rPr>
              <a:t>o</a:t>
            </a:r>
            <a:r>
              <a:rPr dirty="0" sz="2400" spc="-35">
                <a:latin typeface="Tahoma"/>
                <a:cs typeface="Tahoma"/>
              </a:rPr>
              <a:t>m</a:t>
            </a:r>
            <a:r>
              <a:rPr dirty="0" sz="2400" spc="-10">
                <a:latin typeface="Tahoma"/>
                <a:cs typeface="Tahoma"/>
              </a:rPr>
              <a:t>o</a:t>
            </a:r>
            <a:r>
              <a:rPr dirty="0" sz="2400" spc="-45">
                <a:latin typeface="Tahoma"/>
                <a:cs typeface="Tahoma"/>
              </a:rPr>
              <a:t>z</a:t>
            </a:r>
            <a:r>
              <a:rPr dirty="0" sz="2400" spc="35">
                <a:latin typeface="Tahoma"/>
                <a:cs typeface="Tahoma"/>
              </a:rPr>
              <a:t>i</a:t>
            </a:r>
            <a:r>
              <a:rPr dirty="0" sz="2400" spc="-10">
                <a:latin typeface="Tahoma"/>
                <a:cs typeface="Tahoma"/>
              </a:rPr>
              <a:t>o</a:t>
            </a:r>
            <a:r>
              <a:rPr dirty="0" sz="2400" spc="-35">
                <a:latin typeface="Tahoma"/>
                <a:cs typeface="Tahoma"/>
              </a:rPr>
              <a:t>n</a:t>
            </a:r>
            <a:r>
              <a:rPr dirty="0" sz="2400" spc="-75">
                <a:latin typeface="Tahoma"/>
                <a:cs typeface="Tahoma"/>
              </a:rPr>
              <a:t>e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45">
                <a:latin typeface="Tahoma"/>
                <a:cs typeface="Tahoma"/>
              </a:rPr>
              <a:t>s</a:t>
            </a:r>
            <a:r>
              <a:rPr dirty="0" sz="2400" spc="-45">
                <a:latin typeface="Tahoma"/>
                <a:cs typeface="Tahoma"/>
              </a:rPr>
              <a:t>o</a:t>
            </a:r>
            <a:r>
              <a:rPr dirty="0" sz="2400" spc="-10">
                <a:latin typeface="Tahoma"/>
                <a:cs typeface="Tahoma"/>
              </a:rPr>
              <a:t>c</a:t>
            </a:r>
            <a:r>
              <a:rPr dirty="0" sz="2400" spc="35">
                <a:latin typeface="Tahoma"/>
                <a:cs typeface="Tahoma"/>
              </a:rPr>
              <a:t>i</a:t>
            </a:r>
            <a:r>
              <a:rPr dirty="0" sz="2400" spc="-55">
                <a:latin typeface="Tahoma"/>
                <a:cs typeface="Tahoma"/>
              </a:rPr>
              <a:t>a</a:t>
            </a:r>
            <a:r>
              <a:rPr dirty="0" sz="2400" spc="60">
                <a:latin typeface="Tahoma"/>
                <a:cs typeface="Tahoma"/>
              </a:rPr>
              <a:t>l</a:t>
            </a:r>
            <a:r>
              <a:rPr dirty="0" sz="2400" spc="-75">
                <a:latin typeface="Tahoma"/>
                <a:cs typeface="Tahoma"/>
              </a:rPr>
              <a:t>e</a:t>
            </a:r>
            <a:endParaRPr sz="2400">
              <a:latin typeface="Tahoma"/>
              <a:cs typeface="Tahoma"/>
            </a:endParaRPr>
          </a:p>
          <a:p>
            <a:pPr marL="355600" marR="156210" indent="-342900">
              <a:lnSpc>
                <a:spcPct val="100800"/>
              </a:lnSpc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400" spc="-30">
                <a:latin typeface="Tahoma"/>
                <a:cs typeface="Tahoma"/>
              </a:rPr>
              <a:t>Affiliata</a:t>
            </a:r>
            <a:r>
              <a:rPr dirty="0" sz="2400" spc="-270">
                <a:latin typeface="Tahoma"/>
                <a:cs typeface="Tahoma"/>
              </a:rPr>
              <a:t> </a:t>
            </a:r>
            <a:r>
              <a:rPr dirty="0" sz="2400" spc="25">
                <a:latin typeface="Tahoma"/>
                <a:cs typeface="Tahoma"/>
              </a:rPr>
              <a:t>di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40">
                <a:latin typeface="Tahoma"/>
                <a:cs typeface="Tahoma"/>
              </a:rPr>
              <a:t>Wikimedia</a:t>
            </a:r>
            <a:r>
              <a:rPr dirty="0" sz="2400" spc="-270">
                <a:latin typeface="Tahoma"/>
                <a:cs typeface="Tahoma"/>
              </a:rPr>
              <a:t> </a:t>
            </a:r>
            <a:r>
              <a:rPr dirty="0" sz="2400" spc="-20">
                <a:latin typeface="Tahoma"/>
                <a:cs typeface="Tahoma"/>
              </a:rPr>
              <a:t>Foundation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20">
                <a:latin typeface="Tahoma"/>
                <a:cs typeface="Tahoma"/>
              </a:rPr>
              <a:t>(capitolo </a:t>
            </a:r>
            <a:r>
              <a:rPr dirty="0" sz="2400" spc="-735">
                <a:latin typeface="Tahoma"/>
                <a:cs typeface="Tahoma"/>
              </a:rPr>
              <a:t> </a:t>
            </a:r>
            <a:r>
              <a:rPr dirty="0" sz="2400" spc="-35">
                <a:latin typeface="Tahoma"/>
                <a:cs typeface="Tahoma"/>
              </a:rPr>
              <a:t>locale)</a:t>
            </a:r>
            <a:endParaRPr sz="2400">
              <a:latin typeface="Tahoma"/>
              <a:cs typeface="Tahoma"/>
            </a:endParaRPr>
          </a:p>
          <a:p>
            <a:pPr marL="355600" marR="5080" indent="-342900">
              <a:lnSpc>
                <a:spcPct val="100800"/>
              </a:lnSpc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400" spc="-160" b="1">
                <a:latin typeface="Tahoma"/>
                <a:cs typeface="Tahoma"/>
              </a:rPr>
              <a:t>Promuove</a:t>
            </a:r>
            <a:r>
              <a:rPr dirty="0" sz="2400" spc="-240" b="1">
                <a:latin typeface="Tahoma"/>
                <a:cs typeface="Tahoma"/>
              </a:rPr>
              <a:t> </a:t>
            </a:r>
            <a:r>
              <a:rPr dirty="0" sz="2400" spc="40">
                <a:latin typeface="Tahoma"/>
                <a:cs typeface="Tahoma"/>
              </a:rPr>
              <a:t>i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25">
                <a:latin typeface="Tahoma"/>
                <a:cs typeface="Tahoma"/>
              </a:rPr>
              <a:t>progetti</a:t>
            </a:r>
            <a:r>
              <a:rPr dirty="0" sz="2400" spc="-285">
                <a:latin typeface="Tahoma"/>
                <a:cs typeface="Tahoma"/>
              </a:rPr>
              <a:t> </a:t>
            </a:r>
            <a:r>
              <a:rPr dirty="0" sz="2400" spc="-40">
                <a:latin typeface="Tahoma"/>
                <a:cs typeface="Tahoma"/>
              </a:rPr>
              <a:t>Wikimedia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5">
                <a:latin typeface="Tahoma"/>
                <a:cs typeface="Tahoma"/>
              </a:rPr>
              <a:t>in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 spc="-165" b="1">
                <a:latin typeface="Tahoma"/>
                <a:cs typeface="Tahoma"/>
              </a:rPr>
              <a:t>Italia</a:t>
            </a:r>
            <a:r>
              <a:rPr dirty="0" sz="2400" spc="-235" b="1">
                <a:latin typeface="Tahoma"/>
                <a:cs typeface="Tahoma"/>
              </a:rPr>
              <a:t> </a:t>
            </a:r>
            <a:r>
              <a:rPr dirty="0" sz="2400" spc="-75">
                <a:latin typeface="Tahoma"/>
                <a:cs typeface="Tahoma"/>
              </a:rPr>
              <a:t>e</a:t>
            </a:r>
            <a:r>
              <a:rPr dirty="0" sz="2400" spc="-280">
                <a:latin typeface="Tahoma"/>
                <a:cs typeface="Tahoma"/>
              </a:rPr>
              <a:t> </a:t>
            </a:r>
            <a:r>
              <a:rPr dirty="0" sz="2400">
                <a:latin typeface="Tahoma"/>
                <a:cs typeface="Tahoma"/>
              </a:rPr>
              <a:t>la </a:t>
            </a:r>
            <a:r>
              <a:rPr dirty="0" sz="2400" spc="-735">
                <a:latin typeface="Tahoma"/>
                <a:cs typeface="Tahoma"/>
              </a:rPr>
              <a:t> </a:t>
            </a:r>
            <a:r>
              <a:rPr dirty="0" sz="2400" spc="-25">
                <a:latin typeface="Tahoma"/>
                <a:cs typeface="Tahoma"/>
              </a:rPr>
              <a:t>c</a:t>
            </a:r>
            <a:r>
              <a:rPr dirty="0" sz="2400" spc="-35">
                <a:latin typeface="Tahoma"/>
                <a:cs typeface="Tahoma"/>
              </a:rPr>
              <a:t>u</a:t>
            </a:r>
            <a:r>
              <a:rPr dirty="0" sz="2400" spc="55">
                <a:latin typeface="Tahoma"/>
                <a:cs typeface="Tahoma"/>
              </a:rPr>
              <a:t>l</a:t>
            </a:r>
            <a:r>
              <a:rPr dirty="0" sz="2400">
                <a:latin typeface="Tahoma"/>
                <a:cs typeface="Tahoma"/>
              </a:rPr>
              <a:t>t</a:t>
            </a:r>
            <a:r>
              <a:rPr dirty="0" sz="2400" spc="-45">
                <a:latin typeface="Tahoma"/>
                <a:cs typeface="Tahoma"/>
              </a:rPr>
              <a:t>u</a:t>
            </a:r>
            <a:r>
              <a:rPr dirty="0" sz="2400" spc="-45">
                <a:latin typeface="Tahoma"/>
                <a:cs typeface="Tahoma"/>
              </a:rPr>
              <a:t>ra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55">
                <a:latin typeface="Tahoma"/>
                <a:cs typeface="Tahoma"/>
              </a:rPr>
              <a:t>l</a:t>
            </a:r>
            <a:r>
              <a:rPr dirty="0" sz="2400" spc="35">
                <a:latin typeface="Tahoma"/>
                <a:cs typeface="Tahoma"/>
              </a:rPr>
              <a:t>i</a:t>
            </a:r>
            <a:r>
              <a:rPr dirty="0" sz="2400" spc="-5">
                <a:latin typeface="Tahoma"/>
                <a:cs typeface="Tahoma"/>
              </a:rPr>
              <a:t>b</a:t>
            </a:r>
            <a:r>
              <a:rPr dirty="0" sz="2400" spc="-80">
                <a:latin typeface="Tahoma"/>
                <a:cs typeface="Tahoma"/>
              </a:rPr>
              <a:t>e</a:t>
            </a:r>
            <a:r>
              <a:rPr dirty="0" sz="2400" spc="-45">
                <a:latin typeface="Tahoma"/>
                <a:cs typeface="Tahoma"/>
              </a:rPr>
              <a:t>ra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1241" y="4393689"/>
            <a:ext cx="1979999" cy="197999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01168" y="1420367"/>
            <a:ext cx="4343400" cy="649605"/>
            <a:chOff x="201168" y="1420367"/>
            <a:chExt cx="4343400" cy="64960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1168" y="1435607"/>
              <a:ext cx="4343400" cy="5425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4128" y="1420367"/>
              <a:ext cx="2700528" cy="6492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241" y="1473902"/>
              <a:ext cx="4225628" cy="42738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61241" y="1473902"/>
            <a:ext cx="4225925" cy="427990"/>
          </a:xfrm>
          <a:prstGeom prst="rect">
            <a:avLst/>
          </a:prstGeom>
        </p:spPr>
        <p:txBody>
          <a:bodyPr wrap="square" lIns="0" tIns="48895" rIns="0" bIns="0" rtlCol="0" vert="horz">
            <a:spAutoFit/>
          </a:bodyPr>
          <a:lstStyle/>
          <a:p>
            <a:pPr marL="973455">
              <a:lnSpc>
                <a:spcPct val="100000"/>
              </a:lnSpc>
              <a:spcBef>
                <a:spcPts val="385"/>
              </a:spcBef>
            </a:pPr>
            <a:r>
              <a:rPr dirty="0" sz="2000" spc="-310" b="1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2000" spc="-295" b="1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-280" b="1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2000" spc="-270" b="1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dirty="0" sz="2000" spc="-285" b="1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000" spc="-29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305" b="1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2000" spc="-245" b="1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sz="2000" spc="-265" b="1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2000" spc="-254" b="1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z="2000" spc="-265" b="1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2000" spc="-28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254" b="1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z="2000" spc="-135" b="1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000" spc="-29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114" b="1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2000" spc="-290" b="1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2000" spc="-245" b="1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sz="2000" spc="-200" b="1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2000" spc="-265" b="1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706111" y="1420367"/>
            <a:ext cx="4343400" cy="649605"/>
            <a:chOff x="4706111" y="1420367"/>
            <a:chExt cx="4343400" cy="649605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06111" y="1435607"/>
              <a:ext cx="4343399" cy="54254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36463" y="1420367"/>
              <a:ext cx="3279647" cy="6492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64448" y="1473902"/>
              <a:ext cx="4225627" cy="427382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5435810" y="1510284"/>
            <a:ext cx="288353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2000" spc="-36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NO</a:t>
            </a:r>
            <a:r>
              <a:rPr dirty="0" u="sng" sz="2000" spc="-35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N</a:t>
            </a:r>
            <a:r>
              <a:rPr dirty="0" sz="2000" spc="-28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345" b="1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dirty="0" sz="2000" spc="-295" b="1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-305" b="1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2000" spc="-155" b="1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2000" spc="-140" b="1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000" spc="-305" b="1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2000" spc="-245" b="1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sz="2000" spc="-265" b="1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2000" spc="-280" b="1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2000" spc="-265" b="1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2000" spc="-28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135" b="1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000" spc="-29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254" b="1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z="2000" spc="-200" b="1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2000" spc="-265" b="1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2000" spc="-345" b="1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dirty="0" sz="2000" spc="-295" b="1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-155" b="1">
                <a:solidFill>
                  <a:srgbClr val="FFFFFF"/>
                </a:solidFill>
                <a:latin typeface="Verdana"/>
                <a:cs typeface="Verdana"/>
              </a:rPr>
              <a:t>tt</a:t>
            </a:r>
            <a:r>
              <a:rPr dirty="0" sz="2000" spc="-135" b="1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endParaRPr sz="2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11286"/>
            <a:ext cx="9143432" cy="18711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9137" y="216915"/>
            <a:ext cx="794702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95"/>
              <a:t>I</a:t>
            </a:r>
            <a:r>
              <a:rPr dirty="0" spc="-305"/>
              <a:t>l</a:t>
            </a:r>
            <a:r>
              <a:rPr dirty="0" spc="-385"/>
              <a:t> </a:t>
            </a:r>
            <a:r>
              <a:rPr dirty="0" spc="-395"/>
              <a:t>m</a:t>
            </a:r>
            <a:r>
              <a:rPr dirty="0" spc="-260"/>
              <a:t>o</a:t>
            </a:r>
            <a:r>
              <a:rPr dirty="0" spc="-265"/>
              <a:t>vim</a:t>
            </a:r>
            <a:r>
              <a:rPr dirty="0" spc="-260"/>
              <a:t>e</a:t>
            </a:r>
            <a:r>
              <a:rPr dirty="0" spc="-280"/>
              <a:t>n</a:t>
            </a:r>
            <a:r>
              <a:rPr dirty="0" spc="-145"/>
              <a:t>t</a:t>
            </a:r>
            <a:r>
              <a:rPr dirty="0" spc="-250"/>
              <a:t>o</a:t>
            </a:r>
            <a:r>
              <a:rPr dirty="0" spc="-385"/>
              <a:t> </a:t>
            </a:r>
            <a:r>
              <a:rPr dirty="0" spc="-415"/>
              <a:t>Wi</a:t>
            </a:r>
            <a:r>
              <a:rPr dirty="0" spc="-380"/>
              <a:t>k</a:t>
            </a:r>
            <a:r>
              <a:rPr dirty="0" spc="-114"/>
              <a:t>i</a:t>
            </a:r>
            <a:r>
              <a:rPr dirty="0" spc="-430"/>
              <a:t>m</a:t>
            </a:r>
            <a:r>
              <a:rPr dirty="0" spc="-280"/>
              <a:t>e</a:t>
            </a:r>
            <a:r>
              <a:rPr dirty="0" spc="-240"/>
              <a:t>d</a:t>
            </a:r>
            <a:r>
              <a:rPr dirty="0" spc="-140"/>
              <a:t>i</a:t>
            </a:r>
            <a:r>
              <a:rPr dirty="0" spc="-260"/>
              <a:t>a</a:t>
            </a:r>
            <a:r>
              <a:rPr dirty="0" spc="-380"/>
              <a:t> </a:t>
            </a:r>
            <a:r>
              <a:rPr dirty="0" spc="-305"/>
              <a:t>n</a:t>
            </a:r>
            <a:r>
              <a:rPr dirty="0" spc="-290"/>
              <a:t>e</a:t>
            </a:r>
            <a:r>
              <a:rPr dirty="0" spc="-65"/>
              <a:t>l</a:t>
            </a:r>
            <a:r>
              <a:rPr dirty="0" spc="-385"/>
              <a:t> </a:t>
            </a:r>
            <a:r>
              <a:rPr dirty="0" spc="-400"/>
              <a:t>m</a:t>
            </a:r>
            <a:r>
              <a:rPr dirty="0" spc="-260"/>
              <a:t>o</a:t>
            </a:r>
            <a:r>
              <a:rPr dirty="0" spc="-260"/>
              <a:t>n</a:t>
            </a:r>
            <a:r>
              <a:rPr dirty="0" spc="-260"/>
              <a:t>d</a:t>
            </a:r>
            <a:r>
              <a:rPr dirty="0" spc="-250"/>
              <a:t>o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720207"/>
            <a:ext cx="9144000" cy="46354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32161" y="297180"/>
            <a:ext cx="2480310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805" b="1">
                <a:latin typeface="Tahoma"/>
                <a:cs typeface="Tahoma"/>
              </a:rPr>
              <a:t>I</a:t>
            </a:r>
            <a:r>
              <a:rPr dirty="0" sz="4400" spc="-415" b="1">
                <a:latin typeface="Tahoma"/>
                <a:cs typeface="Tahoma"/>
              </a:rPr>
              <a:t> </a:t>
            </a:r>
            <a:r>
              <a:rPr dirty="0" sz="4400" spc="-480" b="1">
                <a:latin typeface="Tahoma"/>
                <a:cs typeface="Tahoma"/>
              </a:rPr>
              <a:t>5</a:t>
            </a:r>
            <a:r>
              <a:rPr dirty="0" sz="4400" spc="-415" b="1">
                <a:latin typeface="Tahoma"/>
                <a:cs typeface="Tahoma"/>
              </a:rPr>
              <a:t> </a:t>
            </a:r>
            <a:r>
              <a:rPr dirty="0" sz="4400" spc="-250" b="1">
                <a:latin typeface="Tahoma"/>
                <a:cs typeface="Tahoma"/>
              </a:rPr>
              <a:t>p</a:t>
            </a:r>
            <a:r>
              <a:rPr dirty="0" sz="4400" spc="-120" b="1">
                <a:latin typeface="Tahoma"/>
                <a:cs typeface="Tahoma"/>
              </a:rPr>
              <a:t>i</a:t>
            </a:r>
            <a:r>
              <a:rPr dirty="0" sz="4400" spc="-70" b="1">
                <a:latin typeface="Tahoma"/>
                <a:cs typeface="Tahoma"/>
              </a:rPr>
              <a:t>l</a:t>
            </a:r>
            <a:r>
              <a:rPr dirty="0" sz="4400" spc="-320" b="1">
                <a:latin typeface="Tahoma"/>
                <a:cs typeface="Tahoma"/>
              </a:rPr>
              <a:t>a</a:t>
            </a:r>
            <a:r>
              <a:rPr dirty="0" sz="4400" spc="-185" b="1">
                <a:latin typeface="Tahoma"/>
                <a:cs typeface="Tahoma"/>
              </a:rPr>
              <a:t>stri</a:t>
            </a:r>
            <a:endParaRPr sz="44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5825" y="2945245"/>
            <a:ext cx="888999" cy="8889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81424" y="2945245"/>
            <a:ext cx="889000" cy="8889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37025" y="2955636"/>
            <a:ext cx="889000" cy="8890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05631" y="2955636"/>
            <a:ext cx="888999" cy="8890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29176" y="2945245"/>
            <a:ext cx="889000" cy="88899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47699" y="4369815"/>
            <a:ext cx="7849870" cy="497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100" spc="-220">
                <a:latin typeface="Verdana"/>
                <a:cs typeface="Verdana"/>
              </a:rPr>
              <a:t>Gli</a:t>
            </a:r>
            <a:r>
              <a:rPr dirty="0" sz="3100" spc="-465">
                <a:latin typeface="Verdana"/>
                <a:cs typeface="Verdana"/>
              </a:rPr>
              <a:t> </a:t>
            </a:r>
            <a:r>
              <a:rPr dirty="0" sz="3100" spc="-335" b="1">
                <a:latin typeface="Verdana"/>
                <a:cs typeface="Verdana"/>
              </a:rPr>
              <a:t>unici</a:t>
            </a:r>
            <a:r>
              <a:rPr dirty="0" sz="3100" spc="-434" b="1">
                <a:latin typeface="Verdana"/>
                <a:cs typeface="Verdana"/>
              </a:rPr>
              <a:t> </a:t>
            </a:r>
            <a:r>
              <a:rPr dirty="0" sz="3100" spc="-180">
                <a:latin typeface="Verdana"/>
                <a:cs typeface="Verdana"/>
              </a:rPr>
              <a:t>principi</a:t>
            </a:r>
            <a:r>
              <a:rPr dirty="0" sz="3100" spc="-465">
                <a:latin typeface="Verdana"/>
                <a:cs typeface="Verdana"/>
              </a:rPr>
              <a:t> </a:t>
            </a:r>
            <a:r>
              <a:rPr dirty="0" sz="3100" spc="-204">
                <a:latin typeface="Verdana"/>
                <a:cs typeface="Verdana"/>
              </a:rPr>
              <a:t>fissi</a:t>
            </a:r>
            <a:r>
              <a:rPr dirty="0" sz="3100" spc="-459">
                <a:latin typeface="Verdana"/>
                <a:cs typeface="Verdana"/>
              </a:rPr>
              <a:t> </a:t>
            </a:r>
            <a:r>
              <a:rPr dirty="0" sz="3100" spc="-310">
                <a:latin typeface="Verdana"/>
                <a:cs typeface="Verdana"/>
              </a:rPr>
              <a:t>e</a:t>
            </a:r>
            <a:r>
              <a:rPr dirty="0" sz="3100" spc="-459">
                <a:latin typeface="Verdana"/>
                <a:cs typeface="Verdana"/>
              </a:rPr>
              <a:t> </a:t>
            </a:r>
            <a:r>
              <a:rPr dirty="0" sz="3100" spc="-170">
                <a:latin typeface="Verdana"/>
                <a:cs typeface="Verdana"/>
              </a:rPr>
              <a:t>indiscutibili</a:t>
            </a:r>
            <a:r>
              <a:rPr dirty="0" sz="3100" spc="-465">
                <a:latin typeface="Verdana"/>
                <a:cs typeface="Verdana"/>
              </a:rPr>
              <a:t> </a:t>
            </a:r>
            <a:r>
              <a:rPr dirty="0" sz="3100" spc="-195">
                <a:latin typeface="Verdana"/>
                <a:cs typeface="Verdana"/>
              </a:rPr>
              <a:t>del</a:t>
            </a:r>
            <a:r>
              <a:rPr dirty="0" sz="3100" spc="-465">
                <a:latin typeface="Verdana"/>
                <a:cs typeface="Verdana"/>
              </a:rPr>
              <a:t> </a:t>
            </a:r>
            <a:r>
              <a:rPr dirty="0" sz="3100" spc="-240">
                <a:latin typeface="Verdana"/>
                <a:cs typeface="Verdana"/>
              </a:rPr>
              <a:t>progetto</a:t>
            </a:r>
            <a:endParaRPr sz="3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2022-04-19T10:03:21Z</dcterms:created>
  <dcterms:modified xsi:type="dcterms:W3CDTF">2022-04-19T10:03:21Z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2021-03-19T00:00:00Z</vt:filetime>
  </property>
  <property fmtid="{D5CDD505-2E9C-101B-9397-08002B2CF9AE}" pid="3" name="LastSaved">
    <vt:filetime>2022-04-19T00:00:00Z</vt:filetime>
  </property>
</Properties>
</file>