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8" r:id="rId2"/>
    <p:sldId id="453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93833-5AFF-4C64-8900-822D1C0FAD57}" v="57" dt="2022-04-14T11:31:4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6001" autoAdjust="0"/>
  </p:normalViewPr>
  <p:slideViewPr>
    <p:cSldViewPr snapToGrid="0">
      <p:cViewPr varScale="1">
        <p:scale>
          <a:sx n="83" d="100"/>
          <a:sy n="83" d="100"/>
        </p:scale>
        <p:origin x="35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Tommasini" userId="4ed976f799c97d5d" providerId="LiveId" clId="{C7C93833-5AFF-4C64-8900-822D1C0FAD57}"/>
    <pc:docChg chg="custSel addSld delSld modSld">
      <pc:chgData name="Alberto Tommasini" userId="4ed976f799c97d5d" providerId="LiveId" clId="{C7C93833-5AFF-4C64-8900-822D1C0FAD57}" dt="2022-04-14T11:31:41.122" v="97" actId="113"/>
      <pc:docMkLst>
        <pc:docMk/>
      </pc:docMkLst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5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62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87548803" sldId="263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3178435905" sldId="263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852562779" sldId="264"/>
        </pc:sldMkLst>
      </pc:sldChg>
      <pc:sldChg chg="modSp add mod">
        <pc:chgData name="Alberto Tommasini" userId="4ed976f799c97d5d" providerId="LiveId" clId="{C7C93833-5AFF-4C64-8900-822D1C0FAD57}" dt="2022-04-14T09:59:12.699" v="22" actId="1036"/>
        <pc:sldMkLst>
          <pc:docMk/>
          <pc:sldMk cId="1580360250" sldId="264"/>
        </pc:sldMkLst>
        <pc:spChg chg="mod">
          <ac:chgData name="Alberto Tommasini" userId="4ed976f799c97d5d" providerId="LiveId" clId="{C7C93833-5AFF-4C64-8900-822D1C0FAD57}" dt="2022-04-14T09:59:07.234" v="5" actId="255"/>
          <ac:spMkLst>
            <pc:docMk/>
            <pc:sldMk cId="1580360250" sldId="264"/>
            <ac:spMk id="4" creationId="{BF7DCD8E-BA2D-4B66-93B6-8D62FF0DF5BF}"/>
          </ac:spMkLst>
        </pc:spChg>
        <pc:spChg chg="mod">
          <ac:chgData name="Alberto Tommasini" userId="4ed976f799c97d5d" providerId="LiveId" clId="{C7C93833-5AFF-4C64-8900-822D1C0FAD57}" dt="2022-04-14T09:59:12.699" v="22" actId="1036"/>
          <ac:spMkLst>
            <pc:docMk/>
            <pc:sldMk cId="1580360250" sldId="264"/>
            <ac:spMk id="5" creationId="{7F90EE16-B036-42B6-A564-084129F985DD}"/>
          </ac:spMkLst>
        </pc:spChg>
        <pc:spChg chg="mod">
          <ac:chgData name="Alberto Tommasini" userId="4ed976f799c97d5d" providerId="LiveId" clId="{C7C93833-5AFF-4C64-8900-822D1C0FAD57}" dt="2022-04-14T09:59:12.699" v="22" actId="1036"/>
          <ac:spMkLst>
            <pc:docMk/>
            <pc:sldMk cId="1580360250" sldId="264"/>
            <ac:spMk id="6" creationId="{61D811B7-B2DF-4915-BD0E-2055E6605A91}"/>
          </ac:spMkLst>
        </pc:spChg>
        <pc:picChg chg="mod">
          <ac:chgData name="Alberto Tommasini" userId="4ed976f799c97d5d" providerId="LiveId" clId="{C7C93833-5AFF-4C64-8900-822D1C0FAD57}" dt="2022-04-14T09:59:12.699" v="22" actId="1036"/>
          <ac:picMkLst>
            <pc:docMk/>
            <pc:sldMk cId="1580360250" sldId="264"/>
            <ac:picMk id="8" creationId="{01248C60-5D44-4370-861F-9665BE3576BD}"/>
          </ac:picMkLst>
        </pc:picChg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898319166" sldId="265"/>
        </pc:sldMkLst>
      </pc:sldChg>
      <pc:sldChg chg="add modNotesTx">
        <pc:chgData name="Alberto Tommasini" userId="4ed976f799c97d5d" providerId="LiveId" clId="{C7C93833-5AFF-4C64-8900-822D1C0FAD57}" dt="2022-04-14T09:59:30.015" v="23" actId="6549"/>
        <pc:sldMkLst>
          <pc:docMk/>
          <pc:sldMk cId="2988873899" sldId="265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59013884" sldId="266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4011174098" sldId="266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2866143701" sldId="267"/>
        </pc:sldMkLst>
      </pc:sldChg>
      <pc:sldChg chg="modSp add mod">
        <pc:chgData name="Alberto Tommasini" userId="4ed976f799c97d5d" providerId="LiveId" clId="{C7C93833-5AFF-4C64-8900-822D1C0FAD57}" dt="2022-04-14T09:59:49.014" v="24" actId="255"/>
        <pc:sldMkLst>
          <pc:docMk/>
          <pc:sldMk cId="2899234455" sldId="267"/>
        </pc:sldMkLst>
        <pc:spChg chg="mod">
          <ac:chgData name="Alberto Tommasini" userId="4ed976f799c97d5d" providerId="LiveId" clId="{C7C93833-5AFF-4C64-8900-822D1C0FAD57}" dt="2022-04-14T09:59:49.014" v="24" actId="255"/>
          <ac:spMkLst>
            <pc:docMk/>
            <pc:sldMk cId="2899234455" sldId="267"/>
            <ac:spMk id="3" creationId="{2676BB37-70CD-4FAB-B284-8815D3D27A4F}"/>
          </ac:spMkLst>
        </pc:spChg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504360845" sldId="268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4076890204" sldId="268"/>
        </pc:sldMkLst>
      </pc:sldChg>
      <pc:sldChg chg="del">
        <pc:chgData name="Alberto Tommasini" userId="4ed976f799c97d5d" providerId="LiveId" clId="{C7C93833-5AFF-4C64-8900-822D1C0FAD57}" dt="2022-04-14T09:58:20.083" v="3" actId="2696"/>
        <pc:sldMkLst>
          <pc:docMk/>
          <pc:sldMk cId="1696368529" sldId="269"/>
        </pc:sldMkLst>
      </pc:sldChg>
      <pc:sldChg chg="add">
        <pc:chgData name="Alberto Tommasini" userId="4ed976f799c97d5d" providerId="LiveId" clId="{C7C93833-5AFF-4C64-8900-822D1C0FAD57}" dt="2022-04-14T09:58:25.230" v="4"/>
        <pc:sldMkLst>
          <pc:docMk/>
          <pc:sldMk cId="1880531955" sldId="26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77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27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31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314"/>
        </pc:sldMkLst>
      </pc:sldChg>
      <pc:sldChg chg="modSp add mod">
        <pc:chgData name="Alberto Tommasini" userId="4ed976f799c97d5d" providerId="LiveId" clId="{C7C93833-5AFF-4C64-8900-822D1C0FAD57}" dt="2022-04-14T09:57:36.522" v="1" actId="255"/>
        <pc:sldMkLst>
          <pc:docMk/>
          <pc:sldMk cId="0" sldId="315"/>
        </pc:sldMkLst>
        <pc:spChg chg="mod">
          <ac:chgData name="Alberto Tommasini" userId="4ed976f799c97d5d" providerId="LiveId" clId="{C7C93833-5AFF-4C64-8900-822D1C0FAD57}" dt="2022-04-14T09:57:36.522" v="1" actId="255"/>
          <ac:spMkLst>
            <pc:docMk/>
            <pc:sldMk cId="0" sldId="315"/>
            <ac:spMk id="3" creationId="{6DAE0715-58FE-442B-A41E-07F3ADAA6C49}"/>
          </ac:spMkLst>
        </pc:sp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06032999" sldId="32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340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3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4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5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28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30"/>
        </pc:sldMkLst>
      </pc:sldChg>
      <pc:sldChg chg="add">
        <pc:chgData name="Alberto Tommasini" userId="4ed976f799c97d5d" providerId="LiveId" clId="{C7C93833-5AFF-4C64-8900-822D1C0FAD57}" dt="2022-04-14T11:16:33.760" v="69"/>
        <pc:sldMkLst>
          <pc:docMk/>
          <pc:sldMk cId="0" sldId="43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114086817" sldId="44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987492116" sldId="450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451"/>
        </pc:sldMkLst>
      </pc:sldChg>
      <pc:sldChg chg="modSp add mod">
        <pc:chgData name="Alberto Tommasini" userId="4ed976f799c97d5d" providerId="LiveId" clId="{C7C93833-5AFF-4C64-8900-822D1C0FAD57}" dt="2022-04-14T11:05:19.618" v="59" actId="20577"/>
        <pc:sldMkLst>
          <pc:docMk/>
          <pc:sldMk cId="2101095878" sldId="453"/>
        </pc:sldMkLst>
        <pc:spChg chg="mod">
          <ac:chgData name="Alberto Tommasini" userId="4ed976f799c97d5d" providerId="LiveId" clId="{C7C93833-5AFF-4C64-8900-822D1C0FAD57}" dt="2022-04-14T11:05:19.618" v="59" actId="20577"/>
          <ac:spMkLst>
            <pc:docMk/>
            <pc:sldMk cId="2101095878" sldId="453"/>
            <ac:spMk id="2" creationId="{567DEE00-ED8F-4F45-BEFD-873317B44B19}"/>
          </ac:spMkLst>
        </pc:spChg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48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429364270" sldId="52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569766258" sldId="523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3006338694" sldId="526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580127031" sldId="527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947190456" sldId="528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4138117808" sldId="529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2978733370" sldId="530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2800172306" sldId="531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1811992130" sldId="532"/>
        </pc:sldMkLst>
      </pc:sldChg>
      <pc:sldChg chg="del">
        <pc:chgData name="Alberto Tommasini" userId="4ed976f799c97d5d" providerId="LiveId" clId="{C7C93833-5AFF-4C64-8900-822D1C0FAD57}" dt="2022-04-14T10:52:16.924" v="56" actId="47"/>
        <pc:sldMkLst>
          <pc:docMk/>
          <pc:sldMk cId="4131534034" sldId="53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194719749" sldId="548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793489203" sldId="62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0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968475235" sldId="635"/>
        </pc:sldMkLst>
      </pc:sldChg>
      <pc:sldChg chg="modSp add mod">
        <pc:chgData name="Alberto Tommasini" userId="4ed976f799c97d5d" providerId="LiveId" clId="{C7C93833-5AFF-4C64-8900-822D1C0FAD57}" dt="2022-04-14T09:58:04.806" v="2" actId="255"/>
        <pc:sldMkLst>
          <pc:docMk/>
          <pc:sldMk cId="73323099" sldId="636"/>
        </pc:sldMkLst>
        <pc:spChg chg="mod">
          <ac:chgData name="Alberto Tommasini" userId="4ed976f799c97d5d" providerId="LiveId" clId="{C7C93833-5AFF-4C64-8900-822D1C0FAD57}" dt="2022-04-14T09:58:04.806" v="2" actId="255"/>
          <ac:spMkLst>
            <pc:docMk/>
            <pc:sldMk cId="73323099" sldId="636"/>
            <ac:spMk id="3" creationId="{50B84F84-2191-439F-A46E-B8D8CD2675DD}"/>
          </ac:spMkLst>
        </pc:spChg>
      </pc:sldChg>
      <pc:sldChg chg="modSp add mod">
        <pc:chgData name="Alberto Tommasini" userId="4ed976f799c97d5d" providerId="LiveId" clId="{C7C93833-5AFF-4C64-8900-822D1C0FAD57}" dt="2022-04-14T11:06:12.528" v="60" actId="255"/>
        <pc:sldMkLst>
          <pc:docMk/>
          <pc:sldMk cId="2069515012" sldId="637"/>
        </pc:sldMkLst>
        <pc:spChg chg="mod">
          <ac:chgData name="Alberto Tommasini" userId="4ed976f799c97d5d" providerId="LiveId" clId="{C7C93833-5AFF-4C64-8900-822D1C0FAD57}" dt="2022-04-14T11:06:12.528" v="60" actId="255"/>
          <ac:spMkLst>
            <pc:docMk/>
            <pc:sldMk cId="2069515012" sldId="637"/>
            <ac:spMk id="3" creationId="{435EE36B-2DC1-4415-A54E-3AAE31823CCF}"/>
          </ac:spMkLst>
        </pc:sp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0" sldId="638"/>
        </pc:sldMkLst>
      </pc:sldChg>
      <pc:sldChg chg="add del">
        <pc:chgData name="Alberto Tommasini" userId="4ed976f799c97d5d" providerId="LiveId" clId="{C7C93833-5AFF-4C64-8900-822D1C0FAD57}" dt="2022-04-14T11:06:45.365" v="61" actId="47"/>
        <pc:sldMkLst>
          <pc:docMk/>
          <pc:sldMk cId="0" sldId="639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016126119" sldId="817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2580448899" sldId="819"/>
        </pc:sldMkLst>
      </pc:sldChg>
      <pc:sldChg chg="addSp delSp modSp add mod setBg modAnim">
        <pc:chgData name="Alberto Tommasini" userId="4ed976f799c97d5d" providerId="LiveId" clId="{C7C93833-5AFF-4C64-8900-822D1C0FAD57}" dt="2022-04-14T10:46:39.772" v="55" actId="26606"/>
        <pc:sldMkLst>
          <pc:docMk/>
          <pc:sldMk cId="217470255" sldId="820"/>
        </pc:sldMkLst>
        <pc:spChg chg="del mod">
          <ac:chgData name="Alberto Tommasini" userId="4ed976f799c97d5d" providerId="LiveId" clId="{C7C93833-5AFF-4C64-8900-822D1C0FAD57}" dt="2022-04-14T10:46:20.767" v="51" actId="478"/>
          <ac:spMkLst>
            <pc:docMk/>
            <pc:sldMk cId="217470255" sldId="820"/>
            <ac:spMk id="9" creationId="{E35E3645-21B1-BF4A-A351-1CA3F69FEB02}"/>
          </ac:spMkLst>
        </pc:spChg>
        <pc:spChg chg="add">
          <ac:chgData name="Alberto Tommasini" userId="4ed976f799c97d5d" providerId="LiveId" clId="{C7C93833-5AFF-4C64-8900-822D1C0FAD57}" dt="2022-04-14T10:46:39.772" v="55" actId="26606"/>
          <ac:spMkLst>
            <pc:docMk/>
            <pc:sldMk cId="217470255" sldId="820"/>
            <ac:spMk id="71" creationId="{B670DBD5-770C-4383-9F54-5B86E86BD5BB}"/>
          </ac:spMkLst>
        </pc:spChg>
        <pc:spChg chg="del mod">
          <ac:chgData name="Alberto Tommasini" userId="4ed976f799c97d5d" providerId="LiveId" clId="{C7C93833-5AFF-4C64-8900-822D1C0FAD57}" dt="2022-04-14T10:46:10.612" v="46" actId="478"/>
          <ac:spMkLst>
            <pc:docMk/>
            <pc:sldMk cId="217470255" sldId="820"/>
            <ac:spMk id="823299" creationId="{ACD11956-6156-C44F-BE15-90C373EDC525}"/>
          </ac:spMkLst>
        </pc:spChg>
        <pc:picChg chg="add mod">
          <ac:chgData name="Alberto Tommasini" userId="4ed976f799c97d5d" providerId="LiveId" clId="{C7C93833-5AFF-4C64-8900-822D1C0FAD57}" dt="2022-04-14T10:46:39.772" v="55" actId="26606"/>
          <ac:picMkLst>
            <pc:docMk/>
            <pc:sldMk cId="217470255" sldId="820"/>
            <ac:picMk id="1026" creationId="{AE01B8FB-B292-4958-8946-CEAAE3DFD4C2}"/>
          </ac:picMkLst>
        </pc:picChg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3787486808" sldId="821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912195440" sldId="822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008285649" sldId="823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157279636" sldId="824"/>
        </pc:sldMkLst>
      </pc:sldChg>
      <pc:sldChg chg="add">
        <pc:chgData name="Alberto Tommasini" userId="4ed976f799c97d5d" providerId="LiveId" clId="{C7C93833-5AFF-4C64-8900-822D1C0FAD57}" dt="2022-04-14T09:56:45.467" v="0"/>
        <pc:sldMkLst>
          <pc:docMk/>
          <pc:sldMk cId="608404884" sldId="825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77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79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880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4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5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06"/>
        </pc:sldMkLst>
      </pc:sldChg>
      <pc:sldChg chg="modSp add mod">
        <pc:chgData name="Alberto Tommasini" userId="4ed976f799c97d5d" providerId="LiveId" clId="{C7C93833-5AFF-4C64-8900-822D1C0FAD57}" dt="2022-04-14T11:30:57.861" v="74" actId="120"/>
        <pc:sldMkLst>
          <pc:docMk/>
          <pc:sldMk cId="0" sldId="910"/>
        </pc:sldMkLst>
        <pc:spChg chg="mod">
          <ac:chgData name="Alberto Tommasini" userId="4ed976f799c97d5d" providerId="LiveId" clId="{C7C93833-5AFF-4C64-8900-822D1C0FAD57}" dt="2022-04-14T11:30:57.861" v="74" actId="120"/>
          <ac:spMkLst>
            <pc:docMk/>
            <pc:sldMk cId="0" sldId="910"/>
            <ac:spMk id="2" creationId="{AECBCDF7-98B2-4D45-BB10-AD0465E11C11}"/>
          </ac:spMkLst>
        </pc:spChg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1"/>
        </pc:sldMkLst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4"/>
        </pc:sldMkLst>
      </pc:sldChg>
      <pc:sldChg chg="modSp add">
        <pc:chgData name="Alberto Tommasini" userId="4ed976f799c97d5d" providerId="LiveId" clId="{C7C93833-5AFF-4C64-8900-822D1C0FAD57}" dt="2022-04-14T11:31:41.122" v="97" actId="113"/>
        <pc:sldMkLst>
          <pc:docMk/>
          <pc:sldMk cId="0" sldId="915"/>
        </pc:sldMkLst>
        <pc:spChg chg="mod">
          <ac:chgData name="Alberto Tommasini" userId="4ed976f799c97d5d" providerId="LiveId" clId="{C7C93833-5AFF-4C64-8900-822D1C0FAD57}" dt="2022-04-14T11:31:41.122" v="97" actId="113"/>
          <ac:spMkLst>
            <pc:docMk/>
            <pc:sldMk cId="0" sldId="915"/>
            <ac:spMk id="83971" creationId="{EF464DFC-66B8-4D10-983F-D6EC802DC59F}"/>
          </ac:spMkLst>
        </pc:spChg>
      </pc:sldChg>
      <pc:sldChg chg="add">
        <pc:chgData name="Alberto Tommasini" userId="4ed976f799c97d5d" providerId="LiveId" clId="{C7C93833-5AFF-4C64-8900-822D1C0FAD57}" dt="2022-04-14T11:07:33.731" v="62"/>
        <pc:sldMkLst>
          <pc:docMk/>
          <pc:sldMk cId="0" sldId="917"/>
        </pc:sldMkLst>
      </pc:sldChg>
      <pc:sldChg chg="modSp add mod">
        <pc:chgData name="Alberto Tommasini" userId="4ed976f799c97d5d" providerId="LiveId" clId="{C7C93833-5AFF-4C64-8900-822D1C0FAD57}" dt="2022-04-14T11:31:14.994" v="75" actId="1076"/>
        <pc:sldMkLst>
          <pc:docMk/>
          <pc:sldMk cId="0" sldId="918"/>
        </pc:sldMkLst>
        <pc:spChg chg="mod">
          <ac:chgData name="Alberto Tommasini" userId="4ed976f799c97d5d" providerId="LiveId" clId="{C7C93833-5AFF-4C64-8900-822D1C0FAD57}" dt="2022-04-14T11:31:14.994" v="75" actId="1076"/>
          <ac:spMkLst>
            <pc:docMk/>
            <pc:sldMk cId="0" sldId="918"/>
            <ac:spMk id="607235" creationId="{19AAE00E-476B-5641-A959-8D16F46E699F}"/>
          </ac:spMkLst>
        </pc:spChg>
      </pc:sldChg>
      <pc:sldChg chg="add del">
        <pc:chgData name="Alberto Tommasini" userId="4ed976f799c97d5d" providerId="LiveId" clId="{C7C93833-5AFF-4C64-8900-822D1C0FAD57}" dt="2022-04-14T11:11:54.352" v="66" actId="47"/>
        <pc:sldMkLst>
          <pc:docMk/>
          <pc:sldMk cId="63416120" sldId="919"/>
        </pc:sldMkLst>
      </pc:sldChg>
      <pc:sldChg chg="add del">
        <pc:chgData name="Alberto Tommasini" userId="4ed976f799c97d5d" providerId="LiveId" clId="{C7C93833-5AFF-4C64-8900-822D1C0FAD57}" dt="2022-04-14T11:11:55.939" v="67" actId="47"/>
        <pc:sldMkLst>
          <pc:docMk/>
          <pc:sldMk cId="0" sldId="920"/>
        </pc:sldMkLst>
      </pc:sldChg>
      <pc:sldChg chg="new del">
        <pc:chgData name="Alberto Tommasini" userId="4ed976f799c97d5d" providerId="LiveId" clId="{C7C93833-5AFF-4C64-8900-822D1C0FAD57}" dt="2022-04-14T11:10:59.985" v="65" actId="47"/>
        <pc:sldMkLst>
          <pc:docMk/>
          <pc:sldMk cId="2593964561" sldId="92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2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5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6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7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8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29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0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1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2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3"/>
        </pc:sldMkLst>
      </pc:sldChg>
      <pc:sldChg chg="add">
        <pc:chgData name="Alberto Tommasini" userId="4ed976f799c97d5d" providerId="LiveId" clId="{C7C93833-5AFF-4C64-8900-822D1C0FAD57}" dt="2022-04-14T11:10:48.025" v="64"/>
        <pc:sldMkLst>
          <pc:docMk/>
          <pc:sldMk cId="0" sldId="934"/>
        </pc:sldMkLst>
      </pc:sldChg>
      <pc:sldChg chg="new">
        <pc:chgData name="Alberto Tommasini" userId="4ed976f799c97d5d" providerId="LiveId" clId="{C7C93833-5AFF-4C64-8900-822D1C0FAD57}" dt="2022-04-14T11:16:31.224" v="68" actId="680"/>
        <pc:sldMkLst>
          <pc:docMk/>
          <pc:sldMk cId="2018679544" sldId="935"/>
        </pc:sldMkLst>
      </pc:sldChg>
    </pc:docChg>
  </pc:docChgLst>
  <pc:docChgLst>
    <pc:chgData name="Alberto Tommasini" userId="4ed976f799c97d5d" providerId="LiveId" clId="{0AED24D3-4C4D-49A3-B930-A4353E4E9340}"/>
    <pc:docChg chg="undo custSel addSld delSld modSld sldOrd">
      <pc:chgData name="Alberto Tommasini" userId="4ed976f799c97d5d" providerId="LiveId" clId="{0AED24D3-4C4D-49A3-B930-A4353E4E9340}" dt="2022-04-09T18:32:24.983" v="4571" actId="47"/>
      <pc:docMkLst>
        <pc:docMk/>
      </pc:docMkLst>
      <pc:sldChg chg="del">
        <pc:chgData name="Alberto Tommasini" userId="4ed976f799c97d5d" providerId="LiveId" clId="{0AED24D3-4C4D-49A3-B930-A4353E4E9340}" dt="2022-04-07T23:35:54.875" v="2416" actId="47"/>
        <pc:sldMkLst>
          <pc:docMk/>
          <pc:sldMk cId="3918477668" sldId="256"/>
        </pc:sldMkLst>
      </pc:sldChg>
      <pc:sldChg chg="add del">
        <pc:chgData name="Alberto Tommasini" userId="4ed976f799c97d5d" providerId="LiveId" clId="{0AED24D3-4C4D-49A3-B930-A4353E4E9340}" dt="2022-04-07T23:36:07.738" v="2429" actId="47"/>
        <pc:sldMkLst>
          <pc:docMk/>
          <pc:sldMk cId="1954703904" sldId="257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081422257" sldId="257"/>
        </pc:sldMkLst>
        <pc:spChg chg="add mod">
          <ac:chgData name="Alberto Tommasini" userId="4ed976f799c97d5d" providerId="LiveId" clId="{0AED24D3-4C4D-49A3-B930-A4353E4E9340}" dt="2022-04-07T18:32:48.126" v="129" actId="20577"/>
          <ac:spMkLst>
            <pc:docMk/>
            <pc:sldMk cId="3081422257" sldId="257"/>
            <ac:spMk id="4" creationId="{35F7B80E-FEF6-4B8F-9152-131DFE0F87FB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596898169" sldId="258"/>
        </pc:sldMkLst>
      </pc:sldChg>
      <pc:sldChg chg="del">
        <pc:chgData name="Alberto Tommasini" userId="4ed976f799c97d5d" providerId="LiveId" clId="{0AED24D3-4C4D-49A3-B930-A4353E4E9340}" dt="2022-04-07T22:41:59.036" v="2406" actId="2696"/>
        <pc:sldMkLst>
          <pc:docMk/>
          <pc:sldMk cId="3210967118" sldId="258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59899746" sldId="259"/>
        </pc:sldMkLst>
        <pc:spChg chg="add mod">
          <ac:chgData name="Alberto Tommasini" userId="4ed976f799c97d5d" providerId="LiveId" clId="{0AED24D3-4C4D-49A3-B930-A4353E4E9340}" dt="2022-04-07T18:34:32.750" v="144" actId="20577"/>
          <ac:spMkLst>
            <pc:docMk/>
            <pc:sldMk cId="59899746" sldId="259"/>
            <ac:spMk id="4" creationId="{265B59C8-2E82-4119-AE4F-7C1F4053889E}"/>
          </ac:spMkLst>
        </pc:spChg>
        <pc:picChg chg="add">
          <ac:chgData name="Alberto Tommasini" userId="4ed976f799c97d5d" providerId="LiveId" clId="{0AED24D3-4C4D-49A3-B930-A4353E4E9340}" dt="2022-04-07T18:34:19.082" v="130" actId="22"/>
          <ac:picMkLst>
            <pc:docMk/>
            <pc:sldMk cId="59899746" sldId="259"/>
            <ac:picMk id="3" creationId="{057BEAEB-5366-4AE9-97D7-9F27A920098F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539385380" sldId="259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2008481140" sldId="260"/>
        </pc:sldMkLst>
        <pc:spChg chg="add mod">
          <ac:chgData name="Alberto Tommasini" userId="4ed976f799c97d5d" providerId="LiveId" clId="{0AED24D3-4C4D-49A3-B930-A4353E4E9340}" dt="2022-04-07T19:42:46.227" v="595" actId="20577"/>
          <ac:spMkLst>
            <pc:docMk/>
            <pc:sldMk cId="2008481140" sldId="260"/>
            <ac:spMk id="2" creationId="{3118A6FC-EC62-4DF9-A3FE-C591C07417CD}"/>
          </ac:spMkLst>
        </pc:sp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4008029895" sldId="260"/>
        </pc:sldMkLst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3831290007" sldId="261"/>
        </pc:sldMkLst>
      </pc:sldChg>
      <pc:sldChg chg="addSp modSp del mod">
        <pc:chgData name="Alberto Tommasini" userId="4ed976f799c97d5d" providerId="LiveId" clId="{0AED24D3-4C4D-49A3-B930-A4353E4E9340}" dt="2022-04-07T22:41:59.036" v="2406" actId="2696"/>
        <pc:sldMkLst>
          <pc:docMk/>
          <pc:sldMk cId="3893811879" sldId="261"/>
        </pc:sldMkLst>
        <pc:spChg chg="add mod">
          <ac:chgData name="Alberto Tommasini" userId="4ed976f799c97d5d" providerId="LiveId" clId="{0AED24D3-4C4D-49A3-B930-A4353E4E9340}" dt="2022-04-07T19:44:30.823" v="597"/>
          <ac:spMkLst>
            <pc:docMk/>
            <pc:sldMk cId="3893811879" sldId="261"/>
            <ac:spMk id="2" creationId="{2386217B-33F1-46D4-B6DE-525C6D1EBFC6}"/>
          </ac:spMkLst>
        </pc:spChg>
      </pc:sldChg>
      <pc:sldChg chg="addSp del mod">
        <pc:chgData name="Alberto Tommasini" userId="4ed976f799c97d5d" providerId="LiveId" clId="{0AED24D3-4C4D-49A3-B930-A4353E4E9340}" dt="2022-04-07T22:41:59.036" v="2406" actId="2696"/>
        <pc:sldMkLst>
          <pc:docMk/>
          <pc:sldMk cId="122486753" sldId="262"/>
        </pc:sldMkLst>
        <pc:picChg chg="add">
          <ac:chgData name="Alberto Tommasini" userId="4ed976f799c97d5d" providerId="LiveId" clId="{0AED24D3-4C4D-49A3-B930-A4353E4E9340}" dt="2022-04-07T19:46:18.922" v="598" actId="22"/>
          <ac:picMkLst>
            <pc:docMk/>
            <pc:sldMk cId="122486753" sldId="262"/>
            <ac:picMk id="3" creationId="{883209D4-F9AE-4A00-8A21-B0365178CEA7}"/>
          </ac:picMkLst>
        </pc:picChg>
      </pc:sldChg>
      <pc:sldChg chg="add del">
        <pc:chgData name="Alberto Tommasini" userId="4ed976f799c97d5d" providerId="LiveId" clId="{0AED24D3-4C4D-49A3-B930-A4353E4E9340}" dt="2022-04-09T18:32:24.983" v="4571" actId="47"/>
        <pc:sldMkLst>
          <pc:docMk/>
          <pc:sldMk cId="1194974539" sldId="262"/>
        </pc:sldMkLst>
      </pc:sldChg>
      <pc:sldChg chg="addSp modSp mod">
        <pc:chgData name="Alberto Tommasini" userId="4ed976f799c97d5d" providerId="LiveId" clId="{0AED24D3-4C4D-49A3-B930-A4353E4E9340}" dt="2022-04-07T19:55:21.893" v="804" actId="20577"/>
        <pc:sldMkLst>
          <pc:docMk/>
          <pc:sldMk cId="3178435905" sldId="263"/>
        </pc:sldMkLst>
        <pc:spChg chg="add mod">
          <ac:chgData name="Alberto Tommasini" userId="4ed976f799c97d5d" providerId="LiveId" clId="{0AED24D3-4C4D-49A3-B930-A4353E4E9340}" dt="2022-04-07T19:55:21.893" v="804" actId="20577"/>
          <ac:spMkLst>
            <pc:docMk/>
            <pc:sldMk cId="3178435905" sldId="263"/>
            <ac:spMk id="4" creationId="{EAECF1E9-FF58-40B9-B0F4-03BEB03B79E7}"/>
          </ac:spMkLst>
        </pc:spChg>
        <pc:picChg chg="add mod">
          <ac:chgData name="Alberto Tommasini" userId="4ed976f799c97d5d" providerId="LiveId" clId="{0AED24D3-4C4D-49A3-B930-A4353E4E9340}" dt="2022-04-07T19:54:36.866" v="783" actId="1076"/>
          <ac:picMkLst>
            <pc:docMk/>
            <pc:sldMk cId="3178435905" sldId="263"/>
            <ac:picMk id="3" creationId="{5F33EB89-A159-4659-9472-17452E40196E}"/>
          </ac:picMkLst>
        </pc:picChg>
      </pc:sldChg>
      <pc:sldChg chg="addSp delSp modSp mod">
        <pc:chgData name="Alberto Tommasini" userId="4ed976f799c97d5d" providerId="LiveId" clId="{0AED24D3-4C4D-49A3-B930-A4353E4E9340}" dt="2022-04-07T23:01:47.705" v="2413" actId="1076"/>
        <pc:sldMkLst>
          <pc:docMk/>
          <pc:sldMk cId="852562779" sldId="264"/>
        </pc:sldMkLst>
        <pc:spChg chg="add mod">
          <ac:chgData name="Alberto Tommasini" userId="4ed976f799c97d5d" providerId="LiveId" clId="{0AED24D3-4C4D-49A3-B930-A4353E4E9340}" dt="2022-04-07T19:53:19.029" v="760" actId="255"/>
          <ac:spMkLst>
            <pc:docMk/>
            <pc:sldMk cId="852562779" sldId="264"/>
            <ac:spMk id="4" creationId="{BF7DCD8E-BA2D-4B66-93B6-8D62FF0DF5BF}"/>
          </ac:spMkLst>
        </pc:spChg>
        <pc:spChg chg="add mod">
          <ac:chgData name="Alberto Tommasini" userId="4ed976f799c97d5d" providerId="LiveId" clId="{0AED24D3-4C4D-49A3-B930-A4353E4E9340}" dt="2022-04-07T23:01:47.705" v="2413" actId="1076"/>
          <ac:spMkLst>
            <pc:docMk/>
            <pc:sldMk cId="852562779" sldId="264"/>
            <ac:spMk id="5" creationId="{7F90EE16-B036-42B6-A564-084129F985DD}"/>
          </ac:spMkLst>
        </pc:spChg>
        <pc:spChg chg="add mod">
          <ac:chgData name="Alberto Tommasini" userId="4ed976f799c97d5d" providerId="LiveId" clId="{0AED24D3-4C4D-49A3-B930-A4353E4E9340}" dt="2022-04-07T23:01:44.298" v="2412" actId="1076"/>
          <ac:spMkLst>
            <pc:docMk/>
            <pc:sldMk cId="852562779" sldId="264"/>
            <ac:spMk id="6" creationId="{61D811B7-B2DF-4915-BD0E-2055E6605A91}"/>
          </ac:spMkLst>
        </pc:spChg>
        <pc:picChg chg="add del mod">
          <ac:chgData name="Alberto Tommasini" userId="4ed976f799c97d5d" providerId="LiveId" clId="{0AED24D3-4C4D-49A3-B930-A4353E4E9340}" dt="2022-04-07T23:01:30.761" v="2408" actId="478"/>
          <ac:picMkLst>
            <pc:docMk/>
            <pc:sldMk cId="852562779" sldId="264"/>
            <ac:picMk id="3" creationId="{D316D40E-22E2-43A5-BB71-326884467ED4}"/>
          </ac:picMkLst>
        </pc:picChg>
        <pc:picChg chg="add mod">
          <ac:chgData name="Alberto Tommasini" userId="4ed976f799c97d5d" providerId="LiveId" clId="{0AED24D3-4C4D-49A3-B930-A4353E4E9340}" dt="2022-04-07T23:01:41.455" v="2411" actId="14100"/>
          <ac:picMkLst>
            <pc:docMk/>
            <pc:sldMk cId="852562779" sldId="264"/>
            <ac:picMk id="8" creationId="{01248C60-5D44-4370-861F-9665BE3576BD}"/>
          </ac:picMkLst>
        </pc:picChg>
      </pc:sldChg>
      <pc:sldChg chg="addSp delSp modSp mod modNotesTx">
        <pc:chgData name="Alberto Tommasini" userId="4ed976f799c97d5d" providerId="LiveId" clId="{0AED24D3-4C4D-49A3-B930-A4353E4E9340}" dt="2022-04-07T20:32:30.419" v="1031" actId="255"/>
        <pc:sldMkLst>
          <pc:docMk/>
          <pc:sldMk cId="1898319166" sldId="265"/>
        </pc:sldMkLst>
        <pc:spChg chg="add mod">
          <ac:chgData name="Alberto Tommasini" userId="4ed976f799c97d5d" providerId="LiveId" clId="{0AED24D3-4C4D-49A3-B930-A4353E4E9340}" dt="2022-04-07T19:56:18.415" v="817" actId="113"/>
          <ac:spMkLst>
            <pc:docMk/>
            <pc:sldMk cId="1898319166" sldId="265"/>
            <ac:spMk id="2" creationId="{1E0D1EC8-ABF3-41A0-866A-D6D19380B37B}"/>
          </ac:spMkLst>
        </pc:spChg>
        <pc:spChg chg="add mod">
          <ac:chgData name="Alberto Tommasini" userId="4ed976f799c97d5d" providerId="LiveId" clId="{0AED24D3-4C4D-49A3-B930-A4353E4E9340}" dt="2022-04-07T20:28:51.309" v="950" actId="255"/>
          <ac:spMkLst>
            <pc:docMk/>
            <pc:sldMk cId="1898319166" sldId="265"/>
            <ac:spMk id="5" creationId="{46A56347-1385-4DB7-B8C4-907E492455CF}"/>
          </ac:spMkLst>
        </pc:spChg>
        <pc:spChg chg="add mod">
          <ac:chgData name="Alberto Tommasini" userId="4ed976f799c97d5d" providerId="LiveId" clId="{0AED24D3-4C4D-49A3-B930-A4353E4E9340}" dt="2022-04-07T19:59:47.875" v="845" actId="1076"/>
          <ac:spMkLst>
            <pc:docMk/>
            <pc:sldMk cId="1898319166" sldId="265"/>
            <ac:spMk id="9" creationId="{9BB7A54E-7476-4777-ABDB-E3F0B46AD70D}"/>
          </ac:spMkLst>
        </pc:spChg>
        <pc:spChg chg="add del mod">
          <ac:chgData name="Alberto Tommasini" userId="4ed976f799c97d5d" providerId="LiveId" clId="{0AED24D3-4C4D-49A3-B930-A4353E4E9340}" dt="2022-04-07T20:29:05.269" v="954" actId="478"/>
          <ac:spMkLst>
            <pc:docMk/>
            <pc:sldMk cId="1898319166" sldId="265"/>
            <ac:spMk id="12" creationId="{B4E2FA5C-7E82-4A45-B382-31198AF4A81E}"/>
          </ac:spMkLst>
        </pc:spChg>
        <pc:spChg chg="add mod">
          <ac:chgData name="Alberto Tommasini" userId="4ed976f799c97d5d" providerId="LiveId" clId="{0AED24D3-4C4D-49A3-B930-A4353E4E9340}" dt="2022-04-07T20:32:30.419" v="1031" actId="255"/>
          <ac:spMkLst>
            <pc:docMk/>
            <pc:sldMk cId="1898319166" sldId="265"/>
            <ac:spMk id="32" creationId="{D8A03C86-25DD-4276-A517-16874A5F5D05}"/>
          </ac:spMkLst>
        </pc:spChg>
        <pc:spChg chg="add del mod">
          <ac:chgData name="Alberto Tommasini" userId="4ed976f799c97d5d" providerId="LiveId" clId="{0AED24D3-4C4D-49A3-B930-A4353E4E9340}" dt="2022-04-07T20:31:51.571" v="961"/>
          <ac:spMkLst>
            <pc:docMk/>
            <pc:sldMk cId="1898319166" sldId="265"/>
            <ac:spMk id="33" creationId="{6E599231-C3DB-4971-8BCD-67CC17855A6E}"/>
          </ac:spMkLst>
        </pc:spChg>
        <pc:picChg chg="add mod">
          <ac:chgData name="Alberto Tommasini" userId="4ed976f799c97d5d" providerId="LiveId" clId="{0AED24D3-4C4D-49A3-B930-A4353E4E9340}" dt="2022-04-07T20:28:41.192" v="947" actId="1076"/>
          <ac:picMkLst>
            <pc:docMk/>
            <pc:sldMk cId="1898319166" sldId="265"/>
            <ac:picMk id="4" creationId="{85012D22-3D52-42A9-83A3-6BC766E3D10D}"/>
          </ac:picMkLst>
        </pc:picChg>
        <pc:picChg chg="add del mod">
          <ac:chgData name="Alberto Tommasini" userId="4ed976f799c97d5d" providerId="LiveId" clId="{0AED24D3-4C4D-49A3-B930-A4353E4E9340}" dt="2022-04-07T20:14:04.797" v="926" actId="478"/>
          <ac:picMkLst>
            <pc:docMk/>
            <pc:sldMk cId="1898319166" sldId="265"/>
            <ac:picMk id="14" creationId="{DCFA93B8-2028-41DB-B85A-9550167D9156}"/>
          </ac:picMkLst>
        </pc:picChg>
        <pc:picChg chg="add del mod">
          <ac:chgData name="Alberto Tommasini" userId="4ed976f799c97d5d" providerId="LiveId" clId="{0AED24D3-4C4D-49A3-B930-A4353E4E9340}" dt="2022-04-07T20:14:03.045" v="925" actId="478"/>
          <ac:picMkLst>
            <pc:docMk/>
            <pc:sldMk cId="1898319166" sldId="265"/>
            <ac:picMk id="16" creationId="{CEF55E7A-3A8B-4957-8E36-FAF98D690387}"/>
          </ac:picMkLst>
        </pc:picChg>
        <pc:picChg chg="add del mod">
          <ac:chgData name="Alberto Tommasini" userId="4ed976f799c97d5d" providerId="LiveId" clId="{0AED24D3-4C4D-49A3-B930-A4353E4E9340}" dt="2022-04-07T20:14:01.128" v="924" actId="478"/>
          <ac:picMkLst>
            <pc:docMk/>
            <pc:sldMk cId="1898319166" sldId="265"/>
            <ac:picMk id="18" creationId="{F38D4748-044D-4CC5-A96B-9E04E485657E}"/>
          </ac:picMkLst>
        </pc:picChg>
        <pc:picChg chg="add del mod">
          <ac:chgData name="Alberto Tommasini" userId="4ed976f799c97d5d" providerId="LiveId" clId="{0AED24D3-4C4D-49A3-B930-A4353E4E9340}" dt="2022-04-07T20:13:21.558" v="918" actId="478"/>
          <ac:picMkLst>
            <pc:docMk/>
            <pc:sldMk cId="1898319166" sldId="265"/>
            <ac:picMk id="20" creationId="{310D21AF-E98D-41A5-95F5-108E3F6319D2}"/>
          </ac:picMkLst>
        </pc:picChg>
        <pc:picChg chg="add del mod">
          <ac:chgData name="Alberto Tommasini" userId="4ed976f799c97d5d" providerId="LiveId" clId="{0AED24D3-4C4D-49A3-B930-A4353E4E9340}" dt="2022-04-07T20:13:59.281" v="923" actId="478"/>
          <ac:picMkLst>
            <pc:docMk/>
            <pc:sldMk cId="1898319166" sldId="265"/>
            <ac:picMk id="22" creationId="{8F184CEF-D1AE-471F-BDB8-4999A0E4AC1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4" creationId="{6E645BB7-B03E-4FDD-9395-B913620FAB51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6" creationId="{80EB40D8-D402-4253-8A2A-2DCF30E67B39}"/>
          </ac:picMkLst>
        </pc:picChg>
        <pc:picChg chg="add del mod">
          <ac:chgData name="Alberto Tommasini" userId="4ed976f799c97d5d" providerId="LiveId" clId="{0AED24D3-4C4D-49A3-B930-A4353E4E9340}" dt="2022-04-07T20:25:29.787" v="942" actId="478"/>
          <ac:picMkLst>
            <pc:docMk/>
            <pc:sldMk cId="1898319166" sldId="265"/>
            <ac:picMk id="28" creationId="{22B05167-FCC8-4F38-B5EF-AC955D8A0D78}"/>
          </ac:picMkLst>
        </pc:picChg>
        <pc:picChg chg="add mod">
          <ac:chgData name="Alberto Tommasini" userId="4ed976f799c97d5d" providerId="LiveId" clId="{0AED24D3-4C4D-49A3-B930-A4353E4E9340}" dt="2022-04-07T20:29:12.030" v="955" actId="1076"/>
          <ac:picMkLst>
            <pc:docMk/>
            <pc:sldMk cId="1898319166" sldId="265"/>
            <ac:picMk id="30" creationId="{B4C76D56-EB09-4CF4-836B-B498717CFC53}"/>
          </ac:picMkLst>
        </pc:picChg>
        <pc:picChg chg="add mod">
          <ac:chgData name="Alberto Tommasini" userId="4ed976f799c97d5d" providerId="LiveId" clId="{0AED24D3-4C4D-49A3-B930-A4353E4E9340}" dt="2022-04-07T20:28:35.576" v="946" actId="1076"/>
          <ac:picMkLst>
            <pc:docMk/>
            <pc:sldMk cId="1898319166" sldId="265"/>
            <ac:picMk id="1026" creationId="{1987D0FD-8830-4814-A65C-12C4228A33CC}"/>
          </ac:picMkLst>
        </pc:picChg>
        <pc:cxnChg chg="add mod">
          <ac:chgData name="Alberto Tommasini" userId="4ed976f799c97d5d" providerId="LiveId" clId="{0AED24D3-4C4D-49A3-B930-A4353E4E9340}" dt="2022-04-07T19:59:59.448" v="849" actId="14100"/>
          <ac:cxnSpMkLst>
            <pc:docMk/>
            <pc:sldMk cId="1898319166" sldId="265"/>
            <ac:cxnSpMk id="7" creationId="{492271F5-68F2-402B-BCA3-70217DA78DFA}"/>
          </ac:cxnSpMkLst>
        </pc:cxnChg>
      </pc:sldChg>
      <pc:sldChg chg="addSp modSp mod">
        <pc:chgData name="Alberto Tommasini" userId="4ed976f799c97d5d" providerId="LiveId" clId="{0AED24D3-4C4D-49A3-B930-A4353E4E9340}" dt="2022-04-07T21:14:17.286" v="1514" actId="20577"/>
        <pc:sldMkLst>
          <pc:docMk/>
          <pc:sldMk cId="159013884" sldId="266"/>
        </pc:sldMkLst>
        <pc:spChg chg="add mod">
          <ac:chgData name="Alberto Tommasini" userId="4ed976f799c97d5d" providerId="LiveId" clId="{0AED24D3-4C4D-49A3-B930-A4353E4E9340}" dt="2022-04-07T21:14:17.286" v="1514" actId="20577"/>
          <ac:spMkLst>
            <pc:docMk/>
            <pc:sldMk cId="159013884" sldId="266"/>
            <ac:spMk id="3" creationId="{C254482A-CF26-4594-8768-F536F697C720}"/>
          </ac:spMkLst>
        </pc:spChg>
        <pc:spChg chg="add mod">
          <ac:chgData name="Alberto Tommasini" userId="4ed976f799c97d5d" providerId="LiveId" clId="{0AED24D3-4C4D-49A3-B930-A4353E4E9340}" dt="2022-04-07T20:40:22.420" v="1038" actId="20577"/>
          <ac:spMkLst>
            <pc:docMk/>
            <pc:sldMk cId="159013884" sldId="266"/>
            <ac:spMk id="4" creationId="{03EE4DD2-E8C2-4978-86B1-78F6BE9B3C04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7" creationId="{0EE0C729-F671-4525-9BF7-31F1BD3D299B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0" creationId="{767ADE5C-93E4-47A6-9EAB-BA9219E8B712}"/>
          </ac:spMkLst>
        </pc:spChg>
        <pc:spChg chg="add mod">
          <ac:chgData name="Alberto Tommasini" userId="4ed976f799c97d5d" providerId="LiveId" clId="{0AED24D3-4C4D-49A3-B930-A4353E4E9340}" dt="2022-04-07T21:04:44.853" v="1280" actId="1036"/>
          <ac:spMkLst>
            <pc:docMk/>
            <pc:sldMk cId="159013884" sldId="266"/>
            <ac:spMk id="11" creationId="{EFCF2CA4-486E-46FB-AD2C-89B67564205B}"/>
          </ac:spMkLst>
        </pc:sp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6" creationId="{59E946C7-C5A8-47A8-8F53-414BEAF4F816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0" creationId="{477FD907-F1EC-42F6-A500-127DBF025F43}"/>
          </ac:picMkLst>
        </pc:picChg>
        <pc:picChg chg="add mod">
          <ac:chgData name="Alberto Tommasini" userId="4ed976f799c97d5d" providerId="LiveId" clId="{0AED24D3-4C4D-49A3-B930-A4353E4E9340}" dt="2022-04-07T21:04:44.853" v="1280" actId="1036"/>
          <ac:picMkLst>
            <pc:docMk/>
            <pc:sldMk cId="159013884" sldId="266"/>
            <ac:picMk id="2052" creationId="{B9130E54-EB54-4D9F-A98A-3E5952A6D274}"/>
          </ac:picMkLst>
        </pc:picChg>
      </pc:sldChg>
      <pc:sldChg chg="addSp modSp mod">
        <pc:chgData name="Alberto Tommasini" userId="4ed976f799c97d5d" providerId="LiveId" clId="{0AED24D3-4C4D-49A3-B930-A4353E4E9340}" dt="2022-04-07T21:20:59.136" v="1592" actId="20577"/>
        <pc:sldMkLst>
          <pc:docMk/>
          <pc:sldMk cId="2866143701" sldId="267"/>
        </pc:sldMkLst>
        <pc:spChg chg="add mod">
          <ac:chgData name="Alberto Tommasini" userId="4ed976f799c97d5d" providerId="LiveId" clId="{0AED24D3-4C4D-49A3-B930-A4353E4E9340}" dt="2022-04-07T21:12:06.406" v="1481" actId="20577"/>
          <ac:spMkLst>
            <pc:docMk/>
            <pc:sldMk cId="2866143701" sldId="267"/>
            <ac:spMk id="3" creationId="{2676BB37-70CD-4FAB-B284-8815D3D27A4F}"/>
          </ac:spMkLst>
        </pc:spChg>
        <pc:spChg chg="add mod">
          <ac:chgData name="Alberto Tommasini" userId="4ed976f799c97d5d" providerId="LiveId" clId="{0AED24D3-4C4D-49A3-B930-A4353E4E9340}" dt="2022-04-07T21:10:56.727" v="1462" actId="1076"/>
          <ac:spMkLst>
            <pc:docMk/>
            <pc:sldMk cId="2866143701" sldId="267"/>
            <ac:spMk id="4" creationId="{D3B19DD8-AB5F-4E39-A70C-ACF9EB220174}"/>
          </ac:spMkLst>
        </pc:spChg>
        <pc:spChg chg="add mod">
          <ac:chgData name="Alberto Tommasini" userId="4ed976f799c97d5d" providerId="LiveId" clId="{0AED24D3-4C4D-49A3-B930-A4353E4E9340}" dt="2022-04-07T21:10:52.900" v="1461" actId="1076"/>
          <ac:spMkLst>
            <pc:docMk/>
            <pc:sldMk cId="2866143701" sldId="267"/>
            <ac:spMk id="7" creationId="{0774889A-84A0-453B-8D01-308BBD14EA49}"/>
          </ac:spMkLst>
        </pc:spChg>
        <pc:spChg chg="add mod">
          <ac:chgData name="Alberto Tommasini" userId="4ed976f799c97d5d" providerId="LiveId" clId="{0AED24D3-4C4D-49A3-B930-A4353E4E9340}" dt="2022-04-07T21:20:59.136" v="1592" actId="20577"/>
          <ac:spMkLst>
            <pc:docMk/>
            <pc:sldMk cId="2866143701" sldId="267"/>
            <ac:spMk id="10" creationId="{EE878E09-026E-45F5-BF92-CCA21B72EF92}"/>
          </ac:spMkLst>
        </pc:spChg>
        <pc:picChg chg="add mod">
          <ac:chgData name="Alberto Tommasini" userId="4ed976f799c97d5d" providerId="LiveId" clId="{0AED24D3-4C4D-49A3-B930-A4353E4E9340}" dt="2022-04-07T21:20:23.329" v="1518" actId="1076"/>
          <ac:picMkLst>
            <pc:docMk/>
            <pc:sldMk cId="2866143701" sldId="267"/>
            <ac:picMk id="6" creationId="{41BFDAF5-BDDF-4976-A28A-FB9CF3A7AB9B}"/>
          </ac:picMkLst>
        </pc:picChg>
        <pc:picChg chg="add mod">
          <ac:chgData name="Alberto Tommasini" userId="4ed976f799c97d5d" providerId="LiveId" clId="{0AED24D3-4C4D-49A3-B930-A4353E4E9340}" dt="2022-04-07T21:09:03.033" v="1425" actId="1076"/>
          <ac:picMkLst>
            <pc:docMk/>
            <pc:sldMk cId="2866143701" sldId="267"/>
            <ac:picMk id="3074" creationId="{A242B0B5-3926-4DEB-8977-6E10B834A433}"/>
          </ac:picMkLst>
        </pc:picChg>
        <pc:picChg chg="add mod">
          <ac:chgData name="Alberto Tommasini" userId="4ed976f799c97d5d" providerId="LiveId" clId="{0AED24D3-4C4D-49A3-B930-A4353E4E9340}" dt="2022-04-07T21:10:30.683" v="1437" actId="14100"/>
          <ac:picMkLst>
            <pc:docMk/>
            <pc:sldMk cId="2866143701" sldId="267"/>
            <ac:picMk id="3076" creationId="{694401B9-0426-495C-AB4D-796838F44941}"/>
          </ac:picMkLst>
        </pc:picChg>
      </pc:sldChg>
      <pc:sldChg chg="addSp modSp mod">
        <pc:chgData name="Alberto Tommasini" userId="4ed976f799c97d5d" providerId="LiveId" clId="{0AED24D3-4C4D-49A3-B930-A4353E4E9340}" dt="2022-04-07T21:30:26.255" v="2056" actId="20577"/>
        <pc:sldMkLst>
          <pc:docMk/>
          <pc:sldMk cId="4076890204" sldId="268"/>
        </pc:sldMkLst>
        <pc:spChg chg="add mod">
          <ac:chgData name="Alberto Tommasini" userId="4ed976f799c97d5d" providerId="LiveId" clId="{0AED24D3-4C4D-49A3-B930-A4353E4E9340}" dt="2022-04-07T21:21:37.441" v="1599" actId="20577"/>
          <ac:spMkLst>
            <pc:docMk/>
            <pc:sldMk cId="4076890204" sldId="268"/>
            <ac:spMk id="2" creationId="{986CF67B-CF32-4AFA-AFEF-D9476FF16660}"/>
          </ac:spMkLst>
        </pc:spChg>
        <pc:spChg chg="add mod">
          <ac:chgData name="Alberto Tommasini" userId="4ed976f799c97d5d" providerId="LiveId" clId="{0AED24D3-4C4D-49A3-B930-A4353E4E9340}" dt="2022-04-07T21:23:34.895" v="1648" actId="255"/>
          <ac:spMkLst>
            <pc:docMk/>
            <pc:sldMk cId="4076890204" sldId="268"/>
            <ac:spMk id="4" creationId="{A0C4CBA6-BED3-4215-A0B6-A14F12FF5DDB}"/>
          </ac:spMkLst>
        </pc:spChg>
        <pc:spChg chg="add mod">
          <ac:chgData name="Alberto Tommasini" userId="4ed976f799c97d5d" providerId="LiveId" clId="{0AED24D3-4C4D-49A3-B930-A4353E4E9340}" dt="2022-04-07T21:30:26.255" v="2056" actId="20577"/>
          <ac:spMkLst>
            <pc:docMk/>
            <pc:sldMk cId="4076890204" sldId="268"/>
            <ac:spMk id="5" creationId="{2ADA0DDD-5563-49B5-B835-7E0A0FA9DF2F}"/>
          </ac:spMkLst>
        </pc:spChg>
      </pc:sldChg>
      <pc:sldChg chg="addSp modSp mod">
        <pc:chgData name="Alberto Tommasini" userId="4ed976f799c97d5d" providerId="LiveId" clId="{0AED24D3-4C4D-49A3-B930-A4353E4E9340}" dt="2022-04-07T22:17:01.098" v="2405" actId="1076"/>
        <pc:sldMkLst>
          <pc:docMk/>
          <pc:sldMk cId="1696368529" sldId="269"/>
        </pc:sldMkLst>
        <pc:spChg chg="add mod">
          <ac:chgData name="Alberto Tommasini" userId="4ed976f799c97d5d" providerId="LiveId" clId="{0AED24D3-4C4D-49A3-B930-A4353E4E9340}" dt="2022-04-07T21:31:00.783" v="2066" actId="20577"/>
          <ac:spMkLst>
            <pc:docMk/>
            <pc:sldMk cId="1696368529" sldId="269"/>
            <ac:spMk id="2" creationId="{FF915607-B025-43C4-AA35-FD63CB5559BB}"/>
          </ac:spMkLst>
        </pc:spChg>
        <pc:spChg chg="add mod">
          <ac:chgData name="Alberto Tommasini" userId="4ed976f799c97d5d" providerId="LiveId" clId="{0AED24D3-4C4D-49A3-B930-A4353E4E9340}" dt="2022-04-07T22:16:53.997" v="2403" actId="255"/>
          <ac:spMkLst>
            <pc:docMk/>
            <pc:sldMk cId="1696368529" sldId="269"/>
            <ac:spMk id="3" creationId="{D887C6DC-FEFD-420E-8D70-6C69C255F239}"/>
          </ac:spMkLst>
        </pc:spChg>
        <pc:spChg chg="add mod">
          <ac:chgData name="Alberto Tommasini" userId="4ed976f799c97d5d" providerId="LiveId" clId="{0AED24D3-4C4D-49A3-B930-A4353E4E9340}" dt="2022-04-07T22:16:59.111" v="2404" actId="1076"/>
          <ac:spMkLst>
            <pc:docMk/>
            <pc:sldMk cId="1696368529" sldId="269"/>
            <ac:spMk id="4" creationId="{EF4EB855-FB25-4D96-A534-8849131FE2AA}"/>
          </ac:spMkLst>
        </pc:spChg>
        <pc:picChg chg="add mod">
          <ac:chgData name="Alberto Tommasini" userId="4ed976f799c97d5d" providerId="LiveId" clId="{0AED24D3-4C4D-49A3-B930-A4353E4E9340}" dt="2022-04-07T22:17:01.098" v="2405" actId="1076"/>
          <ac:picMkLst>
            <pc:docMk/>
            <pc:sldMk cId="1696368529" sldId="269"/>
            <ac:picMk id="6" creationId="{9A102D97-5CD9-4CDA-AF3E-70E72F1E8A08}"/>
          </ac:picMkLst>
        </pc:picChg>
      </pc:sldChg>
      <pc:sldChg chg="del">
        <pc:chgData name="Alberto Tommasini" userId="4ed976f799c97d5d" providerId="LiveId" clId="{0AED24D3-4C4D-49A3-B930-A4353E4E9340}" dt="2022-04-08T06:46:45.417" v="3232" actId="47"/>
        <pc:sldMkLst>
          <pc:docMk/>
          <pc:sldMk cId="1147537853" sldId="271"/>
        </pc:sldMkLst>
      </pc:sldChg>
      <pc:sldChg chg="add del">
        <pc:chgData name="Alberto Tommasini" userId="4ed976f799c97d5d" providerId="LiveId" clId="{0AED24D3-4C4D-49A3-B930-A4353E4E9340}" dt="2022-04-07T23:36:17.875" v="2434" actId="47"/>
        <pc:sldMkLst>
          <pc:docMk/>
          <pc:sldMk cId="2830228411" sldId="272"/>
        </pc:sldMkLst>
      </pc:sldChg>
      <pc:sldChg chg="del">
        <pc:chgData name="Alberto Tommasini" userId="4ed976f799c97d5d" providerId="LiveId" clId="{0AED24D3-4C4D-49A3-B930-A4353E4E9340}" dt="2022-04-07T23:36:18.554" v="2435" actId="47"/>
        <pc:sldMkLst>
          <pc:docMk/>
          <pc:sldMk cId="4056856213" sldId="273"/>
        </pc:sldMkLst>
      </pc:sldChg>
      <pc:sldChg chg="del">
        <pc:chgData name="Alberto Tommasini" userId="4ed976f799c97d5d" providerId="LiveId" clId="{0AED24D3-4C4D-49A3-B930-A4353E4E9340}" dt="2022-04-07T23:36:19.117" v="2436" actId="47"/>
        <pc:sldMkLst>
          <pc:docMk/>
          <pc:sldMk cId="3663234717" sldId="274"/>
        </pc:sldMkLst>
      </pc:sldChg>
      <pc:sldChg chg="del">
        <pc:chgData name="Alberto Tommasini" userId="4ed976f799c97d5d" providerId="LiveId" clId="{0AED24D3-4C4D-49A3-B930-A4353E4E9340}" dt="2022-04-07T23:36:19.639" v="2437" actId="47"/>
        <pc:sldMkLst>
          <pc:docMk/>
          <pc:sldMk cId="3233424445" sldId="275"/>
        </pc:sldMkLst>
      </pc:sldChg>
      <pc:sldChg chg="del">
        <pc:chgData name="Alberto Tommasini" userId="4ed976f799c97d5d" providerId="LiveId" clId="{0AED24D3-4C4D-49A3-B930-A4353E4E9340}" dt="2022-04-07T23:36:03.898" v="2417" actId="47"/>
        <pc:sldMkLst>
          <pc:docMk/>
          <pc:sldMk cId="1508094529" sldId="276"/>
        </pc:sldMkLst>
      </pc:sldChg>
      <pc:sldChg chg="del">
        <pc:chgData name="Alberto Tommasini" userId="4ed976f799c97d5d" providerId="LiveId" clId="{0AED24D3-4C4D-49A3-B930-A4353E4E9340}" dt="2022-04-07T23:36:04.062" v="2418" actId="47"/>
        <pc:sldMkLst>
          <pc:docMk/>
          <pc:sldMk cId="1415113883" sldId="277"/>
        </pc:sldMkLst>
      </pc:sldChg>
      <pc:sldChg chg="del">
        <pc:chgData name="Alberto Tommasini" userId="4ed976f799c97d5d" providerId="LiveId" clId="{0AED24D3-4C4D-49A3-B930-A4353E4E9340}" dt="2022-04-07T23:36:04.217" v="2419" actId="47"/>
        <pc:sldMkLst>
          <pc:docMk/>
          <pc:sldMk cId="59945217" sldId="278"/>
        </pc:sldMkLst>
      </pc:sldChg>
      <pc:sldChg chg="del">
        <pc:chgData name="Alberto Tommasini" userId="4ed976f799c97d5d" providerId="LiveId" clId="{0AED24D3-4C4D-49A3-B930-A4353E4E9340}" dt="2022-04-07T23:36:04.362" v="2420" actId="47"/>
        <pc:sldMkLst>
          <pc:docMk/>
          <pc:sldMk cId="2914204539" sldId="279"/>
        </pc:sldMkLst>
      </pc:sldChg>
      <pc:sldChg chg="del">
        <pc:chgData name="Alberto Tommasini" userId="4ed976f799c97d5d" providerId="LiveId" clId="{0AED24D3-4C4D-49A3-B930-A4353E4E9340}" dt="2022-04-07T23:36:04.519" v="2421" actId="47"/>
        <pc:sldMkLst>
          <pc:docMk/>
          <pc:sldMk cId="1257867822" sldId="280"/>
        </pc:sldMkLst>
      </pc:sldChg>
      <pc:sldChg chg="del">
        <pc:chgData name="Alberto Tommasini" userId="4ed976f799c97d5d" providerId="LiveId" clId="{0AED24D3-4C4D-49A3-B930-A4353E4E9340}" dt="2022-04-07T23:36:04.682" v="2422" actId="47"/>
        <pc:sldMkLst>
          <pc:docMk/>
          <pc:sldMk cId="857191179" sldId="281"/>
        </pc:sldMkLst>
      </pc:sldChg>
      <pc:sldChg chg="del">
        <pc:chgData name="Alberto Tommasini" userId="4ed976f799c97d5d" providerId="LiveId" clId="{0AED24D3-4C4D-49A3-B930-A4353E4E9340}" dt="2022-04-07T23:36:04.944" v="2423" actId="47"/>
        <pc:sldMkLst>
          <pc:docMk/>
          <pc:sldMk cId="3399323640" sldId="282"/>
        </pc:sldMkLst>
      </pc:sldChg>
      <pc:sldChg chg="del">
        <pc:chgData name="Alberto Tommasini" userId="4ed976f799c97d5d" providerId="LiveId" clId="{0AED24D3-4C4D-49A3-B930-A4353E4E9340}" dt="2022-04-07T23:36:05.127" v="2424" actId="47"/>
        <pc:sldMkLst>
          <pc:docMk/>
          <pc:sldMk cId="3624296525" sldId="283"/>
        </pc:sldMkLst>
      </pc:sldChg>
      <pc:sldChg chg="del">
        <pc:chgData name="Alberto Tommasini" userId="4ed976f799c97d5d" providerId="LiveId" clId="{0AED24D3-4C4D-49A3-B930-A4353E4E9340}" dt="2022-04-07T23:36:05.286" v="2425" actId="47"/>
        <pc:sldMkLst>
          <pc:docMk/>
          <pc:sldMk cId="2429341443" sldId="284"/>
        </pc:sldMkLst>
      </pc:sldChg>
      <pc:sldChg chg="del">
        <pc:chgData name="Alberto Tommasini" userId="4ed976f799c97d5d" providerId="LiveId" clId="{0AED24D3-4C4D-49A3-B930-A4353E4E9340}" dt="2022-04-07T23:36:05.726" v="2426" actId="47"/>
        <pc:sldMkLst>
          <pc:docMk/>
          <pc:sldMk cId="1609987267" sldId="285"/>
        </pc:sldMkLst>
      </pc:sldChg>
      <pc:sldChg chg="del">
        <pc:chgData name="Alberto Tommasini" userId="4ed976f799c97d5d" providerId="LiveId" clId="{0AED24D3-4C4D-49A3-B930-A4353E4E9340}" dt="2022-04-07T23:36:06.123" v="2427" actId="47"/>
        <pc:sldMkLst>
          <pc:docMk/>
          <pc:sldMk cId="4186349967" sldId="286"/>
        </pc:sldMkLst>
      </pc:sldChg>
      <pc:sldChg chg="del">
        <pc:chgData name="Alberto Tommasini" userId="4ed976f799c97d5d" providerId="LiveId" clId="{0AED24D3-4C4D-49A3-B930-A4353E4E9340}" dt="2022-04-07T23:36:06.308" v="2428" actId="47"/>
        <pc:sldMkLst>
          <pc:docMk/>
          <pc:sldMk cId="2200204807" sldId="287"/>
        </pc:sldMkLst>
      </pc:sldChg>
      <pc:sldChg chg="modSp add del">
        <pc:chgData name="Alberto Tommasini" userId="4ed976f799c97d5d" providerId="LiveId" clId="{0AED24D3-4C4D-49A3-B930-A4353E4E9340}" dt="2022-04-08T07:14:41.192" v="3703" actId="20577"/>
        <pc:sldMkLst>
          <pc:docMk/>
          <pc:sldMk cId="2472660381" sldId="444"/>
        </pc:sldMkLst>
        <pc:spChg chg="mod">
          <ac:chgData name="Alberto Tommasini" userId="4ed976f799c97d5d" providerId="LiveId" clId="{0AED24D3-4C4D-49A3-B930-A4353E4E9340}" dt="2022-04-08T06:55:09.752" v="3551" actId="2711"/>
          <ac:spMkLst>
            <pc:docMk/>
            <pc:sldMk cId="2472660381" sldId="444"/>
            <ac:spMk id="2" creationId="{6CEC46D3-E5A7-48E8-955F-D535D3B99A3F}"/>
          </ac:spMkLst>
        </pc:spChg>
        <pc:spChg chg="mod">
          <ac:chgData name="Alberto Tommasini" userId="4ed976f799c97d5d" providerId="LiveId" clId="{0AED24D3-4C4D-49A3-B930-A4353E4E9340}" dt="2022-04-08T07:14:41.192" v="3703" actId="20577"/>
          <ac:spMkLst>
            <pc:docMk/>
            <pc:sldMk cId="2472660381" sldId="444"/>
            <ac:spMk id="3" creationId="{E59C7BD4-48A0-4C3B-AB65-A4F23E71A2E3}"/>
          </ac:spMkLst>
        </pc:spChg>
      </pc:sldChg>
      <pc:sldChg chg="modSp add mod">
        <pc:chgData name="Alberto Tommasini" userId="4ed976f799c97d5d" providerId="LiveId" clId="{0AED24D3-4C4D-49A3-B930-A4353E4E9340}" dt="2022-04-08T06:55:55.671" v="3558" actId="207"/>
        <pc:sldMkLst>
          <pc:docMk/>
          <pc:sldMk cId="3940658628" sldId="445"/>
        </pc:sldMkLst>
        <pc:spChg chg="mod">
          <ac:chgData name="Alberto Tommasini" userId="4ed976f799c97d5d" providerId="LiveId" clId="{0AED24D3-4C4D-49A3-B930-A4353E4E9340}" dt="2022-04-08T06:55:41.562" v="3555" actId="113"/>
          <ac:spMkLst>
            <pc:docMk/>
            <pc:sldMk cId="3940658628" sldId="445"/>
            <ac:spMk id="2" creationId="{D95E42F3-4BCA-46C2-BB96-6D2F75F6DF39}"/>
          </ac:spMkLst>
        </pc:spChg>
        <pc:spChg chg="mod">
          <ac:chgData name="Alberto Tommasini" userId="4ed976f799c97d5d" providerId="LiveId" clId="{0AED24D3-4C4D-49A3-B930-A4353E4E9340}" dt="2022-04-08T06:55:55.671" v="3558" actId="207"/>
          <ac:spMkLst>
            <pc:docMk/>
            <pc:sldMk cId="3940658628" sldId="445"/>
            <ac:spMk id="3" creationId="{F35D8B5F-D79A-4821-BA83-C773D3CECBCB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46"/>
        </pc:sldMkLst>
      </pc:sldChg>
      <pc:sldChg chg="add del">
        <pc:chgData name="Alberto Tommasini" userId="4ed976f799c97d5d" providerId="LiveId" clId="{0AED24D3-4C4D-49A3-B930-A4353E4E9340}" dt="2022-04-08T06:56:06.425" v="3559" actId="47"/>
        <pc:sldMkLst>
          <pc:docMk/>
          <pc:sldMk cId="537509140" sldId="446"/>
        </pc:sldMkLst>
      </pc:sldChg>
      <pc:sldChg chg="modSp add mod">
        <pc:chgData name="Alberto Tommasini" userId="4ed976f799c97d5d" providerId="LiveId" clId="{0AED24D3-4C4D-49A3-B930-A4353E4E9340}" dt="2022-04-08T06:59:13.326" v="3585" actId="1076"/>
        <pc:sldMkLst>
          <pc:docMk/>
          <pc:sldMk cId="134664245" sldId="447"/>
        </pc:sldMkLst>
        <pc:spChg chg="mod">
          <ac:chgData name="Alberto Tommasini" userId="4ed976f799c97d5d" providerId="LiveId" clId="{0AED24D3-4C4D-49A3-B930-A4353E4E9340}" dt="2022-04-08T06:59:13.326" v="3585" actId="1076"/>
          <ac:spMkLst>
            <pc:docMk/>
            <pc:sldMk cId="134664245" sldId="447"/>
            <ac:spMk id="2" creationId="{12DC61D0-2BBA-44D2-8B64-304D4E2051B0}"/>
          </ac:spMkLst>
        </pc:spChg>
        <pc:spChg chg="mod">
          <ac:chgData name="Alberto Tommasini" userId="4ed976f799c97d5d" providerId="LiveId" clId="{0AED24D3-4C4D-49A3-B930-A4353E4E9340}" dt="2022-04-08T06:56:13.385" v="3560" actId="207"/>
          <ac:spMkLst>
            <pc:docMk/>
            <pc:sldMk cId="134664245" sldId="447"/>
            <ac:spMk id="3" creationId="{8D5C5BD0-CC49-4F45-AFA8-633ADE8AE18B}"/>
          </ac:spMkLst>
        </pc:spChg>
      </pc:sldChg>
      <pc:sldChg chg="add del">
        <pc:chgData name="Alberto Tommasini" userId="4ed976f799c97d5d" providerId="LiveId" clId="{0AED24D3-4C4D-49A3-B930-A4353E4E9340}" dt="2022-04-08T07:19:33.410" v="4038" actId="47"/>
        <pc:sldMkLst>
          <pc:docMk/>
          <pc:sldMk cId="3755339210" sldId="448"/>
        </pc:sldMkLst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2" creationId="{F7EFF581-CD1B-4DAE-A4C5-64008C0BF264}"/>
          </ac:spMkLst>
        </pc:spChg>
        <pc:spChg chg="mod">
          <ac:chgData name="Alberto Tommasini" userId="4ed976f799c97d5d" providerId="LiveId" clId="{0AED24D3-4C4D-49A3-B930-A4353E4E9340}" dt="2022-04-08T07:00:36.537" v="3657" actId="207"/>
          <ac:spMkLst>
            <pc:docMk/>
            <pc:sldMk cId="3755339210" sldId="448"/>
            <ac:spMk id="3" creationId="{A24DA0BA-B735-400E-9015-7DA13A687AE2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57034487" sldId="449"/>
        </pc:sldMkLst>
        <pc:spChg chg="mod">
          <ac:chgData name="Alberto Tommasini" userId="4ed976f799c97d5d" providerId="LiveId" clId="{0AED24D3-4C4D-49A3-B930-A4353E4E9340}" dt="2022-04-08T07:00:01.160" v="3652" actId="20577"/>
          <ac:spMkLst>
            <pc:docMk/>
            <pc:sldMk cId="3157034487" sldId="449"/>
            <ac:spMk id="22535" creationId="{6DC17D7A-6DDF-481D-814B-50969092414A}"/>
          </ac:spMkLst>
        </pc:spChg>
        <pc:spChg chg="mod">
          <ac:chgData name="Alberto Tommasini" userId="4ed976f799c97d5d" providerId="LiveId" clId="{0AED24D3-4C4D-49A3-B930-A4353E4E9340}" dt="2022-04-08T06:59:44.800" v="3620" actId="20577"/>
          <ac:spMkLst>
            <pc:docMk/>
            <pc:sldMk cId="3157034487" sldId="449"/>
            <ac:spMk id="22536" creationId="{8745A0C3-CACA-4AC2-8E72-5017C30CEC62}"/>
          </ac:spMkLst>
        </pc:spChg>
      </pc:sldChg>
      <pc:sldChg chg="modSp add">
        <pc:chgData name="Alberto Tommasini" userId="4ed976f799c97d5d" providerId="LiveId" clId="{0AED24D3-4C4D-49A3-B930-A4353E4E9340}" dt="2022-04-08T07:00:30.362" v="3656" actId="207"/>
        <pc:sldMkLst>
          <pc:docMk/>
          <pc:sldMk cId="1140151296" sldId="450"/>
        </pc:sldMkLst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2" creationId="{2334F604-081C-4435-83C8-7567CC352724}"/>
          </ac:spMkLst>
        </pc:spChg>
        <pc:spChg chg="mod">
          <ac:chgData name="Alberto Tommasini" userId="4ed976f799c97d5d" providerId="LiveId" clId="{0AED24D3-4C4D-49A3-B930-A4353E4E9340}" dt="2022-04-08T07:00:30.362" v="3656" actId="207"/>
          <ac:spMkLst>
            <pc:docMk/>
            <pc:sldMk cId="1140151296" sldId="450"/>
            <ac:spMk id="3" creationId="{37373E0D-9137-4D61-93AC-29DF2FC42C62}"/>
          </ac:spMkLst>
        </pc:spChg>
      </pc:sldChg>
      <pc:sldChg chg="add del">
        <pc:chgData name="Alberto Tommasini" userId="4ed976f799c97d5d" providerId="LiveId" clId="{0AED24D3-4C4D-49A3-B930-A4353E4E9340}" dt="2022-04-08T07:19:36.754" v="4039" actId="47"/>
        <pc:sldMkLst>
          <pc:docMk/>
          <pc:sldMk cId="3489968237" sldId="451"/>
        </pc:sldMkLst>
      </pc:sldChg>
      <pc:sldChg chg="addSp delSp modSp add del mod modAnim">
        <pc:chgData name="Alberto Tommasini" userId="4ed976f799c97d5d" providerId="LiveId" clId="{0AED24D3-4C4D-49A3-B930-A4353E4E9340}" dt="2022-04-08T07:21:58.504" v="4186" actId="478"/>
        <pc:sldMkLst>
          <pc:docMk/>
          <pc:sldMk cId="686495849" sldId="452"/>
        </pc:sldMkLst>
        <pc:spChg chg="add del mod">
          <ac:chgData name="Alberto Tommasini" userId="4ed976f799c97d5d" providerId="LiveId" clId="{0AED24D3-4C4D-49A3-B930-A4353E4E9340}" dt="2022-04-08T07:19:53.139" v="4041" actId="478"/>
          <ac:spMkLst>
            <pc:docMk/>
            <pc:sldMk cId="686495849" sldId="452"/>
            <ac:spMk id="3" creationId="{D3B19D95-E703-4C37-AC89-359CC8ED1D37}"/>
          </ac:spMkLst>
        </pc:spChg>
        <pc:spChg chg="del mod">
          <ac:chgData name="Alberto Tommasini" userId="4ed976f799c97d5d" providerId="LiveId" clId="{0AED24D3-4C4D-49A3-B930-A4353E4E9340}" dt="2022-04-08T07:21:58.504" v="4186" actId="478"/>
          <ac:spMkLst>
            <pc:docMk/>
            <pc:sldMk cId="686495849" sldId="452"/>
            <ac:spMk id="5" creationId="{53A2433B-8995-4B0B-A9F2-C9C4E6CB699A}"/>
          </ac:spMkLst>
        </pc:spChg>
        <pc:spChg chg="del">
          <ac:chgData name="Alberto Tommasini" userId="4ed976f799c97d5d" providerId="LiveId" clId="{0AED24D3-4C4D-49A3-B930-A4353E4E9340}" dt="2022-04-08T07:19:47.794" v="4040" actId="478"/>
          <ac:spMkLst>
            <pc:docMk/>
            <pc:sldMk cId="686495849" sldId="452"/>
            <ac:spMk id="18434" creationId="{E7C33094-0A73-474B-A69F-F3EA2995CB0C}"/>
          </ac:spMkLst>
        </pc:spChg>
        <pc:spChg chg="mod">
          <ac:chgData name="Alberto Tommasini" userId="4ed976f799c97d5d" providerId="LiveId" clId="{0AED24D3-4C4D-49A3-B930-A4353E4E9340}" dt="2022-04-08T07:21:24.807" v="4184" actId="20577"/>
          <ac:spMkLst>
            <pc:docMk/>
            <pc:sldMk cId="686495849" sldId="452"/>
            <ac:spMk id="18435" creationId="{7BAB078A-8834-4A88-AEEC-157CDF7F3A25}"/>
          </ac:spMkLst>
        </pc:spChg>
      </pc:sldChg>
      <pc:sldChg chg="modSp add del mod">
        <pc:chgData name="Alberto Tommasini" userId="4ed976f799c97d5d" providerId="LiveId" clId="{0AED24D3-4C4D-49A3-B930-A4353E4E9340}" dt="2022-04-08T07:19:10.758" v="4035" actId="14100"/>
        <pc:sldMkLst>
          <pc:docMk/>
          <pc:sldMk cId="2814753068" sldId="454"/>
        </pc:sldMkLst>
        <pc:spChg chg="mod">
          <ac:chgData name="Alberto Tommasini" userId="4ed976f799c97d5d" providerId="LiveId" clId="{0AED24D3-4C4D-49A3-B930-A4353E4E9340}" dt="2022-04-08T07:18:56.025" v="4032" actId="1076"/>
          <ac:spMkLst>
            <pc:docMk/>
            <pc:sldMk cId="2814753068" sldId="454"/>
            <ac:spMk id="2" creationId="{07528E18-4D32-440D-8EBB-2D703E8951C0}"/>
          </ac:spMkLst>
        </pc:spChg>
        <pc:spChg chg="mod">
          <ac:chgData name="Alberto Tommasini" userId="4ed976f799c97d5d" providerId="LiveId" clId="{0AED24D3-4C4D-49A3-B930-A4353E4E9340}" dt="2022-04-08T07:19:10.758" v="4035" actId="14100"/>
          <ac:spMkLst>
            <pc:docMk/>
            <pc:sldMk cId="2814753068" sldId="454"/>
            <ac:spMk id="3" creationId="{8EBFF699-1AF1-42F8-A511-7830CE61CE5D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455"/>
        </pc:sldMkLst>
      </pc:sldChg>
      <pc:sldChg chg="add del">
        <pc:chgData name="Alberto Tommasini" userId="4ed976f799c97d5d" providerId="LiveId" clId="{0AED24D3-4C4D-49A3-B930-A4353E4E9340}" dt="2022-04-08T07:00:49.644" v="3659" actId="47"/>
        <pc:sldMkLst>
          <pc:docMk/>
          <pc:sldMk cId="2364280117" sldId="45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853579110" sldId="457"/>
        </pc:sldMkLst>
        <pc:spChg chg="del">
          <ac:chgData name="Alberto Tommasini" userId="4ed976f799c97d5d" providerId="LiveId" clId="{0AED24D3-4C4D-49A3-B930-A4353E4E9340}" dt="2022-04-08T07:22:24.725" v="4187" actId="478"/>
          <ac:spMkLst>
            <pc:docMk/>
            <pc:sldMk cId="1853579110" sldId="457"/>
            <ac:spMk id="2" creationId="{D40B1D4E-1E8E-45A1-A690-17ACE8B7C2C4}"/>
          </ac:spMkLst>
        </pc:spChg>
        <pc:spChg chg="del">
          <ac:chgData name="Alberto Tommasini" userId="4ed976f799c97d5d" providerId="LiveId" clId="{0AED24D3-4C4D-49A3-B930-A4353E4E9340}" dt="2022-04-08T07:22:37.168" v="4189" actId="478"/>
          <ac:spMkLst>
            <pc:docMk/>
            <pc:sldMk cId="1853579110" sldId="457"/>
            <ac:spMk id="5" creationId="{E5966827-C23A-4BA9-9611-CBE0504B1FE2}"/>
          </ac:spMkLst>
        </pc:spChg>
        <pc:spChg chg="add del mod">
          <ac:chgData name="Alberto Tommasini" userId="4ed976f799c97d5d" providerId="LiveId" clId="{0AED24D3-4C4D-49A3-B930-A4353E4E9340}" dt="2022-04-08T07:22:29.047" v="4188" actId="478"/>
          <ac:spMkLst>
            <pc:docMk/>
            <pc:sldMk cId="1853579110" sldId="457"/>
            <ac:spMk id="7" creationId="{46CE69F4-DBC2-4100-95E2-3AE7BDF13F06}"/>
          </ac:spMkLst>
        </pc:spChg>
      </pc:sldChg>
      <pc:sldChg chg="add del">
        <pc:chgData name="Alberto Tommasini" userId="4ed976f799c97d5d" providerId="LiveId" clId="{0AED24D3-4C4D-49A3-B930-A4353E4E9340}" dt="2022-04-08T07:23:01.855" v="4191" actId="47"/>
        <pc:sldMkLst>
          <pc:docMk/>
          <pc:sldMk cId="1349595382" sldId="458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821947924" sldId="459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965160831" sldId="461"/>
        </pc:sldMkLst>
        <pc:spChg chg="add mod">
          <ac:chgData name="Alberto Tommasini" userId="4ed976f799c97d5d" providerId="LiveId" clId="{0AED24D3-4C4D-49A3-B930-A4353E4E9340}" dt="2022-04-08T07:24:22.112" v="4207" actId="113"/>
          <ac:spMkLst>
            <pc:docMk/>
            <pc:sldMk cId="2965160831" sldId="461"/>
            <ac:spMk id="2" creationId="{217AE3C2-3AF9-4E4C-8E40-4472CC92267B}"/>
          </ac:spMkLst>
        </pc:spChg>
        <pc:spChg chg="del">
          <ac:chgData name="Alberto Tommasini" userId="4ed976f799c97d5d" providerId="LiveId" clId="{0AED24D3-4C4D-49A3-B930-A4353E4E9340}" dt="2022-04-08T07:23:19.275" v="4192" actId="478"/>
          <ac:spMkLst>
            <pc:docMk/>
            <pc:sldMk cId="2965160831" sldId="461"/>
            <ac:spMk id="4" creationId="{F88D6A47-43E4-4DE1-8C9F-CB359A935811}"/>
          </ac:spMkLst>
        </pc:spChg>
        <pc:spChg chg="mod">
          <ac:chgData name="Alberto Tommasini" userId="4ed976f799c97d5d" providerId="LiveId" clId="{0AED24D3-4C4D-49A3-B930-A4353E4E9340}" dt="2022-04-08T07:23:31.833" v="4193" actId="207"/>
          <ac:spMkLst>
            <pc:docMk/>
            <pc:sldMk cId="2965160831" sldId="461"/>
            <ac:spMk id="6" creationId="{70F710B3-6549-472C-9208-6B3F05504942}"/>
          </ac:spMkLst>
        </pc:spChg>
      </pc:sldChg>
      <pc:sldChg chg="modSp add">
        <pc:chgData name="Alberto Tommasini" userId="4ed976f799c97d5d" providerId="LiveId" clId="{0AED24D3-4C4D-49A3-B930-A4353E4E9340}" dt="2022-04-08T07:03:40.941" v="3664" actId="207"/>
        <pc:sldMkLst>
          <pc:docMk/>
          <pc:sldMk cId="1247701365" sldId="462"/>
        </pc:sldMkLst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2" creationId="{28A11DE0-003C-4DFD-82EA-51AC2BEC499F}"/>
          </ac:spMkLst>
        </pc:spChg>
        <pc:spChg chg="mod">
          <ac:chgData name="Alberto Tommasini" userId="4ed976f799c97d5d" providerId="LiveId" clId="{0AED24D3-4C4D-49A3-B930-A4353E4E9340}" dt="2022-04-08T07:03:40.941" v="3664" actId="207"/>
          <ac:spMkLst>
            <pc:docMk/>
            <pc:sldMk cId="1247701365" sldId="462"/>
            <ac:spMk id="3" creationId="{309D44B8-DA06-402B-A6DC-EDEFEAC74A04}"/>
          </ac:spMkLst>
        </pc:spChg>
      </pc:sldChg>
      <pc:sldChg chg="addSp modSp add del mod modAnim">
        <pc:chgData name="Alberto Tommasini" userId="4ed976f799c97d5d" providerId="LiveId" clId="{0AED24D3-4C4D-49A3-B930-A4353E4E9340}" dt="2022-04-08T07:37:10.086" v="4429" actId="14100"/>
        <pc:sldMkLst>
          <pc:docMk/>
          <pc:sldMk cId="3007631782" sldId="464"/>
        </pc:sldMkLst>
        <pc:spChg chg="mod">
          <ac:chgData name="Alberto Tommasini" userId="4ed976f799c97d5d" providerId="LiveId" clId="{0AED24D3-4C4D-49A3-B930-A4353E4E9340}" dt="2022-04-08T07:35:29.233" v="4383" actId="1076"/>
          <ac:spMkLst>
            <pc:docMk/>
            <pc:sldMk cId="3007631782" sldId="464"/>
            <ac:spMk id="2" creationId="{2F9BE2E7-1189-476A-928D-372D53B2D318}"/>
          </ac:spMkLst>
        </pc:spChg>
        <pc:spChg chg="add mod">
          <ac:chgData name="Alberto Tommasini" userId="4ed976f799c97d5d" providerId="LiveId" clId="{0AED24D3-4C4D-49A3-B930-A4353E4E9340}" dt="2022-04-08T07:36:35.102" v="4415" actId="1076"/>
          <ac:spMkLst>
            <pc:docMk/>
            <pc:sldMk cId="3007631782" sldId="464"/>
            <ac:spMk id="5" creationId="{C5EC16A4-55F8-4309-9AC9-469ECB0930DB}"/>
          </ac:spMkLst>
        </pc:spChg>
        <pc:spChg chg="mod">
          <ac:chgData name="Alberto Tommasini" userId="4ed976f799c97d5d" providerId="LiveId" clId="{0AED24D3-4C4D-49A3-B930-A4353E4E9340}" dt="2022-04-08T07:36:39.023" v="4416" actId="1076"/>
          <ac:spMkLst>
            <pc:docMk/>
            <pc:sldMk cId="3007631782" sldId="464"/>
            <ac:spMk id="6" creationId="{EB6B87BF-1247-436D-AE0C-CB6E3528A72E}"/>
          </ac:spMkLst>
        </pc:spChg>
        <pc:spChg chg="add mod">
          <ac:chgData name="Alberto Tommasini" userId="4ed976f799c97d5d" providerId="LiveId" clId="{0AED24D3-4C4D-49A3-B930-A4353E4E9340}" dt="2022-04-08T07:36:58.785" v="4417" actId="1076"/>
          <ac:spMkLst>
            <pc:docMk/>
            <pc:sldMk cId="3007631782" sldId="464"/>
            <ac:spMk id="7" creationId="{53695D0F-FBDE-407C-ADAB-82D75F8C108C}"/>
          </ac:spMkLst>
        </pc:spChg>
        <pc:spChg chg="add mod">
          <ac:chgData name="Alberto Tommasini" userId="4ed976f799c97d5d" providerId="LiveId" clId="{0AED24D3-4C4D-49A3-B930-A4353E4E9340}" dt="2022-04-08T07:36:12.855" v="4391" actId="1076"/>
          <ac:spMkLst>
            <pc:docMk/>
            <pc:sldMk cId="3007631782" sldId="464"/>
            <ac:spMk id="8" creationId="{36A2E0AC-DFB3-441B-B0C1-16169A08284C}"/>
          </ac:spMkLst>
        </pc:spChg>
        <pc:spChg chg="add mod">
          <ac:chgData name="Alberto Tommasini" userId="4ed976f799c97d5d" providerId="LiveId" clId="{0AED24D3-4C4D-49A3-B930-A4353E4E9340}" dt="2022-04-08T07:37:10.086" v="4429" actId="14100"/>
          <ac:spMkLst>
            <pc:docMk/>
            <pc:sldMk cId="3007631782" sldId="464"/>
            <ac:spMk id="9" creationId="{DE16819E-F06B-43C7-BE86-D6794FCFA534}"/>
          </ac:spMkLst>
        </pc:spChg>
        <pc:picChg chg="add mod">
          <ac:chgData name="Alberto Tommasini" userId="4ed976f799c97d5d" providerId="LiveId" clId="{0AED24D3-4C4D-49A3-B930-A4353E4E9340}" dt="2022-04-08T07:35:55.789" v="4389" actId="1076"/>
          <ac:picMkLst>
            <pc:docMk/>
            <pc:sldMk cId="3007631782" sldId="464"/>
            <ac:picMk id="4" creationId="{78D610AA-BA77-46E4-A099-0C17F9A49DCB}"/>
          </ac:picMkLst>
        </pc:picChg>
      </pc:sldChg>
      <pc:sldChg chg="add del">
        <pc:chgData name="Alberto Tommasini" userId="4ed976f799c97d5d" providerId="LiveId" clId="{0AED24D3-4C4D-49A3-B930-A4353E4E9340}" dt="2022-04-08T08:45:20.597" v="4434" actId="47"/>
        <pc:sldMkLst>
          <pc:docMk/>
          <pc:sldMk cId="1488719654" sldId="469"/>
        </pc:sldMkLst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2" creationId="{0C253DBC-6D0A-4990-9B64-E75A7EA87D05}"/>
          </ac:spMkLst>
        </pc:spChg>
        <pc:spChg chg="mod">
          <ac:chgData name="Alberto Tommasini" userId="4ed976f799c97d5d" providerId="LiveId" clId="{0AED24D3-4C4D-49A3-B930-A4353E4E9340}" dt="2022-04-08T07:04:31.303" v="3669" actId="207"/>
          <ac:spMkLst>
            <pc:docMk/>
            <pc:sldMk cId="1488719654" sldId="469"/>
            <ac:spMk id="3" creationId="{2783B5D8-938E-4584-8F7B-FF1F5189E837}"/>
          </ac:spMkLst>
        </pc:sp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2268937618" sldId="472"/>
        </pc:sldMkLst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2" creationId="{5E384222-C030-4B9C-A499-C884C00EF110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6" creationId="{2AC1469E-453C-449B-A8CE-5D6290121C7C}"/>
          </ac:spMkLst>
        </pc:spChg>
        <pc:spChg chg="mod">
          <ac:chgData name="Alberto Tommasini" userId="4ed976f799c97d5d" providerId="LiveId" clId="{0AED24D3-4C4D-49A3-B930-A4353E4E9340}" dt="2022-04-08T07:05:03.737" v="3674" actId="207"/>
          <ac:spMkLst>
            <pc:docMk/>
            <pc:sldMk cId="2268937618" sldId="472"/>
            <ac:spMk id="67587" creationId="{57CBA453-E420-40EB-A4EB-5FA4088F2A21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1334033292" sldId="476"/>
        </pc:sldMkLst>
        <pc:spChg chg="del mod">
          <ac:chgData name="Alberto Tommasini" userId="4ed976f799c97d5d" providerId="LiveId" clId="{0AED24D3-4C4D-49A3-B930-A4353E4E9340}" dt="2022-04-08T08:47:01.544" v="4446" actId="478"/>
          <ac:spMkLst>
            <pc:docMk/>
            <pc:sldMk cId="1334033292" sldId="476"/>
            <ac:spMk id="35842" creationId="{25A32BCC-C0C1-468A-B339-08DC43471427}"/>
          </ac:spMkLst>
        </pc:spChg>
        <pc:picChg chg="mod">
          <ac:chgData name="Alberto Tommasini" userId="4ed976f799c97d5d" providerId="LiveId" clId="{0AED24D3-4C4D-49A3-B930-A4353E4E9340}" dt="2022-04-08T08:47:10.308" v="4450" actId="1076"/>
          <ac:picMkLst>
            <pc:docMk/>
            <pc:sldMk cId="1334033292" sldId="476"/>
            <ac:picMk id="35843" creationId="{B45AC2FB-0AFE-449B-AC00-5B8650DEC33B}"/>
          </ac:picMkLst>
        </pc:picChg>
        <pc:picChg chg="mod">
          <ac:chgData name="Alberto Tommasini" userId="4ed976f799c97d5d" providerId="LiveId" clId="{0AED24D3-4C4D-49A3-B930-A4353E4E9340}" dt="2022-04-08T08:47:14.389" v="4451" actId="14100"/>
          <ac:picMkLst>
            <pc:docMk/>
            <pc:sldMk cId="1334033292" sldId="476"/>
            <ac:picMk id="86021" creationId="{21A2EDF9-F38A-4BA7-B2A7-7C355923C9F0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0" sldId="521"/>
        </pc:sldMkLst>
      </pc:sldChg>
      <pc:sldChg chg="add del">
        <pc:chgData name="Alberto Tommasini" userId="4ed976f799c97d5d" providerId="LiveId" clId="{0AED24D3-4C4D-49A3-B930-A4353E4E9340}" dt="2022-04-08T07:00:47.314" v="3658" actId="47"/>
        <pc:sldMkLst>
          <pc:docMk/>
          <pc:sldMk cId="3732028880" sldId="521"/>
        </pc:sldMkLst>
      </pc:sldChg>
      <pc:sldChg chg="addSp delSp modSp add mod">
        <pc:chgData name="Alberto Tommasini" userId="4ed976f799c97d5d" providerId="LiveId" clId="{0AED24D3-4C4D-49A3-B930-A4353E4E9340}" dt="2022-04-08T06:04:07.797" v="2769" actId="113"/>
        <pc:sldMkLst>
          <pc:docMk/>
          <pc:sldMk cId="4163841235" sldId="524"/>
        </pc:sldMkLst>
        <pc:spChg chg="mod">
          <ac:chgData name="Alberto Tommasini" userId="4ed976f799c97d5d" providerId="LiveId" clId="{0AED24D3-4C4D-49A3-B930-A4353E4E9340}" dt="2022-04-08T06:04:07.797" v="2769" actId="113"/>
          <ac:spMkLst>
            <pc:docMk/>
            <pc:sldMk cId="4163841235" sldId="524"/>
            <ac:spMk id="2" creationId="{DACD6407-D134-477E-A4A3-D29F553E2599}"/>
          </ac:spMkLst>
        </pc:spChg>
        <pc:spChg chg="add del mod">
          <ac:chgData name="Alberto Tommasini" userId="4ed976f799c97d5d" providerId="LiveId" clId="{0AED24D3-4C4D-49A3-B930-A4353E4E9340}" dt="2022-04-08T06:00:54.270" v="2443" actId="478"/>
          <ac:spMkLst>
            <pc:docMk/>
            <pc:sldMk cId="4163841235" sldId="524"/>
            <ac:spMk id="3" creationId="{DA7BF42D-AFF4-4180-8737-05830B79D55B}"/>
          </ac:spMkLst>
        </pc:spChg>
        <pc:spChg chg="add mod">
          <ac:chgData name="Alberto Tommasini" userId="4ed976f799c97d5d" providerId="LiveId" clId="{0AED24D3-4C4D-49A3-B930-A4353E4E9340}" dt="2022-04-08T06:01:08.199" v="2461" actId="20577"/>
          <ac:spMkLst>
            <pc:docMk/>
            <pc:sldMk cId="4163841235" sldId="524"/>
            <ac:spMk id="4" creationId="{01677E42-CCB8-4379-8FF8-ACBF6281FD8D}"/>
          </ac:spMkLst>
        </pc:spChg>
      </pc:sldChg>
      <pc:sldChg chg="modSp add mod">
        <pc:chgData name="Alberto Tommasini" userId="4ed976f799c97d5d" providerId="LiveId" clId="{0AED24D3-4C4D-49A3-B930-A4353E4E9340}" dt="2022-04-08T06:08:41.790" v="2953" actId="113"/>
        <pc:sldMkLst>
          <pc:docMk/>
          <pc:sldMk cId="2724131200" sldId="525"/>
        </pc:sldMkLst>
        <pc:spChg chg="mod">
          <ac:chgData name="Alberto Tommasini" userId="4ed976f799c97d5d" providerId="LiveId" clId="{0AED24D3-4C4D-49A3-B930-A4353E4E9340}" dt="2022-04-08T06:08:41.790" v="2953" actId="113"/>
          <ac:spMkLst>
            <pc:docMk/>
            <pc:sldMk cId="2724131200" sldId="525"/>
            <ac:spMk id="2" creationId="{B2FAE7D2-5AA3-4035-815D-E8A8EF4A235C}"/>
          </ac:spMkLst>
        </pc:spChg>
        <pc:spChg chg="mod">
          <ac:chgData name="Alberto Tommasini" userId="4ed976f799c97d5d" providerId="LiveId" clId="{0AED24D3-4C4D-49A3-B930-A4353E4E9340}" dt="2022-04-08T06:05:30.259" v="2797" actId="1076"/>
          <ac:spMkLst>
            <pc:docMk/>
            <pc:sldMk cId="2724131200" sldId="525"/>
            <ac:spMk id="3" creationId="{5E530195-9E11-496E-9F9E-E46B95F163FA}"/>
          </ac:spMkLst>
        </pc:spChg>
        <pc:spChg chg="mod">
          <ac:chgData name="Alberto Tommasini" userId="4ed976f799c97d5d" providerId="LiveId" clId="{0AED24D3-4C4D-49A3-B930-A4353E4E9340}" dt="2022-04-08T06:05:33.773" v="2798" actId="1076"/>
          <ac:spMkLst>
            <pc:docMk/>
            <pc:sldMk cId="2724131200" sldId="525"/>
            <ac:spMk id="4" creationId="{228EFD96-D482-4B11-B477-314E137A8C6A}"/>
          </ac:spMkLst>
        </pc:spChg>
        <pc:spChg chg="mod">
          <ac:chgData name="Alberto Tommasini" userId="4ed976f799c97d5d" providerId="LiveId" clId="{0AED24D3-4C4D-49A3-B930-A4353E4E9340}" dt="2022-04-08T06:05:43.635" v="2799" actId="1076"/>
          <ac:spMkLst>
            <pc:docMk/>
            <pc:sldMk cId="2724131200" sldId="525"/>
            <ac:spMk id="5" creationId="{2D6E10B1-5C01-4720-B023-AD84466AC2EA}"/>
          </ac:spMkLst>
        </pc:spChg>
        <pc:spChg chg="mod">
          <ac:chgData name="Alberto Tommasini" userId="4ed976f799c97d5d" providerId="LiveId" clId="{0AED24D3-4C4D-49A3-B930-A4353E4E9340}" dt="2022-04-08T06:05:47.847" v="2800" actId="1076"/>
          <ac:spMkLst>
            <pc:docMk/>
            <pc:sldMk cId="2724131200" sldId="525"/>
            <ac:spMk id="6" creationId="{BBFA2F64-77FF-47A7-8C2F-10BB6E2F40D2}"/>
          </ac:spMkLst>
        </pc:spChg>
        <pc:spChg chg="mod">
          <ac:chgData name="Alberto Tommasini" userId="4ed976f799c97d5d" providerId="LiveId" clId="{0AED24D3-4C4D-49A3-B930-A4353E4E9340}" dt="2022-04-08T06:05:53.244" v="2801" actId="1076"/>
          <ac:spMkLst>
            <pc:docMk/>
            <pc:sldMk cId="2724131200" sldId="525"/>
            <ac:spMk id="7" creationId="{9453167D-717E-4AB4-8DAA-6243AB044B17}"/>
          </ac:spMkLst>
        </pc:spChg>
        <pc:spChg chg="mod">
          <ac:chgData name="Alberto Tommasini" userId="4ed976f799c97d5d" providerId="LiveId" clId="{0AED24D3-4C4D-49A3-B930-A4353E4E9340}" dt="2022-04-08T06:06:11.575" v="2803" actId="1076"/>
          <ac:spMkLst>
            <pc:docMk/>
            <pc:sldMk cId="2724131200" sldId="525"/>
            <ac:spMk id="8" creationId="{BE467A05-6906-45BE-85F8-7F2020E38318}"/>
          </ac:spMkLst>
        </pc:spChg>
        <pc:spChg chg="mod">
          <ac:chgData name="Alberto Tommasini" userId="4ed976f799c97d5d" providerId="LiveId" clId="{0AED24D3-4C4D-49A3-B930-A4353E4E9340}" dt="2022-04-08T06:06:16.602" v="2804" actId="1076"/>
          <ac:spMkLst>
            <pc:docMk/>
            <pc:sldMk cId="2724131200" sldId="525"/>
            <ac:spMk id="9" creationId="{DDA38FDC-D3DF-45F7-A29E-C2C6413F619F}"/>
          </ac:spMkLst>
        </pc:spChg>
        <pc:spChg chg="mod">
          <ac:chgData name="Alberto Tommasini" userId="4ed976f799c97d5d" providerId="LiveId" clId="{0AED24D3-4C4D-49A3-B930-A4353E4E9340}" dt="2022-04-08T06:06:26.049" v="2805" actId="1076"/>
          <ac:spMkLst>
            <pc:docMk/>
            <pc:sldMk cId="2724131200" sldId="525"/>
            <ac:spMk id="10" creationId="{93EF760E-83D3-46E4-A686-2E8996400678}"/>
          </ac:spMkLst>
        </pc:spChg>
        <pc:spChg chg="mod">
          <ac:chgData name="Alberto Tommasini" userId="4ed976f799c97d5d" providerId="LiveId" clId="{0AED24D3-4C4D-49A3-B930-A4353E4E9340}" dt="2022-04-08T06:06:38.220" v="2808" actId="1076"/>
          <ac:spMkLst>
            <pc:docMk/>
            <pc:sldMk cId="2724131200" sldId="525"/>
            <ac:spMk id="11" creationId="{B836C5FC-88DD-4295-996B-D67798826B35}"/>
          </ac:spMkLst>
        </pc:spChg>
        <pc:spChg chg="mod">
          <ac:chgData name="Alberto Tommasini" userId="4ed976f799c97d5d" providerId="LiveId" clId="{0AED24D3-4C4D-49A3-B930-A4353E4E9340}" dt="2022-04-08T06:05:06.336" v="2793" actId="207"/>
          <ac:spMkLst>
            <pc:docMk/>
            <pc:sldMk cId="2724131200" sldId="525"/>
            <ac:spMk id="12" creationId="{C184C5C2-FC56-4248-B7A0-D0F8AA0467D4}"/>
          </ac:spMkLst>
        </pc:spChg>
        <pc:spChg chg="mod">
          <ac:chgData name="Alberto Tommasini" userId="4ed976f799c97d5d" providerId="LiveId" clId="{0AED24D3-4C4D-49A3-B930-A4353E4E9340}" dt="2022-04-08T06:08:26.977" v="2951" actId="1076"/>
          <ac:spMkLst>
            <pc:docMk/>
            <pc:sldMk cId="2724131200" sldId="525"/>
            <ac:spMk id="13" creationId="{F3F94B8B-DDF4-4478-A2C0-5F71EF2EFF78}"/>
          </ac:spMkLst>
        </pc:spChg>
      </pc:sldChg>
      <pc:sldChg chg="modSp add mod">
        <pc:chgData name="Alberto Tommasini" userId="4ed976f799c97d5d" providerId="LiveId" clId="{0AED24D3-4C4D-49A3-B930-A4353E4E9340}" dt="2022-04-08T08:49:13.709" v="4555" actId="1076"/>
        <pc:sldMkLst>
          <pc:docMk/>
          <pc:sldMk cId="3006338694" sldId="526"/>
        </pc:sldMkLst>
        <pc:spChg chg="mod">
          <ac:chgData name="Alberto Tommasini" userId="4ed976f799c97d5d" providerId="LiveId" clId="{0AED24D3-4C4D-49A3-B930-A4353E4E9340}" dt="2022-04-08T06:08:53.016" v="2958" actId="113"/>
          <ac:spMkLst>
            <pc:docMk/>
            <pc:sldMk cId="3006338694" sldId="526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10.225" v="4554" actId="14100"/>
          <ac:spMkLst>
            <pc:docMk/>
            <pc:sldMk cId="3006338694" sldId="526"/>
            <ac:spMk id="3" creationId="{801B4660-DDA7-4E8F-BFD4-BDBEB684D0C3}"/>
          </ac:spMkLst>
        </pc:spChg>
        <pc:spChg chg="mod">
          <ac:chgData name="Alberto Tommasini" userId="4ed976f799c97d5d" providerId="LiveId" clId="{0AED24D3-4C4D-49A3-B930-A4353E4E9340}" dt="2022-04-08T08:49:13.709" v="4555" actId="1076"/>
          <ac:spMkLst>
            <pc:docMk/>
            <pc:sldMk cId="3006338694" sldId="526"/>
            <ac:spMk id="4" creationId="{A1D8713B-2E77-46CC-BB3D-6BE711D01801}"/>
          </ac:spMkLst>
        </pc:spChg>
      </pc:sldChg>
      <pc:sldChg chg="modSp add mod">
        <pc:chgData name="Alberto Tommasini" userId="4ed976f799c97d5d" providerId="LiveId" clId="{0AED24D3-4C4D-49A3-B930-A4353E4E9340}" dt="2022-04-08T08:49:38.388" v="4570" actId="20577"/>
        <pc:sldMkLst>
          <pc:docMk/>
          <pc:sldMk cId="580127031" sldId="527"/>
        </pc:sldMkLst>
        <pc:spChg chg="mod">
          <ac:chgData name="Alberto Tommasini" userId="4ed976f799c97d5d" providerId="LiveId" clId="{0AED24D3-4C4D-49A3-B930-A4353E4E9340}" dt="2022-04-08T06:11:43.030" v="3055" actId="255"/>
          <ac:spMkLst>
            <pc:docMk/>
            <pc:sldMk cId="580127031" sldId="527"/>
            <ac:spMk id="2" creationId="{23C33CE5-6971-48E3-B2BA-95564952712D}"/>
          </ac:spMkLst>
        </pc:spChg>
        <pc:spChg chg="mod">
          <ac:chgData name="Alberto Tommasini" userId="4ed976f799c97d5d" providerId="LiveId" clId="{0AED24D3-4C4D-49A3-B930-A4353E4E9340}" dt="2022-04-08T08:49:38.388" v="4570" actId="20577"/>
          <ac:spMkLst>
            <pc:docMk/>
            <pc:sldMk cId="580127031" sldId="527"/>
            <ac:spMk id="3" creationId="{801B4660-DDA7-4E8F-BFD4-BDBEB684D0C3}"/>
          </ac:spMkLst>
        </pc:spChg>
      </pc:sldChg>
      <pc:sldChg chg="modSp add mod">
        <pc:chgData name="Alberto Tommasini" userId="4ed976f799c97d5d" providerId="LiveId" clId="{0AED24D3-4C4D-49A3-B930-A4353E4E9340}" dt="2022-04-08T06:24:48.501" v="3094" actId="6549"/>
        <pc:sldMkLst>
          <pc:docMk/>
          <pc:sldMk cId="947190456" sldId="528"/>
        </pc:sldMkLst>
        <pc:spChg chg="mod">
          <ac:chgData name="Alberto Tommasini" userId="4ed976f799c97d5d" providerId="LiveId" clId="{0AED24D3-4C4D-49A3-B930-A4353E4E9340}" dt="2022-04-08T06:21:32.971" v="3082" actId="113"/>
          <ac:spMkLst>
            <pc:docMk/>
            <pc:sldMk cId="947190456" sldId="528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4:48.501" v="3094" actId="6549"/>
          <ac:spMkLst>
            <pc:docMk/>
            <pc:sldMk cId="947190456" sldId="528"/>
            <ac:spMk id="3" creationId="{CEAF5F8A-2CD0-4778-9339-2D46C999C49D}"/>
          </ac:spMkLst>
        </pc:spChg>
      </pc:sldChg>
      <pc:sldChg chg="addSp modSp add mod">
        <pc:chgData name="Alberto Tommasini" userId="4ed976f799c97d5d" providerId="LiveId" clId="{0AED24D3-4C4D-49A3-B930-A4353E4E9340}" dt="2022-04-08T06:28:01.755" v="3193" actId="115"/>
        <pc:sldMkLst>
          <pc:docMk/>
          <pc:sldMk cId="4138117808" sldId="529"/>
        </pc:sldMkLst>
        <pc:spChg chg="mod">
          <ac:chgData name="Alberto Tommasini" userId="4ed976f799c97d5d" providerId="LiveId" clId="{0AED24D3-4C4D-49A3-B930-A4353E4E9340}" dt="2022-04-08T06:25:35.916" v="3097" actId="113"/>
          <ac:spMkLst>
            <pc:docMk/>
            <pc:sldMk cId="4138117808" sldId="529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26:55.938" v="3112" actId="113"/>
          <ac:spMkLst>
            <pc:docMk/>
            <pc:sldMk cId="4138117808" sldId="529"/>
            <ac:spMk id="3" creationId="{CEAF5F8A-2CD0-4778-9339-2D46C999C49D}"/>
          </ac:spMkLst>
        </pc:spChg>
        <pc:spChg chg="add mod">
          <ac:chgData name="Alberto Tommasini" userId="4ed976f799c97d5d" providerId="LiveId" clId="{0AED24D3-4C4D-49A3-B930-A4353E4E9340}" dt="2022-04-08T06:28:01.755" v="3193" actId="115"/>
          <ac:spMkLst>
            <pc:docMk/>
            <pc:sldMk cId="4138117808" sldId="529"/>
            <ac:spMk id="5" creationId="{1FD8C7AC-59DF-43B9-8274-CDD2CB6A245C}"/>
          </ac:spMkLst>
        </pc:spChg>
      </pc:sldChg>
      <pc:sldChg chg="modSp add mod">
        <pc:chgData name="Alberto Tommasini" userId="4ed976f799c97d5d" providerId="LiveId" clId="{0AED24D3-4C4D-49A3-B930-A4353E4E9340}" dt="2022-04-08T06:29:30.738" v="3204" actId="14100"/>
        <pc:sldMkLst>
          <pc:docMk/>
          <pc:sldMk cId="2978733370" sldId="530"/>
        </pc:sldMkLst>
        <pc:spChg chg="mod">
          <ac:chgData name="Alberto Tommasini" userId="4ed976f799c97d5d" providerId="LiveId" clId="{0AED24D3-4C4D-49A3-B930-A4353E4E9340}" dt="2022-04-08T06:28:45.285" v="3201" actId="1076"/>
          <ac:spMkLst>
            <pc:docMk/>
            <pc:sldMk cId="2978733370" sldId="530"/>
            <ac:spMk id="2" creationId="{5DA3C476-CBD6-4EC0-A06F-CEA425B6DFE4}"/>
          </ac:spMkLst>
        </pc:spChg>
        <pc:spChg chg="mod">
          <ac:chgData name="Alberto Tommasini" userId="4ed976f799c97d5d" providerId="LiveId" clId="{0AED24D3-4C4D-49A3-B930-A4353E4E9340}" dt="2022-04-08T06:28:37.908" v="3199" actId="255"/>
          <ac:spMkLst>
            <pc:docMk/>
            <pc:sldMk cId="2978733370" sldId="530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28:24.535" v="3196" actId="113"/>
          <ac:spMkLst>
            <pc:docMk/>
            <pc:sldMk cId="2978733370" sldId="530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29:30.738" v="3204" actId="14100"/>
          <ac:spMkLst>
            <pc:docMk/>
            <pc:sldMk cId="2978733370" sldId="530"/>
            <ac:spMk id="5" creationId="{6054F231-81F9-4BDA-B8B2-EE73D50EEAC5}"/>
          </ac:spMkLst>
        </pc:spChg>
        <pc:picChg chg="mod">
          <ac:chgData name="Alberto Tommasini" userId="4ed976f799c97d5d" providerId="LiveId" clId="{0AED24D3-4C4D-49A3-B930-A4353E4E9340}" dt="2022-04-08T06:28:41.179" v="3200" actId="1076"/>
          <ac:picMkLst>
            <pc:docMk/>
            <pc:sldMk cId="2978733370" sldId="530"/>
            <ac:picMk id="1026" creationId="{11E2F761-CD7F-40A2-A4B6-DEB3927F549A}"/>
          </ac:picMkLst>
        </pc:picChg>
      </pc:sldChg>
      <pc:sldChg chg="modSp add mod">
        <pc:chgData name="Alberto Tommasini" userId="4ed976f799c97d5d" providerId="LiveId" clId="{0AED24D3-4C4D-49A3-B930-A4353E4E9340}" dt="2022-04-08T06:45:50.477" v="3224" actId="1076"/>
        <pc:sldMkLst>
          <pc:docMk/>
          <pc:sldMk cId="2800172306" sldId="531"/>
        </pc:sldMkLst>
        <pc:spChg chg="mod">
          <ac:chgData name="Alberto Tommasini" userId="4ed976f799c97d5d" providerId="LiveId" clId="{0AED24D3-4C4D-49A3-B930-A4353E4E9340}" dt="2022-04-08T06:45:39.874" v="3220" actId="20577"/>
          <ac:spMkLst>
            <pc:docMk/>
            <pc:sldMk cId="2800172306" sldId="531"/>
            <ac:spMk id="3" creationId="{027C3FE9-46E1-40DD-A6A3-5884620C4BB5}"/>
          </ac:spMkLst>
        </pc:spChg>
        <pc:spChg chg="mod">
          <ac:chgData name="Alberto Tommasini" userId="4ed976f799c97d5d" providerId="LiveId" clId="{0AED24D3-4C4D-49A3-B930-A4353E4E9340}" dt="2022-04-08T06:43:15.890" v="3218" actId="113"/>
          <ac:spMkLst>
            <pc:docMk/>
            <pc:sldMk cId="2800172306" sldId="531"/>
            <ac:spMk id="4" creationId="{2141ACE9-47EB-4A02-8B51-41F0777CF9BA}"/>
          </ac:spMkLst>
        </pc:spChg>
        <pc:spChg chg="mod">
          <ac:chgData name="Alberto Tommasini" userId="4ed976f799c97d5d" providerId="LiveId" clId="{0AED24D3-4C4D-49A3-B930-A4353E4E9340}" dt="2022-04-08T06:45:50.477" v="3224" actId="1076"/>
          <ac:spMkLst>
            <pc:docMk/>
            <pc:sldMk cId="2800172306" sldId="531"/>
            <ac:spMk id="6" creationId="{021ED9AC-5FE8-4DE4-8405-41CED8334258}"/>
          </ac:spMkLst>
        </pc:spChg>
      </pc:sldChg>
      <pc:sldChg chg="modSp add mod">
        <pc:chgData name="Alberto Tommasini" userId="4ed976f799c97d5d" providerId="LiveId" clId="{0AED24D3-4C4D-49A3-B930-A4353E4E9340}" dt="2022-04-08T06:43:02.738" v="3215" actId="14100"/>
        <pc:sldMkLst>
          <pc:docMk/>
          <pc:sldMk cId="1811992130" sldId="532"/>
        </pc:sldMkLst>
        <pc:spChg chg="mod">
          <ac:chgData name="Alberto Tommasini" userId="4ed976f799c97d5d" providerId="LiveId" clId="{0AED24D3-4C4D-49A3-B930-A4353E4E9340}" dt="2022-04-08T06:29:49.741" v="3207" actId="113"/>
          <ac:spMkLst>
            <pc:docMk/>
            <pc:sldMk cId="1811992130" sldId="532"/>
            <ac:spMk id="2" creationId="{702BE7ED-BD10-476D-8592-E405F0371751}"/>
          </ac:spMkLst>
        </pc:spChg>
        <pc:spChg chg="mod">
          <ac:chgData name="Alberto Tommasini" userId="4ed976f799c97d5d" providerId="LiveId" clId="{0AED24D3-4C4D-49A3-B930-A4353E4E9340}" dt="2022-04-08T06:42:24.407" v="3209" actId="1076"/>
          <ac:spMkLst>
            <pc:docMk/>
            <pc:sldMk cId="1811992130" sldId="532"/>
            <ac:spMk id="3" creationId="{CEAF5F8A-2CD0-4778-9339-2D46C999C49D}"/>
          </ac:spMkLst>
        </pc:spChg>
        <pc:spChg chg="mod">
          <ac:chgData name="Alberto Tommasini" userId="4ed976f799c97d5d" providerId="LiveId" clId="{0AED24D3-4C4D-49A3-B930-A4353E4E9340}" dt="2022-04-08T06:43:02.738" v="3215" actId="14100"/>
          <ac:spMkLst>
            <pc:docMk/>
            <pc:sldMk cId="1811992130" sldId="532"/>
            <ac:spMk id="4" creationId="{317FDB89-48CB-40D4-B917-5DEB63544928}"/>
          </ac:spMkLst>
        </pc:spChg>
        <pc:picChg chg="mod">
          <ac:chgData name="Alberto Tommasini" userId="4ed976f799c97d5d" providerId="LiveId" clId="{0AED24D3-4C4D-49A3-B930-A4353E4E9340}" dt="2022-04-08T06:42:31.414" v="3212" actId="1076"/>
          <ac:picMkLst>
            <pc:docMk/>
            <pc:sldMk cId="1811992130" sldId="532"/>
            <ac:picMk id="2050" creationId="{14471C6F-DB43-42D9-A19A-00C518086E2F}"/>
          </ac:picMkLst>
        </pc:picChg>
      </pc:sldChg>
      <pc:sldChg chg="modSp add mod">
        <pc:chgData name="Alberto Tommasini" userId="4ed976f799c97d5d" providerId="LiveId" clId="{0AED24D3-4C4D-49A3-B930-A4353E4E9340}" dt="2022-04-08T06:46:17.310" v="3229" actId="255"/>
        <pc:sldMkLst>
          <pc:docMk/>
          <pc:sldMk cId="4131534034" sldId="533"/>
        </pc:sldMkLst>
        <pc:spChg chg="mod">
          <ac:chgData name="Alberto Tommasini" userId="4ed976f799c97d5d" providerId="LiveId" clId="{0AED24D3-4C4D-49A3-B930-A4353E4E9340}" dt="2022-04-08T06:46:00.670" v="3227" actId="255"/>
          <ac:spMkLst>
            <pc:docMk/>
            <pc:sldMk cId="4131534034" sldId="533"/>
            <ac:spMk id="2" creationId="{DCD2B922-8690-428B-9612-9F6C58FBBD93}"/>
          </ac:spMkLst>
        </pc:spChg>
        <pc:spChg chg="mod">
          <ac:chgData name="Alberto Tommasini" userId="4ed976f799c97d5d" providerId="LiveId" clId="{0AED24D3-4C4D-49A3-B930-A4353E4E9340}" dt="2022-04-08T06:46:17.310" v="3229" actId="255"/>
          <ac:spMkLst>
            <pc:docMk/>
            <pc:sldMk cId="4131534034" sldId="533"/>
            <ac:spMk id="3" creationId="{20057ADD-771E-49A1-9699-1029EB8D9037}"/>
          </ac:spMkLst>
        </pc:spChg>
      </pc:sldChg>
      <pc:sldChg chg="add del">
        <pc:chgData name="Alberto Tommasini" userId="4ed976f799c97d5d" providerId="LiveId" clId="{0AED24D3-4C4D-49A3-B930-A4353E4E9340}" dt="2022-04-08T06:46:39.609" v="3230" actId="47"/>
        <pc:sldMkLst>
          <pc:docMk/>
          <pc:sldMk cId="4067719779" sldId="534"/>
        </pc:sldMkLst>
      </pc:sldChg>
      <pc:sldChg chg="add del">
        <pc:chgData name="Alberto Tommasini" userId="4ed976f799c97d5d" providerId="LiveId" clId="{0AED24D3-4C4D-49A3-B930-A4353E4E9340}" dt="2022-04-08T06:46:43.651" v="3231" actId="47"/>
        <pc:sldMkLst>
          <pc:docMk/>
          <pc:sldMk cId="4227028714" sldId="535"/>
        </pc:sldMkLst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3200736364" sldId="536"/>
        </pc:sldMkLst>
        <pc:spChg chg="mod">
          <ac:chgData name="Alberto Tommasini" userId="4ed976f799c97d5d" providerId="LiveId" clId="{0AED24D3-4C4D-49A3-B930-A4353E4E9340}" dt="2022-04-08T06:47:22.623" v="3271" actId="1035"/>
          <ac:spMkLst>
            <pc:docMk/>
            <pc:sldMk cId="3200736364" sldId="536"/>
            <ac:spMk id="4" creationId="{303655FE-4EB7-4A10-A42E-972582A541AD}"/>
          </ac:spMkLst>
        </pc:spChg>
        <pc:picChg chg="mod">
          <ac:chgData name="Alberto Tommasini" userId="4ed976f799c97d5d" providerId="LiveId" clId="{0AED24D3-4C4D-49A3-B930-A4353E4E9340}" dt="2022-04-08T06:47:17.327" v="3261" actId="1076"/>
          <ac:picMkLst>
            <pc:docMk/>
            <pc:sldMk cId="3200736364" sldId="536"/>
            <ac:picMk id="3074" creationId="{8FE5E0C9-F5C7-4739-808E-B85410F97F52}"/>
          </ac:picMkLst>
        </pc:picChg>
      </pc:sldChg>
      <pc:sldChg chg="modSp add">
        <pc:chgData name="Alberto Tommasini" userId="4ed976f799c97d5d" providerId="LiveId" clId="{0AED24D3-4C4D-49A3-B930-A4353E4E9340}" dt="2022-04-08T07:00:21.420" v="3655" actId="207"/>
        <pc:sldMkLst>
          <pc:docMk/>
          <pc:sldMk cId="3147478767" sldId="537"/>
        </pc:sldMkLst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2" creationId="{567A4AEC-1DFC-4F05-8AC4-AB4E074C34EE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3" creationId="{824386D5-0911-4F4A-920C-ADDC176BB012}"/>
          </ac:spMkLst>
        </pc:spChg>
        <pc:spChg chg="mod">
          <ac:chgData name="Alberto Tommasini" userId="4ed976f799c97d5d" providerId="LiveId" clId="{0AED24D3-4C4D-49A3-B930-A4353E4E9340}" dt="2022-04-08T07:00:21.420" v="3655" actId="207"/>
          <ac:spMkLst>
            <pc:docMk/>
            <pc:sldMk cId="3147478767" sldId="537"/>
            <ac:spMk id="4" creationId="{B880EFCE-1E96-44F1-8390-677BF0736557}"/>
          </ac:spMkLst>
        </pc:spChg>
        <pc:picChg chg="mod">
          <ac:chgData name="Alberto Tommasini" userId="4ed976f799c97d5d" providerId="LiveId" clId="{0AED24D3-4C4D-49A3-B930-A4353E4E9340}" dt="2022-04-08T07:00:21.420" v="3655" actId="207"/>
          <ac:picMkLst>
            <pc:docMk/>
            <pc:sldMk cId="3147478767" sldId="537"/>
            <ac:picMk id="10243" creationId="{902B2F36-8163-498A-AA4D-5BE994BB113E}"/>
          </ac:picMkLst>
        </pc:picChg>
      </pc:sldChg>
      <pc:sldChg chg="modSp add mod">
        <pc:chgData name="Alberto Tommasini" userId="4ed976f799c97d5d" providerId="LiveId" clId="{0AED24D3-4C4D-49A3-B930-A4353E4E9340}" dt="2022-04-08T07:01:37.890" v="3663" actId="1076"/>
        <pc:sldMkLst>
          <pc:docMk/>
          <pc:sldMk cId="1929504863" sldId="538"/>
        </pc:sldMkLst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3" creationId="{39BBB739-5B7F-4867-B55A-C014544ABC54}"/>
          </ac:spMkLst>
        </pc:spChg>
        <pc:spChg chg="mod">
          <ac:chgData name="Alberto Tommasini" userId="4ed976f799c97d5d" providerId="LiveId" clId="{0AED24D3-4C4D-49A3-B930-A4353E4E9340}" dt="2022-04-08T07:01:37.890" v="3663" actId="1076"/>
          <ac:spMkLst>
            <pc:docMk/>
            <pc:sldMk cId="1929504863" sldId="538"/>
            <ac:spMk id="5" creationId="{1285AE05-E40C-49FF-B7F4-6EF7E76A26FF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6" creationId="{761EDED9-BB48-484C-BA93-C163538263BD}"/>
          </ac:spMkLst>
        </pc:spChg>
        <pc:spChg chg="mod">
          <ac:chgData name="Alberto Tommasini" userId="4ed976f799c97d5d" providerId="LiveId" clId="{0AED24D3-4C4D-49A3-B930-A4353E4E9340}" dt="2022-04-08T07:01:13.939" v="3661" actId="207"/>
          <ac:spMkLst>
            <pc:docMk/>
            <pc:sldMk cId="1929504863" sldId="538"/>
            <ac:spMk id="22531" creationId="{3F03F169-280B-4F1E-94D6-23CDC9B95368}"/>
          </ac:spMkLst>
        </pc:spChg>
      </pc:sldChg>
      <pc:sldChg chg="add">
        <pc:chgData name="Alberto Tommasini" userId="4ed976f799c97d5d" providerId="LiveId" clId="{0AED24D3-4C4D-49A3-B930-A4353E4E9340}" dt="2022-04-08T06:48:17.506" v="3274"/>
        <pc:sldMkLst>
          <pc:docMk/>
          <pc:sldMk cId="2191836091" sldId="539"/>
        </pc:sldMkLst>
        <pc:spChg chg="add del mod">
          <ac:chgData name="Alberto Tommasini" userId="4ed976f799c97d5d" providerId="LiveId" clId="{0AED24D3-4C4D-49A3-B930-A4353E4E9340}" dt="2022-04-08T07:25:25.355" v="4211" actId="478"/>
          <ac:spMkLst>
            <pc:docMk/>
            <pc:sldMk cId="2191836091" sldId="539"/>
            <ac:spMk id="2" creationId="{16192D9D-A1B5-46AD-89FD-DCA1A88BA4A8}"/>
          </ac:spMkLst>
        </pc:spChg>
        <pc:spChg chg="del">
          <ac:chgData name="Alberto Tommasini" userId="4ed976f799c97d5d" providerId="LiveId" clId="{0AED24D3-4C4D-49A3-B930-A4353E4E9340}" dt="2022-04-08T07:25:22.765" v="4210" actId="478"/>
          <ac:spMkLst>
            <pc:docMk/>
            <pc:sldMk cId="2191836091" sldId="539"/>
            <ac:spMk id="4" creationId="{9BCAD0A1-851E-42A4-8C6A-675E1FEF02F9}"/>
          </ac:spMkLst>
        </pc:spChg>
      </pc:sldChg>
      <pc:sldChg chg="modSp add">
        <pc:chgData name="Alberto Tommasini" userId="4ed976f799c97d5d" providerId="LiveId" clId="{0AED24D3-4C4D-49A3-B930-A4353E4E9340}" dt="2022-04-08T07:04:01.078" v="3666" actId="207"/>
        <pc:sldMkLst>
          <pc:docMk/>
          <pc:sldMk cId="3944931754" sldId="540"/>
        </pc:sldMkLst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3" creationId="{46EA95A5-F9DE-4AF7-B44F-A4D03EBC8141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4" creationId="{BEB31D9A-7FC2-40CA-8A3C-0D3A9C80B3F6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5" creationId="{49CC8C36-C7C8-4E26-8234-CCF6FAF1E7E3}"/>
          </ac:spMkLst>
        </pc:spChg>
        <pc:spChg chg="del">
          <ac:chgData name="Alberto Tommasini" userId="4ed976f799c97d5d" providerId="LiveId" clId="{0AED24D3-4C4D-49A3-B930-A4353E4E9340}" dt="2022-04-08T07:35:22.472" v="4382" actId="21"/>
          <ac:spMkLst>
            <pc:docMk/>
            <pc:sldMk cId="3944931754" sldId="540"/>
            <ac:spMk id="7" creationId="{B69378EB-A691-45F3-9B47-C2D7AA98CF5E}"/>
          </ac:spMkLst>
        </pc:spChg>
        <pc:spChg chg="mod">
          <ac:chgData name="Alberto Tommasini" userId="4ed976f799c97d5d" providerId="LiveId" clId="{0AED24D3-4C4D-49A3-B930-A4353E4E9340}" dt="2022-04-08T07:04:01.078" v="3666" actId="207"/>
          <ac:spMkLst>
            <pc:docMk/>
            <pc:sldMk cId="3944931754" sldId="540"/>
            <ac:spMk id="25603" creationId="{A6D8A9ED-6678-46AD-8365-D135E53A18D5}"/>
          </ac:spMkLst>
        </pc:spChg>
        <pc:picChg chg="del">
          <ac:chgData name="Alberto Tommasini" userId="4ed976f799c97d5d" providerId="LiveId" clId="{0AED24D3-4C4D-49A3-B930-A4353E4E9340}" dt="2022-04-08T07:35:22.472" v="4382" actId="21"/>
          <ac:picMkLst>
            <pc:docMk/>
            <pc:sldMk cId="3944931754" sldId="540"/>
            <ac:picMk id="25602" creationId="{507CA485-92CB-4754-B947-E381E2EB8313}"/>
          </ac:picMkLst>
        </pc:picChg>
      </pc:sldChg>
      <pc:sldChg chg="delSp modSp add del">
        <pc:chgData name="Alberto Tommasini" userId="4ed976f799c97d5d" providerId="LiveId" clId="{0AED24D3-4C4D-49A3-B930-A4353E4E9340}" dt="2022-04-08T08:44:59.597" v="4433" actId="1076"/>
        <pc:sldMkLst>
          <pc:docMk/>
          <pc:sldMk cId="4115618867" sldId="541"/>
        </pc:sldMkLst>
        <pc:spChg chg="del">
          <ac:chgData name="Alberto Tommasini" userId="4ed976f799c97d5d" providerId="LiveId" clId="{0AED24D3-4C4D-49A3-B930-A4353E4E9340}" dt="2022-04-08T08:44:50.334" v="4431" actId="478"/>
          <ac:spMkLst>
            <pc:docMk/>
            <pc:sldMk cId="4115618867" sldId="541"/>
            <ac:spMk id="26627" creationId="{8308CC21-8485-4278-87A1-831F6B70F677}"/>
          </ac:spMkLst>
        </pc:spChg>
        <pc:picChg chg="mod">
          <ac:chgData name="Alberto Tommasini" userId="4ed976f799c97d5d" providerId="LiveId" clId="{0AED24D3-4C4D-49A3-B930-A4353E4E9340}" dt="2022-04-08T08:44:59.597" v="4433" actId="1076"/>
          <ac:picMkLst>
            <pc:docMk/>
            <pc:sldMk cId="4115618867" sldId="541"/>
            <ac:picMk id="26626" creationId="{94C10AB8-9229-4239-92AF-C027869CB51E}"/>
          </ac:picMkLst>
        </pc:picChg>
      </pc:sldChg>
      <pc:sldChg chg="add del">
        <pc:chgData name="Alberto Tommasini" userId="4ed976f799c97d5d" providerId="LiveId" clId="{0AED24D3-4C4D-49A3-B930-A4353E4E9340}" dt="2022-04-08T06:48:07.481" v="3273" actId="2696"/>
        <pc:sldMkLst>
          <pc:docMk/>
          <pc:sldMk cId="3137546230" sldId="542"/>
        </pc:sldMkLst>
        <pc:spChg chg="mod">
          <ac:chgData name="Alberto Tommasini" userId="4ed976f799c97d5d" providerId="LiveId" clId="{0AED24D3-4C4D-49A3-B930-A4353E4E9340}" dt="2022-04-08T07:04:15.936" v="3668" actId="207"/>
          <ac:spMkLst>
            <pc:docMk/>
            <pc:sldMk cId="3137546230" sldId="542"/>
            <ac:spMk id="5" creationId="{980E846D-687C-492A-9A1D-36824CBF22CD}"/>
          </ac:spMkLst>
        </pc:spChg>
      </pc:sldChg>
      <pc:sldChg chg="delSp add del mod">
        <pc:chgData name="Alberto Tommasini" userId="4ed976f799c97d5d" providerId="LiveId" clId="{0AED24D3-4C4D-49A3-B930-A4353E4E9340}" dt="2022-04-08T08:45:36.538" v="4435" actId="478"/>
        <pc:sldMkLst>
          <pc:docMk/>
          <pc:sldMk cId="678702038" sldId="543"/>
        </pc:sldMkLst>
        <pc:spChg chg="del">
          <ac:chgData name="Alberto Tommasini" userId="4ed976f799c97d5d" providerId="LiveId" clId="{0AED24D3-4C4D-49A3-B930-A4353E4E9340}" dt="2022-04-08T08:45:36.538" v="4435" actId="478"/>
          <ac:spMkLst>
            <pc:docMk/>
            <pc:sldMk cId="678702038" sldId="543"/>
            <ac:spMk id="4" creationId="{6F6BD437-D676-4C0F-BC17-161270220835}"/>
          </ac:spMkLst>
        </pc:spChg>
        <pc:spChg chg="mod">
          <ac:chgData name="Alberto Tommasini" userId="4ed976f799c97d5d" providerId="LiveId" clId="{0AED24D3-4C4D-49A3-B930-A4353E4E9340}" dt="2022-04-08T07:04:56.713" v="3673" actId="207"/>
          <ac:spMkLst>
            <pc:docMk/>
            <pc:sldMk cId="678702038" sldId="543"/>
            <ac:spMk id="5" creationId="{658334A8-D843-4E75-889A-1ED1FF4EBD39}"/>
          </ac:spMkLst>
        </pc:spChg>
      </pc:sldChg>
      <pc:sldChg chg="modSp add mod">
        <pc:chgData name="Alberto Tommasini" userId="4ed976f799c97d5d" providerId="LiveId" clId="{0AED24D3-4C4D-49A3-B930-A4353E4E9340}" dt="2022-04-08T07:05:09.492" v="3675" actId="207"/>
        <pc:sldMkLst>
          <pc:docMk/>
          <pc:sldMk cId="1289398734" sldId="544"/>
        </pc:sldMkLst>
        <pc:spChg chg="mod">
          <ac:chgData name="Alberto Tommasini" userId="4ed976f799c97d5d" providerId="LiveId" clId="{0AED24D3-4C4D-49A3-B930-A4353E4E9340}" dt="2022-04-08T07:05:09.492" v="3675" actId="207"/>
          <ac:spMkLst>
            <pc:docMk/>
            <pc:sldMk cId="1289398734" sldId="544"/>
            <ac:spMk id="3" creationId="{EA8663C0-6578-4BE1-80E0-093CB7E21269}"/>
          </ac:spMkLst>
        </pc:spChg>
        <pc:picChg chg="mod">
          <ac:chgData name="Alberto Tommasini" userId="4ed976f799c97d5d" providerId="LiveId" clId="{0AED24D3-4C4D-49A3-B930-A4353E4E9340}" dt="2022-04-08T08:46:25.576" v="4442" actId="14100"/>
          <ac:picMkLst>
            <pc:docMk/>
            <pc:sldMk cId="1289398734" sldId="544"/>
            <ac:picMk id="31746" creationId="{C5AD072F-CA02-44A3-9516-A70E3CB6776E}"/>
          </ac:picMkLst>
        </pc:picChg>
      </pc:sldChg>
      <pc:sldChg chg="addSp delSp modSp add mod">
        <pc:chgData name="Alberto Tommasini" userId="4ed976f799c97d5d" providerId="LiveId" clId="{0AED24D3-4C4D-49A3-B930-A4353E4E9340}" dt="2022-04-08T07:05:19.074" v="3678" actId="478"/>
        <pc:sldMkLst>
          <pc:docMk/>
          <pc:sldMk cId="524370457" sldId="545"/>
        </pc:sldMkLst>
        <pc:spChg chg="add del mod">
          <ac:chgData name="Alberto Tommasini" userId="4ed976f799c97d5d" providerId="LiveId" clId="{0AED24D3-4C4D-49A3-B930-A4353E4E9340}" dt="2022-04-08T07:05:19.074" v="3678" actId="478"/>
          <ac:spMkLst>
            <pc:docMk/>
            <pc:sldMk cId="524370457" sldId="545"/>
            <ac:spMk id="2" creationId="{17C22CBE-C479-4978-8662-C50D9DBFB4BA}"/>
          </ac:spMkLst>
        </pc:spChg>
        <pc:spChg chg="del mod">
          <ac:chgData name="Alberto Tommasini" userId="4ed976f799c97d5d" providerId="LiveId" clId="{0AED24D3-4C4D-49A3-B930-A4353E4E9340}" dt="2022-04-08T07:05:16.683" v="3677" actId="478"/>
          <ac:spMkLst>
            <pc:docMk/>
            <pc:sldMk cId="524370457" sldId="545"/>
            <ac:spMk id="4" creationId="{5B3BF13B-DDCF-408F-831D-6643B637551E}"/>
          </ac:spMkLst>
        </pc:spChg>
      </pc:sldChg>
      <pc:sldChg chg="modSp add">
        <pc:chgData name="Alberto Tommasini" userId="4ed976f799c97d5d" providerId="LiveId" clId="{0AED24D3-4C4D-49A3-B930-A4353E4E9340}" dt="2022-04-08T07:05:24.078" v="3679" actId="207"/>
        <pc:sldMkLst>
          <pc:docMk/>
          <pc:sldMk cId="347013912" sldId="546"/>
        </pc:sldMkLst>
        <pc:spChg chg="mod">
          <ac:chgData name="Alberto Tommasini" userId="4ed976f799c97d5d" providerId="LiveId" clId="{0AED24D3-4C4D-49A3-B930-A4353E4E9340}" dt="2022-04-08T07:05:24.078" v="3679" actId="207"/>
          <ac:spMkLst>
            <pc:docMk/>
            <pc:sldMk cId="347013912" sldId="546"/>
            <ac:spMk id="33795" creationId="{2C056CCB-DAA2-48D4-869F-A751DEDAF288}"/>
          </ac:spMkLst>
        </pc:spChg>
      </pc:sldChg>
      <pc:sldChg chg="modSp add mod">
        <pc:chgData name="Alberto Tommasini" userId="4ed976f799c97d5d" providerId="LiveId" clId="{0AED24D3-4C4D-49A3-B930-A4353E4E9340}" dt="2022-04-08T07:05:30.666" v="3680" actId="207"/>
        <pc:sldMkLst>
          <pc:docMk/>
          <pc:sldMk cId="1202566476" sldId="547"/>
        </pc:sldMkLst>
        <pc:spChg chg="mod">
          <ac:chgData name="Alberto Tommasini" userId="4ed976f799c97d5d" providerId="LiveId" clId="{0AED24D3-4C4D-49A3-B930-A4353E4E9340}" dt="2022-04-08T07:05:30.666" v="3680" actId="207"/>
          <ac:spMkLst>
            <pc:docMk/>
            <pc:sldMk cId="1202566476" sldId="547"/>
            <ac:spMk id="2" creationId="{553D6939-0D8A-45D2-AC6C-F36D99062204}"/>
          </ac:spMkLst>
        </pc:spChg>
      </pc:sldChg>
      <pc:sldChg chg="new del">
        <pc:chgData name="Alberto Tommasini" userId="4ed976f799c97d5d" providerId="LiveId" clId="{0AED24D3-4C4D-49A3-B930-A4353E4E9340}" dt="2022-04-09T18:32:24.983" v="4571" actId="47"/>
        <pc:sldMkLst>
          <pc:docMk/>
          <pc:sldMk cId="1097995230" sldId="548"/>
        </pc:sldMkLst>
      </pc:sldChg>
      <pc:sldChg chg="new del">
        <pc:chgData name="Alberto Tommasini" userId="4ed976f799c97d5d" providerId="LiveId" clId="{0AED24D3-4C4D-49A3-B930-A4353E4E9340}" dt="2022-04-08T08:47:33.418" v="4452" actId="47"/>
        <pc:sldMkLst>
          <pc:docMk/>
          <pc:sldMk cId="356485363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236EB-6D98-4FEA-9BA4-2E5A01D815E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70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236EB-6D98-4FEA-9BA4-2E5A01D815E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44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18/04/2022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GENERALE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7DEE00-ED8F-4F45-BEFD-873317B44B19}"/>
              </a:ext>
            </a:extLst>
          </p:cNvPr>
          <p:cNvSpPr txBox="1"/>
          <p:nvPr/>
        </p:nvSpPr>
        <p:spPr>
          <a:xfrm>
            <a:off x="603767" y="428762"/>
            <a:ext cx="111084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 FONDAMENTALI DELLA CELLULA</a:t>
            </a:r>
          </a:p>
          <a:p>
            <a:endParaRPr lang="it-IT" sz="3200" b="1" dirty="0"/>
          </a:p>
          <a:p>
            <a:pPr marL="342900" indent="-342900">
              <a:buFontTx/>
              <a:buChar char="-"/>
            </a:pPr>
            <a:r>
              <a:rPr lang="it-IT" sz="3200" b="1" dirty="0"/>
              <a:t>PROLIFERAZIONE </a:t>
            </a:r>
            <a:r>
              <a:rPr lang="it-IT" sz="3200" dirty="0"/>
              <a:t>(CELLULE SAMINALI, CELLULE PROLIFERANTI, CELLULE TERMINALI)</a:t>
            </a:r>
          </a:p>
          <a:p>
            <a:pPr marL="342900" indent="-342900">
              <a:buFontTx/>
              <a:buChar char="-"/>
            </a:pPr>
            <a:r>
              <a:rPr lang="it-IT" sz="3200" b="1" dirty="0"/>
              <a:t>DIFFERENZIAMENTO </a:t>
            </a:r>
            <a:r>
              <a:rPr lang="it-IT" sz="3200" dirty="0"/>
              <a:t>CELLULE SPECIALIZZATE</a:t>
            </a:r>
          </a:p>
          <a:p>
            <a:pPr marL="342900" indent="-342900">
              <a:buFontTx/>
              <a:buChar char="-"/>
            </a:pPr>
            <a:r>
              <a:rPr lang="it-IT" sz="3200" b="1" dirty="0"/>
              <a:t>MANTENIMENTO</a:t>
            </a:r>
            <a:r>
              <a:rPr lang="it-IT" sz="3200" dirty="0"/>
              <a:t> rinnovo e autofagia</a:t>
            </a:r>
          </a:p>
          <a:p>
            <a:pPr marL="342900" indent="-342900">
              <a:buFontTx/>
              <a:buChar char="-"/>
            </a:pPr>
            <a:r>
              <a:rPr lang="it-IT" sz="3200" b="1" dirty="0"/>
              <a:t>SENESCENZA </a:t>
            </a:r>
            <a:r>
              <a:rPr lang="it-IT" sz="3200" dirty="0"/>
              <a:t>n. raddoppi programmato, accumulo errori, esaurimento funzione</a:t>
            </a:r>
          </a:p>
          <a:p>
            <a:pPr marL="342900" indent="-342900">
              <a:buFontTx/>
              <a:buChar char="-"/>
            </a:pPr>
            <a:r>
              <a:rPr lang="it-IT" sz="3200" b="1" dirty="0"/>
              <a:t>FENOMENI DEGENERATIVI</a:t>
            </a:r>
          </a:p>
          <a:p>
            <a:pPr marL="342900" indent="-342900">
              <a:buFontTx/>
              <a:buChar char="-"/>
            </a:pPr>
            <a:r>
              <a:rPr lang="it-IT" sz="3200" b="1" dirty="0"/>
              <a:t>MORTE CELLULARE </a:t>
            </a:r>
            <a:r>
              <a:rPr lang="it-IT" sz="3200" dirty="0"/>
              <a:t>apoptosi, </a:t>
            </a:r>
            <a:r>
              <a:rPr lang="it-IT" sz="3200" dirty="0" err="1"/>
              <a:t>piroptosi</a:t>
            </a:r>
            <a:r>
              <a:rPr lang="it-IT" sz="3200" dirty="0"/>
              <a:t>, necrosi</a:t>
            </a:r>
          </a:p>
          <a:p>
            <a:pPr marL="342900" indent="-342900">
              <a:buFontTx/>
              <a:buChar char="-"/>
            </a:pPr>
            <a:endParaRPr lang="it-IT" sz="3200" b="1" dirty="0"/>
          </a:p>
          <a:p>
            <a:pPr marL="342900" indent="-342900">
              <a:buFontTx/>
              <a:buChar char="-"/>
            </a:pP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0109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3EB89-A159-4659-9472-17452E40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" y="1399268"/>
            <a:ext cx="12054740" cy="5135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ECF1E9-FF58-40B9-B0F4-03BEB03B79E7}"/>
              </a:ext>
            </a:extLst>
          </p:cNvPr>
          <p:cNvSpPr txBox="1"/>
          <p:nvPr/>
        </p:nvSpPr>
        <p:spPr>
          <a:xfrm>
            <a:off x="137925" y="260527"/>
            <a:ext cx="11985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Adattamenti: alterazioni reversibili nelle dimensioni, numero, fenotipo, attività metabolica o funzioni delle cellule in risposta a modificazioni ambientali.</a:t>
            </a:r>
          </a:p>
        </p:txBody>
      </p:sp>
    </p:spTree>
    <p:extLst>
      <p:ext uri="{BB962C8B-B14F-4D97-AF65-F5344CB8AC3E}">
        <p14:creationId xmlns:p14="http://schemas.microsoft.com/office/powerpoint/2010/main" val="18754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7DCD8E-BA2D-4B66-93B6-8D62FF0DF5BF}"/>
              </a:ext>
            </a:extLst>
          </p:cNvPr>
          <p:cNvSpPr txBox="1"/>
          <p:nvPr/>
        </p:nvSpPr>
        <p:spPr>
          <a:xfrm>
            <a:off x="204335" y="234985"/>
            <a:ext cx="9312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ADATTAMENTO delle fibre muscolari cardiache ad un aumento di carico (pressione arteriosa)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0EE16-B036-42B6-A564-084129F985DD}"/>
              </a:ext>
            </a:extLst>
          </p:cNvPr>
          <p:cNvSpPr txBox="1"/>
          <p:nvPr/>
        </p:nvSpPr>
        <p:spPr>
          <a:xfrm>
            <a:off x="2891343" y="6168342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ipertrofia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811B7-B2DF-4915-BD0E-2055E6605A91}"/>
              </a:ext>
            </a:extLst>
          </p:cNvPr>
          <p:cNvSpPr txBox="1"/>
          <p:nvPr/>
        </p:nvSpPr>
        <p:spPr>
          <a:xfrm>
            <a:off x="8085713" y="6168342"/>
            <a:ext cx="86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necrosi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48C60-5D44-4370-861F-9665BE35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53" y="1536541"/>
            <a:ext cx="7657460" cy="43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0D1EC8-ABF3-41A0-866A-D6D19380B37B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IPERTROFIA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12D22-3D52-42A9-83A3-6BC766E3D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96" y="1328176"/>
            <a:ext cx="4919675" cy="1939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56347-1385-4DB7-B8C4-907E492455CF}"/>
              </a:ext>
            </a:extLst>
          </p:cNvPr>
          <p:cNvSpPr txBox="1"/>
          <p:nvPr/>
        </p:nvSpPr>
        <p:spPr>
          <a:xfrm>
            <a:off x="5670301" y="1490121"/>
            <a:ext cx="260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Utero in gravidanza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271F5-68F2-402B-BCA3-70217DA78DFA}"/>
              </a:ext>
            </a:extLst>
          </p:cNvPr>
          <p:cNvCxnSpPr>
            <a:cxnSpLocks/>
          </p:cNvCxnSpPr>
          <p:nvPr/>
        </p:nvCxnSpPr>
        <p:spPr>
          <a:xfrm flipH="1" flipV="1">
            <a:off x="4786552" y="2130194"/>
            <a:ext cx="2272708" cy="10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B7A54E-7476-4777-ABDB-E3F0B46AD70D}"/>
              </a:ext>
            </a:extLst>
          </p:cNvPr>
          <p:cNvSpPr txBox="1"/>
          <p:nvPr/>
        </p:nvSpPr>
        <p:spPr>
          <a:xfrm>
            <a:off x="3380471" y="226438"/>
            <a:ext cx="6096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L’ipertrofia è il risultato di una più intensa produzione di proteine cellulari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987D0FD-8830-4814-A65C-12C4228A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" y="3818977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4C76D56-EB09-4CF4-836B-B498717CF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552" y="3503605"/>
            <a:ext cx="4792098" cy="31072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A03C86-25DD-4276-A517-16874A5F5D05}"/>
              </a:ext>
            </a:extLst>
          </p:cNvPr>
          <p:cNvSpPr txBox="1"/>
          <p:nvPr/>
        </p:nvSpPr>
        <p:spPr>
          <a:xfrm>
            <a:off x="9997099" y="3872152"/>
            <a:ext cx="2028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Fino a un limite oltre il quale si ha danno e morte cellulare</a:t>
            </a:r>
          </a:p>
        </p:txBody>
      </p:sp>
    </p:spTree>
    <p:extLst>
      <p:ext uri="{BB962C8B-B14F-4D97-AF65-F5344CB8AC3E}">
        <p14:creationId xmlns:p14="http://schemas.microsoft.com/office/powerpoint/2010/main" val="298887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4482A-CF26-4594-8768-F536F697C720}"/>
              </a:ext>
            </a:extLst>
          </p:cNvPr>
          <p:cNvSpPr txBox="1"/>
          <p:nvPr/>
        </p:nvSpPr>
        <p:spPr>
          <a:xfrm>
            <a:off x="376741" y="939439"/>
            <a:ext cx="11530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Fisiologica: azione di ormoni o di fattori di crescita SU CELLULE IN GRADO DI DIVIDERSI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quando esiste la necessità di aumentare la capacità funzionale di organi sensibili agli ormoni; 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quando è necessario un incremento compensativo in seguito a un danno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E4DD2-E8C2-4978-86B1-78F6BE9B3C04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IPERPLASIA</a:t>
            </a:r>
          </a:p>
        </p:txBody>
      </p:sp>
      <p:pic>
        <p:nvPicPr>
          <p:cNvPr id="2050" name="Picture 2" descr="Assessing the nonpregnant and pregnant breast | Nurse Key">
            <a:extLst>
              <a:ext uri="{FF2B5EF4-FFF2-40B4-BE49-F238E27FC236}">
                <a16:creationId xmlns:a16="http://schemas.microsoft.com/office/drawing/2014/main" id="{477FD907-F1EC-42F6-A500-127DBF02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32" y="2907407"/>
            <a:ext cx="2446435" cy="25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E946C7-C5A8-47A8-8F53-414BEAF4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747" y="2907407"/>
            <a:ext cx="4706936" cy="259232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9130E54-EB54-4D9F-A98A-3E5952A6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61" y="3020778"/>
            <a:ext cx="3154105" cy="2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0C729-F671-4525-9BF7-31F1BD3D299B}"/>
              </a:ext>
            </a:extLst>
          </p:cNvPr>
          <p:cNvSpPr txBox="1"/>
          <p:nvPr/>
        </p:nvSpPr>
        <p:spPr>
          <a:xfrm>
            <a:off x="391360" y="5754151"/>
            <a:ext cx="199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Seno gravidico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ADE5C-93E4-47A6-9EAB-BA9219E8B712}"/>
              </a:ext>
            </a:extLst>
          </p:cNvPr>
          <p:cNvSpPr txBox="1"/>
          <p:nvPr/>
        </p:nvSpPr>
        <p:spPr>
          <a:xfrm>
            <a:off x="3667444" y="5754151"/>
            <a:ext cx="292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Rigenerazione epatica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F2CA4-486E-46FB-AD2C-89B67564205B}"/>
              </a:ext>
            </a:extLst>
          </p:cNvPr>
          <p:cNvSpPr txBox="1"/>
          <p:nvPr/>
        </p:nvSpPr>
        <p:spPr>
          <a:xfrm>
            <a:off x="7962261" y="5754150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Iperplasia del midollo</a:t>
            </a:r>
          </a:p>
        </p:txBody>
      </p:sp>
    </p:spTree>
    <p:extLst>
      <p:ext uri="{BB962C8B-B14F-4D97-AF65-F5344CB8AC3E}">
        <p14:creationId xmlns:p14="http://schemas.microsoft.com/office/powerpoint/2010/main" val="401117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6BB37-70CD-4FAB-B284-8815D3D27A4F}"/>
              </a:ext>
            </a:extLst>
          </p:cNvPr>
          <p:cNvSpPr txBox="1"/>
          <p:nvPr/>
        </p:nvSpPr>
        <p:spPr>
          <a:xfrm>
            <a:off x="342261" y="316791"/>
            <a:ext cx="115500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Patologica: azione di ormoni o fattori di crescita presenti in concentrazioni eccessive o inappropriate. RISCHIO TUMORALE</a:t>
            </a:r>
          </a:p>
        </p:txBody>
      </p:sp>
      <p:pic>
        <p:nvPicPr>
          <p:cNvPr id="3074" name="Picture 2" descr="Vettoriale - Iperplasia Endometriale è Una Crescita Eccessiva Di Tessuto In  Utero Endometrio Il Rivestimento Uterino Diventa Troppo Denso Che Provoca  Sanguinamento Anomalo. Image 24524270.">
            <a:extLst>
              <a:ext uri="{FF2B5EF4-FFF2-40B4-BE49-F238E27FC236}">
                <a16:creationId xmlns:a16="http://schemas.microsoft.com/office/drawing/2014/main" id="{A242B0B5-3926-4DEB-8977-6E10B834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3" y="2056150"/>
            <a:ext cx="3016753" cy="19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19DD8-AB5F-4E39-A70C-ACF9EB220174}"/>
              </a:ext>
            </a:extLst>
          </p:cNvPr>
          <p:cNvSpPr txBox="1"/>
          <p:nvPr/>
        </p:nvSpPr>
        <p:spPr>
          <a:xfrm>
            <a:off x="342261" y="4408533"/>
            <a:ext cx="334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Utero: aumento estrogeni/progestinici</a:t>
            </a:r>
          </a:p>
          <a:p>
            <a:endParaRPr lang="it-IT" sz="2400" dirty="0"/>
          </a:p>
          <a:p>
            <a:r>
              <a:rPr lang="it-IT" sz="2400" dirty="0"/>
              <a:t>Emorragie abbondanti</a:t>
            </a:r>
          </a:p>
        </p:txBody>
      </p:sp>
      <p:pic>
        <p:nvPicPr>
          <p:cNvPr id="3076" name="Picture 4" descr="Ipertrofia Prostatica">
            <a:extLst>
              <a:ext uri="{FF2B5EF4-FFF2-40B4-BE49-F238E27FC236}">
                <a16:creationId xmlns:a16="http://schemas.microsoft.com/office/drawing/2014/main" id="{694401B9-0426-495C-AB4D-796838F4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47" y="2165953"/>
            <a:ext cx="2655796" cy="22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4889A-84A0-453B-8D01-308BBD14EA49}"/>
              </a:ext>
            </a:extLst>
          </p:cNvPr>
          <p:cNvSpPr txBox="1"/>
          <p:nvPr/>
        </p:nvSpPr>
        <p:spPr>
          <a:xfrm>
            <a:off x="3999010" y="4408533"/>
            <a:ext cx="334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Ipertrofia prostatica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FDAF5-BDDF-4976-A28A-FB9CF3A7A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102" y="1474801"/>
            <a:ext cx="3454874" cy="3286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878E09-026E-45F5-BF92-CCA21B72EF92}"/>
              </a:ext>
            </a:extLst>
          </p:cNvPr>
          <p:cNvSpPr txBox="1"/>
          <p:nvPr/>
        </p:nvSpPr>
        <p:spPr>
          <a:xfrm>
            <a:off x="7921394" y="5152366"/>
            <a:ext cx="334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Ipertrofia tiroidea</a:t>
            </a:r>
          </a:p>
          <a:p>
            <a:r>
              <a:rPr lang="it-IT" sz="2400" dirty="0"/>
              <a:t>Nodulare</a:t>
            </a:r>
          </a:p>
          <a:p>
            <a:r>
              <a:rPr lang="it-IT" sz="2400" dirty="0"/>
              <a:t>M. Di Basedow/Graves</a:t>
            </a:r>
          </a:p>
        </p:txBody>
      </p:sp>
    </p:spTree>
    <p:extLst>
      <p:ext uri="{BB962C8B-B14F-4D97-AF65-F5344CB8AC3E}">
        <p14:creationId xmlns:p14="http://schemas.microsoft.com/office/powerpoint/2010/main" val="289923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CF67B-CF32-4AFA-AFEF-D9476FF16660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ATROFIA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4CBA6-BED3-4215-A0B6-A14F12FF5DDB}"/>
              </a:ext>
            </a:extLst>
          </p:cNvPr>
          <p:cNvSpPr txBox="1"/>
          <p:nvPr/>
        </p:nvSpPr>
        <p:spPr>
          <a:xfrm>
            <a:off x="269467" y="825124"/>
            <a:ext cx="110098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riduzione delle dimensioni di un organo o di un tessuto a causa di una diminuzione delle dimensioni e del numero di cellule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0DDD-5563-49B5-B835-7E0A0FA9DF2F}"/>
              </a:ext>
            </a:extLst>
          </p:cNvPr>
          <p:cNvSpPr txBox="1"/>
          <p:nvPr/>
        </p:nvSpPr>
        <p:spPr>
          <a:xfrm>
            <a:off x="269467" y="2010063"/>
            <a:ext cx="11009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FISIOLOGICA: strutture embrionali, utero dopo il parto</a:t>
            </a:r>
          </a:p>
          <a:p>
            <a:endParaRPr lang="it-IT" sz="2400" dirty="0"/>
          </a:p>
          <a:p>
            <a:r>
              <a:rPr lang="it-IT" sz="2400" dirty="0"/>
              <a:t>PATOLOGICA: 	Muscolare da disuso. Misura indiretta del disuso.</a:t>
            </a:r>
          </a:p>
          <a:p>
            <a:r>
              <a:rPr lang="it-IT" sz="2400" dirty="0"/>
              <a:t>		Muscolare da </a:t>
            </a:r>
            <a:r>
              <a:rPr lang="it-IT" sz="2400" dirty="0" err="1"/>
              <a:t>denervazione</a:t>
            </a:r>
            <a:r>
              <a:rPr lang="it-IT" sz="2400" dirty="0"/>
              <a:t>. Paralisi</a:t>
            </a:r>
          </a:p>
          <a:p>
            <a:r>
              <a:rPr lang="it-IT" sz="2400" dirty="0"/>
              <a:t>		Ischemica. Es. cervello per patologia vascolare</a:t>
            </a:r>
          </a:p>
          <a:p>
            <a:r>
              <a:rPr lang="it-IT" sz="2400" dirty="0"/>
              <a:t>		Da mancanza di nutrizione (atrofia/distrofia)</a:t>
            </a:r>
          </a:p>
          <a:p>
            <a:r>
              <a:rPr lang="it-IT" sz="2400" dirty="0"/>
              <a:t>		Da carenza endocrina.	 Organi sessuali secondari in menopausa</a:t>
            </a:r>
          </a:p>
          <a:p>
            <a:endParaRPr lang="it-IT" sz="2400" dirty="0"/>
          </a:p>
          <a:p>
            <a:r>
              <a:rPr lang="it-IT" sz="2400" dirty="0"/>
              <a:t>Ridotta produzione di proteine, digestione di proteine, AUTOFAGIA</a:t>
            </a:r>
          </a:p>
        </p:txBody>
      </p:sp>
    </p:spTree>
    <p:extLst>
      <p:ext uri="{BB962C8B-B14F-4D97-AF65-F5344CB8AC3E}">
        <p14:creationId xmlns:p14="http://schemas.microsoft.com/office/powerpoint/2010/main" val="150436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15607-B025-43C4-AA35-FD63CB5559BB}"/>
              </a:ext>
            </a:extLst>
          </p:cNvPr>
          <p:cNvSpPr txBox="1"/>
          <p:nvPr/>
        </p:nvSpPr>
        <p:spPr>
          <a:xfrm>
            <a:off x="199227" y="178793"/>
            <a:ext cx="436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METAPLASIA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7C6DC-FEFD-420E-8D70-6C69C255F239}"/>
              </a:ext>
            </a:extLst>
          </p:cNvPr>
          <p:cNvSpPr txBox="1"/>
          <p:nvPr/>
        </p:nvSpPr>
        <p:spPr>
          <a:xfrm>
            <a:off x="260527" y="825124"/>
            <a:ext cx="1148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Alterazione reversibile in cui un tipo di cellula differenziata (epiteliale o mesenchimale) è sostituito da un altro tipo di cellula maggiormente in grado di resistere alle sfavorevoli condizioni ambientali (per riprogrammazione di cellule staminali)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EB855-FB25-4D96-A534-8849131FE2AA}"/>
              </a:ext>
            </a:extLst>
          </p:cNvPr>
          <p:cNvSpPr txBox="1"/>
          <p:nvPr/>
        </p:nvSpPr>
        <p:spPr>
          <a:xfrm>
            <a:off x="260527" y="2160844"/>
            <a:ext cx="52667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/>
              <a:t>da epitelio </a:t>
            </a:r>
            <a:r>
              <a:rPr lang="it-IT" sz="2400" i="1" dirty="0"/>
              <a:t>colonnare</a:t>
            </a:r>
            <a:r>
              <a:rPr lang="it-IT" sz="2400" dirty="0"/>
              <a:t> a </a:t>
            </a:r>
            <a:r>
              <a:rPr lang="it-IT" sz="2400" i="1" dirty="0"/>
              <a:t>squamoso</a:t>
            </a:r>
            <a:r>
              <a:rPr lang="it-IT" sz="2400" dirty="0"/>
              <a:t>, come accade nelle vie respiratorie in risposta a un’irritazione cronica (più resistente, ma al prezzo di riduzione di altre difese, muco, e rischio di trasformazione maligna)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Da squamoso a colonnare (esofago di Batter, nel reflusso gastro-esofageo)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endParaRPr lang="it-IT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02D97-5CD9-4CDA-AF3E-70E72F1E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78" y="2099543"/>
            <a:ext cx="3567734" cy="40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396</Words>
  <Application>Microsoft Office PowerPoint</Application>
  <PresentationFormat>Widescreen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2</cp:revision>
  <dcterms:created xsi:type="dcterms:W3CDTF">2022-04-07T18:21:05Z</dcterms:created>
  <dcterms:modified xsi:type="dcterms:W3CDTF">2022-04-18T07:39:49Z</dcterms:modified>
</cp:coreProperties>
</file>