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97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877B-9133-484F-984E-C01C7C3BC545}" type="datetimeFigureOut">
              <a:rPr lang="it-IT" smtClean="0"/>
              <a:t>19/04/2022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D47CE-1589-4EE2-B8E7-D1A34561805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877B-9133-484F-984E-C01C7C3BC545}" type="datetimeFigureOut">
              <a:rPr lang="it-IT" smtClean="0"/>
              <a:t>19/04/2022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D47CE-1589-4EE2-B8E7-D1A34561805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877B-9133-484F-984E-C01C7C3BC545}" type="datetimeFigureOut">
              <a:rPr lang="it-IT" smtClean="0"/>
              <a:t>19/04/2022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D47CE-1589-4EE2-B8E7-D1A34561805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877B-9133-484F-984E-C01C7C3BC545}" type="datetimeFigureOut">
              <a:rPr lang="it-IT" smtClean="0"/>
              <a:t>19/04/2022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D47CE-1589-4EE2-B8E7-D1A34561805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877B-9133-484F-984E-C01C7C3BC545}" type="datetimeFigureOut">
              <a:rPr lang="it-IT" smtClean="0"/>
              <a:t>19/04/2022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D47CE-1589-4EE2-B8E7-D1A34561805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877B-9133-484F-984E-C01C7C3BC545}" type="datetimeFigureOut">
              <a:rPr lang="it-IT" smtClean="0"/>
              <a:t>19/04/2022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D47CE-1589-4EE2-B8E7-D1A34561805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877B-9133-484F-984E-C01C7C3BC545}" type="datetimeFigureOut">
              <a:rPr lang="it-IT" smtClean="0"/>
              <a:t>19/04/2022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D47CE-1589-4EE2-B8E7-D1A34561805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877B-9133-484F-984E-C01C7C3BC545}" type="datetimeFigureOut">
              <a:rPr lang="it-IT" smtClean="0"/>
              <a:t>19/04/2022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D47CE-1589-4EE2-B8E7-D1A34561805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877B-9133-484F-984E-C01C7C3BC545}" type="datetimeFigureOut">
              <a:rPr lang="it-IT" smtClean="0"/>
              <a:t>19/04/2022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D47CE-1589-4EE2-B8E7-D1A34561805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877B-9133-484F-984E-C01C7C3BC545}" type="datetimeFigureOut">
              <a:rPr lang="it-IT" smtClean="0"/>
              <a:t>19/04/2022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D47CE-1589-4EE2-B8E7-D1A34561805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877B-9133-484F-984E-C01C7C3BC545}" type="datetimeFigureOut">
              <a:rPr lang="it-IT" smtClean="0"/>
              <a:t>19/04/2022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D47CE-1589-4EE2-B8E7-D1A34561805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4877B-9133-484F-984E-C01C7C3BC545}" type="datetimeFigureOut">
              <a:rPr lang="it-IT" smtClean="0"/>
              <a:t>19/04/2022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D47CE-1589-4EE2-B8E7-D1A345618054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04664"/>
            <a:ext cx="363855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/>
          <p:nvPr/>
        </p:nvGrpSpPr>
        <p:grpSpPr>
          <a:xfrm>
            <a:off x="539552" y="1412776"/>
            <a:ext cx="5210175" cy="2736304"/>
            <a:chOff x="539552" y="2996952"/>
            <a:chExt cx="5210175" cy="2736304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39552" y="2996952"/>
              <a:ext cx="5210175" cy="2705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Rectangle 5"/>
            <p:cNvSpPr/>
            <p:nvPr/>
          </p:nvSpPr>
          <p:spPr>
            <a:xfrm>
              <a:off x="1115616" y="5157192"/>
              <a:ext cx="1440160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267744" y="5301208"/>
              <a:ext cx="1440160" cy="4320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292554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4744</TotalTime>
  <Words>0</Words>
  <Application>Microsoft Office PowerPoint</Application>
  <PresentationFormat>Presentazione su schermo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Albano Cossaro</dc:creator>
  <cp:lastModifiedBy>COSSARO ALBANO</cp:lastModifiedBy>
  <cp:revision>3</cp:revision>
  <dcterms:created xsi:type="dcterms:W3CDTF">2020-04-19T10:09:12Z</dcterms:created>
  <dcterms:modified xsi:type="dcterms:W3CDTF">2022-04-19T16:51:39Z</dcterms:modified>
</cp:coreProperties>
</file>