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2525" y="1049215"/>
            <a:ext cx="8825658" cy="3329581"/>
          </a:xfrm>
        </p:spPr>
        <p:txBody>
          <a:bodyPr/>
          <a:lstStyle/>
          <a:p>
            <a:pPr algn="ctr"/>
            <a:r>
              <a:rPr lang="it-IT" dirty="0">
                <a:latin typeface="Palatino Linotype" panose="02040502050505030304" pitchFamily="18" charset="0"/>
              </a:rPr>
              <a:t>Qualche esercizio con l’algebra di </a:t>
            </a:r>
            <a:r>
              <a:rPr lang="it-IT" dirty="0" err="1">
                <a:latin typeface="Palatino Linotype" panose="02040502050505030304" pitchFamily="18" charset="0"/>
              </a:rPr>
              <a:t>Boole</a:t>
            </a: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12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301203" y="2554714"/>
            <a:ext cx="9890143" cy="1541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8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boys AND children</a:t>
            </a:r>
            <a:endParaRPr lang="it-IT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9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1524" y="2662519"/>
            <a:ext cx="8946541" cy="4195481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>
                <a:latin typeface="Palatino Linotype" panose="02040502050505030304" pitchFamily="18" charset="0"/>
              </a:rPr>
              <a:t>boys OR children</a:t>
            </a:r>
            <a:endParaRPr lang="it-IT" sz="8800" dirty="0"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905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0910" y="2662519"/>
            <a:ext cx="9803668" cy="4195481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>
                <a:latin typeface="Palatino Linotype" panose="02040502050505030304" pitchFamily="18" charset="0"/>
              </a:rPr>
              <a:t>boys NOT children</a:t>
            </a:r>
            <a:endParaRPr lang="it-IT" sz="8800" dirty="0"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28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0235" y="452718"/>
            <a:ext cx="9404723" cy="140053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2666" y="2662519"/>
            <a:ext cx="10155361" cy="4195481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>
                <a:latin typeface="Palatino Linotype" panose="02040502050505030304" pitchFamily="18" charset="0"/>
              </a:rPr>
              <a:t>boy* AND child*</a:t>
            </a:r>
            <a:endParaRPr lang="it-IT" sz="8800" dirty="0"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3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2912" y="2662519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>
                <a:latin typeface="Palatino Linotype" panose="02040502050505030304" pitchFamily="18" charset="0"/>
              </a:rPr>
              <a:t>boy* OR child*</a:t>
            </a:r>
            <a:endParaRPr lang="it-IT" sz="8800" dirty="0"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152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379" y="2662519"/>
            <a:ext cx="11769969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400" dirty="0">
                <a:latin typeface="Palatino Linotype" panose="02040502050505030304" pitchFamily="18" charset="0"/>
              </a:rPr>
              <a:t>boy* AND (girls OR children)</a:t>
            </a:r>
            <a:endParaRPr lang="it-IT" sz="6400" dirty="0">
              <a:latin typeface="Palatino Linotype" panose="02040502050505030304" pitchFamily="18" charset="0"/>
            </a:endParaRPr>
          </a:p>
          <a:p>
            <a:endParaRPr lang="it-IT" sz="6400" dirty="0"/>
          </a:p>
        </p:txBody>
      </p:sp>
    </p:spTree>
    <p:extLst>
      <p:ext uri="{BB962C8B-B14F-4D97-AF65-F5344CB8AC3E}">
        <p14:creationId xmlns:p14="http://schemas.microsoft.com/office/powerpoint/2010/main" val="387509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5742" y="2557011"/>
            <a:ext cx="10244626" cy="4195481"/>
          </a:xfrm>
        </p:spPr>
        <p:txBody>
          <a:bodyPr/>
          <a:lstStyle/>
          <a:p>
            <a:pPr marL="0" indent="0">
              <a:buNone/>
            </a:pPr>
            <a:r>
              <a:rPr lang="en-US" sz="6800" dirty="0">
                <a:latin typeface="Palatino Linotype" panose="02040502050505030304" pitchFamily="18" charset="0"/>
              </a:rPr>
              <a:t>boys* OR girl* OR child*</a:t>
            </a:r>
            <a:endParaRPr lang="it-IT" sz="6800" dirty="0"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410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300318"/>
            <a:ext cx="8946541" cy="41954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8800" dirty="0">
                <a:latin typeface="Palatino Linotype" panose="02040502050505030304" pitchFamily="18" charset="0"/>
              </a:rPr>
              <a:t>man</a:t>
            </a:r>
          </a:p>
          <a:p>
            <a:pPr marL="0" indent="0" algn="ctr">
              <a:buNone/>
            </a:pPr>
            <a:r>
              <a:rPr lang="it-IT" sz="8800" dirty="0">
                <a:latin typeface="Palatino Linotype" panose="02040502050505030304" pitchFamily="18" charset="0"/>
              </a:rPr>
              <a:t>men </a:t>
            </a:r>
          </a:p>
          <a:p>
            <a:pPr marL="0" indent="0" algn="ctr">
              <a:buNone/>
            </a:pPr>
            <a:r>
              <a:rPr lang="it-IT" sz="8800" dirty="0">
                <a:latin typeface="Palatino Linotype" panose="02040502050505030304" pitchFamily="18" charset="0"/>
              </a:rPr>
              <a:t>woman</a:t>
            </a:r>
          </a:p>
          <a:p>
            <a:pPr marL="0" indent="0" algn="ctr">
              <a:buNone/>
            </a:pPr>
            <a:r>
              <a:rPr lang="it-IT" sz="8800" dirty="0" err="1">
                <a:latin typeface="Palatino Linotype" panose="02040502050505030304" pitchFamily="18" charset="0"/>
              </a:rPr>
              <a:t>women</a:t>
            </a:r>
            <a:endParaRPr lang="it-IT" sz="8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87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45</Words>
  <Application>Microsoft Macintosh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Palatino Linotype</vt:lpstr>
      <vt:lpstr>Wingdings 3</vt:lpstr>
      <vt:lpstr>Ione</vt:lpstr>
      <vt:lpstr>Qualche esercizio con l’algebra di Boole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Qualche esercizio con l’algebra di Boole</dc:title>
  <dc:creator>CASELLI MAURO</dc:creator>
  <cp:lastModifiedBy>Mauro Caselli</cp:lastModifiedBy>
  <cp:revision>6</cp:revision>
  <dcterms:created xsi:type="dcterms:W3CDTF">2022-04-20T07:57:04Z</dcterms:created>
  <dcterms:modified xsi:type="dcterms:W3CDTF">2022-04-24T14:46:23Z</dcterms:modified>
</cp:coreProperties>
</file>