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315" r:id="rId3"/>
    <p:sldId id="317" r:id="rId4"/>
    <p:sldId id="320" r:id="rId5"/>
    <p:sldId id="31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A3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43"/>
  </p:normalViewPr>
  <p:slideViewPr>
    <p:cSldViewPr snapToGrid="0" snapToObjects="1">
      <p:cViewPr varScale="1">
        <p:scale>
          <a:sx n="121" d="100"/>
          <a:sy n="121" d="100"/>
        </p:scale>
        <p:origin x="13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30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62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8942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138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585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42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43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27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86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738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724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6C51-A0BF-7644-9478-2EA41A2A65C6}" type="datetimeFigureOut">
              <a:rPr lang="it-IT" smtClean="0"/>
              <a:t>20/04/22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5C3B8-DC8E-EE44-94F4-FFF78C5FC39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7532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C59ED73-A864-0B49-8719-08957B89C5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288086"/>
            <a:ext cx="7772400" cy="1539209"/>
          </a:xfrm>
        </p:spPr>
        <p:txBody>
          <a:bodyPr>
            <a:normAutofit/>
          </a:bodyPr>
          <a:lstStyle/>
          <a:p>
            <a:pPr algn="l"/>
            <a:r>
              <a:rPr lang="it-IT" sz="28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TITOLO</a:t>
            </a:r>
            <a:endParaRPr lang="it-IT" sz="32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9EB4343-7E31-0D4B-9D75-DFF8545BD6CC}"/>
              </a:ext>
            </a:extLst>
          </p:cNvPr>
          <p:cNvSpPr txBox="1"/>
          <p:nvPr/>
        </p:nvSpPr>
        <p:spPr>
          <a:xfrm>
            <a:off x="4952144" y="381659"/>
            <a:ext cx="385996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rgbClr val="0F013F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SOCIOLOGIA DEL CONFINE</a:t>
            </a:r>
          </a:p>
          <a:p>
            <a:pPr algn="r"/>
            <a:r>
              <a:rPr lang="it-IT" sz="1200" dirty="0">
                <a:solidFill>
                  <a:srgbClr val="0F013F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Laurea Triennale in Scienze dell’Amministrazione</a:t>
            </a:r>
          </a:p>
          <a:p>
            <a:pPr algn="r"/>
            <a:r>
              <a:rPr lang="it-IT" sz="1200" dirty="0">
                <a:solidFill>
                  <a:srgbClr val="0F013F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Esame finale – Studenti frequentanti</a:t>
            </a:r>
          </a:p>
        </p:txBody>
      </p:sp>
      <p:cxnSp>
        <p:nvCxnSpPr>
          <p:cNvPr id="12" name="Connettore 1 11">
            <a:extLst>
              <a:ext uri="{FF2B5EF4-FFF2-40B4-BE49-F238E27FC236}">
                <a16:creationId xmlns:a16="http://schemas.microsoft.com/office/drawing/2014/main" id="{B466455D-8D3B-1544-8E4C-AD30396578B8}"/>
              </a:ext>
            </a:extLst>
          </p:cNvPr>
          <p:cNvCxnSpPr/>
          <p:nvPr/>
        </p:nvCxnSpPr>
        <p:spPr>
          <a:xfrm flipH="1">
            <a:off x="685800" y="2849093"/>
            <a:ext cx="7739009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olo 1">
            <a:extLst>
              <a:ext uri="{FF2B5EF4-FFF2-40B4-BE49-F238E27FC236}">
                <a16:creationId xmlns:a16="http://schemas.microsoft.com/office/drawing/2014/main" id="{CF2724FD-A916-4841-B4E1-A4B2FDCE379F}"/>
              </a:ext>
            </a:extLst>
          </p:cNvPr>
          <p:cNvSpPr txBox="1">
            <a:spLocks/>
          </p:cNvSpPr>
          <p:nvPr/>
        </p:nvSpPr>
        <p:spPr>
          <a:xfrm>
            <a:off x="652409" y="2975205"/>
            <a:ext cx="7772400" cy="24916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200" dirty="0">
                <a:solidFill>
                  <a:srgbClr val="0F013F"/>
                </a:solidFill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Nome e cognome studentessa/studente</a:t>
            </a:r>
          </a:p>
          <a:p>
            <a:pPr algn="l"/>
            <a:endParaRPr lang="it-IT" sz="2200" dirty="0">
              <a:solidFill>
                <a:srgbClr val="0F013F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algn="l"/>
            <a:endParaRPr lang="it-IT" sz="2200" dirty="0">
              <a:solidFill>
                <a:srgbClr val="0F013F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algn="l"/>
            <a:r>
              <a:rPr lang="it-IT" sz="2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Indicare tipologia di confine o selezione della lettura critica</a:t>
            </a:r>
          </a:p>
          <a:p>
            <a:pPr algn="l"/>
            <a:endParaRPr lang="it-IT" sz="2200" dirty="0">
              <a:solidFill>
                <a:srgbClr val="0F013F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algn="l"/>
            <a:endParaRPr lang="it-IT" sz="2200" dirty="0">
              <a:solidFill>
                <a:srgbClr val="0F013F"/>
              </a:solidFill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algn="l"/>
            <a:r>
              <a:rPr lang="it-IT" sz="18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Data</a:t>
            </a:r>
            <a:endParaRPr lang="it-IT" sz="22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D6B06687-314B-4943-8EEE-4F111435A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409" y="300251"/>
            <a:ext cx="2494828" cy="839925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id="{3A001D50-648D-2E41-9E0C-C6673976AE8D}"/>
              </a:ext>
            </a:extLst>
          </p:cNvPr>
          <p:cNvSpPr/>
          <p:nvPr/>
        </p:nvSpPr>
        <p:spPr>
          <a:xfrm>
            <a:off x="-105103" y="6547117"/>
            <a:ext cx="9375227" cy="410731"/>
          </a:xfrm>
          <a:prstGeom prst="rect">
            <a:avLst/>
          </a:prstGeom>
          <a:solidFill>
            <a:srgbClr val="2A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37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98B593C6-F695-FE46-B7B3-43A49461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29" y="1106008"/>
            <a:ext cx="7886700" cy="487792"/>
          </a:xfrm>
        </p:spPr>
        <p:txBody>
          <a:bodyPr>
            <a:no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Titolo della slide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A864C84D-FD79-4B42-B487-B13AE5E5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29" y="1760198"/>
            <a:ext cx="8373469" cy="4786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Testo</a:t>
            </a:r>
          </a:p>
          <a:p>
            <a:pPr marL="0" indent="0">
              <a:buNone/>
            </a:pPr>
            <a:endParaRPr lang="it-IT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Nelle prime due/tre slide, ricordarsi di fornire le seguenti informazioni:</a:t>
            </a:r>
          </a:p>
          <a:p>
            <a:pPr>
              <a:buFontTx/>
              <a:buChar char="-"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DOMANDA DI RICERCA </a:t>
            </a:r>
            <a:b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</a:br>
            <a:r>
              <a:rPr lang="it-IT" sz="22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Quali sono gli obiettivi di questo lavoro? Perché questo lavoro?</a:t>
            </a:r>
          </a:p>
          <a:p>
            <a:pPr>
              <a:buFontTx/>
              <a:buChar char="-"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DOVE</a:t>
            </a:r>
          </a:p>
          <a:p>
            <a:pPr>
              <a:buFontTx/>
              <a:buChar char="-"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METODI DI STUDIO </a:t>
            </a:r>
            <a:b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</a:br>
            <a:endParaRPr lang="it-IT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79D80A-E9A2-154C-9696-4D414DB1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0" y="310883"/>
            <a:ext cx="1867507" cy="628727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691F91C-4F4F-FE44-9FE6-1FB4290BF3EC}"/>
              </a:ext>
            </a:extLst>
          </p:cNvPr>
          <p:cNvCxnSpPr>
            <a:cxnSpLocks/>
          </p:cNvCxnSpPr>
          <p:nvPr/>
        </p:nvCxnSpPr>
        <p:spPr>
          <a:xfrm flipH="1">
            <a:off x="584289" y="1518544"/>
            <a:ext cx="778154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1EB8BEC-C073-D74E-8C4B-DC84B65CA3F0}"/>
              </a:ext>
            </a:extLst>
          </p:cNvPr>
          <p:cNvSpPr txBox="1">
            <a:spLocks/>
          </p:cNvSpPr>
          <p:nvPr/>
        </p:nvSpPr>
        <p:spPr>
          <a:xfrm>
            <a:off x="479129" y="1835453"/>
            <a:ext cx="8373469" cy="4786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88C20E3-B06D-C743-8E3D-AF7C0E729205}"/>
              </a:ext>
            </a:extLst>
          </p:cNvPr>
          <p:cNvSpPr/>
          <p:nvPr/>
        </p:nvSpPr>
        <p:spPr>
          <a:xfrm>
            <a:off x="-105103" y="6547117"/>
            <a:ext cx="9375227" cy="410731"/>
          </a:xfrm>
          <a:prstGeom prst="rect">
            <a:avLst/>
          </a:prstGeom>
          <a:solidFill>
            <a:srgbClr val="2A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1848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98B593C6-F695-FE46-B7B3-43A49461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29" y="1106008"/>
            <a:ext cx="7886700" cy="487792"/>
          </a:xfrm>
        </p:spPr>
        <p:txBody>
          <a:bodyPr>
            <a:no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Titolo della slide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A864C84D-FD79-4B42-B487-B13AE5E5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29" y="1760198"/>
            <a:ext cx="8373469" cy="4786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Esempio: Testo</a:t>
            </a:r>
            <a:b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</a:br>
            <a:endParaRPr lang="it-IT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79D80A-E9A2-154C-9696-4D414DB1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0" y="310883"/>
            <a:ext cx="1867507" cy="628727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691F91C-4F4F-FE44-9FE6-1FB4290BF3EC}"/>
              </a:ext>
            </a:extLst>
          </p:cNvPr>
          <p:cNvCxnSpPr>
            <a:cxnSpLocks/>
          </p:cNvCxnSpPr>
          <p:nvPr/>
        </p:nvCxnSpPr>
        <p:spPr>
          <a:xfrm flipH="1">
            <a:off x="584289" y="1518544"/>
            <a:ext cx="778154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1EB8BEC-C073-D74E-8C4B-DC84B65CA3F0}"/>
              </a:ext>
            </a:extLst>
          </p:cNvPr>
          <p:cNvSpPr txBox="1">
            <a:spLocks/>
          </p:cNvSpPr>
          <p:nvPr/>
        </p:nvSpPr>
        <p:spPr>
          <a:xfrm>
            <a:off x="479129" y="1835453"/>
            <a:ext cx="8373469" cy="4786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88C20E3-B06D-C743-8E3D-AF7C0E729205}"/>
              </a:ext>
            </a:extLst>
          </p:cNvPr>
          <p:cNvSpPr/>
          <p:nvPr/>
        </p:nvSpPr>
        <p:spPr>
          <a:xfrm>
            <a:off x="-105103" y="6547117"/>
            <a:ext cx="9375227" cy="410731"/>
          </a:xfrm>
          <a:prstGeom prst="rect">
            <a:avLst/>
          </a:prstGeom>
          <a:solidFill>
            <a:srgbClr val="2A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7364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A864C84D-FD79-4B42-B487-B13AE5E5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28" y="1312282"/>
            <a:ext cx="8373469" cy="4786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Immagine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79D80A-E9A2-154C-9696-4D414DB1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0" y="310883"/>
            <a:ext cx="1867507" cy="628727"/>
          </a:xfrm>
          <a:prstGeom prst="rect">
            <a:avLst/>
          </a:prstGeom>
        </p:spPr>
      </p:pic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1EB8BEC-C073-D74E-8C4B-DC84B65CA3F0}"/>
              </a:ext>
            </a:extLst>
          </p:cNvPr>
          <p:cNvSpPr txBox="1">
            <a:spLocks/>
          </p:cNvSpPr>
          <p:nvPr/>
        </p:nvSpPr>
        <p:spPr>
          <a:xfrm>
            <a:off x="479129" y="1835453"/>
            <a:ext cx="8373469" cy="4786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88C20E3-B06D-C743-8E3D-AF7C0E729205}"/>
              </a:ext>
            </a:extLst>
          </p:cNvPr>
          <p:cNvSpPr/>
          <p:nvPr/>
        </p:nvSpPr>
        <p:spPr>
          <a:xfrm>
            <a:off x="-105103" y="6547117"/>
            <a:ext cx="9375227" cy="410731"/>
          </a:xfrm>
          <a:prstGeom prst="rect">
            <a:avLst/>
          </a:prstGeom>
          <a:solidFill>
            <a:srgbClr val="2A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3002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98B593C6-F695-FE46-B7B3-43A49461D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129" y="1106008"/>
            <a:ext cx="7886700" cy="487792"/>
          </a:xfrm>
        </p:spPr>
        <p:txBody>
          <a:bodyPr>
            <a:noAutofit/>
          </a:bodyPr>
          <a:lstStyle/>
          <a:p>
            <a:r>
              <a:rPr lang="it-IT" sz="28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Conclusioni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A864C84D-FD79-4B42-B487-B13AE5E53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129" y="1760198"/>
            <a:ext cx="8373469" cy="4786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  <a:t>Testo</a:t>
            </a:r>
            <a:br>
              <a:rPr lang="it-IT" sz="2400" dirty="0">
                <a:latin typeface="Calibri" panose="020F0502020204030204" pitchFamily="34" charset="0"/>
                <a:ea typeface="Open Sans" panose="020B0606030504020204" pitchFamily="34" charset="0"/>
                <a:cs typeface="Calibri" panose="020F0502020204030204" pitchFamily="34" charset="0"/>
              </a:rPr>
            </a:br>
            <a:endParaRPr lang="it-IT" sz="2400" dirty="0">
              <a:latin typeface="Calibri" panose="020F0502020204030204" pitchFamily="34" charset="0"/>
              <a:ea typeface="Open Sans" panose="020B0606030504020204" pitchFamily="34" charset="0"/>
              <a:cs typeface="Calibri" panose="020F050202020403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B479D80A-E9A2-154C-9696-4D414DB1E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470" y="310883"/>
            <a:ext cx="1867507" cy="628727"/>
          </a:xfrm>
          <a:prstGeom prst="rect">
            <a:avLst/>
          </a:prstGeom>
        </p:spPr>
      </p:pic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691F91C-4F4F-FE44-9FE6-1FB4290BF3EC}"/>
              </a:ext>
            </a:extLst>
          </p:cNvPr>
          <p:cNvCxnSpPr>
            <a:cxnSpLocks/>
          </p:cNvCxnSpPr>
          <p:nvPr/>
        </p:nvCxnSpPr>
        <p:spPr>
          <a:xfrm flipH="1">
            <a:off x="584289" y="1518544"/>
            <a:ext cx="778154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contenuto 2">
            <a:extLst>
              <a:ext uri="{FF2B5EF4-FFF2-40B4-BE49-F238E27FC236}">
                <a16:creationId xmlns:a16="http://schemas.microsoft.com/office/drawing/2014/main" id="{41EB8BEC-C073-D74E-8C4B-DC84B65CA3F0}"/>
              </a:ext>
            </a:extLst>
          </p:cNvPr>
          <p:cNvSpPr txBox="1">
            <a:spLocks/>
          </p:cNvSpPr>
          <p:nvPr/>
        </p:nvSpPr>
        <p:spPr>
          <a:xfrm>
            <a:off x="479129" y="1835453"/>
            <a:ext cx="8373469" cy="4786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it-IT" sz="2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388C20E3-B06D-C743-8E3D-AF7C0E729205}"/>
              </a:ext>
            </a:extLst>
          </p:cNvPr>
          <p:cNvSpPr/>
          <p:nvPr/>
        </p:nvSpPr>
        <p:spPr>
          <a:xfrm>
            <a:off x="-105103" y="6547117"/>
            <a:ext cx="9375227" cy="410731"/>
          </a:xfrm>
          <a:prstGeom prst="rect">
            <a:avLst/>
          </a:prstGeom>
          <a:solidFill>
            <a:srgbClr val="2A38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9736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80</Words>
  <Application>Microsoft Macintosh PowerPoint</Application>
  <PresentationFormat>Presentazione su schermo (4:3)</PresentationFormat>
  <Paragraphs>23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Open Sans</vt:lpstr>
      <vt:lpstr>Tema di Office</vt:lpstr>
      <vt:lpstr>TITOLO</vt:lpstr>
      <vt:lpstr>Titolo della slide</vt:lpstr>
      <vt:lpstr>Titolo della slide</vt:lpstr>
      <vt:lpstr>Presentazione standard di PowerPoint</vt:lpstr>
      <vt:lpstr>Conclusioni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</dc:title>
  <dc:creator>Lorenzo Raimondo De Vidovich</dc:creator>
  <cp:lastModifiedBy>Lorenzo Raimondo De Vidovich</cp:lastModifiedBy>
  <cp:revision>4</cp:revision>
  <dcterms:created xsi:type="dcterms:W3CDTF">2022-04-20T12:25:50Z</dcterms:created>
  <dcterms:modified xsi:type="dcterms:W3CDTF">2022-04-20T12:43:05Z</dcterms:modified>
</cp:coreProperties>
</file>