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5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6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0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4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53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2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19/04/22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86303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14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F29C6-9756-2E4F-9F6A-E8A477AA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AC8A3B-6C38-BF44-898A-0BBD3A6C4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33" y="1027906"/>
            <a:ext cx="11463934" cy="5146734"/>
          </a:xfrm>
        </p:spPr>
      </p:pic>
    </p:spTree>
    <p:extLst>
      <p:ext uri="{BB962C8B-B14F-4D97-AF65-F5344CB8AC3E}">
        <p14:creationId xmlns:p14="http://schemas.microsoft.com/office/powerpoint/2010/main" val="169654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F298A-DB21-5D4C-9044-DC5102B8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FA95BC-F0E9-A040-9F9B-089AC685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17" y="912793"/>
            <a:ext cx="11667788" cy="5199776"/>
          </a:xfrm>
        </p:spPr>
      </p:pic>
    </p:spTree>
    <p:extLst>
      <p:ext uri="{BB962C8B-B14F-4D97-AF65-F5344CB8AC3E}">
        <p14:creationId xmlns:p14="http://schemas.microsoft.com/office/powerpoint/2010/main" val="330462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CC4DE-241A-DC44-AED7-1FED0EB0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0E3C99-EBA6-A246-8281-B583A488F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677" y="478922"/>
            <a:ext cx="4505881" cy="6238912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76A274CE-16D5-B145-82B7-51C852C5F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76" y="429096"/>
            <a:ext cx="4386059" cy="6338564"/>
          </a:xfrm>
          <a:prstGeom prst="rect">
            <a:avLst/>
          </a:prstGeom>
        </p:spPr>
      </p:pic>
      <p:sp>
        <p:nvSpPr>
          <p:cNvPr id="10" name="Freccia destra 9">
            <a:extLst>
              <a:ext uri="{FF2B5EF4-FFF2-40B4-BE49-F238E27FC236}">
                <a16:creationId xmlns:a16="http://schemas.microsoft.com/office/drawing/2014/main" id="{AB6DA1B7-8455-B54A-B4D5-0F75D2A458D3}"/>
              </a:ext>
            </a:extLst>
          </p:cNvPr>
          <p:cNvSpPr/>
          <p:nvPr/>
        </p:nvSpPr>
        <p:spPr>
          <a:xfrm rot="13569882">
            <a:off x="3816077" y="5086854"/>
            <a:ext cx="1159436" cy="927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1622809D-3E45-0E4B-86A2-417EBDB833A3}"/>
              </a:ext>
            </a:extLst>
          </p:cNvPr>
          <p:cNvSpPr/>
          <p:nvPr/>
        </p:nvSpPr>
        <p:spPr>
          <a:xfrm rot="7218964">
            <a:off x="4167023" y="2141136"/>
            <a:ext cx="888014" cy="862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u 11">
            <a:extLst>
              <a:ext uri="{FF2B5EF4-FFF2-40B4-BE49-F238E27FC236}">
                <a16:creationId xmlns:a16="http://schemas.microsoft.com/office/drawing/2014/main" id="{C4F9A208-8AB2-6545-AC86-89C54FEDE10F}"/>
              </a:ext>
            </a:extLst>
          </p:cNvPr>
          <p:cNvSpPr/>
          <p:nvPr/>
        </p:nvSpPr>
        <p:spPr>
          <a:xfrm rot="1673073">
            <a:off x="1784184" y="3810655"/>
            <a:ext cx="994612" cy="18329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46C05944-FAA2-0540-BC29-3C50208A9C74}"/>
              </a:ext>
            </a:extLst>
          </p:cNvPr>
          <p:cNvSpPr/>
          <p:nvPr/>
        </p:nvSpPr>
        <p:spPr>
          <a:xfrm rot="965330">
            <a:off x="1907633" y="2517435"/>
            <a:ext cx="1204961" cy="4378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160BAB67-C5DF-A344-832C-59CCB09AEB31}"/>
              </a:ext>
            </a:extLst>
          </p:cNvPr>
          <p:cNvSpPr/>
          <p:nvPr/>
        </p:nvSpPr>
        <p:spPr>
          <a:xfrm rot="4302981">
            <a:off x="2712761" y="2003259"/>
            <a:ext cx="1177809" cy="2624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0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7C94F-A84E-C14D-B69A-029BDAED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EC1CEFC-4BB3-CA4B-86A6-98EBA2C20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528" y="365125"/>
            <a:ext cx="8890419" cy="6326411"/>
          </a:xfrm>
        </p:spPr>
      </p:pic>
    </p:spTree>
    <p:extLst>
      <p:ext uri="{BB962C8B-B14F-4D97-AF65-F5344CB8AC3E}">
        <p14:creationId xmlns:p14="http://schemas.microsoft.com/office/powerpoint/2010/main" val="212966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BD9D7-C5B7-7543-B93C-B13F7A78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25B55D-DFFE-4F4C-87B6-10BDA8BC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515" y="365124"/>
            <a:ext cx="8357397" cy="6372865"/>
          </a:xfrm>
        </p:spPr>
      </p:pic>
    </p:spTree>
    <p:extLst>
      <p:ext uri="{BB962C8B-B14F-4D97-AF65-F5344CB8AC3E}">
        <p14:creationId xmlns:p14="http://schemas.microsoft.com/office/powerpoint/2010/main" val="152836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89B0C-3EA2-D04B-B5D4-E7211890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0F8CAD-F8C5-2542-9F62-FC7C4C683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932" y="365125"/>
            <a:ext cx="9496136" cy="6151585"/>
          </a:xfrm>
        </p:spPr>
      </p:pic>
    </p:spTree>
    <p:extLst>
      <p:ext uri="{BB962C8B-B14F-4D97-AF65-F5344CB8AC3E}">
        <p14:creationId xmlns:p14="http://schemas.microsoft.com/office/powerpoint/2010/main" val="277371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5C987-4294-C74F-9DD2-48671FF1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976" y="365126"/>
            <a:ext cx="10181823" cy="515152"/>
          </a:xfrm>
        </p:spPr>
        <p:txBody>
          <a:bodyPr>
            <a:normAutofit fontScale="90000"/>
          </a:bodyPr>
          <a:lstStyle/>
          <a:p>
            <a:r>
              <a:rPr lang="it-IT" dirty="0"/>
              <a:t>Gas 				   Petrolio  			        Carbone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E1D321-F0FE-FB4A-8408-BFF9B5A7B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1" y="923101"/>
            <a:ext cx="3887956" cy="5709517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21DCF432-DCB9-B046-98C6-EEF28F05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53" y="880278"/>
            <a:ext cx="3776493" cy="5752341"/>
          </a:xfrm>
          <a:prstGeom prst="rect">
            <a:avLst/>
          </a:prstGeo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B32EF1A7-74AA-A943-8BB7-133EED196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492" y="880277"/>
            <a:ext cx="3871011" cy="57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1ADCC-5F24-ED49-86B6-93AB8F99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8" y="365126"/>
            <a:ext cx="10529552" cy="1012914"/>
          </a:xfrm>
        </p:spPr>
        <p:txBody>
          <a:bodyPr/>
          <a:lstStyle/>
          <a:p>
            <a:r>
              <a:rPr lang="it-IT" dirty="0"/>
              <a:t>La dipendenza energetica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EA83EC-F3B1-5D4E-947E-FAAC5D168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41" y="1522305"/>
            <a:ext cx="7344490" cy="4533922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78E7CDB8-4192-B740-AFD5-98F74C1D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30" y="1944710"/>
            <a:ext cx="4564511" cy="3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5D862-EF5A-A644-8165-340ACB6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594C08D-0246-1F4B-A3C9-3E3B1AF8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07" y="605305"/>
            <a:ext cx="11344904" cy="5409128"/>
          </a:xfrm>
        </p:spPr>
      </p:pic>
    </p:spTree>
    <p:extLst>
      <p:ext uri="{BB962C8B-B14F-4D97-AF65-F5344CB8AC3E}">
        <p14:creationId xmlns:p14="http://schemas.microsoft.com/office/powerpoint/2010/main" val="256784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D4237-1A11-BD4D-961B-F8427E1B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A92F03-B883-814E-AD53-565B8662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9" y="875764"/>
            <a:ext cx="11163092" cy="5275340"/>
          </a:xfrm>
        </p:spPr>
      </p:pic>
    </p:spTree>
    <p:extLst>
      <p:ext uri="{BB962C8B-B14F-4D97-AF65-F5344CB8AC3E}">
        <p14:creationId xmlns:p14="http://schemas.microsoft.com/office/powerpoint/2010/main" val="46578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{3AAEA5FB-6210-BD4C-9C0E-30A1FC5D1463}tf10001121</Template>
  <TotalTime>3536</TotalTime>
  <Words>38</Words>
  <Application>Microsoft Macintosh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Citazione</vt:lpstr>
      <vt:lpstr>Geografia (LE006)   Corso di Studio  LE01 - DISCIPLINE STORICHE E FILOSOFICHE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Gas        Petrolio             Carbone</vt:lpstr>
      <vt:lpstr>La dipendenza energetica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51</cp:revision>
  <dcterms:created xsi:type="dcterms:W3CDTF">2022-03-01T08:25:09Z</dcterms:created>
  <dcterms:modified xsi:type="dcterms:W3CDTF">2022-04-19T08:28:14Z</dcterms:modified>
</cp:coreProperties>
</file>