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48" r:id="rId2"/>
    <p:sldId id="950" r:id="rId3"/>
    <p:sldId id="949" r:id="rId4"/>
    <p:sldId id="877" r:id="rId5"/>
    <p:sldId id="904" r:id="rId6"/>
    <p:sldId id="910" r:id="rId7"/>
    <p:sldId id="905" r:id="rId8"/>
    <p:sldId id="918" r:id="rId9"/>
    <p:sldId id="906" r:id="rId10"/>
    <p:sldId id="911" r:id="rId11"/>
    <p:sldId id="879" r:id="rId12"/>
    <p:sldId id="880" r:id="rId13"/>
    <p:sldId id="914" r:id="rId14"/>
    <p:sldId id="915" r:id="rId15"/>
    <p:sldId id="944" r:id="rId16"/>
    <p:sldId id="946" r:id="rId17"/>
    <p:sldId id="947" r:id="rId18"/>
    <p:sldId id="937" r:id="rId19"/>
    <p:sldId id="939" r:id="rId20"/>
    <p:sldId id="943" r:id="rId21"/>
    <p:sldId id="940" r:id="rId22"/>
    <p:sldId id="941" r:id="rId23"/>
    <p:sldId id="942" r:id="rId24"/>
    <p:sldId id="948" r:id="rId25"/>
    <p:sldId id="270" r:id="rId26"/>
    <p:sldId id="951" r:id="rId27"/>
    <p:sldId id="524" r:id="rId28"/>
    <p:sldId id="525" r:id="rId29"/>
    <p:sldId id="536" r:id="rId30"/>
    <p:sldId id="444" r:id="rId31"/>
    <p:sldId id="449" r:id="rId32"/>
    <p:sldId id="454" r:id="rId33"/>
    <p:sldId id="452" r:id="rId34"/>
    <p:sldId id="459" r:id="rId35"/>
    <p:sldId id="461" r:id="rId36"/>
    <p:sldId id="539" r:id="rId37"/>
    <p:sldId id="464" r:id="rId38"/>
    <p:sldId id="541" r:id="rId39"/>
    <p:sldId id="542" r:id="rId40"/>
    <p:sldId id="543" r:id="rId41"/>
    <p:sldId id="472" r:id="rId42"/>
    <p:sldId id="544" r:id="rId43"/>
    <p:sldId id="545" r:id="rId44"/>
    <p:sldId id="476" r:id="rId45"/>
    <p:sldId id="547" r:id="rId46"/>
    <p:sldId id="93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51A55-41F5-4135-974B-FDA64CFB2F9A}" v="83" dt="2022-04-19T20:36:5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6001" autoAdjust="0"/>
  </p:normalViewPr>
  <p:slideViewPr>
    <p:cSldViewPr snapToGrid="0">
      <p:cViewPr varScale="1">
        <p:scale>
          <a:sx n="72" d="100"/>
          <a:sy n="72" d="100"/>
        </p:scale>
        <p:origin x="13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0AED24D3-4C4D-49A3-B930-A4353E4E9340}"/>
    <pc:docChg chg="undo custSel addSld delSld modSld sldOrd">
      <pc:chgData name="Alberto Tommasini" userId="4ed976f799c97d5d" providerId="LiveId" clId="{0AED24D3-4C4D-49A3-B930-A4353E4E9340}" dt="2022-04-09T18:32:24.983" v="4571" actId="47"/>
      <pc:docMkLst>
        <pc:docMk/>
      </pc:docMkLst>
      <pc:sldChg chg="del">
        <pc:chgData name="Alberto Tommasini" userId="4ed976f799c97d5d" providerId="LiveId" clId="{0AED24D3-4C4D-49A3-B930-A4353E4E9340}" dt="2022-04-07T23:35:54.875" v="2416" actId="47"/>
        <pc:sldMkLst>
          <pc:docMk/>
          <pc:sldMk cId="3918477668" sldId="256"/>
        </pc:sldMkLst>
      </pc:sldChg>
      <pc:sldChg chg="add del">
        <pc:chgData name="Alberto Tommasini" userId="4ed976f799c97d5d" providerId="LiveId" clId="{0AED24D3-4C4D-49A3-B930-A4353E4E9340}" dt="2022-04-07T23:36:07.738" v="2429" actId="47"/>
        <pc:sldMkLst>
          <pc:docMk/>
          <pc:sldMk cId="1954703904" sldId="257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081422257" sldId="257"/>
        </pc:sldMkLst>
        <pc:spChg chg="add mod">
          <ac:chgData name="Alberto Tommasini" userId="4ed976f799c97d5d" providerId="LiveId" clId="{0AED24D3-4C4D-49A3-B930-A4353E4E9340}" dt="2022-04-07T18:32:48.126" v="129" actId="20577"/>
          <ac:spMkLst>
            <pc:docMk/>
            <pc:sldMk cId="3081422257" sldId="257"/>
            <ac:spMk id="4" creationId="{35F7B80E-FEF6-4B8F-9152-131DFE0F87FB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596898169" sldId="258"/>
        </pc:sldMkLst>
      </pc:sldChg>
      <pc:sldChg chg="del">
        <pc:chgData name="Alberto Tommasini" userId="4ed976f799c97d5d" providerId="LiveId" clId="{0AED24D3-4C4D-49A3-B930-A4353E4E9340}" dt="2022-04-07T22:41:59.036" v="2406" actId="2696"/>
        <pc:sldMkLst>
          <pc:docMk/>
          <pc:sldMk cId="3210967118" sldId="258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59899746" sldId="259"/>
        </pc:sldMkLst>
        <pc:spChg chg="add mod">
          <ac:chgData name="Alberto Tommasini" userId="4ed976f799c97d5d" providerId="LiveId" clId="{0AED24D3-4C4D-49A3-B930-A4353E4E9340}" dt="2022-04-07T18:34:32.750" v="144" actId="20577"/>
          <ac:spMkLst>
            <pc:docMk/>
            <pc:sldMk cId="59899746" sldId="259"/>
            <ac:spMk id="4" creationId="{265B59C8-2E82-4119-AE4F-7C1F4053889E}"/>
          </ac:spMkLst>
        </pc:spChg>
        <pc:picChg chg="add">
          <ac:chgData name="Alberto Tommasini" userId="4ed976f799c97d5d" providerId="LiveId" clId="{0AED24D3-4C4D-49A3-B930-A4353E4E9340}" dt="2022-04-07T18:34:19.082" v="130" actId="22"/>
          <ac:picMkLst>
            <pc:docMk/>
            <pc:sldMk cId="59899746" sldId="259"/>
            <ac:picMk id="3" creationId="{057BEAEB-5366-4AE9-97D7-9F27A920098F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539385380" sldId="259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2008481140" sldId="260"/>
        </pc:sldMkLst>
        <pc:spChg chg="add mod">
          <ac:chgData name="Alberto Tommasini" userId="4ed976f799c97d5d" providerId="LiveId" clId="{0AED24D3-4C4D-49A3-B930-A4353E4E9340}" dt="2022-04-07T19:42:46.227" v="595" actId="20577"/>
          <ac:spMkLst>
            <pc:docMk/>
            <pc:sldMk cId="2008481140" sldId="260"/>
            <ac:spMk id="2" creationId="{3118A6FC-EC62-4DF9-A3FE-C591C07417CD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4008029895" sldId="260"/>
        </pc:sldMkLst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3831290007" sldId="261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893811879" sldId="261"/>
        </pc:sldMkLst>
        <pc:spChg chg="add mod">
          <ac:chgData name="Alberto Tommasini" userId="4ed976f799c97d5d" providerId="LiveId" clId="{0AED24D3-4C4D-49A3-B930-A4353E4E9340}" dt="2022-04-07T19:44:30.823" v="597"/>
          <ac:spMkLst>
            <pc:docMk/>
            <pc:sldMk cId="3893811879" sldId="261"/>
            <ac:spMk id="2" creationId="{2386217B-33F1-46D4-B6DE-525C6D1EBFC6}"/>
          </ac:spMkLst>
        </pc:spChg>
      </pc:sldChg>
      <pc:sldChg chg="addSp del mod">
        <pc:chgData name="Alberto Tommasini" userId="4ed976f799c97d5d" providerId="LiveId" clId="{0AED24D3-4C4D-49A3-B930-A4353E4E9340}" dt="2022-04-07T22:41:59.036" v="2406" actId="2696"/>
        <pc:sldMkLst>
          <pc:docMk/>
          <pc:sldMk cId="122486753" sldId="262"/>
        </pc:sldMkLst>
        <pc:picChg chg="add">
          <ac:chgData name="Alberto Tommasini" userId="4ed976f799c97d5d" providerId="LiveId" clId="{0AED24D3-4C4D-49A3-B930-A4353E4E9340}" dt="2022-04-07T19:46:18.922" v="598" actId="22"/>
          <ac:picMkLst>
            <pc:docMk/>
            <pc:sldMk cId="122486753" sldId="262"/>
            <ac:picMk id="3" creationId="{883209D4-F9AE-4A00-8A21-B0365178CEA7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194974539" sldId="262"/>
        </pc:sldMkLst>
      </pc:sldChg>
      <pc:sldChg chg="addSp modSp mod">
        <pc:chgData name="Alberto Tommasini" userId="4ed976f799c97d5d" providerId="LiveId" clId="{0AED24D3-4C4D-49A3-B930-A4353E4E9340}" dt="2022-04-07T19:55:21.893" v="804" actId="20577"/>
        <pc:sldMkLst>
          <pc:docMk/>
          <pc:sldMk cId="3178435905" sldId="263"/>
        </pc:sldMkLst>
        <pc:spChg chg="add mod">
          <ac:chgData name="Alberto Tommasini" userId="4ed976f799c97d5d" providerId="LiveId" clId="{0AED24D3-4C4D-49A3-B930-A4353E4E9340}" dt="2022-04-07T19:55:21.893" v="804" actId="20577"/>
          <ac:spMkLst>
            <pc:docMk/>
            <pc:sldMk cId="3178435905" sldId="263"/>
            <ac:spMk id="4" creationId="{EAECF1E9-FF58-40B9-B0F4-03BEB03B79E7}"/>
          </ac:spMkLst>
        </pc:spChg>
        <pc:picChg chg="add mod">
          <ac:chgData name="Alberto Tommasini" userId="4ed976f799c97d5d" providerId="LiveId" clId="{0AED24D3-4C4D-49A3-B930-A4353E4E9340}" dt="2022-04-07T19:54:36.866" v="783" actId="1076"/>
          <ac:picMkLst>
            <pc:docMk/>
            <pc:sldMk cId="3178435905" sldId="263"/>
            <ac:picMk id="3" creationId="{5F33EB89-A159-4659-9472-17452E40196E}"/>
          </ac:picMkLst>
        </pc:picChg>
      </pc:sldChg>
      <pc:sldChg chg="addSp delSp modSp mod">
        <pc:chgData name="Alberto Tommasini" userId="4ed976f799c97d5d" providerId="LiveId" clId="{0AED24D3-4C4D-49A3-B930-A4353E4E9340}" dt="2022-04-07T23:01:47.705" v="2413" actId="1076"/>
        <pc:sldMkLst>
          <pc:docMk/>
          <pc:sldMk cId="852562779" sldId="264"/>
        </pc:sldMkLst>
        <pc:spChg chg="add mod">
          <ac:chgData name="Alberto Tommasini" userId="4ed976f799c97d5d" providerId="LiveId" clId="{0AED24D3-4C4D-49A3-B930-A4353E4E9340}" dt="2022-04-07T19:53:19.029" v="760" actId="255"/>
          <ac:spMkLst>
            <pc:docMk/>
            <pc:sldMk cId="852562779" sldId="264"/>
            <ac:spMk id="4" creationId="{BF7DCD8E-BA2D-4B66-93B6-8D62FF0DF5BF}"/>
          </ac:spMkLst>
        </pc:spChg>
        <pc:spChg chg="add mod">
          <ac:chgData name="Alberto Tommasini" userId="4ed976f799c97d5d" providerId="LiveId" clId="{0AED24D3-4C4D-49A3-B930-A4353E4E9340}" dt="2022-04-07T23:01:47.705" v="2413" actId="1076"/>
          <ac:spMkLst>
            <pc:docMk/>
            <pc:sldMk cId="852562779" sldId="264"/>
            <ac:spMk id="5" creationId="{7F90EE16-B036-42B6-A564-084129F985DD}"/>
          </ac:spMkLst>
        </pc:spChg>
        <pc:spChg chg="add mod">
          <ac:chgData name="Alberto Tommasini" userId="4ed976f799c97d5d" providerId="LiveId" clId="{0AED24D3-4C4D-49A3-B930-A4353E4E9340}" dt="2022-04-07T23:01:44.298" v="2412" actId="1076"/>
          <ac:spMkLst>
            <pc:docMk/>
            <pc:sldMk cId="852562779" sldId="264"/>
            <ac:spMk id="6" creationId="{61D811B7-B2DF-4915-BD0E-2055E6605A91}"/>
          </ac:spMkLst>
        </pc:spChg>
        <pc:picChg chg="add del mod">
          <ac:chgData name="Alberto Tommasini" userId="4ed976f799c97d5d" providerId="LiveId" clId="{0AED24D3-4C4D-49A3-B930-A4353E4E9340}" dt="2022-04-07T23:01:30.761" v="2408" actId="478"/>
          <ac:picMkLst>
            <pc:docMk/>
            <pc:sldMk cId="852562779" sldId="264"/>
            <ac:picMk id="3" creationId="{D316D40E-22E2-43A5-BB71-326884467ED4}"/>
          </ac:picMkLst>
        </pc:picChg>
        <pc:picChg chg="add mod">
          <ac:chgData name="Alberto Tommasini" userId="4ed976f799c97d5d" providerId="LiveId" clId="{0AED24D3-4C4D-49A3-B930-A4353E4E9340}" dt="2022-04-07T23:01:41.455" v="2411" actId="14100"/>
          <ac:picMkLst>
            <pc:docMk/>
            <pc:sldMk cId="852562779" sldId="264"/>
            <ac:picMk id="8" creationId="{01248C60-5D44-4370-861F-9665BE3576BD}"/>
          </ac:picMkLst>
        </pc:picChg>
      </pc:sldChg>
      <pc:sldChg chg="addSp delSp modSp mod modNotesTx">
        <pc:chgData name="Alberto Tommasini" userId="4ed976f799c97d5d" providerId="LiveId" clId="{0AED24D3-4C4D-49A3-B930-A4353E4E9340}" dt="2022-04-07T20:32:30.419" v="1031" actId="255"/>
        <pc:sldMkLst>
          <pc:docMk/>
          <pc:sldMk cId="1898319166" sldId="265"/>
        </pc:sldMkLst>
        <pc:spChg chg="add mod">
          <ac:chgData name="Alberto Tommasini" userId="4ed976f799c97d5d" providerId="LiveId" clId="{0AED24D3-4C4D-49A3-B930-A4353E4E9340}" dt="2022-04-07T19:56:18.415" v="817" actId="113"/>
          <ac:spMkLst>
            <pc:docMk/>
            <pc:sldMk cId="1898319166" sldId="265"/>
            <ac:spMk id="2" creationId="{1E0D1EC8-ABF3-41A0-866A-D6D19380B37B}"/>
          </ac:spMkLst>
        </pc:spChg>
        <pc:spChg chg="add mod">
          <ac:chgData name="Alberto Tommasini" userId="4ed976f799c97d5d" providerId="LiveId" clId="{0AED24D3-4C4D-49A3-B930-A4353E4E9340}" dt="2022-04-07T20:28:51.309" v="950" actId="255"/>
          <ac:spMkLst>
            <pc:docMk/>
            <pc:sldMk cId="1898319166" sldId="265"/>
            <ac:spMk id="5" creationId="{46A56347-1385-4DB7-B8C4-907E492455CF}"/>
          </ac:spMkLst>
        </pc:spChg>
        <pc:spChg chg="add mod">
          <ac:chgData name="Alberto Tommasini" userId="4ed976f799c97d5d" providerId="LiveId" clId="{0AED24D3-4C4D-49A3-B930-A4353E4E9340}" dt="2022-04-07T19:59:47.875" v="845" actId="1076"/>
          <ac:spMkLst>
            <pc:docMk/>
            <pc:sldMk cId="1898319166" sldId="265"/>
            <ac:spMk id="9" creationId="{9BB7A54E-7476-4777-ABDB-E3F0B46AD70D}"/>
          </ac:spMkLst>
        </pc:spChg>
        <pc:spChg chg="add del mod">
          <ac:chgData name="Alberto Tommasini" userId="4ed976f799c97d5d" providerId="LiveId" clId="{0AED24D3-4C4D-49A3-B930-A4353E4E9340}" dt="2022-04-07T20:29:05.269" v="954" actId="478"/>
          <ac:spMkLst>
            <pc:docMk/>
            <pc:sldMk cId="1898319166" sldId="265"/>
            <ac:spMk id="12" creationId="{B4E2FA5C-7E82-4A45-B382-31198AF4A81E}"/>
          </ac:spMkLst>
        </pc:spChg>
        <pc:spChg chg="add mod">
          <ac:chgData name="Alberto Tommasini" userId="4ed976f799c97d5d" providerId="LiveId" clId="{0AED24D3-4C4D-49A3-B930-A4353E4E9340}" dt="2022-04-07T20:32:30.419" v="1031" actId="255"/>
          <ac:spMkLst>
            <pc:docMk/>
            <pc:sldMk cId="1898319166" sldId="265"/>
            <ac:spMk id="32" creationId="{D8A03C86-25DD-4276-A517-16874A5F5D05}"/>
          </ac:spMkLst>
        </pc:spChg>
        <pc:spChg chg="add del mod">
          <ac:chgData name="Alberto Tommasini" userId="4ed976f799c97d5d" providerId="LiveId" clId="{0AED24D3-4C4D-49A3-B930-A4353E4E9340}" dt="2022-04-07T20:31:51.571" v="961"/>
          <ac:spMkLst>
            <pc:docMk/>
            <pc:sldMk cId="1898319166" sldId="265"/>
            <ac:spMk id="33" creationId="{6E599231-C3DB-4971-8BCD-67CC17855A6E}"/>
          </ac:spMkLst>
        </pc:spChg>
        <pc:picChg chg="add mod">
          <ac:chgData name="Alberto Tommasini" userId="4ed976f799c97d5d" providerId="LiveId" clId="{0AED24D3-4C4D-49A3-B930-A4353E4E9340}" dt="2022-04-07T20:28:41.192" v="947" actId="1076"/>
          <ac:picMkLst>
            <pc:docMk/>
            <pc:sldMk cId="1898319166" sldId="265"/>
            <ac:picMk id="4" creationId="{85012D22-3D52-42A9-83A3-6BC766E3D10D}"/>
          </ac:picMkLst>
        </pc:picChg>
        <pc:picChg chg="add del mod">
          <ac:chgData name="Alberto Tommasini" userId="4ed976f799c97d5d" providerId="LiveId" clId="{0AED24D3-4C4D-49A3-B930-A4353E4E9340}" dt="2022-04-07T20:14:04.797" v="926" actId="478"/>
          <ac:picMkLst>
            <pc:docMk/>
            <pc:sldMk cId="1898319166" sldId="265"/>
            <ac:picMk id="14" creationId="{DCFA93B8-2028-41DB-B85A-9550167D9156}"/>
          </ac:picMkLst>
        </pc:picChg>
        <pc:picChg chg="add del mod">
          <ac:chgData name="Alberto Tommasini" userId="4ed976f799c97d5d" providerId="LiveId" clId="{0AED24D3-4C4D-49A3-B930-A4353E4E9340}" dt="2022-04-07T20:14:03.045" v="925" actId="478"/>
          <ac:picMkLst>
            <pc:docMk/>
            <pc:sldMk cId="1898319166" sldId="265"/>
            <ac:picMk id="16" creationId="{CEF55E7A-3A8B-4957-8E36-FAF98D690387}"/>
          </ac:picMkLst>
        </pc:picChg>
        <pc:picChg chg="add del mod">
          <ac:chgData name="Alberto Tommasini" userId="4ed976f799c97d5d" providerId="LiveId" clId="{0AED24D3-4C4D-49A3-B930-A4353E4E9340}" dt="2022-04-07T20:14:01.128" v="924" actId="478"/>
          <ac:picMkLst>
            <pc:docMk/>
            <pc:sldMk cId="1898319166" sldId="265"/>
            <ac:picMk id="18" creationId="{F38D4748-044D-4CC5-A96B-9E04E485657E}"/>
          </ac:picMkLst>
        </pc:picChg>
        <pc:picChg chg="add del mod">
          <ac:chgData name="Alberto Tommasini" userId="4ed976f799c97d5d" providerId="LiveId" clId="{0AED24D3-4C4D-49A3-B930-A4353E4E9340}" dt="2022-04-07T20:13:21.558" v="918" actId="478"/>
          <ac:picMkLst>
            <pc:docMk/>
            <pc:sldMk cId="1898319166" sldId="265"/>
            <ac:picMk id="20" creationId="{310D21AF-E98D-41A5-95F5-108E3F6319D2}"/>
          </ac:picMkLst>
        </pc:picChg>
        <pc:picChg chg="add del mod">
          <ac:chgData name="Alberto Tommasini" userId="4ed976f799c97d5d" providerId="LiveId" clId="{0AED24D3-4C4D-49A3-B930-A4353E4E9340}" dt="2022-04-07T20:13:59.281" v="923" actId="478"/>
          <ac:picMkLst>
            <pc:docMk/>
            <pc:sldMk cId="1898319166" sldId="265"/>
            <ac:picMk id="22" creationId="{8F184CEF-D1AE-471F-BDB8-4999A0E4AC1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4" creationId="{6E645BB7-B03E-4FDD-9395-B913620FAB5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6" creationId="{80EB40D8-D402-4253-8A2A-2DCF30E67B39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8" creationId="{22B05167-FCC8-4F38-B5EF-AC955D8A0D78}"/>
          </ac:picMkLst>
        </pc:picChg>
        <pc:picChg chg="add mod">
          <ac:chgData name="Alberto Tommasini" userId="4ed976f799c97d5d" providerId="LiveId" clId="{0AED24D3-4C4D-49A3-B930-A4353E4E9340}" dt="2022-04-07T20:29:12.030" v="955" actId="1076"/>
          <ac:picMkLst>
            <pc:docMk/>
            <pc:sldMk cId="1898319166" sldId="265"/>
            <ac:picMk id="30" creationId="{B4C76D56-EB09-4CF4-836B-B498717CFC53}"/>
          </ac:picMkLst>
        </pc:picChg>
        <pc:picChg chg="add mod">
          <ac:chgData name="Alberto Tommasini" userId="4ed976f799c97d5d" providerId="LiveId" clId="{0AED24D3-4C4D-49A3-B930-A4353E4E9340}" dt="2022-04-07T20:28:35.576" v="946" actId="1076"/>
          <ac:picMkLst>
            <pc:docMk/>
            <pc:sldMk cId="1898319166" sldId="265"/>
            <ac:picMk id="1026" creationId="{1987D0FD-8830-4814-A65C-12C4228A33CC}"/>
          </ac:picMkLst>
        </pc:picChg>
        <pc:cxnChg chg="add mod">
          <ac:chgData name="Alberto Tommasini" userId="4ed976f799c97d5d" providerId="LiveId" clId="{0AED24D3-4C4D-49A3-B930-A4353E4E9340}" dt="2022-04-07T19:59:59.448" v="849" actId="14100"/>
          <ac:cxnSpMkLst>
            <pc:docMk/>
            <pc:sldMk cId="1898319166" sldId="265"/>
            <ac:cxnSpMk id="7" creationId="{492271F5-68F2-402B-BCA3-70217DA78DFA}"/>
          </ac:cxnSpMkLst>
        </pc:cxnChg>
      </pc:sldChg>
      <pc:sldChg chg="addSp modSp mod">
        <pc:chgData name="Alberto Tommasini" userId="4ed976f799c97d5d" providerId="LiveId" clId="{0AED24D3-4C4D-49A3-B930-A4353E4E9340}" dt="2022-04-07T21:14:17.286" v="1514" actId="20577"/>
        <pc:sldMkLst>
          <pc:docMk/>
          <pc:sldMk cId="159013884" sldId="266"/>
        </pc:sldMkLst>
        <pc:spChg chg="add mod">
          <ac:chgData name="Alberto Tommasini" userId="4ed976f799c97d5d" providerId="LiveId" clId="{0AED24D3-4C4D-49A3-B930-A4353E4E9340}" dt="2022-04-07T21:14:17.286" v="1514" actId="20577"/>
          <ac:spMkLst>
            <pc:docMk/>
            <pc:sldMk cId="159013884" sldId="266"/>
            <ac:spMk id="3" creationId="{C254482A-CF26-4594-8768-F536F697C720}"/>
          </ac:spMkLst>
        </pc:spChg>
        <pc:spChg chg="add mod">
          <ac:chgData name="Alberto Tommasini" userId="4ed976f799c97d5d" providerId="LiveId" clId="{0AED24D3-4C4D-49A3-B930-A4353E4E9340}" dt="2022-04-07T20:40:22.420" v="1038" actId="20577"/>
          <ac:spMkLst>
            <pc:docMk/>
            <pc:sldMk cId="159013884" sldId="266"/>
            <ac:spMk id="4" creationId="{03EE4DD2-E8C2-4978-86B1-78F6BE9B3C04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7" creationId="{0EE0C729-F671-4525-9BF7-31F1BD3D299B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0" creationId="{767ADE5C-93E4-47A6-9EAB-BA9219E8B712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1" creationId="{EFCF2CA4-486E-46FB-AD2C-89B67564205B}"/>
          </ac:spMkLst>
        </pc:sp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6" creationId="{59E946C7-C5A8-47A8-8F53-414BEAF4F816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0" creationId="{477FD907-F1EC-42F6-A500-127DBF025F43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2" creationId="{B9130E54-EB54-4D9F-A98A-3E5952A6D274}"/>
          </ac:picMkLst>
        </pc:picChg>
      </pc:sldChg>
      <pc:sldChg chg="addSp modSp mod">
        <pc:chgData name="Alberto Tommasini" userId="4ed976f799c97d5d" providerId="LiveId" clId="{0AED24D3-4C4D-49A3-B930-A4353E4E9340}" dt="2022-04-07T21:20:59.136" v="1592" actId="20577"/>
        <pc:sldMkLst>
          <pc:docMk/>
          <pc:sldMk cId="2866143701" sldId="267"/>
        </pc:sldMkLst>
        <pc:spChg chg="add mod">
          <ac:chgData name="Alberto Tommasini" userId="4ed976f799c97d5d" providerId="LiveId" clId="{0AED24D3-4C4D-49A3-B930-A4353E4E9340}" dt="2022-04-07T21:12:06.406" v="1481" actId="20577"/>
          <ac:spMkLst>
            <pc:docMk/>
            <pc:sldMk cId="2866143701" sldId="267"/>
            <ac:spMk id="3" creationId="{2676BB37-70CD-4FAB-B284-8815D3D27A4F}"/>
          </ac:spMkLst>
        </pc:spChg>
        <pc:spChg chg="add mod">
          <ac:chgData name="Alberto Tommasini" userId="4ed976f799c97d5d" providerId="LiveId" clId="{0AED24D3-4C4D-49A3-B930-A4353E4E9340}" dt="2022-04-07T21:10:56.727" v="1462" actId="1076"/>
          <ac:spMkLst>
            <pc:docMk/>
            <pc:sldMk cId="2866143701" sldId="267"/>
            <ac:spMk id="4" creationId="{D3B19DD8-AB5F-4E39-A70C-ACF9EB220174}"/>
          </ac:spMkLst>
        </pc:spChg>
        <pc:spChg chg="add mod">
          <ac:chgData name="Alberto Tommasini" userId="4ed976f799c97d5d" providerId="LiveId" clId="{0AED24D3-4C4D-49A3-B930-A4353E4E9340}" dt="2022-04-07T21:10:52.900" v="1461" actId="1076"/>
          <ac:spMkLst>
            <pc:docMk/>
            <pc:sldMk cId="2866143701" sldId="267"/>
            <ac:spMk id="7" creationId="{0774889A-84A0-453B-8D01-308BBD14EA49}"/>
          </ac:spMkLst>
        </pc:spChg>
        <pc:spChg chg="add mod">
          <ac:chgData name="Alberto Tommasini" userId="4ed976f799c97d5d" providerId="LiveId" clId="{0AED24D3-4C4D-49A3-B930-A4353E4E9340}" dt="2022-04-07T21:20:59.136" v="1592" actId="20577"/>
          <ac:spMkLst>
            <pc:docMk/>
            <pc:sldMk cId="2866143701" sldId="267"/>
            <ac:spMk id="10" creationId="{EE878E09-026E-45F5-BF92-CCA21B72EF92}"/>
          </ac:spMkLst>
        </pc:spChg>
        <pc:picChg chg="add mod">
          <ac:chgData name="Alberto Tommasini" userId="4ed976f799c97d5d" providerId="LiveId" clId="{0AED24D3-4C4D-49A3-B930-A4353E4E9340}" dt="2022-04-07T21:20:23.329" v="1518" actId="1076"/>
          <ac:picMkLst>
            <pc:docMk/>
            <pc:sldMk cId="2866143701" sldId="267"/>
            <ac:picMk id="6" creationId="{41BFDAF5-BDDF-4976-A28A-FB9CF3A7AB9B}"/>
          </ac:picMkLst>
        </pc:picChg>
        <pc:picChg chg="add mod">
          <ac:chgData name="Alberto Tommasini" userId="4ed976f799c97d5d" providerId="LiveId" clId="{0AED24D3-4C4D-49A3-B930-A4353E4E9340}" dt="2022-04-07T21:09:03.033" v="1425" actId="1076"/>
          <ac:picMkLst>
            <pc:docMk/>
            <pc:sldMk cId="2866143701" sldId="267"/>
            <ac:picMk id="3074" creationId="{A242B0B5-3926-4DEB-8977-6E10B834A433}"/>
          </ac:picMkLst>
        </pc:picChg>
        <pc:picChg chg="add mod">
          <ac:chgData name="Alberto Tommasini" userId="4ed976f799c97d5d" providerId="LiveId" clId="{0AED24D3-4C4D-49A3-B930-A4353E4E9340}" dt="2022-04-07T21:10:30.683" v="1437" actId="14100"/>
          <ac:picMkLst>
            <pc:docMk/>
            <pc:sldMk cId="2866143701" sldId="267"/>
            <ac:picMk id="3076" creationId="{694401B9-0426-495C-AB4D-796838F44941}"/>
          </ac:picMkLst>
        </pc:picChg>
      </pc:sldChg>
      <pc:sldChg chg="addSp modSp mod">
        <pc:chgData name="Alberto Tommasini" userId="4ed976f799c97d5d" providerId="LiveId" clId="{0AED24D3-4C4D-49A3-B930-A4353E4E9340}" dt="2022-04-07T21:30:26.255" v="2056" actId="20577"/>
        <pc:sldMkLst>
          <pc:docMk/>
          <pc:sldMk cId="4076890204" sldId="268"/>
        </pc:sldMkLst>
        <pc:spChg chg="add mod">
          <ac:chgData name="Alberto Tommasini" userId="4ed976f799c97d5d" providerId="LiveId" clId="{0AED24D3-4C4D-49A3-B930-A4353E4E9340}" dt="2022-04-07T21:21:37.441" v="1599" actId="20577"/>
          <ac:spMkLst>
            <pc:docMk/>
            <pc:sldMk cId="4076890204" sldId="268"/>
            <ac:spMk id="2" creationId="{986CF67B-CF32-4AFA-AFEF-D9476FF16660}"/>
          </ac:spMkLst>
        </pc:spChg>
        <pc:spChg chg="add mod">
          <ac:chgData name="Alberto Tommasini" userId="4ed976f799c97d5d" providerId="LiveId" clId="{0AED24D3-4C4D-49A3-B930-A4353E4E9340}" dt="2022-04-07T21:23:34.895" v="1648" actId="255"/>
          <ac:spMkLst>
            <pc:docMk/>
            <pc:sldMk cId="4076890204" sldId="268"/>
            <ac:spMk id="4" creationId="{A0C4CBA6-BED3-4215-A0B6-A14F12FF5DDB}"/>
          </ac:spMkLst>
        </pc:spChg>
        <pc:spChg chg="add mod">
          <ac:chgData name="Alberto Tommasini" userId="4ed976f799c97d5d" providerId="LiveId" clId="{0AED24D3-4C4D-49A3-B930-A4353E4E9340}" dt="2022-04-07T21:30:26.255" v="2056" actId="20577"/>
          <ac:spMkLst>
            <pc:docMk/>
            <pc:sldMk cId="4076890204" sldId="268"/>
            <ac:spMk id="5" creationId="{2ADA0DDD-5563-49B5-B835-7E0A0FA9DF2F}"/>
          </ac:spMkLst>
        </pc:spChg>
      </pc:sldChg>
      <pc:sldChg chg="addSp modSp mod">
        <pc:chgData name="Alberto Tommasini" userId="4ed976f799c97d5d" providerId="LiveId" clId="{0AED24D3-4C4D-49A3-B930-A4353E4E9340}" dt="2022-04-07T22:17:01.098" v="2405" actId="1076"/>
        <pc:sldMkLst>
          <pc:docMk/>
          <pc:sldMk cId="1696368529" sldId="269"/>
        </pc:sldMkLst>
        <pc:spChg chg="add mod">
          <ac:chgData name="Alberto Tommasini" userId="4ed976f799c97d5d" providerId="LiveId" clId="{0AED24D3-4C4D-49A3-B930-A4353E4E9340}" dt="2022-04-07T21:31:00.783" v="2066" actId="20577"/>
          <ac:spMkLst>
            <pc:docMk/>
            <pc:sldMk cId="1696368529" sldId="269"/>
            <ac:spMk id="2" creationId="{FF915607-B025-43C4-AA35-FD63CB5559BB}"/>
          </ac:spMkLst>
        </pc:spChg>
        <pc:spChg chg="add mod">
          <ac:chgData name="Alberto Tommasini" userId="4ed976f799c97d5d" providerId="LiveId" clId="{0AED24D3-4C4D-49A3-B930-A4353E4E9340}" dt="2022-04-07T22:16:53.997" v="2403" actId="255"/>
          <ac:spMkLst>
            <pc:docMk/>
            <pc:sldMk cId="1696368529" sldId="269"/>
            <ac:spMk id="3" creationId="{D887C6DC-FEFD-420E-8D70-6C69C255F239}"/>
          </ac:spMkLst>
        </pc:spChg>
        <pc:spChg chg="add mod">
          <ac:chgData name="Alberto Tommasini" userId="4ed976f799c97d5d" providerId="LiveId" clId="{0AED24D3-4C4D-49A3-B930-A4353E4E9340}" dt="2022-04-07T22:16:59.111" v="2404" actId="1076"/>
          <ac:spMkLst>
            <pc:docMk/>
            <pc:sldMk cId="1696368529" sldId="269"/>
            <ac:spMk id="4" creationId="{EF4EB855-FB25-4D96-A534-8849131FE2AA}"/>
          </ac:spMkLst>
        </pc:spChg>
        <pc:picChg chg="add mod">
          <ac:chgData name="Alberto Tommasini" userId="4ed976f799c97d5d" providerId="LiveId" clId="{0AED24D3-4C4D-49A3-B930-A4353E4E9340}" dt="2022-04-07T22:17:01.098" v="2405" actId="1076"/>
          <ac:picMkLst>
            <pc:docMk/>
            <pc:sldMk cId="1696368529" sldId="269"/>
            <ac:picMk id="6" creationId="{9A102D97-5CD9-4CDA-AF3E-70E72F1E8A08}"/>
          </ac:picMkLst>
        </pc:picChg>
      </pc:sldChg>
      <pc:sldChg chg="del">
        <pc:chgData name="Alberto Tommasini" userId="4ed976f799c97d5d" providerId="LiveId" clId="{0AED24D3-4C4D-49A3-B930-A4353E4E9340}" dt="2022-04-08T06:46:45.417" v="3232" actId="47"/>
        <pc:sldMkLst>
          <pc:docMk/>
          <pc:sldMk cId="1147537853" sldId="271"/>
        </pc:sldMkLst>
      </pc:sldChg>
      <pc:sldChg chg="add del">
        <pc:chgData name="Alberto Tommasini" userId="4ed976f799c97d5d" providerId="LiveId" clId="{0AED24D3-4C4D-49A3-B930-A4353E4E9340}" dt="2022-04-07T23:36:17.875" v="2434" actId="47"/>
        <pc:sldMkLst>
          <pc:docMk/>
          <pc:sldMk cId="2830228411" sldId="272"/>
        </pc:sldMkLst>
      </pc:sldChg>
      <pc:sldChg chg="del">
        <pc:chgData name="Alberto Tommasini" userId="4ed976f799c97d5d" providerId="LiveId" clId="{0AED24D3-4C4D-49A3-B930-A4353E4E9340}" dt="2022-04-07T23:36:18.554" v="2435" actId="47"/>
        <pc:sldMkLst>
          <pc:docMk/>
          <pc:sldMk cId="4056856213" sldId="273"/>
        </pc:sldMkLst>
      </pc:sldChg>
      <pc:sldChg chg="del">
        <pc:chgData name="Alberto Tommasini" userId="4ed976f799c97d5d" providerId="LiveId" clId="{0AED24D3-4C4D-49A3-B930-A4353E4E9340}" dt="2022-04-07T23:36:19.117" v="2436" actId="47"/>
        <pc:sldMkLst>
          <pc:docMk/>
          <pc:sldMk cId="3663234717" sldId="274"/>
        </pc:sldMkLst>
      </pc:sldChg>
      <pc:sldChg chg="del">
        <pc:chgData name="Alberto Tommasini" userId="4ed976f799c97d5d" providerId="LiveId" clId="{0AED24D3-4C4D-49A3-B930-A4353E4E9340}" dt="2022-04-07T23:36:19.639" v="2437" actId="47"/>
        <pc:sldMkLst>
          <pc:docMk/>
          <pc:sldMk cId="3233424445" sldId="275"/>
        </pc:sldMkLst>
      </pc:sldChg>
      <pc:sldChg chg="del">
        <pc:chgData name="Alberto Tommasini" userId="4ed976f799c97d5d" providerId="LiveId" clId="{0AED24D3-4C4D-49A3-B930-A4353E4E9340}" dt="2022-04-07T23:36:03.898" v="2417" actId="47"/>
        <pc:sldMkLst>
          <pc:docMk/>
          <pc:sldMk cId="1508094529" sldId="276"/>
        </pc:sldMkLst>
      </pc:sldChg>
      <pc:sldChg chg="del">
        <pc:chgData name="Alberto Tommasini" userId="4ed976f799c97d5d" providerId="LiveId" clId="{0AED24D3-4C4D-49A3-B930-A4353E4E9340}" dt="2022-04-07T23:36:04.062" v="2418" actId="47"/>
        <pc:sldMkLst>
          <pc:docMk/>
          <pc:sldMk cId="1415113883" sldId="277"/>
        </pc:sldMkLst>
      </pc:sldChg>
      <pc:sldChg chg="del">
        <pc:chgData name="Alberto Tommasini" userId="4ed976f799c97d5d" providerId="LiveId" clId="{0AED24D3-4C4D-49A3-B930-A4353E4E9340}" dt="2022-04-07T23:36:04.217" v="2419" actId="47"/>
        <pc:sldMkLst>
          <pc:docMk/>
          <pc:sldMk cId="59945217" sldId="278"/>
        </pc:sldMkLst>
      </pc:sldChg>
      <pc:sldChg chg="del">
        <pc:chgData name="Alberto Tommasini" userId="4ed976f799c97d5d" providerId="LiveId" clId="{0AED24D3-4C4D-49A3-B930-A4353E4E9340}" dt="2022-04-07T23:36:04.362" v="2420" actId="47"/>
        <pc:sldMkLst>
          <pc:docMk/>
          <pc:sldMk cId="2914204539" sldId="279"/>
        </pc:sldMkLst>
      </pc:sldChg>
      <pc:sldChg chg="del">
        <pc:chgData name="Alberto Tommasini" userId="4ed976f799c97d5d" providerId="LiveId" clId="{0AED24D3-4C4D-49A3-B930-A4353E4E9340}" dt="2022-04-07T23:36:04.519" v="2421" actId="47"/>
        <pc:sldMkLst>
          <pc:docMk/>
          <pc:sldMk cId="1257867822" sldId="280"/>
        </pc:sldMkLst>
      </pc:sldChg>
      <pc:sldChg chg="del">
        <pc:chgData name="Alberto Tommasini" userId="4ed976f799c97d5d" providerId="LiveId" clId="{0AED24D3-4C4D-49A3-B930-A4353E4E9340}" dt="2022-04-07T23:36:04.682" v="2422" actId="47"/>
        <pc:sldMkLst>
          <pc:docMk/>
          <pc:sldMk cId="857191179" sldId="281"/>
        </pc:sldMkLst>
      </pc:sldChg>
      <pc:sldChg chg="del">
        <pc:chgData name="Alberto Tommasini" userId="4ed976f799c97d5d" providerId="LiveId" clId="{0AED24D3-4C4D-49A3-B930-A4353E4E9340}" dt="2022-04-07T23:36:04.944" v="2423" actId="47"/>
        <pc:sldMkLst>
          <pc:docMk/>
          <pc:sldMk cId="3399323640" sldId="282"/>
        </pc:sldMkLst>
      </pc:sldChg>
      <pc:sldChg chg="del">
        <pc:chgData name="Alberto Tommasini" userId="4ed976f799c97d5d" providerId="LiveId" clId="{0AED24D3-4C4D-49A3-B930-A4353E4E9340}" dt="2022-04-07T23:36:05.127" v="2424" actId="47"/>
        <pc:sldMkLst>
          <pc:docMk/>
          <pc:sldMk cId="3624296525" sldId="283"/>
        </pc:sldMkLst>
      </pc:sldChg>
      <pc:sldChg chg="del">
        <pc:chgData name="Alberto Tommasini" userId="4ed976f799c97d5d" providerId="LiveId" clId="{0AED24D3-4C4D-49A3-B930-A4353E4E9340}" dt="2022-04-07T23:36:05.286" v="2425" actId="47"/>
        <pc:sldMkLst>
          <pc:docMk/>
          <pc:sldMk cId="2429341443" sldId="284"/>
        </pc:sldMkLst>
      </pc:sldChg>
      <pc:sldChg chg="del">
        <pc:chgData name="Alberto Tommasini" userId="4ed976f799c97d5d" providerId="LiveId" clId="{0AED24D3-4C4D-49A3-B930-A4353E4E9340}" dt="2022-04-07T23:36:05.726" v="2426" actId="47"/>
        <pc:sldMkLst>
          <pc:docMk/>
          <pc:sldMk cId="1609987267" sldId="285"/>
        </pc:sldMkLst>
      </pc:sldChg>
      <pc:sldChg chg="del">
        <pc:chgData name="Alberto Tommasini" userId="4ed976f799c97d5d" providerId="LiveId" clId="{0AED24D3-4C4D-49A3-B930-A4353E4E9340}" dt="2022-04-07T23:36:06.123" v="2427" actId="47"/>
        <pc:sldMkLst>
          <pc:docMk/>
          <pc:sldMk cId="4186349967" sldId="286"/>
        </pc:sldMkLst>
      </pc:sldChg>
      <pc:sldChg chg="del">
        <pc:chgData name="Alberto Tommasini" userId="4ed976f799c97d5d" providerId="LiveId" clId="{0AED24D3-4C4D-49A3-B930-A4353E4E9340}" dt="2022-04-07T23:36:06.308" v="2428" actId="47"/>
        <pc:sldMkLst>
          <pc:docMk/>
          <pc:sldMk cId="2200204807" sldId="287"/>
        </pc:sldMkLst>
      </pc:sldChg>
      <pc:sldChg chg="modSp add del">
        <pc:chgData name="Alberto Tommasini" userId="4ed976f799c97d5d" providerId="LiveId" clId="{0AED24D3-4C4D-49A3-B930-A4353E4E9340}" dt="2022-04-08T07:14:41.192" v="3703" actId="20577"/>
        <pc:sldMkLst>
          <pc:docMk/>
          <pc:sldMk cId="2472660381" sldId="444"/>
        </pc:sldMkLst>
        <pc:spChg chg="mod">
          <ac:chgData name="Alberto Tommasini" userId="4ed976f799c97d5d" providerId="LiveId" clId="{0AED24D3-4C4D-49A3-B930-A4353E4E9340}" dt="2022-04-08T06:55:09.752" v="3551" actId="2711"/>
          <ac:spMkLst>
            <pc:docMk/>
            <pc:sldMk cId="2472660381" sldId="444"/>
            <ac:spMk id="2" creationId="{6CEC46D3-E5A7-48E8-955F-D535D3B99A3F}"/>
          </ac:spMkLst>
        </pc:spChg>
        <pc:spChg chg="mod">
          <ac:chgData name="Alberto Tommasini" userId="4ed976f799c97d5d" providerId="LiveId" clId="{0AED24D3-4C4D-49A3-B930-A4353E4E9340}" dt="2022-04-08T07:14:41.192" v="3703" actId="20577"/>
          <ac:spMkLst>
            <pc:docMk/>
            <pc:sldMk cId="2472660381" sldId="444"/>
            <ac:spMk id="3" creationId="{E59C7BD4-48A0-4C3B-AB65-A4F23E71A2E3}"/>
          </ac:spMkLst>
        </pc:spChg>
      </pc:sldChg>
      <pc:sldChg chg="modSp add mod">
        <pc:chgData name="Alberto Tommasini" userId="4ed976f799c97d5d" providerId="LiveId" clId="{0AED24D3-4C4D-49A3-B930-A4353E4E9340}" dt="2022-04-08T06:55:55.671" v="3558" actId="207"/>
        <pc:sldMkLst>
          <pc:docMk/>
          <pc:sldMk cId="3940658628" sldId="445"/>
        </pc:sldMkLst>
        <pc:spChg chg="mod">
          <ac:chgData name="Alberto Tommasini" userId="4ed976f799c97d5d" providerId="LiveId" clId="{0AED24D3-4C4D-49A3-B930-A4353E4E9340}" dt="2022-04-08T06:55:41.562" v="3555" actId="113"/>
          <ac:spMkLst>
            <pc:docMk/>
            <pc:sldMk cId="3940658628" sldId="445"/>
            <ac:spMk id="2" creationId="{D95E42F3-4BCA-46C2-BB96-6D2F75F6DF39}"/>
          </ac:spMkLst>
        </pc:spChg>
        <pc:spChg chg="mod">
          <ac:chgData name="Alberto Tommasini" userId="4ed976f799c97d5d" providerId="LiveId" clId="{0AED24D3-4C4D-49A3-B930-A4353E4E9340}" dt="2022-04-08T06:55:55.671" v="3558" actId="207"/>
          <ac:spMkLst>
            <pc:docMk/>
            <pc:sldMk cId="3940658628" sldId="445"/>
            <ac:spMk id="3" creationId="{F35D8B5F-D79A-4821-BA83-C773D3CECBCB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46"/>
        </pc:sldMkLst>
      </pc:sldChg>
      <pc:sldChg chg="add del">
        <pc:chgData name="Alberto Tommasini" userId="4ed976f799c97d5d" providerId="LiveId" clId="{0AED24D3-4C4D-49A3-B930-A4353E4E9340}" dt="2022-04-08T06:56:06.425" v="3559" actId="47"/>
        <pc:sldMkLst>
          <pc:docMk/>
          <pc:sldMk cId="537509140" sldId="446"/>
        </pc:sldMkLst>
      </pc:sldChg>
      <pc:sldChg chg="modSp add mod">
        <pc:chgData name="Alberto Tommasini" userId="4ed976f799c97d5d" providerId="LiveId" clId="{0AED24D3-4C4D-49A3-B930-A4353E4E9340}" dt="2022-04-08T06:59:13.326" v="3585" actId="1076"/>
        <pc:sldMkLst>
          <pc:docMk/>
          <pc:sldMk cId="134664245" sldId="447"/>
        </pc:sldMkLst>
        <pc:spChg chg="mod">
          <ac:chgData name="Alberto Tommasini" userId="4ed976f799c97d5d" providerId="LiveId" clId="{0AED24D3-4C4D-49A3-B930-A4353E4E9340}" dt="2022-04-08T06:59:13.326" v="3585" actId="1076"/>
          <ac:spMkLst>
            <pc:docMk/>
            <pc:sldMk cId="134664245" sldId="447"/>
            <ac:spMk id="2" creationId="{12DC61D0-2BBA-44D2-8B64-304D4E2051B0}"/>
          </ac:spMkLst>
        </pc:spChg>
        <pc:spChg chg="mod">
          <ac:chgData name="Alberto Tommasini" userId="4ed976f799c97d5d" providerId="LiveId" clId="{0AED24D3-4C4D-49A3-B930-A4353E4E9340}" dt="2022-04-08T06:56:13.385" v="3560" actId="207"/>
          <ac:spMkLst>
            <pc:docMk/>
            <pc:sldMk cId="134664245" sldId="447"/>
            <ac:spMk id="3" creationId="{8D5C5BD0-CC49-4F45-AFA8-633ADE8AE18B}"/>
          </ac:spMkLst>
        </pc:spChg>
      </pc:sldChg>
      <pc:sldChg chg="add del">
        <pc:chgData name="Alberto Tommasini" userId="4ed976f799c97d5d" providerId="LiveId" clId="{0AED24D3-4C4D-49A3-B930-A4353E4E9340}" dt="2022-04-08T07:19:33.410" v="4038" actId="47"/>
        <pc:sldMkLst>
          <pc:docMk/>
          <pc:sldMk cId="3755339210" sldId="448"/>
        </pc:sldMkLst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2" creationId="{F7EFF581-CD1B-4DAE-A4C5-64008C0BF264}"/>
          </ac:spMkLst>
        </pc:spChg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3" creationId="{A24DA0BA-B735-400E-9015-7DA13A687AE2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57034487" sldId="449"/>
        </pc:sldMkLst>
        <pc:spChg chg="mod">
          <ac:chgData name="Alberto Tommasini" userId="4ed976f799c97d5d" providerId="LiveId" clId="{0AED24D3-4C4D-49A3-B930-A4353E4E9340}" dt="2022-04-08T07:00:01.160" v="3652" actId="20577"/>
          <ac:spMkLst>
            <pc:docMk/>
            <pc:sldMk cId="3157034487" sldId="449"/>
            <ac:spMk id="22535" creationId="{6DC17D7A-6DDF-481D-814B-50969092414A}"/>
          </ac:spMkLst>
        </pc:spChg>
        <pc:spChg chg="mod">
          <ac:chgData name="Alberto Tommasini" userId="4ed976f799c97d5d" providerId="LiveId" clId="{0AED24D3-4C4D-49A3-B930-A4353E4E9340}" dt="2022-04-08T06:59:44.800" v="3620" actId="20577"/>
          <ac:spMkLst>
            <pc:docMk/>
            <pc:sldMk cId="3157034487" sldId="449"/>
            <ac:spMk id="22536" creationId="{8745A0C3-CACA-4AC2-8E72-5017C30CEC62}"/>
          </ac:spMkLst>
        </pc:spChg>
      </pc:sldChg>
      <pc:sldChg chg="modSp add">
        <pc:chgData name="Alberto Tommasini" userId="4ed976f799c97d5d" providerId="LiveId" clId="{0AED24D3-4C4D-49A3-B930-A4353E4E9340}" dt="2022-04-08T07:00:30.362" v="3656" actId="207"/>
        <pc:sldMkLst>
          <pc:docMk/>
          <pc:sldMk cId="1140151296" sldId="450"/>
        </pc:sldMkLst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2" creationId="{2334F604-081C-4435-83C8-7567CC352724}"/>
          </ac:spMkLst>
        </pc:spChg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3" creationId="{37373E0D-9137-4D61-93AC-29DF2FC42C62}"/>
          </ac:spMkLst>
        </pc:spChg>
      </pc:sldChg>
      <pc:sldChg chg="add del">
        <pc:chgData name="Alberto Tommasini" userId="4ed976f799c97d5d" providerId="LiveId" clId="{0AED24D3-4C4D-49A3-B930-A4353E4E9340}" dt="2022-04-08T07:19:36.754" v="4039" actId="47"/>
        <pc:sldMkLst>
          <pc:docMk/>
          <pc:sldMk cId="3489968237" sldId="451"/>
        </pc:sldMkLst>
      </pc:sldChg>
      <pc:sldChg chg="addSp delSp modSp add del mod modAnim">
        <pc:chgData name="Alberto Tommasini" userId="4ed976f799c97d5d" providerId="LiveId" clId="{0AED24D3-4C4D-49A3-B930-A4353E4E9340}" dt="2022-04-08T07:21:58.504" v="4186" actId="478"/>
        <pc:sldMkLst>
          <pc:docMk/>
          <pc:sldMk cId="686495849" sldId="452"/>
        </pc:sldMkLst>
        <pc:spChg chg="add del mod">
          <ac:chgData name="Alberto Tommasini" userId="4ed976f799c97d5d" providerId="LiveId" clId="{0AED24D3-4C4D-49A3-B930-A4353E4E9340}" dt="2022-04-08T07:19:53.139" v="4041" actId="478"/>
          <ac:spMkLst>
            <pc:docMk/>
            <pc:sldMk cId="686495849" sldId="452"/>
            <ac:spMk id="3" creationId="{D3B19D95-E703-4C37-AC89-359CC8ED1D37}"/>
          </ac:spMkLst>
        </pc:spChg>
        <pc:spChg chg="del mod">
          <ac:chgData name="Alberto Tommasini" userId="4ed976f799c97d5d" providerId="LiveId" clId="{0AED24D3-4C4D-49A3-B930-A4353E4E9340}" dt="2022-04-08T07:21:58.504" v="4186" actId="478"/>
          <ac:spMkLst>
            <pc:docMk/>
            <pc:sldMk cId="686495849" sldId="452"/>
            <ac:spMk id="5" creationId="{53A2433B-8995-4B0B-A9F2-C9C4E6CB699A}"/>
          </ac:spMkLst>
        </pc:spChg>
        <pc:spChg chg="del">
          <ac:chgData name="Alberto Tommasini" userId="4ed976f799c97d5d" providerId="LiveId" clId="{0AED24D3-4C4D-49A3-B930-A4353E4E9340}" dt="2022-04-08T07:19:47.794" v="4040" actId="478"/>
          <ac:spMkLst>
            <pc:docMk/>
            <pc:sldMk cId="686495849" sldId="452"/>
            <ac:spMk id="18434" creationId="{E7C33094-0A73-474B-A69F-F3EA2995CB0C}"/>
          </ac:spMkLst>
        </pc:spChg>
        <pc:spChg chg="mod">
          <ac:chgData name="Alberto Tommasini" userId="4ed976f799c97d5d" providerId="LiveId" clId="{0AED24D3-4C4D-49A3-B930-A4353E4E9340}" dt="2022-04-08T07:21:24.807" v="4184" actId="20577"/>
          <ac:spMkLst>
            <pc:docMk/>
            <pc:sldMk cId="686495849" sldId="452"/>
            <ac:spMk id="18435" creationId="{7BAB078A-8834-4A88-AEEC-157CDF7F3A25}"/>
          </ac:spMkLst>
        </pc:spChg>
      </pc:sldChg>
      <pc:sldChg chg="modSp add del mod">
        <pc:chgData name="Alberto Tommasini" userId="4ed976f799c97d5d" providerId="LiveId" clId="{0AED24D3-4C4D-49A3-B930-A4353E4E9340}" dt="2022-04-08T07:19:10.758" v="4035" actId="14100"/>
        <pc:sldMkLst>
          <pc:docMk/>
          <pc:sldMk cId="2814753068" sldId="454"/>
        </pc:sldMkLst>
        <pc:spChg chg="mod">
          <ac:chgData name="Alberto Tommasini" userId="4ed976f799c97d5d" providerId="LiveId" clId="{0AED24D3-4C4D-49A3-B930-A4353E4E9340}" dt="2022-04-08T07:18:56.025" v="4032" actId="1076"/>
          <ac:spMkLst>
            <pc:docMk/>
            <pc:sldMk cId="2814753068" sldId="454"/>
            <ac:spMk id="2" creationId="{07528E18-4D32-440D-8EBB-2D703E8951C0}"/>
          </ac:spMkLst>
        </pc:spChg>
        <pc:spChg chg="mod">
          <ac:chgData name="Alberto Tommasini" userId="4ed976f799c97d5d" providerId="LiveId" clId="{0AED24D3-4C4D-49A3-B930-A4353E4E9340}" dt="2022-04-08T07:19:10.758" v="4035" actId="14100"/>
          <ac:spMkLst>
            <pc:docMk/>
            <pc:sldMk cId="2814753068" sldId="454"/>
            <ac:spMk id="3" creationId="{8EBFF699-1AF1-42F8-A511-7830CE61CE5D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55"/>
        </pc:sldMkLst>
      </pc:sldChg>
      <pc:sldChg chg="add del">
        <pc:chgData name="Alberto Tommasini" userId="4ed976f799c97d5d" providerId="LiveId" clId="{0AED24D3-4C4D-49A3-B930-A4353E4E9340}" dt="2022-04-08T07:00:49.644" v="3659" actId="47"/>
        <pc:sldMkLst>
          <pc:docMk/>
          <pc:sldMk cId="2364280117" sldId="45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853579110" sldId="457"/>
        </pc:sldMkLst>
        <pc:spChg chg="del">
          <ac:chgData name="Alberto Tommasini" userId="4ed976f799c97d5d" providerId="LiveId" clId="{0AED24D3-4C4D-49A3-B930-A4353E4E9340}" dt="2022-04-08T07:22:24.725" v="4187" actId="478"/>
          <ac:spMkLst>
            <pc:docMk/>
            <pc:sldMk cId="1853579110" sldId="457"/>
            <ac:spMk id="2" creationId="{D40B1D4E-1E8E-45A1-A690-17ACE8B7C2C4}"/>
          </ac:spMkLst>
        </pc:spChg>
        <pc:spChg chg="del">
          <ac:chgData name="Alberto Tommasini" userId="4ed976f799c97d5d" providerId="LiveId" clId="{0AED24D3-4C4D-49A3-B930-A4353E4E9340}" dt="2022-04-08T07:22:37.168" v="4189" actId="478"/>
          <ac:spMkLst>
            <pc:docMk/>
            <pc:sldMk cId="1853579110" sldId="457"/>
            <ac:spMk id="5" creationId="{E5966827-C23A-4BA9-9611-CBE0504B1FE2}"/>
          </ac:spMkLst>
        </pc:spChg>
        <pc:spChg chg="add del mod">
          <ac:chgData name="Alberto Tommasini" userId="4ed976f799c97d5d" providerId="LiveId" clId="{0AED24D3-4C4D-49A3-B930-A4353E4E9340}" dt="2022-04-08T07:22:29.047" v="4188" actId="478"/>
          <ac:spMkLst>
            <pc:docMk/>
            <pc:sldMk cId="1853579110" sldId="457"/>
            <ac:spMk id="7" creationId="{46CE69F4-DBC2-4100-95E2-3AE7BDF13F06}"/>
          </ac:spMkLst>
        </pc:spChg>
      </pc:sldChg>
      <pc:sldChg chg="add del">
        <pc:chgData name="Alberto Tommasini" userId="4ed976f799c97d5d" providerId="LiveId" clId="{0AED24D3-4C4D-49A3-B930-A4353E4E9340}" dt="2022-04-08T07:23:01.855" v="4191" actId="47"/>
        <pc:sldMkLst>
          <pc:docMk/>
          <pc:sldMk cId="1349595382" sldId="458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821947924" sldId="459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965160831" sldId="461"/>
        </pc:sldMkLst>
        <pc:spChg chg="add mod">
          <ac:chgData name="Alberto Tommasini" userId="4ed976f799c97d5d" providerId="LiveId" clId="{0AED24D3-4C4D-49A3-B930-A4353E4E9340}" dt="2022-04-08T07:24:22.112" v="4207" actId="113"/>
          <ac:spMkLst>
            <pc:docMk/>
            <pc:sldMk cId="2965160831" sldId="461"/>
            <ac:spMk id="2" creationId="{217AE3C2-3AF9-4E4C-8E40-4472CC92267B}"/>
          </ac:spMkLst>
        </pc:spChg>
        <pc:spChg chg="del">
          <ac:chgData name="Alberto Tommasini" userId="4ed976f799c97d5d" providerId="LiveId" clId="{0AED24D3-4C4D-49A3-B930-A4353E4E9340}" dt="2022-04-08T07:23:19.275" v="4192" actId="478"/>
          <ac:spMkLst>
            <pc:docMk/>
            <pc:sldMk cId="2965160831" sldId="461"/>
            <ac:spMk id="4" creationId="{F88D6A47-43E4-4DE1-8C9F-CB359A935811}"/>
          </ac:spMkLst>
        </pc:spChg>
        <pc:spChg chg="mod">
          <ac:chgData name="Alberto Tommasini" userId="4ed976f799c97d5d" providerId="LiveId" clId="{0AED24D3-4C4D-49A3-B930-A4353E4E9340}" dt="2022-04-08T07:23:31.833" v="4193" actId="207"/>
          <ac:spMkLst>
            <pc:docMk/>
            <pc:sldMk cId="2965160831" sldId="461"/>
            <ac:spMk id="6" creationId="{70F710B3-6549-472C-9208-6B3F05504942}"/>
          </ac:spMkLst>
        </pc:spChg>
      </pc:sldChg>
      <pc:sldChg chg="modSp add">
        <pc:chgData name="Alberto Tommasini" userId="4ed976f799c97d5d" providerId="LiveId" clId="{0AED24D3-4C4D-49A3-B930-A4353E4E9340}" dt="2022-04-08T07:03:40.941" v="3664" actId="207"/>
        <pc:sldMkLst>
          <pc:docMk/>
          <pc:sldMk cId="1247701365" sldId="462"/>
        </pc:sldMkLst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2" creationId="{28A11DE0-003C-4DFD-82EA-51AC2BEC499F}"/>
          </ac:spMkLst>
        </pc:spChg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3" creationId="{309D44B8-DA06-402B-A6DC-EDEFEAC74A04}"/>
          </ac:spMkLst>
        </pc:spChg>
      </pc:sldChg>
      <pc:sldChg chg="addSp modSp add del mod modAnim">
        <pc:chgData name="Alberto Tommasini" userId="4ed976f799c97d5d" providerId="LiveId" clId="{0AED24D3-4C4D-49A3-B930-A4353E4E9340}" dt="2022-04-08T07:37:10.086" v="4429" actId="14100"/>
        <pc:sldMkLst>
          <pc:docMk/>
          <pc:sldMk cId="3007631782" sldId="464"/>
        </pc:sldMkLst>
        <pc:spChg chg="mod">
          <ac:chgData name="Alberto Tommasini" userId="4ed976f799c97d5d" providerId="LiveId" clId="{0AED24D3-4C4D-49A3-B930-A4353E4E9340}" dt="2022-04-08T07:35:29.233" v="4383" actId="1076"/>
          <ac:spMkLst>
            <pc:docMk/>
            <pc:sldMk cId="3007631782" sldId="464"/>
            <ac:spMk id="2" creationId="{2F9BE2E7-1189-476A-928D-372D53B2D318}"/>
          </ac:spMkLst>
        </pc:spChg>
        <pc:spChg chg="add mod">
          <ac:chgData name="Alberto Tommasini" userId="4ed976f799c97d5d" providerId="LiveId" clId="{0AED24D3-4C4D-49A3-B930-A4353E4E9340}" dt="2022-04-08T07:36:35.102" v="4415" actId="1076"/>
          <ac:spMkLst>
            <pc:docMk/>
            <pc:sldMk cId="3007631782" sldId="464"/>
            <ac:spMk id="5" creationId="{C5EC16A4-55F8-4309-9AC9-469ECB0930DB}"/>
          </ac:spMkLst>
        </pc:spChg>
        <pc:spChg chg="mod">
          <ac:chgData name="Alberto Tommasini" userId="4ed976f799c97d5d" providerId="LiveId" clId="{0AED24D3-4C4D-49A3-B930-A4353E4E9340}" dt="2022-04-08T07:36:39.023" v="4416" actId="1076"/>
          <ac:spMkLst>
            <pc:docMk/>
            <pc:sldMk cId="3007631782" sldId="464"/>
            <ac:spMk id="6" creationId="{EB6B87BF-1247-436D-AE0C-CB6E3528A72E}"/>
          </ac:spMkLst>
        </pc:spChg>
        <pc:spChg chg="add mod">
          <ac:chgData name="Alberto Tommasini" userId="4ed976f799c97d5d" providerId="LiveId" clId="{0AED24D3-4C4D-49A3-B930-A4353E4E9340}" dt="2022-04-08T07:36:58.785" v="4417" actId="1076"/>
          <ac:spMkLst>
            <pc:docMk/>
            <pc:sldMk cId="3007631782" sldId="464"/>
            <ac:spMk id="7" creationId="{53695D0F-FBDE-407C-ADAB-82D75F8C108C}"/>
          </ac:spMkLst>
        </pc:spChg>
        <pc:spChg chg="add mod">
          <ac:chgData name="Alberto Tommasini" userId="4ed976f799c97d5d" providerId="LiveId" clId="{0AED24D3-4C4D-49A3-B930-A4353E4E9340}" dt="2022-04-08T07:36:12.855" v="4391" actId="1076"/>
          <ac:spMkLst>
            <pc:docMk/>
            <pc:sldMk cId="3007631782" sldId="464"/>
            <ac:spMk id="8" creationId="{36A2E0AC-DFB3-441B-B0C1-16169A08284C}"/>
          </ac:spMkLst>
        </pc:spChg>
        <pc:spChg chg="add mod">
          <ac:chgData name="Alberto Tommasini" userId="4ed976f799c97d5d" providerId="LiveId" clId="{0AED24D3-4C4D-49A3-B930-A4353E4E9340}" dt="2022-04-08T07:37:10.086" v="4429" actId="14100"/>
          <ac:spMkLst>
            <pc:docMk/>
            <pc:sldMk cId="3007631782" sldId="464"/>
            <ac:spMk id="9" creationId="{DE16819E-F06B-43C7-BE86-D6794FCFA534}"/>
          </ac:spMkLst>
        </pc:spChg>
        <pc:picChg chg="add mod">
          <ac:chgData name="Alberto Tommasini" userId="4ed976f799c97d5d" providerId="LiveId" clId="{0AED24D3-4C4D-49A3-B930-A4353E4E9340}" dt="2022-04-08T07:35:55.789" v="4389" actId="1076"/>
          <ac:picMkLst>
            <pc:docMk/>
            <pc:sldMk cId="3007631782" sldId="464"/>
            <ac:picMk id="4" creationId="{78D610AA-BA77-46E4-A099-0C17F9A49DCB}"/>
          </ac:picMkLst>
        </pc:picChg>
      </pc:sldChg>
      <pc:sldChg chg="add del">
        <pc:chgData name="Alberto Tommasini" userId="4ed976f799c97d5d" providerId="LiveId" clId="{0AED24D3-4C4D-49A3-B930-A4353E4E9340}" dt="2022-04-08T08:45:20.597" v="4434" actId="47"/>
        <pc:sldMkLst>
          <pc:docMk/>
          <pc:sldMk cId="1488719654" sldId="469"/>
        </pc:sldMkLst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2" creationId="{0C253DBC-6D0A-4990-9B64-E75A7EA87D05}"/>
          </ac:spMkLst>
        </pc:spChg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3" creationId="{2783B5D8-938E-4584-8F7B-FF1F5189E837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2268937618" sldId="472"/>
        </pc:sldMkLst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2" creationId="{5E384222-C030-4B9C-A499-C884C00EF110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6" creationId="{2AC1469E-453C-449B-A8CE-5D6290121C7C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7" creationId="{57CBA453-E420-40EB-A4EB-5FA4088F2A21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334033292" sldId="476"/>
        </pc:sldMkLst>
        <pc:spChg chg="del mod">
          <ac:chgData name="Alberto Tommasini" userId="4ed976f799c97d5d" providerId="LiveId" clId="{0AED24D3-4C4D-49A3-B930-A4353E4E9340}" dt="2022-04-08T08:47:01.544" v="4446" actId="478"/>
          <ac:spMkLst>
            <pc:docMk/>
            <pc:sldMk cId="1334033292" sldId="476"/>
            <ac:spMk id="35842" creationId="{25A32BCC-C0C1-468A-B339-08DC43471427}"/>
          </ac:spMkLst>
        </pc:spChg>
        <pc:picChg chg="mod">
          <ac:chgData name="Alberto Tommasini" userId="4ed976f799c97d5d" providerId="LiveId" clId="{0AED24D3-4C4D-49A3-B930-A4353E4E9340}" dt="2022-04-08T08:47:10.308" v="4450" actId="1076"/>
          <ac:picMkLst>
            <pc:docMk/>
            <pc:sldMk cId="1334033292" sldId="476"/>
            <ac:picMk id="35843" creationId="{B45AC2FB-0AFE-449B-AC00-5B8650DEC33B}"/>
          </ac:picMkLst>
        </pc:picChg>
        <pc:picChg chg="mod">
          <ac:chgData name="Alberto Tommasini" userId="4ed976f799c97d5d" providerId="LiveId" clId="{0AED24D3-4C4D-49A3-B930-A4353E4E9340}" dt="2022-04-08T08:47:14.389" v="4451" actId="14100"/>
          <ac:picMkLst>
            <pc:docMk/>
            <pc:sldMk cId="1334033292" sldId="476"/>
            <ac:picMk id="86021" creationId="{21A2EDF9-F38A-4BA7-B2A7-7C355923C9F0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521"/>
        </pc:sldMkLst>
      </pc:sldChg>
      <pc:sldChg chg="add del">
        <pc:chgData name="Alberto Tommasini" userId="4ed976f799c97d5d" providerId="LiveId" clId="{0AED24D3-4C4D-49A3-B930-A4353E4E9340}" dt="2022-04-08T07:00:47.314" v="3658" actId="47"/>
        <pc:sldMkLst>
          <pc:docMk/>
          <pc:sldMk cId="3732028880" sldId="521"/>
        </pc:sldMkLst>
      </pc:sldChg>
      <pc:sldChg chg="addSp delSp modSp add mod">
        <pc:chgData name="Alberto Tommasini" userId="4ed976f799c97d5d" providerId="LiveId" clId="{0AED24D3-4C4D-49A3-B930-A4353E4E9340}" dt="2022-04-08T06:04:07.797" v="2769" actId="113"/>
        <pc:sldMkLst>
          <pc:docMk/>
          <pc:sldMk cId="4163841235" sldId="524"/>
        </pc:sldMkLst>
        <pc:spChg chg="mod">
          <ac:chgData name="Alberto Tommasini" userId="4ed976f799c97d5d" providerId="LiveId" clId="{0AED24D3-4C4D-49A3-B930-A4353E4E9340}" dt="2022-04-08T06:04:07.797" v="2769" actId="113"/>
          <ac:spMkLst>
            <pc:docMk/>
            <pc:sldMk cId="4163841235" sldId="524"/>
            <ac:spMk id="2" creationId="{DACD6407-D134-477E-A4A3-D29F553E2599}"/>
          </ac:spMkLst>
        </pc:spChg>
        <pc:spChg chg="add del mod">
          <ac:chgData name="Alberto Tommasini" userId="4ed976f799c97d5d" providerId="LiveId" clId="{0AED24D3-4C4D-49A3-B930-A4353E4E9340}" dt="2022-04-08T06:00:54.270" v="2443" actId="478"/>
          <ac:spMkLst>
            <pc:docMk/>
            <pc:sldMk cId="4163841235" sldId="524"/>
            <ac:spMk id="3" creationId="{DA7BF42D-AFF4-4180-8737-05830B79D55B}"/>
          </ac:spMkLst>
        </pc:spChg>
        <pc:spChg chg="add mod">
          <ac:chgData name="Alberto Tommasini" userId="4ed976f799c97d5d" providerId="LiveId" clId="{0AED24D3-4C4D-49A3-B930-A4353E4E9340}" dt="2022-04-08T06:01:08.199" v="2461" actId="20577"/>
          <ac:spMkLst>
            <pc:docMk/>
            <pc:sldMk cId="4163841235" sldId="524"/>
            <ac:spMk id="4" creationId="{01677E42-CCB8-4379-8FF8-ACBF6281FD8D}"/>
          </ac:spMkLst>
        </pc:spChg>
      </pc:sldChg>
      <pc:sldChg chg="modSp add mod">
        <pc:chgData name="Alberto Tommasini" userId="4ed976f799c97d5d" providerId="LiveId" clId="{0AED24D3-4C4D-49A3-B930-A4353E4E9340}" dt="2022-04-08T06:08:41.790" v="2953" actId="113"/>
        <pc:sldMkLst>
          <pc:docMk/>
          <pc:sldMk cId="2724131200" sldId="525"/>
        </pc:sldMkLst>
        <pc:spChg chg="mod">
          <ac:chgData name="Alberto Tommasini" userId="4ed976f799c97d5d" providerId="LiveId" clId="{0AED24D3-4C4D-49A3-B930-A4353E4E9340}" dt="2022-04-08T06:08:41.790" v="2953" actId="113"/>
          <ac:spMkLst>
            <pc:docMk/>
            <pc:sldMk cId="2724131200" sldId="525"/>
            <ac:spMk id="2" creationId="{B2FAE7D2-5AA3-4035-815D-E8A8EF4A235C}"/>
          </ac:spMkLst>
        </pc:spChg>
        <pc:spChg chg="mod">
          <ac:chgData name="Alberto Tommasini" userId="4ed976f799c97d5d" providerId="LiveId" clId="{0AED24D3-4C4D-49A3-B930-A4353E4E9340}" dt="2022-04-08T06:05:30.259" v="2797" actId="1076"/>
          <ac:spMkLst>
            <pc:docMk/>
            <pc:sldMk cId="2724131200" sldId="525"/>
            <ac:spMk id="3" creationId="{5E530195-9E11-496E-9F9E-E46B95F163FA}"/>
          </ac:spMkLst>
        </pc:spChg>
        <pc:spChg chg="mod">
          <ac:chgData name="Alberto Tommasini" userId="4ed976f799c97d5d" providerId="LiveId" clId="{0AED24D3-4C4D-49A3-B930-A4353E4E9340}" dt="2022-04-08T06:05:33.773" v="2798" actId="1076"/>
          <ac:spMkLst>
            <pc:docMk/>
            <pc:sldMk cId="2724131200" sldId="525"/>
            <ac:spMk id="4" creationId="{228EFD96-D482-4B11-B477-314E137A8C6A}"/>
          </ac:spMkLst>
        </pc:spChg>
        <pc:spChg chg="mod">
          <ac:chgData name="Alberto Tommasini" userId="4ed976f799c97d5d" providerId="LiveId" clId="{0AED24D3-4C4D-49A3-B930-A4353E4E9340}" dt="2022-04-08T06:05:43.635" v="2799" actId="1076"/>
          <ac:spMkLst>
            <pc:docMk/>
            <pc:sldMk cId="2724131200" sldId="525"/>
            <ac:spMk id="5" creationId="{2D6E10B1-5C01-4720-B023-AD84466AC2EA}"/>
          </ac:spMkLst>
        </pc:spChg>
        <pc:spChg chg="mod">
          <ac:chgData name="Alberto Tommasini" userId="4ed976f799c97d5d" providerId="LiveId" clId="{0AED24D3-4C4D-49A3-B930-A4353E4E9340}" dt="2022-04-08T06:05:47.847" v="2800" actId="1076"/>
          <ac:spMkLst>
            <pc:docMk/>
            <pc:sldMk cId="2724131200" sldId="525"/>
            <ac:spMk id="6" creationId="{BBFA2F64-77FF-47A7-8C2F-10BB6E2F40D2}"/>
          </ac:spMkLst>
        </pc:spChg>
        <pc:spChg chg="mod">
          <ac:chgData name="Alberto Tommasini" userId="4ed976f799c97d5d" providerId="LiveId" clId="{0AED24D3-4C4D-49A3-B930-A4353E4E9340}" dt="2022-04-08T06:05:53.244" v="2801" actId="1076"/>
          <ac:spMkLst>
            <pc:docMk/>
            <pc:sldMk cId="2724131200" sldId="525"/>
            <ac:spMk id="7" creationId="{9453167D-717E-4AB4-8DAA-6243AB044B17}"/>
          </ac:spMkLst>
        </pc:spChg>
        <pc:spChg chg="mod">
          <ac:chgData name="Alberto Tommasini" userId="4ed976f799c97d5d" providerId="LiveId" clId="{0AED24D3-4C4D-49A3-B930-A4353E4E9340}" dt="2022-04-08T06:06:11.575" v="2803" actId="1076"/>
          <ac:spMkLst>
            <pc:docMk/>
            <pc:sldMk cId="2724131200" sldId="525"/>
            <ac:spMk id="8" creationId="{BE467A05-6906-45BE-85F8-7F2020E38318}"/>
          </ac:spMkLst>
        </pc:spChg>
        <pc:spChg chg="mod">
          <ac:chgData name="Alberto Tommasini" userId="4ed976f799c97d5d" providerId="LiveId" clId="{0AED24D3-4C4D-49A3-B930-A4353E4E9340}" dt="2022-04-08T06:06:16.602" v="2804" actId="1076"/>
          <ac:spMkLst>
            <pc:docMk/>
            <pc:sldMk cId="2724131200" sldId="525"/>
            <ac:spMk id="9" creationId="{DDA38FDC-D3DF-45F7-A29E-C2C6413F619F}"/>
          </ac:spMkLst>
        </pc:spChg>
        <pc:spChg chg="mod">
          <ac:chgData name="Alberto Tommasini" userId="4ed976f799c97d5d" providerId="LiveId" clId="{0AED24D3-4C4D-49A3-B930-A4353E4E9340}" dt="2022-04-08T06:06:26.049" v="2805" actId="1076"/>
          <ac:spMkLst>
            <pc:docMk/>
            <pc:sldMk cId="2724131200" sldId="525"/>
            <ac:spMk id="10" creationId="{93EF760E-83D3-46E4-A686-2E8996400678}"/>
          </ac:spMkLst>
        </pc:spChg>
        <pc:spChg chg="mod">
          <ac:chgData name="Alberto Tommasini" userId="4ed976f799c97d5d" providerId="LiveId" clId="{0AED24D3-4C4D-49A3-B930-A4353E4E9340}" dt="2022-04-08T06:06:38.220" v="2808" actId="1076"/>
          <ac:spMkLst>
            <pc:docMk/>
            <pc:sldMk cId="2724131200" sldId="525"/>
            <ac:spMk id="11" creationId="{B836C5FC-88DD-4295-996B-D67798826B35}"/>
          </ac:spMkLst>
        </pc:spChg>
        <pc:spChg chg="mod">
          <ac:chgData name="Alberto Tommasini" userId="4ed976f799c97d5d" providerId="LiveId" clId="{0AED24D3-4C4D-49A3-B930-A4353E4E9340}" dt="2022-04-08T06:05:06.336" v="2793" actId="207"/>
          <ac:spMkLst>
            <pc:docMk/>
            <pc:sldMk cId="2724131200" sldId="525"/>
            <ac:spMk id="12" creationId="{C184C5C2-FC56-4248-B7A0-D0F8AA0467D4}"/>
          </ac:spMkLst>
        </pc:spChg>
        <pc:spChg chg="mod">
          <ac:chgData name="Alberto Tommasini" userId="4ed976f799c97d5d" providerId="LiveId" clId="{0AED24D3-4C4D-49A3-B930-A4353E4E9340}" dt="2022-04-08T06:08:26.977" v="2951" actId="1076"/>
          <ac:spMkLst>
            <pc:docMk/>
            <pc:sldMk cId="2724131200" sldId="525"/>
            <ac:spMk id="13" creationId="{F3F94B8B-DDF4-4478-A2C0-5F71EF2EFF78}"/>
          </ac:spMkLst>
        </pc:spChg>
      </pc:sldChg>
      <pc:sldChg chg="modSp add mod">
        <pc:chgData name="Alberto Tommasini" userId="4ed976f799c97d5d" providerId="LiveId" clId="{0AED24D3-4C4D-49A3-B930-A4353E4E9340}" dt="2022-04-08T08:49:13.709" v="4555" actId="1076"/>
        <pc:sldMkLst>
          <pc:docMk/>
          <pc:sldMk cId="3006338694" sldId="526"/>
        </pc:sldMkLst>
        <pc:spChg chg="mod">
          <ac:chgData name="Alberto Tommasini" userId="4ed976f799c97d5d" providerId="LiveId" clId="{0AED24D3-4C4D-49A3-B930-A4353E4E9340}" dt="2022-04-08T06:08:53.016" v="2958" actId="113"/>
          <ac:spMkLst>
            <pc:docMk/>
            <pc:sldMk cId="3006338694" sldId="526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10.225" v="4554" actId="14100"/>
          <ac:spMkLst>
            <pc:docMk/>
            <pc:sldMk cId="3006338694" sldId="526"/>
            <ac:spMk id="3" creationId="{801B4660-DDA7-4E8F-BFD4-BDBEB684D0C3}"/>
          </ac:spMkLst>
        </pc:spChg>
        <pc:spChg chg="mod">
          <ac:chgData name="Alberto Tommasini" userId="4ed976f799c97d5d" providerId="LiveId" clId="{0AED24D3-4C4D-49A3-B930-A4353E4E9340}" dt="2022-04-08T08:49:13.709" v="4555" actId="1076"/>
          <ac:spMkLst>
            <pc:docMk/>
            <pc:sldMk cId="3006338694" sldId="526"/>
            <ac:spMk id="4" creationId="{A1D8713B-2E77-46CC-BB3D-6BE711D01801}"/>
          </ac:spMkLst>
        </pc:spChg>
      </pc:sldChg>
      <pc:sldChg chg="modSp add mod">
        <pc:chgData name="Alberto Tommasini" userId="4ed976f799c97d5d" providerId="LiveId" clId="{0AED24D3-4C4D-49A3-B930-A4353E4E9340}" dt="2022-04-08T08:49:38.388" v="4570" actId="20577"/>
        <pc:sldMkLst>
          <pc:docMk/>
          <pc:sldMk cId="580127031" sldId="527"/>
        </pc:sldMkLst>
        <pc:spChg chg="mod">
          <ac:chgData name="Alberto Tommasini" userId="4ed976f799c97d5d" providerId="LiveId" clId="{0AED24D3-4C4D-49A3-B930-A4353E4E9340}" dt="2022-04-08T06:11:43.030" v="3055" actId="255"/>
          <ac:spMkLst>
            <pc:docMk/>
            <pc:sldMk cId="580127031" sldId="527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38.388" v="4570" actId="20577"/>
          <ac:spMkLst>
            <pc:docMk/>
            <pc:sldMk cId="580127031" sldId="527"/>
            <ac:spMk id="3" creationId="{801B4660-DDA7-4E8F-BFD4-BDBEB684D0C3}"/>
          </ac:spMkLst>
        </pc:spChg>
      </pc:sldChg>
      <pc:sldChg chg="modSp add mod">
        <pc:chgData name="Alberto Tommasini" userId="4ed976f799c97d5d" providerId="LiveId" clId="{0AED24D3-4C4D-49A3-B930-A4353E4E9340}" dt="2022-04-08T06:24:48.501" v="3094" actId="6549"/>
        <pc:sldMkLst>
          <pc:docMk/>
          <pc:sldMk cId="947190456" sldId="528"/>
        </pc:sldMkLst>
        <pc:spChg chg="mod">
          <ac:chgData name="Alberto Tommasini" userId="4ed976f799c97d5d" providerId="LiveId" clId="{0AED24D3-4C4D-49A3-B930-A4353E4E9340}" dt="2022-04-08T06:21:32.971" v="3082" actId="113"/>
          <ac:spMkLst>
            <pc:docMk/>
            <pc:sldMk cId="947190456" sldId="528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4:48.501" v="3094" actId="6549"/>
          <ac:spMkLst>
            <pc:docMk/>
            <pc:sldMk cId="947190456" sldId="528"/>
            <ac:spMk id="3" creationId="{CEAF5F8A-2CD0-4778-9339-2D46C999C49D}"/>
          </ac:spMkLst>
        </pc:spChg>
      </pc:sldChg>
      <pc:sldChg chg="addSp modSp add mod">
        <pc:chgData name="Alberto Tommasini" userId="4ed976f799c97d5d" providerId="LiveId" clId="{0AED24D3-4C4D-49A3-B930-A4353E4E9340}" dt="2022-04-08T06:28:01.755" v="3193" actId="115"/>
        <pc:sldMkLst>
          <pc:docMk/>
          <pc:sldMk cId="4138117808" sldId="529"/>
        </pc:sldMkLst>
        <pc:spChg chg="mod">
          <ac:chgData name="Alberto Tommasini" userId="4ed976f799c97d5d" providerId="LiveId" clId="{0AED24D3-4C4D-49A3-B930-A4353E4E9340}" dt="2022-04-08T06:25:35.916" v="3097" actId="113"/>
          <ac:spMkLst>
            <pc:docMk/>
            <pc:sldMk cId="4138117808" sldId="529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6:55.938" v="3112" actId="113"/>
          <ac:spMkLst>
            <pc:docMk/>
            <pc:sldMk cId="4138117808" sldId="529"/>
            <ac:spMk id="3" creationId="{CEAF5F8A-2CD0-4778-9339-2D46C999C49D}"/>
          </ac:spMkLst>
        </pc:spChg>
        <pc:spChg chg="add mod">
          <ac:chgData name="Alberto Tommasini" userId="4ed976f799c97d5d" providerId="LiveId" clId="{0AED24D3-4C4D-49A3-B930-A4353E4E9340}" dt="2022-04-08T06:28:01.755" v="3193" actId="115"/>
          <ac:spMkLst>
            <pc:docMk/>
            <pc:sldMk cId="4138117808" sldId="529"/>
            <ac:spMk id="5" creationId="{1FD8C7AC-59DF-43B9-8274-CDD2CB6A245C}"/>
          </ac:spMkLst>
        </pc:spChg>
      </pc:sldChg>
      <pc:sldChg chg="modSp add mod">
        <pc:chgData name="Alberto Tommasini" userId="4ed976f799c97d5d" providerId="LiveId" clId="{0AED24D3-4C4D-49A3-B930-A4353E4E9340}" dt="2022-04-08T06:29:30.738" v="3204" actId="14100"/>
        <pc:sldMkLst>
          <pc:docMk/>
          <pc:sldMk cId="2978733370" sldId="530"/>
        </pc:sldMkLst>
        <pc:spChg chg="mod">
          <ac:chgData name="Alberto Tommasini" userId="4ed976f799c97d5d" providerId="LiveId" clId="{0AED24D3-4C4D-49A3-B930-A4353E4E9340}" dt="2022-04-08T06:28:45.285" v="3201" actId="1076"/>
          <ac:spMkLst>
            <pc:docMk/>
            <pc:sldMk cId="2978733370" sldId="530"/>
            <ac:spMk id="2" creationId="{5DA3C476-CBD6-4EC0-A06F-CEA425B6DFE4}"/>
          </ac:spMkLst>
        </pc:spChg>
        <pc:spChg chg="mod">
          <ac:chgData name="Alberto Tommasini" userId="4ed976f799c97d5d" providerId="LiveId" clId="{0AED24D3-4C4D-49A3-B930-A4353E4E9340}" dt="2022-04-08T06:28:37.908" v="3199" actId="255"/>
          <ac:spMkLst>
            <pc:docMk/>
            <pc:sldMk cId="2978733370" sldId="530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28:24.535" v="3196" actId="113"/>
          <ac:spMkLst>
            <pc:docMk/>
            <pc:sldMk cId="2978733370" sldId="530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29:30.738" v="3204" actId="14100"/>
          <ac:spMkLst>
            <pc:docMk/>
            <pc:sldMk cId="2978733370" sldId="530"/>
            <ac:spMk id="5" creationId="{6054F231-81F9-4BDA-B8B2-EE73D50EEAC5}"/>
          </ac:spMkLst>
        </pc:spChg>
        <pc:picChg chg="mod">
          <ac:chgData name="Alberto Tommasini" userId="4ed976f799c97d5d" providerId="LiveId" clId="{0AED24D3-4C4D-49A3-B930-A4353E4E9340}" dt="2022-04-08T06:28:41.179" v="3200" actId="1076"/>
          <ac:picMkLst>
            <pc:docMk/>
            <pc:sldMk cId="2978733370" sldId="530"/>
            <ac:picMk id="1026" creationId="{11E2F761-CD7F-40A2-A4B6-DEB3927F549A}"/>
          </ac:picMkLst>
        </pc:picChg>
      </pc:sldChg>
      <pc:sldChg chg="modSp add mod">
        <pc:chgData name="Alberto Tommasini" userId="4ed976f799c97d5d" providerId="LiveId" clId="{0AED24D3-4C4D-49A3-B930-A4353E4E9340}" dt="2022-04-08T06:45:50.477" v="3224" actId="1076"/>
        <pc:sldMkLst>
          <pc:docMk/>
          <pc:sldMk cId="2800172306" sldId="531"/>
        </pc:sldMkLst>
        <pc:spChg chg="mod">
          <ac:chgData name="Alberto Tommasini" userId="4ed976f799c97d5d" providerId="LiveId" clId="{0AED24D3-4C4D-49A3-B930-A4353E4E9340}" dt="2022-04-08T06:45:39.874" v="3220" actId="20577"/>
          <ac:spMkLst>
            <pc:docMk/>
            <pc:sldMk cId="2800172306" sldId="531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43:15.890" v="3218" actId="113"/>
          <ac:spMkLst>
            <pc:docMk/>
            <pc:sldMk cId="2800172306" sldId="531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45:50.477" v="3224" actId="1076"/>
          <ac:spMkLst>
            <pc:docMk/>
            <pc:sldMk cId="2800172306" sldId="531"/>
            <ac:spMk id="6" creationId="{021ED9AC-5FE8-4DE4-8405-41CED8334258}"/>
          </ac:spMkLst>
        </pc:spChg>
      </pc:sldChg>
      <pc:sldChg chg="modSp add mod">
        <pc:chgData name="Alberto Tommasini" userId="4ed976f799c97d5d" providerId="LiveId" clId="{0AED24D3-4C4D-49A3-B930-A4353E4E9340}" dt="2022-04-08T06:43:02.738" v="3215" actId="14100"/>
        <pc:sldMkLst>
          <pc:docMk/>
          <pc:sldMk cId="1811992130" sldId="532"/>
        </pc:sldMkLst>
        <pc:spChg chg="mod">
          <ac:chgData name="Alberto Tommasini" userId="4ed976f799c97d5d" providerId="LiveId" clId="{0AED24D3-4C4D-49A3-B930-A4353E4E9340}" dt="2022-04-08T06:29:49.741" v="3207" actId="113"/>
          <ac:spMkLst>
            <pc:docMk/>
            <pc:sldMk cId="1811992130" sldId="532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42:24.407" v="3209" actId="1076"/>
          <ac:spMkLst>
            <pc:docMk/>
            <pc:sldMk cId="1811992130" sldId="532"/>
            <ac:spMk id="3" creationId="{CEAF5F8A-2CD0-4778-9339-2D46C999C49D}"/>
          </ac:spMkLst>
        </pc:spChg>
        <pc:spChg chg="mod">
          <ac:chgData name="Alberto Tommasini" userId="4ed976f799c97d5d" providerId="LiveId" clId="{0AED24D3-4C4D-49A3-B930-A4353E4E9340}" dt="2022-04-08T06:43:02.738" v="3215" actId="14100"/>
          <ac:spMkLst>
            <pc:docMk/>
            <pc:sldMk cId="1811992130" sldId="532"/>
            <ac:spMk id="4" creationId="{317FDB89-48CB-40D4-B917-5DEB63544928}"/>
          </ac:spMkLst>
        </pc:spChg>
        <pc:picChg chg="mod">
          <ac:chgData name="Alberto Tommasini" userId="4ed976f799c97d5d" providerId="LiveId" clId="{0AED24D3-4C4D-49A3-B930-A4353E4E9340}" dt="2022-04-08T06:42:31.414" v="3212" actId="1076"/>
          <ac:picMkLst>
            <pc:docMk/>
            <pc:sldMk cId="1811992130" sldId="532"/>
            <ac:picMk id="2050" creationId="{14471C6F-DB43-42D9-A19A-00C518086E2F}"/>
          </ac:picMkLst>
        </pc:picChg>
      </pc:sldChg>
      <pc:sldChg chg="modSp add mod">
        <pc:chgData name="Alberto Tommasini" userId="4ed976f799c97d5d" providerId="LiveId" clId="{0AED24D3-4C4D-49A3-B930-A4353E4E9340}" dt="2022-04-08T06:46:17.310" v="3229" actId="255"/>
        <pc:sldMkLst>
          <pc:docMk/>
          <pc:sldMk cId="4131534034" sldId="533"/>
        </pc:sldMkLst>
        <pc:spChg chg="mod">
          <ac:chgData name="Alberto Tommasini" userId="4ed976f799c97d5d" providerId="LiveId" clId="{0AED24D3-4C4D-49A3-B930-A4353E4E9340}" dt="2022-04-08T06:46:00.670" v="3227" actId="255"/>
          <ac:spMkLst>
            <pc:docMk/>
            <pc:sldMk cId="4131534034" sldId="533"/>
            <ac:spMk id="2" creationId="{DCD2B922-8690-428B-9612-9F6C58FBBD93}"/>
          </ac:spMkLst>
        </pc:spChg>
        <pc:spChg chg="mod">
          <ac:chgData name="Alberto Tommasini" userId="4ed976f799c97d5d" providerId="LiveId" clId="{0AED24D3-4C4D-49A3-B930-A4353E4E9340}" dt="2022-04-08T06:46:17.310" v="3229" actId="255"/>
          <ac:spMkLst>
            <pc:docMk/>
            <pc:sldMk cId="4131534034" sldId="533"/>
            <ac:spMk id="3" creationId="{20057ADD-771E-49A1-9699-1029EB8D9037}"/>
          </ac:spMkLst>
        </pc:spChg>
      </pc:sldChg>
      <pc:sldChg chg="add del">
        <pc:chgData name="Alberto Tommasini" userId="4ed976f799c97d5d" providerId="LiveId" clId="{0AED24D3-4C4D-49A3-B930-A4353E4E9340}" dt="2022-04-08T06:46:39.609" v="3230" actId="47"/>
        <pc:sldMkLst>
          <pc:docMk/>
          <pc:sldMk cId="4067719779" sldId="534"/>
        </pc:sldMkLst>
      </pc:sldChg>
      <pc:sldChg chg="add del">
        <pc:chgData name="Alberto Tommasini" userId="4ed976f799c97d5d" providerId="LiveId" clId="{0AED24D3-4C4D-49A3-B930-A4353E4E9340}" dt="2022-04-08T06:46:43.651" v="3231" actId="47"/>
        <pc:sldMkLst>
          <pc:docMk/>
          <pc:sldMk cId="4227028714" sldId="53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200736364" sldId="536"/>
        </pc:sldMkLst>
        <pc:spChg chg="mod">
          <ac:chgData name="Alberto Tommasini" userId="4ed976f799c97d5d" providerId="LiveId" clId="{0AED24D3-4C4D-49A3-B930-A4353E4E9340}" dt="2022-04-08T06:47:22.623" v="3271" actId="1035"/>
          <ac:spMkLst>
            <pc:docMk/>
            <pc:sldMk cId="3200736364" sldId="536"/>
            <ac:spMk id="4" creationId="{303655FE-4EB7-4A10-A42E-972582A541AD}"/>
          </ac:spMkLst>
        </pc:spChg>
        <pc:picChg chg="mod">
          <ac:chgData name="Alberto Tommasini" userId="4ed976f799c97d5d" providerId="LiveId" clId="{0AED24D3-4C4D-49A3-B930-A4353E4E9340}" dt="2022-04-08T06:47:17.327" v="3261" actId="1076"/>
          <ac:picMkLst>
            <pc:docMk/>
            <pc:sldMk cId="3200736364" sldId="536"/>
            <ac:picMk id="3074" creationId="{8FE5E0C9-F5C7-4739-808E-B85410F97F52}"/>
          </ac:picMkLst>
        </pc:picChg>
      </pc:sldChg>
      <pc:sldChg chg="modSp add">
        <pc:chgData name="Alberto Tommasini" userId="4ed976f799c97d5d" providerId="LiveId" clId="{0AED24D3-4C4D-49A3-B930-A4353E4E9340}" dt="2022-04-08T07:00:21.420" v="3655" actId="207"/>
        <pc:sldMkLst>
          <pc:docMk/>
          <pc:sldMk cId="3147478767" sldId="537"/>
        </pc:sldMkLst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2" creationId="{567A4AEC-1DFC-4F05-8AC4-AB4E074C34EE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3" creationId="{824386D5-0911-4F4A-920C-ADDC176BB012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4" creationId="{B880EFCE-1E96-44F1-8390-677BF0736557}"/>
          </ac:spMkLst>
        </pc:spChg>
        <pc:picChg chg="mod">
          <ac:chgData name="Alberto Tommasini" userId="4ed976f799c97d5d" providerId="LiveId" clId="{0AED24D3-4C4D-49A3-B930-A4353E4E9340}" dt="2022-04-08T07:00:21.420" v="3655" actId="207"/>
          <ac:picMkLst>
            <pc:docMk/>
            <pc:sldMk cId="3147478767" sldId="537"/>
            <ac:picMk id="10243" creationId="{902B2F36-8163-498A-AA4D-5BE994BB113E}"/>
          </ac:picMkLst>
        </pc:picChg>
      </pc:sldChg>
      <pc:sldChg chg="modSp add mod">
        <pc:chgData name="Alberto Tommasini" userId="4ed976f799c97d5d" providerId="LiveId" clId="{0AED24D3-4C4D-49A3-B930-A4353E4E9340}" dt="2022-04-08T07:01:37.890" v="3663" actId="1076"/>
        <pc:sldMkLst>
          <pc:docMk/>
          <pc:sldMk cId="1929504863" sldId="538"/>
        </pc:sldMkLst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3" creationId="{39BBB739-5B7F-4867-B55A-C014544ABC54}"/>
          </ac:spMkLst>
        </pc:spChg>
        <pc:spChg chg="mod">
          <ac:chgData name="Alberto Tommasini" userId="4ed976f799c97d5d" providerId="LiveId" clId="{0AED24D3-4C4D-49A3-B930-A4353E4E9340}" dt="2022-04-08T07:01:37.890" v="3663" actId="1076"/>
          <ac:spMkLst>
            <pc:docMk/>
            <pc:sldMk cId="1929504863" sldId="538"/>
            <ac:spMk id="5" creationId="{1285AE05-E40C-49FF-B7F4-6EF7E76A26FF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6" creationId="{761EDED9-BB48-484C-BA93-C163538263BD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22531" creationId="{3F03F169-280B-4F1E-94D6-23CDC9B95368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191836091" sldId="539"/>
        </pc:sldMkLst>
        <pc:spChg chg="add del mod">
          <ac:chgData name="Alberto Tommasini" userId="4ed976f799c97d5d" providerId="LiveId" clId="{0AED24D3-4C4D-49A3-B930-A4353E4E9340}" dt="2022-04-08T07:25:25.355" v="4211" actId="478"/>
          <ac:spMkLst>
            <pc:docMk/>
            <pc:sldMk cId="2191836091" sldId="539"/>
            <ac:spMk id="2" creationId="{16192D9D-A1B5-46AD-89FD-DCA1A88BA4A8}"/>
          </ac:spMkLst>
        </pc:spChg>
        <pc:spChg chg="del">
          <ac:chgData name="Alberto Tommasini" userId="4ed976f799c97d5d" providerId="LiveId" clId="{0AED24D3-4C4D-49A3-B930-A4353E4E9340}" dt="2022-04-08T07:25:22.765" v="4210" actId="478"/>
          <ac:spMkLst>
            <pc:docMk/>
            <pc:sldMk cId="2191836091" sldId="539"/>
            <ac:spMk id="4" creationId="{9BCAD0A1-851E-42A4-8C6A-675E1FEF02F9}"/>
          </ac:spMkLst>
        </pc:spChg>
      </pc:sldChg>
      <pc:sldChg chg="modSp add">
        <pc:chgData name="Alberto Tommasini" userId="4ed976f799c97d5d" providerId="LiveId" clId="{0AED24D3-4C4D-49A3-B930-A4353E4E9340}" dt="2022-04-08T07:04:01.078" v="3666" actId="207"/>
        <pc:sldMkLst>
          <pc:docMk/>
          <pc:sldMk cId="3944931754" sldId="540"/>
        </pc:sldMkLst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3" creationId="{46EA95A5-F9DE-4AF7-B44F-A4D03EBC8141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4" creationId="{BEB31D9A-7FC2-40CA-8A3C-0D3A9C80B3F6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5" creationId="{49CC8C36-C7C8-4E26-8234-CCF6FAF1E7E3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7" creationId="{B69378EB-A691-45F3-9B47-C2D7AA98CF5E}"/>
          </ac:spMkLst>
        </pc:spChg>
        <pc:spChg chg="mod">
          <ac:chgData name="Alberto Tommasini" userId="4ed976f799c97d5d" providerId="LiveId" clId="{0AED24D3-4C4D-49A3-B930-A4353E4E9340}" dt="2022-04-08T07:04:01.078" v="3666" actId="207"/>
          <ac:spMkLst>
            <pc:docMk/>
            <pc:sldMk cId="3944931754" sldId="540"/>
            <ac:spMk id="25603" creationId="{A6D8A9ED-6678-46AD-8365-D135E53A18D5}"/>
          </ac:spMkLst>
        </pc:spChg>
        <pc:picChg chg="del">
          <ac:chgData name="Alberto Tommasini" userId="4ed976f799c97d5d" providerId="LiveId" clId="{0AED24D3-4C4D-49A3-B930-A4353E4E9340}" dt="2022-04-08T07:35:22.472" v="4382" actId="21"/>
          <ac:picMkLst>
            <pc:docMk/>
            <pc:sldMk cId="3944931754" sldId="540"/>
            <ac:picMk id="25602" creationId="{507CA485-92CB-4754-B947-E381E2EB8313}"/>
          </ac:picMkLst>
        </pc:picChg>
      </pc:sldChg>
      <pc:sldChg chg="delSp modSp add del">
        <pc:chgData name="Alberto Tommasini" userId="4ed976f799c97d5d" providerId="LiveId" clId="{0AED24D3-4C4D-49A3-B930-A4353E4E9340}" dt="2022-04-08T08:44:59.597" v="4433" actId="1076"/>
        <pc:sldMkLst>
          <pc:docMk/>
          <pc:sldMk cId="4115618867" sldId="541"/>
        </pc:sldMkLst>
        <pc:spChg chg="del">
          <ac:chgData name="Alberto Tommasini" userId="4ed976f799c97d5d" providerId="LiveId" clId="{0AED24D3-4C4D-49A3-B930-A4353E4E9340}" dt="2022-04-08T08:44:50.334" v="4431" actId="478"/>
          <ac:spMkLst>
            <pc:docMk/>
            <pc:sldMk cId="4115618867" sldId="541"/>
            <ac:spMk id="26627" creationId="{8308CC21-8485-4278-87A1-831F6B70F677}"/>
          </ac:spMkLst>
        </pc:spChg>
        <pc:picChg chg="mod">
          <ac:chgData name="Alberto Tommasini" userId="4ed976f799c97d5d" providerId="LiveId" clId="{0AED24D3-4C4D-49A3-B930-A4353E4E9340}" dt="2022-04-08T08:44:59.597" v="4433" actId="1076"/>
          <ac:picMkLst>
            <pc:docMk/>
            <pc:sldMk cId="4115618867" sldId="541"/>
            <ac:picMk id="26626" creationId="{94C10AB8-9229-4239-92AF-C027869CB51E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37546230" sldId="542"/>
        </pc:sldMkLst>
        <pc:spChg chg="mod">
          <ac:chgData name="Alberto Tommasini" userId="4ed976f799c97d5d" providerId="LiveId" clId="{0AED24D3-4C4D-49A3-B930-A4353E4E9340}" dt="2022-04-08T07:04:15.936" v="3668" actId="207"/>
          <ac:spMkLst>
            <pc:docMk/>
            <pc:sldMk cId="3137546230" sldId="542"/>
            <ac:spMk id="5" creationId="{980E846D-687C-492A-9A1D-36824CBF22CD}"/>
          </ac:spMkLst>
        </pc:spChg>
      </pc:sldChg>
      <pc:sldChg chg="delSp add del mod">
        <pc:chgData name="Alberto Tommasini" userId="4ed976f799c97d5d" providerId="LiveId" clId="{0AED24D3-4C4D-49A3-B930-A4353E4E9340}" dt="2022-04-08T08:45:36.538" v="4435" actId="478"/>
        <pc:sldMkLst>
          <pc:docMk/>
          <pc:sldMk cId="678702038" sldId="543"/>
        </pc:sldMkLst>
        <pc:spChg chg="del">
          <ac:chgData name="Alberto Tommasini" userId="4ed976f799c97d5d" providerId="LiveId" clId="{0AED24D3-4C4D-49A3-B930-A4353E4E9340}" dt="2022-04-08T08:45:36.538" v="4435" actId="478"/>
          <ac:spMkLst>
            <pc:docMk/>
            <pc:sldMk cId="678702038" sldId="543"/>
            <ac:spMk id="4" creationId="{6F6BD437-D676-4C0F-BC17-161270220835}"/>
          </ac:spMkLst>
        </pc:spChg>
        <pc:spChg chg="mod">
          <ac:chgData name="Alberto Tommasini" userId="4ed976f799c97d5d" providerId="LiveId" clId="{0AED24D3-4C4D-49A3-B930-A4353E4E9340}" dt="2022-04-08T07:04:56.713" v="3673" actId="207"/>
          <ac:spMkLst>
            <pc:docMk/>
            <pc:sldMk cId="678702038" sldId="543"/>
            <ac:spMk id="5" creationId="{658334A8-D843-4E75-889A-1ED1FF4EBD39}"/>
          </ac:spMkLst>
        </pc:spChg>
      </pc:sldChg>
      <pc:sldChg chg="modSp add mod">
        <pc:chgData name="Alberto Tommasini" userId="4ed976f799c97d5d" providerId="LiveId" clId="{0AED24D3-4C4D-49A3-B930-A4353E4E9340}" dt="2022-04-08T07:05:09.492" v="3675" actId="207"/>
        <pc:sldMkLst>
          <pc:docMk/>
          <pc:sldMk cId="1289398734" sldId="544"/>
        </pc:sldMkLst>
        <pc:spChg chg="mod">
          <ac:chgData name="Alberto Tommasini" userId="4ed976f799c97d5d" providerId="LiveId" clId="{0AED24D3-4C4D-49A3-B930-A4353E4E9340}" dt="2022-04-08T07:05:09.492" v="3675" actId="207"/>
          <ac:spMkLst>
            <pc:docMk/>
            <pc:sldMk cId="1289398734" sldId="544"/>
            <ac:spMk id="3" creationId="{EA8663C0-6578-4BE1-80E0-093CB7E21269}"/>
          </ac:spMkLst>
        </pc:spChg>
        <pc:picChg chg="mod">
          <ac:chgData name="Alberto Tommasini" userId="4ed976f799c97d5d" providerId="LiveId" clId="{0AED24D3-4C4D-49A3-B930-A4353E4E9340}" dt="2022-04-08T08:46:25.576" v="4442" actId="14100"/>
          <ac:picMkLst>
            <pc:docMk/>
            <pc:sldMk cId="1289398734" sldId="544"/>
            <ac:picMk id="31746" creationId="{C5AD072F-CA02-44A3-9516-A70E3CB6776E}"/>
          </ac:picMkLst>
        </pc:picChg>
      </pc:sldChg>
      <pc:sldChg chg="addSp delSp modSp add mod">
        <pc:chgData name="Alberto Tommasini" userId="4ed976f799c97d5d" providerId="LiveId" clId="{0AED24D3-4C4D-49A3-B930-A4353E4E9340}" dt="2022-04-08T07:05:19.074" v="3678" actId="478"/>
        <pc:sldMkLst>
          <pc:docMk/>
          <pc:sldMk cId="524370457" sldId="545"/>
        </pc:sldMkLst>
        <pc:spChg chg="add del mod">
          <ac:chgData name="Alberto Tommasini" userId="4ed976f799c97d5d" providerId="LiveId" clId="{0AED24D3-4C4D-49A3-B930-A4353E4E9340}" dt="2022-04-08T07:05:19.074" v="3678" actId="478"/>
          <ac:spMkLst>
            <pc:docMk/>
            <pc:sldMk cId="524370457" sldId="545"/>
            <ac:spMk id="2" creationId="{17C22CBE-C479-4978-8662-C50D9DBFB4BA}"/>
          </ac:spMkLst>
        </pc:spChg>
        <pc:spChg chg="del mod">
          <ac:chgData name="Alberto Tommasini" userId="4ed976f799c97d5d" providerId="LiveId" clId="{0AED24D3-4C4D-49A3-B930-A4353E4E9340}" dt="2022-04-08T07:05:16.683" v="3677" actId="478"/>
          <ac:spMkLst>
            <pc:docMk/>
            <pc:sldMk cId="524370457" sldId="545"/>
            <ac:spMk id="4" creationId="{5B3BF13B-DDCF-408F-831D-6643B637551E}"/>
          </ac:spMkLst>
        </pc:spChg>
      </pc:sldChg>
      <pc:sldChg chg="modSp add">
        <pc:chgData name="Alberto Tommasini" userId="4ed976f799c97d5d" providerId="LiveId" clId="{0AED24D3-4C4D-49A3-B930-A4353E4E9340}" dt="2022-04-08T07:05:24.078" v="3679" actId="207"/>
        <pc:sldMkLst>
          <pc:docMk/>
          <pc:sldMk cId="347013912" sldId="546"/>
        </pc:sldMkLst>
        <pc:spChg chg="mod">
          <ac:chgData name="Alberto Tommasini" userId="4ed976f799c97d5d" providerId="LiveId" clId="{0AED24D3-4C4D-49A3-B930-A4353E4E9340}" dt="2022-04-08T07:05:24.078" v="3679" actId="207"/>
          <ac:spMkLst>
            <pc:docMk/>
            <pc:sldMk cId="347013912" sldId="546"/>
            <ac:spMk id="33795" creationId="{2C056CCB-DAA2-48D4-869F-A751DEDAF288}"/>
          </ac:spMkLst>
        </pc:spChg>
      </pc:sldChg>
      <pc:sldChg chg="modSp add mod">
        <pc:chgData name="Alberto Tommasini" userId="4ed976f799c97d5d" providerId="LiveId" clId="{0AED24D3-4C4D-49A3-B930-A4353E4E9340}" dt="2022-04-08T07:05:30.666" v="3680" actId="207"/>
        <pc:sldMkLst>
          <pc:docMk/>
          <pc:sldMk cId="1202566476" sldId="547"/>
        </pc:sldMkLst>
        <pc:spChg chg="mod">
          <ac:chgData name="Alberto Tommasini" userId="4ed976f799c97d5d" providerId="LiveId" clId="{0AED24D3-4C4D-49A3-B930-A4353E4E9340}" dt="2022-04-08T07:05:30.666" v="3680" actId="207"/>
          <ac:spMkLst>
            <pc:docMk/>
            <pc:sldMk cId="1202566476" sldId="547"/>
            <ac:spMk id="2" creationId="{553D6939-0D8A-45D2-AC6C-F36D99062204}"/>
          </ac:spMkLst>
        </pc:spChg>
      </pc:sldChg>
      <pc:sldChg chg="new del">
        <pc:chgData name="Alberto Tommasini" userId="4ed976f799c97d5d" providerId="LiveId" clId="{0AED24D3-4C4D-49A3-B930-A4353E4E9340}" dt="2022-04-09T18:32:24.983" v="4571" actId="47"/>
        <pc:sldMkLst>
          <pc:docMk/>
          <pc:sldMk cId="1097995230" sldId="548"/>
        </pc:sldMkLst>
      </pc:sldChg>
      <pc:sldChg chg="new del">
        <pc:chgData name="Alberto Tommasini" userId="4ed976f799c97d5d" providerId="LiveId" clId="{0AED24D3-4C4D-49A3-B930-A4353E4E9340}" dt="2022-04-08T08:47:33.418" v="4452" actId="47"/>
        <pc:sldMkLst>
          <pc:docMk/>
          <pc:sldMk cId="356485363" sldId="549"/>
        </pc:sldMkLst>
      </pc:sldChg>
    </pc:docChg>
  </pc:docChgLst>
  <pc:docChgLst>
    <pc:chgData name="Alberto Tommasini" userId="4ed976f799c97d5d" providerId="LiveId" clId="{C7C93833-5AFF-4C64-8900-822D1C0FAD57}"/>
    <pc:docChg chg="custSel addSld delSld modSld">
      <pc:chgData name="Alberto Tommasini" userId="4ed976f799c97d5d" providerId="LiveId" clId="{C7C93833-5AFF-4C64-8900-822D1C0FAD57}" dt="2022-04-14T11:31:41.122" v="97" actId="113"/>
      <pc:docMkLst>
        <pc:docMk/>
      </pc:docMkLst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5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62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7548803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3178435905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852562779" sldId="264"/>
        </pc:sldMkLst>
      </pc:sldChg>
      <pc:sldChg chg="modSp add mod">
        <pc:chgData name="Alberto Tommasini" userId="4ed976f799c97d5d" providerId="LiveId" clId="{C7C93833-5AFF-4C64-8900-822D1C0FAD57}" dt="2022-04-14T09:59:12.699" v="22" actId="1036"/>
        <pc:sldMkLst>
          <pc:docMk/>
          <pc:sldMk cId="1580360250" sldId="264"/>
        </pc:sldMkLst>
        <pc:spChg chg="mod">
          <ac:chgData name="Alberto Tommasini" userId="4ed976f799c97d5d" providerId="LiveId" clId="{C7C93833-5AFF-4C64-8900-822D1C0FAD57}" dt="2022-04-14T09:59:07.234" v="5" actId="255"/>
          <ac:spMkLst>
            <pc:docMk/>
            <pc:sldMk cId="1580360250" sldId="264"/>
            <ac:spMk id="4" creationId="{BF7DCD8E-BA2D-4B66-93B6-8D62FF0DF5BF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5" creationId="{7F90EE16-B036-42B6-A564-084129F985DD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6" creationId="{61D811B7-B2DF-4915-BD0E-2055E6605A91}"/>
          </ac:spMkLst>
        </pc:spChg>
        <pc:picChg chg="mod">
          <ac:chgData name="Alberto Tommasini" userId="4ed976f799c97d5d" providerId="LiveId" clId="{C7C93833-5AFF-4C64-8900-822D1C0FAD57}" dt="2022-04-14T09:59:12.699" v="22" actId="1036"/>
          <ac:picMkLst>
            <pc:docMk/>
            <pc:sldMk cId="1580360250" sldId="264"/>
            <ac:picMk id="8" creationId="{01248C60-5D44-4370-861F-9665BE3576BD}"/>
          </ac:picMkLst>
        </pc:picChg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898319166" sldId="265"/>
        </pc:sldMkLst>
      </pc:sldChg>
      <pc:sldChg chg="add modNotesTx">
        <pc:chgData name="Alberto Tommasini" userId="4ed976f799c97d5d" providerId="LiveId" clId="{C7C93833-5AFF-4C64-8900-822D1C0FAD57}" dt="2022-04-14T09:59:30.015" v="23" actId="6549"/>
        <pc:sldMkLst>
          <pc:docMk/>
          <pc:sldMk cId="2988873899" sldId="265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59013884" sldId="266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4011174098" sldId="266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2866143701" sldId="267"/>
        </pc:sldMkLst>
      </pc:sldChg>
      <pc:sldChg chg="modSp add mod">
        <pc:chgData name="Alberto Tommasini" userId="4ed976f799c97d5d" providerId="LiveId" clId="{C7C93833-5AFF-4C64-8900-822D1C0FAD57}" dt="2022-04-14T09:59:49.014" v="24" actId="255"/>
        <pc:sldMkLst>
          <pc:docMk/>
          <pc:sldMk cId="2899234455" sldId="267"/>
        </pc:sldMkLst>
        <pc:spChg chg="mod">
          <ac:chgData name="Alberto Tommasini" userId="4ed976f799c97d5d" providerId="LiveId" clId="{C7C93833-5AFF-4C64-8900-822D1C0FAD57}" dt="2022-04-14T09:59:49.014" v="24" actId="255"/>
          <ac:spMkLst>
            <pc:docMk/>
            <pc:sldMk cId="2899234455" sldId="267"/>
            <ac:spMk id="3" creationId="{2676BB37-70CD-4FAB-B284-8815D3D27A4F}"/>
          </ac:spMkLst>
        </pc:spChg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504360845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4076890204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696368529" sldId="269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80531955" sldId="26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4"/>
        </pc:sldMkLst>
      </pc:sldChg>
      <pc:sldChg chg="modSp add mod">
        <pc:chgData name="Alberto Tommasini" userId="4ed976f799c97d5d" providerId="LiveId" clId="{C7C93833-5AFF-4C64-8900-822D1C0FAD57}" dt="2022-04-14T09:57:36.522" v="1" actId="255"/>
        <pc:sldMkLst>
          <pc:docMk/>
          <pc:sldMk cId="0" sldId="315"/>
        </pc:sldMkLst>
        <pc:spChg chg="mod">
          <ac:chgData name="Alberto Tommasini" userId="4ed976f799c97d5d" providerId="LiveId" clId="{C7C93833-5AFF-4C64-8900-822D1C0FAD57}" dt="2022-04-14T09:57:36.522" v="1" actId="255"/>
          <ac:spMkLst>
            <pc:docMk/>
            <pc:sldMk cId="0" sldId="315"/>
            <ac:spMk id="3" creationId="{6DAE0715-58FE-442B-A41E-07F3ADAA6C49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06032999" sldId="3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34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3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4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5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8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114086817" sldId="4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987492116" sldId="45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51"/>
        </pc:sldMkLst>
      </pc:sldChg>
      <pc:sldChg chg="modSp add mod">
        <pc:chgData name="Alberto Tommasini" userId="4ed976f799c97d5d" providerId="LiveId" clId="{C7C93833-5AFF-4C64-8900-822D1C0FAD57}" dt="2022-04-14T11:05:19.618" v="59" actId="20577"/>
        <pc:sldMkLst>
          <pc:docMk/>
          <pc:sldMk cId="2101095878" sldId="453"/>
        </pc:sldMkLst>
        <pc:spChg chg="mod">
          <ac:chgData name="Alberto Tommasini" userId="4ed976f799c97d5d" providerId="LiveId" clId="{C7C93833-5AFF-4C64-8900-822D1C0FAD57}" dt="2022-04-14T11:05:19.618" v="59" actId="20577"/>
          <ac:spMkLst>
            <pc:docMk/>
            <pc:sldMk cId="2101095878" sldId="453"/>
            <ac:spMk id="2" creationId="{567DEE00-ED8F-4F45-BEFD-873317B44B19}"/>
          </ac:spMkLst>
        </pc:spChg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8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429364270" sldId="5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569766258" sldId="523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3006338694" sldId="526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580127031" sldId="527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947190456" sldId="528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8117808" sldId="529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978733370" sldId="530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800172306" sldId="531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1811992130" sldId="532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1534034" sldId="53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194719749" sldId="5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793489203" sldId="6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0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968475235" sldId="635"/>
        </pc:sldMkLst>
      </pc:sldChg>
      <pc:sldChg chg="modSp add mod">
        <pc:chgData name="Alberto Tommasini" userId="4ed976f799c97d5d" providerId="LiveId" clId="{C7C93833-5AFF-4C64-8900-822D1C0FAD57}" dt="2022-04-14T09:58:04.806" v="2" actId="255"/>
        <pc:sldMkLst>
          <pc:docMk/>
          <pc:sldMk cId="73323099" sldId="636"/>
        </pc:sldMkLst>
        <pc:spChg chg="mod">
          <ac:chgData name="Alberto Tommasini" userId="4ed976f799c97d5d" providerId="LiveId" clId="{C7C93833-5AFF-4C64-8900-822D1C0FAD57}" dt="2022-04-14T09:58:04.806" v="2" actId="255"/>
          <ac:spMkLst>
            <pc:docMk/>
            <pc:sldMk cId="73323099" sldId="636"/>
            <ac:spMk id="3" creationId="{50B84F84-2191-439F-A46E-B8D8CD2675DD}"/>
          </ac:spMkLst>
        </pc:spChg>
      </pc:sldChg>
      <pc:sldChg chg="modSp add mod">
        <pc:chgData name="Alberto Tommasini" userId="4ed976f799c97d5d" providerId="LiveId" clId="{C7C93833-5AFF-4C64-8900-822D1C0FAD57}" dt="2022-04-14T11:06:12.528" v="60" actId="255"/>
        <pc:sldMkLst>
          <pc:docMk/>
          <pc:sldMk cId="2069515012" sldId="637"/>
        </pc:sldMkLst>
        <pc:spChg chg="mod">
          <ac:chgData name="Alberto Tommasini" userId="4ed976f799c97d5d" providerId="LiveId" clId="{C7C93833-5AFF-4C64-8900-822D1C0FAD57}" dt="2022-04-14T11:06:12.528" v="60" actId="255"/>
          <ac:spMkLst>
            <pc:docMk/>
            <pc:sldMk cId="2069515012" sldId="637"/>
            <ac:spMk id="3" creationId="{435EE36B-2DC1-4415-A54E-3AAE31823CCF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8"/>
        </pc:sldMkLst>
      </pc:sldChg>
      <pc:sldChg chg="add del">
        <pc:chgData name="Alberto Tommasini" userId="4ed976f799c97d5d" providerId="LiveId" clId="{C7C93833-5AFF-4C64-8900-822D1C0FAD57}" dt="2022-04-14T11:06:45.365" v="61" actId="47"/>
        <pc:sldMkLst>
          <pc:docMk/>
          <pc:sldMk cId="0" sldId="63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016126119" sldId="81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580448899" sldId="819"/>
        </pc:sldMkLst>
      </pc:sldChg>
      <pc:sldChg chg="addSp delSp modSp add mod setBg modAnim">
        <pc:chgData name="Alberto Tommasini" userId="4ed976f799c97d5d" providerId="LiveId" clId="{C7C93833-5AFF-4C64-8900-822D1C0FAD57}" dt="2022-04-14T10:46:39.772" v="55" actId="26606"/>
        <pc:sldMkLst>
          <pc:docMk/>
          <pc:sldMk cId="217470255" sldId="820"/>
        </pc:sldMkLst>
        <pc:spChg chg="del mod">
          <ac:chgData name="Alberto Tommasini" userId="4ed976f799c97d5d" providerId="LiveId" clId="{C7C93833-5AFF-4C64-8900-822D1C0FAD57}" dt="2022-04-14T10:46:20.767" v="51" actId="478"/>
          <ac:spMkLst>
            <pc:docMk/>
            <pc:sldMk cId="217470255" sldId="820"/>
            <ac:spMk id="9" creationId="{E35E3645-21B1-BF4A-A351-1CA3F69FEB02}"/>
          </ac:spMkLst>
        </pc:spChg>
        <pc:spChg chg="add">
          <ac:chgData name="Alberto Tommasini" userId="4ed976f799c97d5d" providerId="LiveId" clId="{C7C93833-5AFF-4C64-8900-822D1C0FAD57}" dt="2022-04-14T10:46:39.772" v="55" actId="26606"/>
          <ac:spMkLst>
            <pc:docMk/>
            <pc:sldMk cId="217470255" sldId="820"/>
            <ac:spMk id="71" creationId="{B670DBD5-770C-4383-9F54-5B86E86BD5BB}"/>
          </ac:spMkLst>
        </pc:spChg>
        <pc:spChg chg="del mod">
          <ac:chgData name="Alberto Tommasini" userId="4ed976f799c97d5d" providerId="LiveId" clId="{C7C93833-5AFF-4C64-8900-822D1C0FAD57}" dt="2022-04-14T10:46:10.612" v="46" actId="478"/>
          <ac:spMkLst>
            <pc:docMk/>
            <pc:sldMk cId="217470255" sldId="820"/>
            <ac:spMk id="823299" creationId="{ACD11956-6156-C44F-BE15-90C373EDC525}"/>
          </ac:spMkLst>
        </pc:spChg>
        <pc:picChg chg="add mod">
          <ac:chgData name="Alberto Tommasini" userId="4ed976f799c97d5d" providerId="LiveId" clId="{C7C93833-5AFF-4C64-8900-822D1C0FAD57}" dt="2022-04-14T10:46:39.772" v="55" actId="26606"/>
          <ac:picMkLst>
            <pc:docMk/>
            <pc:sldMk cId="217470255" sldId="820"/>
            <ac:picMk id="1026" creationId="{AE01B8FB-B292-4958-8946-CEAAE3DFD4C2}"/>
          </ac:picMkLst>
        </pc:pic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787486808" sldId="8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912195440" sldId="8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008285649" sldId="82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57279636" sldId="824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608404884" sldId="82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7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9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80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4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6"/>
        </pc:sldMkLst>
      </pc:sldChg>
      <pc:sldChg chg="modSp add mod">
        <pc:chgData name="Alberto Tommasini" userId="4ed976f799c97d5d" providerId="LiveId" clId="{C7C93833-5AFF-4C64-8900-822D1C0FAD57}" dt="2022-04-14T11:30:57.861" v="74" actId="120"/>
        <pc:sldMkLst>
          <pc:docMk/>
          <pc:sldMk cId="0" sldId="910"/>
        </pc:sldMkLst>
        <pc:spChg chg="mod">
          <ac:chgData name="Alberto Tommasini" userId="4ed976f799c97d5d" providerId="LiveId" clId="{C7C93833-5AFF-4C64-8900-822D1C0FAD57}" dt="2022-04-14T11:30:57.861" v="74" actId="120"/>
          <ac:spMkLst>
            <pc:docMk/>
            <pc:sldMk cId="0" sldId="910"/>
            <ac:spMk id="2" creationId="{AECBCDF7-98B2-4D45-BB10-AD0465E11C11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1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4"/>
        </pc:sldMkLst>
      </pc:sldChg>
      <pc:sldChg chg="modSp add">
        <pc:chgData name="Alberto Tommasini" userId="4ed976f799c97d5d" providerId="LiveId" clId="{C7C93833-5AFF-4C64-8900-822D1C0FAD57}" dt="2022-04-14T11:31:41.122" v="97" actId="113"/>
        <pc:sldMkLst>
          <pc:docMk/>
          <pc:sldMk cId="0" sldId="915"/>
        </pc:sldMkLst>
        <pc:spChg chg="mod">
          <ac:chgData name="Alberto Tommasini" userId="4ed976f799c97d5d" providerId="LiveId" clId="{C7C93833-5AFF-4C64-8900-822D1C0FAD57}" dt="2022-04-14T11:31:41.122" v="97" actId="113"/>
          <ac:spMkLst>
            <pc:docMk/>
            <pc:sldMk cId="0" sldId="915"/>
            <ac:spMk id="83971" creationId="{EF464DFC-66B8-4D10-983F-D6EC802DC59F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7"/>
        </pc:sldMkLst>
      </pc:sldChg>
      <pc:sldChg chg="modSp add mod">
        <pc:chgData name="Alberto Tommasini" userId="4ed976f799c97d5d" providerId="LiveId" clId="{C7C93833-5AFF-4C64-8900-822D1C0FAD57}" dt="2022-04-14T11:31:14.994" v="75" actId="1076"/>
        <pc:sldMkLst>
          <pc:docMk/>
          <pc:sldMk cId="0" sldId="918"/>
        </pc:sldMkLst>
        <pc:spChg chg="mod">
          <ac:chgData name="Alberto Tommasini" userId="4ed976f799c97d5d" providerId="LiveId" clId="{C7C93833-5AFF-4C64-8900-822D1C0FAD57}" dt="2022-04-14T11:31:14.994" v="75" actId="1076"/>
          <ac:spMkLst>
            <pc:docMk/>
            <pc:sldMk cId="0" sldId="918"/>
            <ac:spMk id="607235" creationId="{19AAE00E-476B-5641-A959-8D16F46E699F}"/>
          </ac:spMkLst>
        </pc:spChg>
      </pc:sldChg>
      <pc:sldChg chg="add del">
        <pc:chgData name="Alberto Tommasini" userId="4ed976f799c97d5d" providerId="LiveId" clId="{C7C93833-5AFF-4C64-8900-822D1C0FAD57}" dt="2022-04-14T11:11:54.352" v="66" actId="47"/>
        <pc:sldMkLst>
          <pc:docMk/>
          <pc:sldMk cId="63416120" sldId="919"/>
        </pc:sldMkLst>
      </pc:sldChg>
      <pc:sldChg chg="add del">
        <pc:chgData name="Alberto Tommasini" userId="4ed976f799c97d5d" providerId="LiveId" clId="{C7C93833-5AFF-4C64-8900-822D1C0FAD57}" dt="2022-04-14T11:11:55.939" v="67" actId="47"/>
        <pc:sldMkLst>
          <pc:docMk/>
          <pc:sldMk cId="0" sldId="920"/>
        </pc:sldMkLst>
      </pc:sldChg>
      <pc:sldChg chg="new del">
        <pc:chgData name="Alberto Tommasini" userId="4ed976f799c97d5d" providerId="LiveId" clId="{C7C93833-5AFF-4C64-8900-822D1C0FAD57}" dt="2022-04-14T11:10:59.985" v="65" actId="47"/>
        <pc:sldMkLst>
          <pc:docMk/>
          <pc:sldMk cId="2593964561" sldId="9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5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6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7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8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9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3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4"/>
        </pc:sldMkLst>
      </pc:sldChg>
      <pc:sldChg chg="new">
        <pc:chgData name="Alberto Tommasini" userId="4ed976f799c97d5d" providerId="LiveId" clId="{C7C93833-5AFF-4C64-8900-822D1C0FAD57}" dt="2022-04-14T11:16:31.224" v="68" actId="680"/>
        <pc:sldMkLst>
          <pc:docMk/>
          <pc:sldMk cId="2018679544" sldId="935"/>
        </pc:sldMkLst>
      </pc:sldChg>
    </pc:docChg>
  </pc:docChgLst>
  <pc:docChgLst>
    <pc:chgData name="Alberto Tommasini" userId="4ed976f799c97d5d" providerId="LiveId" clId="{F2251A55-41F5-4135-974B-FDA64CFB2F9A}"/>
    <pc:docChg chg="undo custSel addSld delSld modSld sldOrd">
      <pc:chgData name="Alberto Tommasini" userId="4ed976f799c97d5d" providerId="LiveId" clId="{F2251A55-41F5-4135-974B-FDA64CFB2F9A}" dt="2022-04-19T20:38:55.442" v="2386" actId="20577"/>
      <pc:docMkLst>
        <pc:docMk/>
      </pc:docMkLst>
      <pc:sldChg chg="addSp modSp mod">
        <pc:chgData name="Alberto Tommasini" userId="4ed976f799c97d5d" providerId="LiveId" clId="{F2251A55-41F5-4135-974B-FDA64CFB2F9A}" dt="2022-04-19T20:38:55.442" v="2386" actId="20577"/>
        <pc:sldMkLst>
          <pc:docMk/>
          <pc:sldMk cId="2423877037" sldId="270"/>
        </pc:sldMkLst>
        <pc:spChg chg="add mod">
          <ac:chgData name="Alberto Tommasini" userId="4ed976f799c97d5d" providerId="LiveId" clId="{F2251A55-41F5-4135-974B-FDA64CFB2F9A}" dt="2022-04-19T20:38:55.442" v="2386" actId="20577"/>
          <ac:spMkLst>
            <pc:docMk/>
            <pc:sldMk cId="2423877037" sldId="270"/>
            <ac:spMk id="2" creationId="{6D6F23F8-2204-4DBC-8580-6F827EC40372}"/>
          </ac:spMkLst>
        </pc:spChg>
      </pc:sldChg>
      <pc:sldChg chg="del">
        <pc:chgData name="Alberto Tommasini" userId="4ed976f799c97d5d" providerId="LiveId" clId="{F2251A55-41F5-4135-974B-FDA64CFB2F9A}" dt="2022-04-19T20:35:54.942" v="2136" actId="47"/>
        <pc:sldMkLst>
          <pc:docMk/>
          <pc:sldMk cId="0" sldId="423"/>
        </pc:sldMkLst>
      </pc:sldChg>
      <pc:sldChg chg="add del">
        <pc:chgData name="Alberto Tommasini" userId="4ed976f799c97d5d" providerId="LiveId" clId="{F2251A55-41F5-4135-974B-FDA64CFB2F9A}" dt="2022-04-19T20:36:17.419" v="2145" actId="47"/>
        <pc:sldMkLst>
          <pc:docMk/>
          <pc:sldMk cId="0" sldId="424"/>
        </pc:sldMkLst>
      </pc:sldChg>
      <pc:sldChg chg="del">
        <pc:chgData name="Alberto Tommasini" userId="4ed976f799c97d5d" providerId="LiveId" clId="{F2251A55-41F5-4135-974B-FDA64CFB2F9A}" dt="2022-04-19T20:36:15.058" v="2141" actId="47"/>
        <pc:sldMkLst>
          <pc:docMk/>
          <pc:sldMk cId="0" sldId="425"/>
        </pc:sldMkLst>
      </pc:sldChg>
      <pc:sldChg chg="add del">
        <pc:chgData name="Alberto Tommasini" userId="4ed976f799c97d5d" providerId="LiveId" clId="{F2251A55-41F5-4135-974B-FDA64CFB2F9A}" dt="2022-04-19T20:36:16.287" v="2144" actId="47"/>
        <pc:sldMkLst>
          <pc:docMk/>
          <pc:sldMk cId="0" sldId="428"/>
        </pc:sldMkLst>
      </pc:sldChg>
      <pc:sldChg chg="del">
        <pc:chgData name="Alberto Tommasini" userId="4ed976f799c97d5d" providerId="LiveId" clId="{F2251A55-41F5-4135-974B-FDA64CFB2F9A}" dt="2022-04-19T20:36:15.884" v="2143" actId="47"/>
        <pc:sldMkLst>
          <pc:docMk/>
          <pc:sldMk cId="0" sldId="430"/>
        </pc:sldMkLst>
      </pc:sldChg>
      <pc:sldChg chg="del">
        <pc:chgData name="Alberto Tommasini" userId="4ed976f799c97d5d" providerId="LiveId" clId="{F2251A55-41F5-4135-974B-FDA64CFB2F9A}" dt="2022-04-19T20:36:15.492" v="2142" actId="47"/>
        <pc:sldMkLst>
          <pc:docMk/>
          <pc:sldMk cId="0" sldId="431"/>
        </pc:sldMkLst>
      </pc:sldChg>
      <pc:sldChg chg="addSp delSp modSp mod modAnim">
        <pc:chgData name="Alberto Tommasini" userId="4ed976f799c97d5d" providerId="LiveId" clId="{F2251A55-41F5-4135-974B-FDA64CFB2F9A}" dt="2022-04-19T20:34:27.665" v="2134"/>
        <pc:sldMkLst>
          <pc:docMk/>
          <pc:sldMk cId="0" sldId="877"/>
        </pc:sldMkLst>
        <pc:spChg chg="mod">
          <ac:chgData name="Alberto Tommasini" userId="4ed976f799c97d5d" providerId="LiveId" clId="{F2251A55-41F5-4135-974B-FDA64CFB2F9A}" dt="2022-04-19T20:34:09.594" v="2130" actId="1076"/>
          <ac:spMkLst>
            <pc:docMk/>
            <pc:sldMk cId="0" sldId="877"/>
            <ac:spMk id="2" creationId="{B78DA9C8-EB54-0444-8BBA-7B86026E1E33}"/>
          </ac:spMkLst>
        </pc:spChg>
        <pc:spChg chg="add del mod">
          <ac:chgData name="Alberto Tommasini" userId="4ed976f799c97d5d" providerId="LiveId" clId="{F2251A55-41F5-4135-974B-FDA64CFB2F9A}" dt="2022-04-19T20:34:27.665" v="2134"/>
          <ac:spMkLst>
            <pc:docMk/>
            <pc:sldMk cId="0" sldId="877"/>
            <ac:spMk id="5" creationId="{7F2EED8B-63F3-41D9-B11D-60F3A8A61649}"/>
          </ac:spMkLst>
        </pc:spChg>
        <pc:spChg chg="mod">
          <ac:chgData name="Alberto Tommasini" userId="4ed976f799c97d5d" providerId="LiveId" clId="{F2251A55-41F5-4135-974B-FDA64CFB2F9A}" dt="2022-04-19T20:34:22.997" v="2132" actId="113"/>
          <ac:spMkLst>
            <pc:docMk/>
            <pc:sldMk cId="0" sldId="877"/>
            <ac:spMk id="607235" creationId="{CCDAC748-FC50-4CF7-89FB-2E0DF5DF8ADD}"/>
          </ac:spMkLst>
        </pc:spChg>
      </pc:sldChg>
      <pc:sldChg chg="modSp del mod">
        <pc:chgData name="Alberto Tommasini" userId="4ed976f799c97d5d" providerId="LiveId" clId="{F2251A55-41F5-4135-974B-FDA64CFB2F9A}" dt="2022-04-18T21:02:14.963" v="310" actId="47"/>
        <pc:sldMkLst>
          <pc:docMk/>
          <pc:sldMk cId="0" sldId="917"/>
        </pc:sldMkLst>
        <pc:spChg chg="mod">
          <ac:chgData name="Alberto Tommasini" userId="4ed976f799c97d5d" providerId="LiveId" clId="{F2251A55-41F5-4135-974B-FDA64CFB2F9A}" dt="2022-04-18T09:55:45.492" v="38" actId="1076"/>
          <ac:spMkLst>
            <pc:docMk/>
            <pc:sldMk cId="0" sldId="917"/>
            <ac:spMk id="50177" creationId="{266866B8-72CC-48BB-A6AE-BE0D313D91C9}"/>
          </ac:spMkLst>
        </pc:spChg>
      </pc:sldChg>
      <pc:sldChg chg="addSp modSp new del mod">
        <pc:chgData name="Alberto Tommasini" userId="4ed976f799c97d5d" providerId="LiveId" clId="{F2251A55-41F5-4135-974B-FDA64CFB2F9A}" dt="2022-04-18T09:56:43.329" v="39" actId="2696"/>
        <pc:sldMkLst>
          <pc:docMk/>
          <pc:sldMk cId="1287155855" sldId="936"/>
        </pc:sldMkLst>
        <pc:spChg chg="add mod">
          <ac:chgData name="Alberto Tommasini" userId="4ed976f799c97d5d" providerId="LiveId" clId="{F2251A55-41F5-4135-974B-FDA64CFB2F9A}" dt="2022-04-18T09:53:32.197" v="9" actId="255"/>
          <ac:spMkLst>
            <pc:docMk/>
            <pc:sldMk cId="1287155855" sldId="936"/>
            <ac:spMk id="2" creationId="{E5BF766E-5A76-42FD-B27A-E9854A6B0808}"/>
          </ac:spMkLst>
        </pc:spChg>
      </pc:sldChg>
      <pc:sldChg chg="modSp add del mod">
        <pc:chgData name="Alberto Tommasini" userId="4ed976f799c97d5d" providerId="LiveId" clId="{F2251A55-41F5-4135-974B-FDA64CFB2F9A}" dt="2022-04-19T20:35:33.225" v="2135" actId="47"/>
        <pc:sldMkLst>
          <pc:docMk/>
          <pc:sldMk cId="2775691710" sldId="936"/>
        </pc:sldMkLst>
        <pc:spChg chg="mod">
          <ac:chgData name="Alberto Tommasini" userId="4ed976f799c97d5d" providerId="LiveId" clId="{F2251A55-41F5-4135-974B-FDA64CFB2F9A}" dt="2022-04-18T21:03:57.250" v="330" actId="255"/>
          <ac:spMkLst>
            <pc:docMk/>
            <pc:sldMk cId="2775691710" sldId="936"/>
            <ac:spMk id="2" creationId="{E5BF766E-5A76-42FD-B27A-E9854A6B0808}"/>
          </ac:spMkLst>
        </pc:spChg>
      </pc:sldChg>
      <pc:sldChg chg="add del ord">
        <pc:chgData name="Alberto Tommasini" userId="4ed976f799c97d5d" providerId="LiveId" clId="{F2251A55-41F5-4135-974B-FDA64CFB2F9A}" dt="2022-04-18T09:56:43.329" v="39" actId="2696"/>
        <pc:sldMkLst>
          <pc:docMk/>
          <pc:sldMk cId="57563427" sldId="937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012312967" sldId="937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339271900" sldId="938"/>
        </pc:sldMkLst>
      </pc:sldChg>
      <pc:sldChg chg="add del">
        <pc:chgData name="Alberto Tommasini" userId="4ed976f799c97d5d" providerId="LiveId" clId="{F2251A55-41F5-4135-974B-FDA64CFB2F9A}" dt="2022-04-18T10:11:29.350" v="308" actId="47"/>
        <pc:sldMkLst>
          <pc:docMk/>
          <pc:sldMk cId="3208459266" sldId="938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486106213" sldId="939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780413125" sldId="939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2055160229" sldId="940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3964803092" sldId="940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1138962561" sldId="941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3520581039" sldId="941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732016600" sldId="942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333033830" sldId="942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1011472537" sldId="943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1207438593" sldId="943"/>
        </pc:sldMkLst>
      </pc:sldChg>
      <pc:sldChg chg="add">
        <pc:chgData name="Alberto Tommasini" userId="4ed976f799c97d5d" providerId="LiveId" clId="{F2251A55-41F5-4135-974B-FDA64CFB2F9A}" dt="2022-04-18T09:56:57.952" v="40"/>
        <pc:sldMkLst>
          <pc:docMk/>
          <pc:sldMk cId="2079503547" sldId="944"/>
        </pc:sldMkLst>
      </pc:sldChg>
      <pc:sldChg chg="add del">
        <pc:chgData name="Alberto Tommasini" userId="4ed976f799c97d5d" providerId="LiveId" clId="{F2251A55-41F5-4135-974B-FDA64CFB2F9A}" dt="2022-04-18T09:56:43.329" v="39" actId="2696"/>
        <pc:sldMkLst>
          <pc:docMk/>
          <pc:sldMk cId="2311021394" sldId="944"/>
        </pc:sldMkLst>
      </pc:sldChg>
      <pc:sldChg chg="new del">
        <pc:chgData name="Alberto Tommasini" userId="4ed976f799c97d5d" providerId="LiveId" clId="{F2251A55-41F5-4135-974B-FDA64CFB2F9A}" dt="2022-04-18T10:11:32.485" v="309" actId="47"/>
        <pc:sldMkLst>
          <pc:docMk/>
          <pc:sldMk cId="2316569005" sldId="945"/>
        </pc:sldMkLst>
      </pc:sldChg>
      <pc:sldChg chg="addSp modSp new mod">
        <pc:chgData name="Alberto Tommasini" userId="4ed976f799c97d5d" providerId="LiveId" clId="{F2251A55-41F5-4135-974B-FDA64CFB2F9A}" dt="2022-04-18T21:03:26.048" v="329" actId="6549"/>
        <pc:sldMkLst>
          <pc:docMk/>
          <pc:sldMk cId="3052249991" sldId="946"/>
        </pc:sldMkLst>
        <pc:spChg chg="add mod">
          <ac:chgData name="Alberto Tommasini" userId="4ed976f799c97d5d" providerId="LiveId" clId="{F2251A55-41F5-4135-974B-FDA64CFB2F9A}" dt="2022-04-18T21:02:42.922" v="313" actId="255"/>
          <ac:spMkLst>
            <pc:docMk/>
            <pc:sldMk cId="3052249991" sldId="946"/>
            <ac:spMk id="3" creationId="{BA966A52-80E8-4DCD-AA29-F16B7289ECF1}"/>
          </ac:spMkLst>
        </pc:spChg>
        <pc:spChg chg="add mod">
          <ac:chgData name="Alberto Tommasini" userId="4ed976f799c97d5d" providerId="LiveId" clId="{F2251A55-41F5-4135-974B-FDA64CFB2F9A}" dt="2022-04-18T21:03:26.048" v="329" actId="6549"/>
          <ac:spMkLst>
            <pc:docMk/>
            <pc:sldMk cId="3052249991" sldId="946"/>
            <ac:spMk id="4" creationId="{AB31D555-0651-4D6D-8768-C1E3189388AE}"/>
          </ac:spMkLst>
        </pc:spChg>
      </pc:sldChg>
      <pc:sldChg chg="addSp modSp new mod">
        <pc:chgData name="Alberto Tommasini" userId="4ed976f799c97d5d" providerId="LiveId" clId="{F2251A55-41F5-4135-974B-FDA64CFB2F9A}" dt="2022-04-18T10:07:05.387" v="301" actId="20577"/>
        <pc:sldMkLst>
          <pc:docMk/>
          <pc:sldMk cId="2957907605" sldId="947"/>
        </pc:sldMkLst>
        <pc:spChg chg="add mod">
          <ac:chgData name="Alberto Tommasini" userId="4ed976f799c97d5d" providerId="LiveId" clId="{F2251A55-41F5-4135-974B-FDA64CFB2F9A}" dt="2022-04-18T10:07:05.387" v="301" actId="20577"/>
          <ac:spMkLst>
            <pc:docMk/>
            <pc:sldMk cId="2957907605" sldId="947"/>
            <ac:spMk id="2" creationId="{EF744AB8-66E4-479F-9B3C-7FA9CAEC690C}"/>
          </ac:spMkLst>
        </pc:spChg>
      </pc:sldChg>
      <pc:sldChg chg="addSp new">
        <pc:chgData name="Alberto Tommasini" userId="4ed976f799c97d5d" providerId="LiveId" clId="{F2251A55-41F5-4135-974B-FDA64CFB2F9A}" dt="2022-04-18T21:11:08.076" v="339"/>
        <pc:sldMkLst>
          <pc:docMk/>
          <pc:sldMk cId="1382890889" sldId="948"/>
        </pc:sldMkLst>
        <pc:picChg chg="add">
          <ac:chgData name="Alberto Tommasini" userId="4ed976f799c97d5d" providerId="LiveId" clId="{F2251A55-41F5-4135-974B-FDA64CFB2F9A}" dt="2022-04-18T21:11:08.076" v="339"/>
          <ac:picMkLst>
            <pc:docMk/>
            <pc:sldMk cId="1382890889" sldId="948"/>
            <ac:picMk id="1026" creationId="{F1AE9779-0851-4743-B052-3ED5CD682D02}"/>
          </ac:picMkLst>
        </pc:picChg>
      </pc:sldChg>
      <pc:sldChg chg="new del">
        <pc:chgData name="Alberto Tommasini" userId="4ed976f799c97d5d" providerId="LiveId" clId="{F2251A55-41F5-4135-974B-FDA64CFB2F9A}" dt="2022-04-18T10:11:17.914" v="307" actId="47"/>
        <pc:sldMkLst>
          <pc:docMk/>
          <pc:sldMk cId="3654043954" sldId="948"/>
        </pc:sldMkLst>
      </pc:sldChg>
      <pc:sldChg chg="addSp modSp new mod">
        <pc:chgData name="Alberto Tommasini" userId="4ed976f799c97d5d" providerId="LiveId" clId="{F2251A55-41F5-4135-974B-FDA64CFB2F9A}" dt="2022-04-19T20:28:59.106" v="1647" actId="20577"/>
        <pc:sldMkLst>
          <pc:docMk/>
          <pc:sldMk cId="1324941105" sldId="949"/>
        </pc:sldMkLst>
        <pc:spChg chg="add mod">
          <ac:chgData name="Alberto Tommasini" userId="4ed976f799c97d5d" providerId="LiveId" clId="{F2251A55-41F5-4135-974B-FDA64CFB2F9A}" dt="2022-04-19T20:24:51.562" v="1074" actId="113"/>
          <ac:spMkLst>
            <pc:docMk/>
            <pc:sldMk cId="1324941105" sldId="949"/>
            <ac:spMk id="2" creationId="{0A79A4FC-A5C0-4D08-B3A3-1EF103028313}"/>
          </ac:spMkLst>
        </pc:spChg>
        <pc:spChg chg="add mod">
          <ac:chgData name="Alberto Tommasini" userId="4ed976f799c97d5d" providerId="LiveId" clId="{F2251A55-41F5-4135-974B-FDA64CFB2F9A}" dt="2022-04-19T20:28:59.106" v="1647" actId="20577"/>
          <ac:spMkLst>
            <pc:docMk/>
            <pc:sldMk cId="1324941105" sldId="949"/>
            <ac:spMk id="3" creationId="{EEC0E510-215F-4B3F-B9A3-30F829D934F3}"/>
          </ac:spMkLst>
        </pc:spChg>
      </pc:sldChg>
      <pc:sldChg chg="modSp add mod ord">
        <pc:chgData name="Alberto Tommasini" userId="4ed976f799c97d5d" providerId="LiveId" clId="{F2251A55-41F5-4135-974B-FDA64CFB2F9A}" dt="2022-04-19T20:31:46.573" v="2051" actId="114"/>
        <pc:sldMkLst>
          <pc:docMk/>
          <pc:sldMk cId="1802418633" sldId="950"/>
        </pc:sldMkLst>
        <pc:spChg chg="mod">
          <ac:chgData name="Alberto Tommasini" userId="4ed976f799c97d5d" providerId="LiveId" clId="{F2251A55-41F5-4135-974B-FDA64CFB2F9A}" dt="2022-04-19T20:31:46.573" v="2051" actId="114"/>
          <ac:spMkLst>
            <pc:docMk/>
            <pc:sldMk cId="1802418633" sldId="950"/>
            <ac:spMk id="3" creationId="{EEC0E510-215F-4B3F-B9A3-30F829D934F3}"/>
          </ac:spMkLst>
        </pc:spChg>
      </pc:sldChg>
      <pc:sldChg chg="new">
        <pc:chgData name="Alberto Tommasini" userId="4ed976f799c97d5d" providerId="LiveId" clId="{F2251A55-41F5-4135-974B-FDA64CFB2F9A}" dt="2022-04-19T20:36:44.179" v="2146" actId="680"/>
        <pc:sldMkLst>
          <pc:docMk/>
          <pc:sldMk cId="2609833054" sldId="9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5E7407F0-4E0D-4BFA-A5F8-B73BFB799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A02320-7C4B-4A4A-9C8B-88D2EA26B9C9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2226" name="Rectangle 7">
            <a:extLst>
              <a:ext uri="{FF2B5EF4-FFF2-40B4-BE49-F238E27FC236}">
                <a16:creationId xmlns:a16="http://schemas.microsoft.com/office/drawing/2014/main" id="{1FBD5A58-A581-4631-BD54-309251CB60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2D2782B-2D6C-49EE-9B5A-A42B618A6351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4865BEE-FB31-48CB-BB7E-F5DCCC2CF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78373D7-EFFD-45A4-946C-412AD7BA0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B0491FEF-67AF-4780-B42A-F75C47832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23F1D7-1E54-4B0F-BD18-D4603636494C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id="{E951823C-B445-4F48-8174-BC77851291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687103C-914D-45E9-80DA-EBD515738BA5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7D02172-0854-4B55-86C6-2C139FA92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EEB584B-64CB-4529-BE74-759D0CE40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A83893C-3D2E-4E52-9FDA-D6F87CB02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2B4398-165C-40A8-BCBC-32F8B220A325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2B361AA5-B77D-41ED-A8DF-DCAB69DE2B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F60BCE-FFA1-47F5-A299-2B8151148F5B}" type="slidenum">
              <a:rPr lang="en-US" altLang="en-US" sz="1200">
                <a:solidFill>
                  <a:srgbClr val="000000"/>
                </a:solidFill>
                <a:latin typeface="Times" panose="02020603050405020304" pitchFamily="18" charset="0"/>
              </a:rPr>
              <a:pPr algn="r"/>
              <a:t>8</a:t>
            </a:fld>
            <a:endParaRPr lang="en-US" altLang="en-US" sz="12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E224426-0D81-4D23-ADD2-75A3B097D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B582FFD-CE35-4415-90D8-29FEDD1F6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A3DCB4-B99B-41F4-B718-8A0728F64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D267B8-C6B8-4F1B-9208-2A8910CFC214}" type="slidenum">
              <a:rPr lang="en-US" altLang="it-IT">
                <a:solidFill>
                  <a:srgbClr val="FFFFFF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4C4830-7D7F-4A1A-B8DF-573D9D17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094346E-C1F8-40E9-939A-C86E26CED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464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31584D5-B12B-4E54-8024-24EA32D66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4CD5E-239B-4954-BC83-7152A01CEE14}" type="slidenum">
              <a:rPr lang="en-US" altLang="it-IT">
                <a:latin typeface="Comic Sans MS" panose="030F0702030302020204" pitchFamily="66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it-IT">
              <a:latin typeface="Comic Sans MS" panose="030F0702030302020204" pitchFamily="66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0798C1B-97A9-4F15-AEF5-25B3892EF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3F8A12C-B4B9-4671-B835-1A3BC13D6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>
            <a:extLst>
              <a:ext uri="{FF2B5EF4-FFF2-40B4-BE49-F238E27FC236}">
                <a16:creationId xmlns:a16="http://schemas.microsoft.com/office/drawing/2014/main" id="{3D31B0CA-A7E3-4D72-A1A9-FC923BEB1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44451"/>
            <a:ext cx="9288463" cy="720725"/>
          </a:xfrm>
        </p:spPr>
        <p:txBody>
          <a:bodyPr/>
          <a:lstStyle/>
          <a:p>
            <a:r>
              <a:rPr lang="it-IT" altLang="it-IT" sz="3500">
                <a:latin typeface="Arial" panose="020B0604020202020204" pitchFamily="34" charset="0"/>
                <a:cs typeface="Arial" panose="020B0604020202020204" pitchFamily="34" charset="0"/>
              </a:rPr>
              <a:t>Guarigione con formazione di cicatrici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2840E-9994-0442-B16E-659E3F15FE5F}"/>
              </a:ext>
            </a:extLst>
          </p:cNvPr>
          <p:cNvSpPr txBox="1">
            <a:spLocks noChangeArrowheads="1"/>
          </p:cNvSpPr>
          <p:nvPr/>
        </p:nvSpPr>
        <p:spPr>
          <a:xfrm>
            <a:off x="1595438" y="1700214"/>
            <a:ext cx="8964612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Intervento della risposta infiammatoria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Angiogenesi o </a:t>
            </a:r>
            <a:r>
              <a:rPr lang="it-IT" altLang="it-IT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neovascolarizzazione</a:t>
            </a: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Migrazione e proliferazione dei fibroblasti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Deposizione di matrice extracellulare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Rimodellamento (maturazione e organizzazione del tessuto fibroso cicatriziale)</a:t>
            </a: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it-IT" alt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37B1BF66-54AB-4C41-A6F4-51BEB14FE3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5634" y="-28575"/>
            <a:ext cx="7263255" cy="1441450"/>
          </a:xfrm>
        </p:spPr>
        <p:txBody>
          <a:bodyPr/>
          <a:lstStyle/>
          <a:p>
            <a:pPr algn="l"/>
            <a:r>
              <a:rPr lang="it-IT" altLang="it-IT" sz="3000" dirty="0">
                <a:latin typeface="Arial" panose="020B0604020202020204" pitchFamily="34" charset="0"/>
              </a:rPr>
              <a:t>Ruolo della </a:t>
            </a:r>
            <a:r>
              <a:rPr lang="it-IT" altLang="it-IT" sz="3000" u="sng" dirty="0">
                <a:latin typeface="Arial" panose="020B0604020202020204" pitchFamily="34" charset="0"/>
              </a:rPr>
              <a:t>risposta infiammatoria</a:t>
            </a:r>
            <a:r>
              <a:rPr lang="it-IT" altLang="it-IT" sz="3000" dirty="0">
                <a:latin typeface="Arial" panose="020B0604020202020204" pitchFamily="34" charset="0"/>
              </a:rPr>
              <a:t> nel processo multifasico di guarigione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7A78E93-EB8F-E84D-BA3E-72952AA93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2060576"/>
            <a:ext cx="4464050" cy="3960813"/>
          </a:xfrm>
        </p:spPr>
        <p:txBody>
          <a:bodyPr/>
          <a:lstStyle/>
          <a:p>
            <a:pPr algn="just"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Rimozione del tessuto danneggiato</a:t>
            </a:r>
          </a:p>
          <a:p>
            <a:pPr marL="0" indent="0" algn="just">
              <a:buNone/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it-IT" altLang="it-IT" sz="2600" dirty="0">
                <a:latin typeface="Arial" panose="020B0604020202020204" pitchFamily="34" charset="0"/>
              </a:rPr>
              <a:t>Rilascio di mediatori: formazione del «</a:t>
            </a:r>
            <a:r>
              <a:rPr lang="it-IT" altLang="it-IT" sz="2600" b="1" dirty="0">
                <a:latin typeface="Arial" panose="020B0604020202020204" pitchFamily="34" charset="0"/>
              </a:rPr>
              <a:t>tessuto» di granulazione</a:t>
            </a:r>
            <a:r>
              <a:rPr lang="it-IT" altLang="it-IT" sz="2600" dirty="0">
                <a:latin typeface="Arial" panose="020B0604020202020204" pitchFamily="34" charset="0"/>
              </a:rPr>
              <a:t> che precede e favorisce il definitivo processo di cicatrizzazione</a:t>
            </a:r>
          </a:p>
        </p:txBody>
      </p:sp>
      <p:pic>
        <p:nvPicPr>
          <p:cNvPr id="61443" name="Picture 4">
            <a:extLst>
              <a:ext uri="{FF2B5EF4-FFF2-40B4-BE49-F238E27FC236}">
                <a16:creationId xmlns:a16="http://schemas.microsoft.com/office/drawing/2014/main" id="{DEA5435A-F14D-4E13-9532-626B2025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549276"/>
            <a:ext cx="422751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4" name="Rettangolo 3">
            <a:extLst>
              <a:ext uri="{FF2B5EF4-FFF2-40B4-BE49-F238E27FC236}">
                <a16:creationId xmlns:a16="http://schemas.microsoft.com/office/drawing/2014/main" id="{0E9A0431-94E3-4B53-ADC1-91F3241E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573463"/>
            <a:ext cx="1201737" cy="360362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66B3C8-F7A3-42BB-859C-816EFE1E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4724401"/>
            <a:ext cx="1201737" cy="576263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3">
            <a:extLst>
              <a:ext uri="{FF2B5EF4-FFF2-40B4-BE49-F238E27FC236}">
                <a16:creationId xmlns:a16="http://schemas.microsoft.com/office/drawing/2014/main" id="{F10B888E-5C56-4539-BDEC-60E4EBB5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787400"/>
            <a:ext cx="4822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«tessuto» di granulazione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11C37F46-AB92-481B-8452-0805C7F1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784225"/>
            <a:ext cx="34274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cicatrice matura 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413EE81-15F8-4D98-8EB0-B4677E93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5876926"/>
            <a:ext cx="3529012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colorazione bluastra specifica per il collagene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86D34B01-14F6-4147-AAB0-F1C3229B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863725"/>
            <a:ext cx="9074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9877" name="Text Box 5">
            <a:extLst>
              <a:ext uri="{FF2B5EF4-FFF2-40B4-BE49-F238E27FC236}">
                <a16:creationId xmlns:a16="http://schemas.microsoft.com/office/drawing/2014/main" id="{36F26E7E-3493-4A63-9A10-0F8D2CAC2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4633914"/>
            <a:ext cx="3060700" cy="181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macrofagi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fibroblasti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vasi neoformati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connettivo lasso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36E05255-191A-43D7-A58D-0BD01514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4" y="4292601"/>
            <a:ext cx="4535487" cy="1338263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connettivo compatto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poche cellule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it-IT" altLang="it-IT" sz="2600" b="1">
                <a:latin typeface="Arial" panose="020B0604020202020204" pitchFamily="34" charset="0"/>
                <a:cs typeface="Arial" panose="020B0604020202020204" pitchFamily="34" charset="0"/>
              </a:rPr>
              <a:t> scarsa vascolarizzazione</a:t>
            </a:r>
          </a:p>
        </p:txBody>
      </p:sp>
      <p:pic>
        <p:nvPicPr>
          <p:cNvPr id="12301" name="Picture 13" descr="Risultati immagini per abrasione">
            <a:extLst>
              <a:ext uri="{FF2B5EF4-FFF2-40B4-BE49-F238E27FC236}">
                <a16:creationId xmlns:a16="http://schemas.microsoft.com/office/drawing/2014/main" id="{1DAAEA24-77EA-48F6-82E6-2F1927D5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>
            <a:fillRect/>
          </a:stretch>
        </p:blipFill>
        <p:spPr bwMode="auto">
          <a:xfrm>
            <a:off x="1558926" y="1341439"/>
            <a:ext cx="45370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Rectangle 7">
            <a:extLst>
              <a:ext uri="{FF2B5EF4-FFF2-40B4-BE49-F238E27FC236}">
                <a16:creationId xmlns:a16="http://schemas.microsoft.com/office/drawing/2014/main" id="{5C7152FB-E9D1-4D41-9701-2AC0D406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85901"/>
            <a:ext cx="4572000" cy="414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12296" grpId="0"/>
      <p:bldP spid="79877" grpId="0" animBg="1" autoUpdateAnimBg="0"/>
      <p:bldP spid="79878" grpId="0" animBg="1" autoUpdateAnimBg="0"/>
      <p:bldP spid="798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>
            <a:extLst>
              <a:ext uri="{FF2B5EF4-FFF2-40B4-BE49-F238E27FC236}">
                <a16:creationId xmlns:a16="http://schemas.microsoft.com/office/drawing/2014/main" id="{2574E830-5D68-4A81-A1DE-0E53D1F88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4364" y="49213"/>
            <a:ext cx="4283075" cy="1435100"/>
          </a:xfrm>
        </p:spPr>
        <p:txBody>
          <a:bodyPr/>
          <a:lstStyle/>
          <a:p>
            <a:pPr algn="just"/>
            <a:r>
              <a:rPr lang="it-IT" altLang="it-IT" sz="3000" u="sng">
                <a:latin typeface="Arial" panose="020B0604020202020204" pitchFamily="34" charset="0"/>
                <a:cs typeface="Arial" panose="020B0604020202020204" pitchFamily="34" charset="0"/>
              </a:rPr>
              <a:t>Neo-angiogenesi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: formazione di nuovi vasi da vasi pre-esistenti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0F47D831-AE3A-4ABB-9336-D0AC122A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8588"/>
            <a:ext cx="371316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08A0912-6419-BA45-A91F-2827E3BF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666876"/>
            <a:ext cx="5360988" cy="2918917"/>
          </a:xfrm>
          <a:prstGeom prst="rect">
            <a:avLst/>
          </a:prstGeom>
          <a:noFill/>
          <a:ln w="28575">
            <a:solidFill>
              <a:schemeClr val="bg1">
                <a:lumMod val="60000"/>
                <a:lumOff val="40000"/>
              </a:schemeClr>
            </a:solidFill>
          </a:ln>
          <a:effectLst/>
        </p:spPr>
        <p:txBody>
          <a:bodyPr tIns="180000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produzione fattori </a:t>
            </a:r>
            <a:r>
              <a:rPr lang="it-IT" altLang="it-IT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proangiogenici</a:t>
            </a: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VEGFs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endothelium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alt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angiopoietine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it-IT" altLang="it-IT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attivazione cellule endoteliali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proliferazione e migrazione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gemmazione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stabilizzazione vasi neoformati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AF89690D-AF35-5548-8DCA-AFF5305C227B}"/>
              </a:ext>
            </a:extLst>
          </p:cNvPr>
          <p:cNvSpPr/>
          <p:nvPr/>
        </p:nvSpPr>
        <p:spPr bwMode="auto">
          <a:xfrm>
            <a:off x="7896225" y="260351"/>
            <a:ext cx="287338" cy="576263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FF09390-A840-4852-A02F-3D55384F3B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66876" y="188913"/>
            <a:ext cx="8893175" cy="1143000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Migrazione e proliferazione dei </a:t>
            </a:r>
            <a:r>
              <a:rPr lang="it-IT" altLang="it-IT" sz="3600" u="sng">
                <a:latin typeface="Arial" panose="020B0604020202020204" pitchFamily="34" charset="0"/>
                <a:cs typeface="Arial" panose="020B0604020202020204" pitchFamily="34" charset="0"/>
              </a:rPr>
              <a:t>fibroblasti</a:t>
            </a:r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, deposizione di ECM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F464DFC-66B8-4D10-983F-D6EC802DC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1557338"/>
            <a:ext cx="8785225" cy="2951162"/>
          </a:xfrm>
        </p:spPr>
        <p:txBody>
          <a:bodyPr/>
          <a:lstStyle/>
          <a:p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Principali </a:t>
            </a:r>
            <a:r>
              <a:rPr lang="it-IT" altLang="it-IT" u="sng" dirty="0">
                <a:latin typeface="Arial" panose="020B0604020202020204" pitchFamily="34" charset="0"/>
                <a:cs typeface="Arial" panose="020B0604020202020204" pitchFamily="34" charset="0"/>
              </a:rPr>
              <a:t>mediatori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FATTORI DI CRESCITA</a:t>
            </a:r>
          </a:p>
          <a:p>
            <a:endParaRPr lang="it-IT" alt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Platelet-derived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(PDGF)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Epidermal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 (EGF)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Fibroblast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 (FGF)</a:t>
            </a:r>
          </a:p>
          <a:p>
            <a:pPr marL="808038" lvl="1"/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GF-</a:t>
            </a:r>
            <a:r>
              <a:rPr lang="el-GR" altLang="it-IT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(TGF-</a:t>
            </a:r>
            <a:r>
              <a:rPr lang="el-GR" altLang="it-IT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3251" name="CasellaDiTesto 1">
            <a:extLst>
              <a:ext uri="{FF2B5EF4-FFF2-40B4-BE49-F238E27FC236}">
                <a16:creationId xmlns:a16="http://schemas.microsoft.com/office/drawing/2014/main" id="{977A3D7B-302A-4C17-A11D-1BB92B3B6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911725"/>
            <a:ext cx="92519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700">
                <a:latin typeface="Arial" panose="020B0604020202020204" pitchFamily="34" charset="0"/>
                <a:cs typeface="Arial" panose="020B0604020202020204" pitchFamily="34" charset="0"/>
              </a:rPr>
              <a:t>Prodotti da macrofagi, c. endoteliali, piastrine e fibroblasti</a:t>
            </a:r>
            <a:endParaRPr lang="it-IT" altLang="it-IT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53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CA156-39DB-4CF1-AD54-87C591BDD308}"/>
              </a:ext>
            </a:extLst>
          </p:cNvPr>
          <p:cNvSpPr txBox="1"/>
          <p:nvPr/>
        </p:nvSpPr>
        <p:spPr>
          <a:xfrm>
            <a:off x="439321" y="1478636"/>
            <a:ext cx="1065224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/>
              <a:t>Le lesioni cutanee sono aree anatomiche con perdita tissutale e/o degli annessi con/senza esposizione dei tessuti sottostanti. Sono caratterizzate da alterazione morfologica e spesso funzionale della continuità degli strati tegumentari superficiali, che nei casi più gravi può approfondirsi agli strati sottocutanei profondi fino a raggiungere l’osso.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ACUTE: ferite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CRONICHE: ulcere</a:t>
            </a:r>
          </a:p>
          <a:p>
            <a:endParaRPr lang="it-IT" sz="3200" dirty="0"/>
          </a:p>
          <a:p>
            <a:r>
              <a:rPr lang="it-IT" sz="1400" dirty="0"/>
              <a:t>Scalise, Alessandro. Lesioni cutanee croniche (</a:t>
            </a:r>
            <a:r>
              <a:rPr lang="it-IT" sz="1400" dirty="0" err="1"/>
              <a:t>Italian</a:t>
            </a:r>
            <a:r>
              <a:rPr lang="it-IT" sz="1400" dirty="0"/>
              <a:t> Edition) (p. 9). Edra. Kindle Edition.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485E7-A25A-4439-9D82-02E063A7346F}"/>
              </a:ext>
            </a:extLst>
          </p:cNvPr>
          <p:cNvSpPr txBox="1"/>
          <p:nvPr/>
        </p:nvSpPr>
        <p:spPr>
          <a:xfrm>
            <a:off x="439321" y="342261"/>
            <a:ext cx="1135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LE LESIONI CUTANEE</a:t>
            </a:r>
          </a:p>
        </p:txBody>
      </p:sp>
    </p:spTree>
    <p:extLst>
      <p:ext uri="{BB962C8B-B14F-4D97-AF65-F5344CB8AC3E}">
        <p14:creationId xmlns:p14="http://schemas.microsoft.com/office/powerpoint/2010/main" val="207950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66A52-80E8-4DCD-AA29-F16B7289ECF1}"/>
              </a:ext>
            </a:extLst>
          </p:cNvPr>
          <p:cNvSpPr txBox="1"/>
          <p:nvPr/>
        </p:nvSpPr>
        <p:spPr>
          <a:xfrm>
            <a:off x="346092" y="330396"/>
            <a:ext cx="113520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L’ulcera cutanea non deve essere considerata come malattia a sé, ma come manifestazione secondaria o accessoria, relativa a un altro processo morboso di cui è nel contempo sintomo e segno.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1D555-0651-4D6D-8768-C1E3189388AE}"/>
              </a:ext>
            </a:extLst>
          </p:cNvPr>
          <p:cNvSpPr txBox="1"/>
          <p:nvPr/>
        </p:nvSpPr>
        <p:spPr>
          <a:xfrm>
            <a:off x="1268792" y="3075245"/>
            <a:ext cx="9688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Qualunque sia la causa, si genera uno stato di ridotta tensione parziale di ossigeno tissutale (ipossia).</a:t>
            </a:r>
          </a:p>
          <a:p>
            <a:r>
              <a:rPr lang="it-IT" sz="3200" dirty="0"/>
              <a:t>Da qui, si crea un circolo vizioso che si autoalimenta fino anche ad arrivare alla cronicità della patologia ulcerativa</a:t>
            </a:r>
          </a:p>
        </p:txBody>
      </p:sp>
    </p:spTree>
    <p:extLst>
      <p:ext uri="{BB962C8B-B14F-4D97-AF65-F5344CB8AC3E}">
        <p14:creationId xmlns:p14="http://schemas.microsoft.com/office/powerpoint/2010/main" val="305224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44AB8-66E4-479F-9B3C-7FA9CAEC690C}"/>
              </a:ext>
            </a:extLst>
          </p:cNvPr>
          <p:cNvSpPr txBox="1"/>
          <p:nvPr/>
        </p:nvSpPr>
        <p:spPr>
          <a:xfrm>
            <a:off x="143034" y="197346"/>
            <a:ext cx="118207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Venosa</a:t>
            </a:r>
            <a:r>
              <a:rPr lang="it-IT" dirty="0"/>
              <a:t>, insufficienza valvolare del circolo superficiale o post-trombotica del circolo profondo, insufficienza delle vene comunicanti, ipoplasia/aplasia delle valvole, debolezza della parete venosa, alterazione del collagene della parete vasale, </a:t>
            </a:r>
            <a:r>
              <a:rPr lang="it-IT" dirty="0" err="1"/>
              <a:t>angiodisplasia</a:t>
            </a:r>
            <a:r>
              <a:rPr lang="it-IT" dirty="0"/>
              <a:t>, compressione di origine neoplastica, tromboflebite, rottura di varici; p</a:t>
            </a:r>
          </a:p>
          <a:p>
            <a:r>
              <a:rPr lang="it-IT" b="1" dirty="0"/>
              <a:t>Arteriosa:</a:t>
            </a:r>
            <a:r>
              <a:rPr lang="it-IT" dirty="0"/>
              <a:t> arteriosclerosi, trombosi (</a:t>
            </a:r>
            <a:r>
              <a:rPr lang="it-IT" dirty="0" err="1"/>
              <a:t>microe</a:t>
            </a:r>
            <a:r>
              <a:rPr lang="it-IT" dirty="0"/>
              <a:t> </a:t>
            </a:r>
            <a:r>
              <a:rPr lang="it-IT" dirty="0" err="1"/>
              <a:t>macrotrombi</a:t>
            </a:r>
            <a:r>
              <a:rPr lang="it-IT" dirty="0"/>
              <a:t>), embolie periferiche da fibrina o da piastrine, emboli di colesterolo, fibrillazione atriale, aneurisma, ateromasia, morbo di </a:t>
            </a:r>
            <a:r>
              <a:rPr lang="it-IT" dirty="0" err="1"/>
              <a:t>Buerger</a:t>
            </a:r>
            <a:r>
              <a:rPr lang="it-IT" dirty="0"/>
              <a:t>, anastomosi </a:t>
            </a:r>
            <a:r>
              <a:rPr lang="it-IT" dirty="0" err="1"/>
              <a:t>artero</a:t>
            </a:r>
            <a:r>
              <a:rPr lang="it-IT" dirty="0"/>
              <a:t>-venosa congenita o traumatica, trauma, procedure vascolari ecc.; </a:t>
            </a:r>
          </a:p>
          <a:p>
            <a:r>
              <a:rPr lang="it-IT" b="1" dirty="0"/>
              <a:t>Neuropatica</a:t>
            </a:r>
            <a:r>
              <a:rPr lang="it-IT" dirty="0"/>
              <a:t> da diabete, alcolismo, paresi di parete vasale, paraplegia, sclerosi multipla; </a:t>
            </a:r>
          </a:p>
          <a:p>
            <a:r>
              <a:rPr lang="it-IT" b="1" dirty="0" err="1"/>
              <a:t>Vasculitica</a:t>
            </a:r>
            <a:r>
              <a:rPr lang="it-IT" dirty="0"/>
              <a:t>: vasculiti, </a:t>
            </a:r>
            <a:r>
              <a:rPr lang="it-IT" dirty="0" err="1"/>
              <a:t>leucocitoclasica</a:t>
            </a:r>
            <a:r>
              <a:rPr lang="it-IT" dirty="0"/>
              <a:t> dei piccoli vasi, granulomatosi di Wegener, </a:t>
            </a:r>
            <a:r>
              <a:rPr lang="it-IT" dirty="0" err="1"/>
              <a:t>Churg</a:t>
            </a:r>
            <a:r>
              <a:rPr lang="it-IT" dirty="0"/>
              <a:t>-Strauss, porpora di </a:t>
            </a:r>
            <a:r>
              <a:rPr lang="it-IT" dirty="0" err="1"/>
              <a:t>Schoenlein-Henoch</a:t>
            </a:r>
            <a:r>
              <a:rPr lang="it-IT" dirty="0"/>
              <a:t>, </a:t>
            </a:r>
            <a:r>
              <a:rPr lang="it-IT" dirty="0" err="1"/>
              <a:t>crioglobulinemia</a:t>
            </a:r>
            <a:r>
              <a:rPr lang="it-IT" dirty="0"/>
              <a:t>, panarterite nodosa, malattia di Kawasaki, </a:t>
            </a:r>
            <a:r>
              <a:rPr lang="it-IT" dirty="0" err="1"/>
              <a:t>polimialgia</a:t>
            </a:r>
            <a:r>
              <a:rPr lang="it-IT" dirty="0"/>
              <a:t> reumatica, malattia di </a:t>
            </a:r>
            <a:r>
              <a:rPr lang="it-IT" dirty="0" err="1"/>
              <a:t>Takayasu</a:t>
            </a:r>
            <a:r>
              <a:rPr lang="it-IT" dirty="0"/>
              <a:t>, artrite reumatoide, lupus eritematoso sistemico, sclerodermia, dermatomiosite, periarterite nodosa; </a:t>
            </a:r>
          </a:p>
          <a:p>
            <a:r>
              <a:rPr lang="it-IT" b="1" dirty="0"/>
              <a:t>Disordini del microcircolo</a:t>
            </a:r>
            <a:r>
              <a:rPr lang="it-IT" dirty="0"/>
              <a:t>: sclerodermia, sindrome di Raynaud, aumentata viscosità ematica paraneoplastica o da leucemia o da </a:t>
            </a:r>
            <a:r>
              <a:rPr lang="it-IT" dirty="0" err="1"/>
              <a:t>iperfibrinogenemia</a:t>
            </a:r>
            <a:r>
              <a:rPr lang="it-IT" dirty="0"/>
              <a:t> </a:t>
            </a:r>
            <a:r>
              <a:rPr lang="it-IT" dirty="0" err="1"/>
              <a:t>ecc</a:t>
            </a:r>
            <a:endParaRPr lang="it-IT" dirty="0"/>
          </a:p>
          <a:p>
            <a:r>
              <a:rPr lang="it-IT" b="1" dirty="0"/>
              <a:t>Malattie metaboliche</a:t>
            </a:r>
            <a:r>
              <a:rPr lang="it-IT" dirty="0"/>
              <a:t>: diabete, necrobiosi </a:t>
            </a:r>
            <a:r>
              <a:rPr lang="it-IT" dirty="0" err="1"/>
              <a:t>lipoidica</a:t>
            </a:r>
            <a:r>
              <a:rPr lang="it-IT" dirty="0"/>
              <a:t>, gotta, </a:t>
            </a:r>
            <a:r>
              <a:rPr lang="it-IT" dirty="0" err="1"/>
              <a:t>omocistinuria</a:t>
            </a:r>
            <a:r>
              <a:rPr lang="it-IT" dirty="0"/>
              <a:t> ecc.; </a:t>
            </a:r>
          </a:p>
          <a:p>
            <a:r>
              <a:rPr lang="it-IT" b="1" dirty="0"/>
              <a:t>Insulti chimici o fisici</a:t>
            </a:r>
            <a:r>
              <a:rPr lang="it-IT" dirty="0"/>
              <a:t>: ulcere da pressione, trauma, congelamento, elettricità, agenti caustici, </a:t>
            </a:r>
            <a:r>
              <a:rPr lang="it-IT" dirty="0" err="1"/>
              <a:t>scleroterapia</a:t>
            </a:r>
            <a:r>
              <a:rPr lang="it-IT" dirty="0"/>
              <a:t>, droghe, emotrasfusione, calcio, chemioterapici, farmaci; </a:t>
            </a:r>
          </a:p>
          <a:p>
            <a:r>
              <a:rPr lang="it-IT" b="1" dirty="0"/>
              <a:t>Malattie cutanee ulcerative</a:t>
            </a:r>
            <a:r>
              <a:rPr lang="it-IT" dirty="0"/>
              <a:t>: </a:t>
            </a:r>
            <a:r>
              <a:rPr lang="it-IT" dirty="0" err="1"/>
              <a:t>Pyoderma</a:t>
            </a:r>
            <a:r>
              <a:rPr lang="it-IT" dirty="0"/>
              <a:t> </a:t>
            </a:r>
            <a:r>
              <a:rPr lang="it-IT" dirty="0" err="1"/>
              <a:t>gangrenosum</a:t>
            </a:r>
            <a:r>
              <a:rPr lang="it-IT" dirty="0"/>
              <a:t>, panniculite, sarcoidosi, lupus eritematoso sistemico, malattia di </a:t>
            </a:r>
            <a:r>
              <a:rPr lang="it-IT" dirty="0" err="1"/>
              <a:t>Behçet</a:t>
            </a:r>
            <a:r>
              <a:rPr lang="it-IT" dirty="0"/>
              <a:t>, sclerodermia, lichen </a:t>
            </a:r>
            <a:r>
              <a:rPr lang="it-IT" dirty="0" err="1"/>
              <a:t>planus</a:t>
            </a:r>
            <a:r>
              <a:rPr lang="it-IT" dirty="0"/>
              <a:t>, Crohn cutaneo, necrosi adiposa, linfedema;</a:t>
            </a:r>
          </a:p>
          <a:p>
            <a:r>
              <a:rPr lang="it-IT" b="1" dirty="0"/>
              <a:t>Tumori ulcerativi</a:t>
            </a:r>
            <a:r>
              <a:rPr lang="it-IT" dirty="0"/>
              <a:t>: carcinomi </a:t>
            </a:r>
            <a:r>
              <a:rPr lang="it-IT" dirty="0" err="1"/>
              <a:t>basocellulare</a:t>
            </a:r>
            <a:r>
              <a:rPr lang="it-IT" dirty="0"/>
              <a:t> e </a:t>
            </a:r>
            <a:r>
              <a:rPr lang="it-IT" dirty="0" err="1"/>
              <a:t>spinocellulare</a:t>
            </a:r>
            <a:r>
              <a:rPr lang="it-IT" dirty="0"/>
              <a:t>, melanoma… </a:t>
            </a:r>
          </a:p>
          <a:p>
            <a:r>
              <a:rPr lang="it-IT" b="1" dirty="0"/>
              <a:t>Disordini ematologici</a:t>
            </a:r>
            <a:r>
              <a:rPr lang="it-IT" dirty="0"/>
              <a:t>: anemia falciforme, sferocitosi ereditaria, talassemia, </a:t>
            </a:r>
            <a:r>
              <a:rPr lang="it-IT" dirty="0" err="1"/>
              <a:t>piastrinosi</a:t>
            </a:r>
            <a:r>
              <a:rPr lang="it-IT" dirty="0"/>
              <a:t>; </a:t>
            </a:r>
          </a:p>
          <a:p>
            <a:r>
              <a:rPr lang="it-IT" b="1" dirty="0"/>
              <a:t>Infezioni</a:t>
            </a:r>
            <a:r>
              <a:rPr lang="it-IT" dirty="0"/>
              <a:t>: erisipela bollosa, </a:t>
            </a:r>
            <a:r>
              <a:rPr lang="it-IT" dirty="0" err="1"/>
              <a:t>fascite</a:t>
            </a:r>
            <a:r>
              <a:rPr lang="it-IT" dirty="0"/>
              <a:t> necrotizzante da </a:t>
            </a:r>
            <a:r>
              <a:rPr lang="it-IT" dirty="0" err="1"/>
              <a:t>Streptococcus</a:t>
            </a:r>
            <a:r>
              <a:rPr lang="it-IT" dirty="0"/>
              <a:t> </a:t>
            </a:r>
            <a:r>
              <a:rPr lang="it-IT" dirty="0" err="1"/>
              <a:t>haemolyticus</a:t>
            </a:r>
            <a:r>
              <a:rPr lang="it-IT" dirty="0"/>
              <a:t>, gangrena gassosa, osteomielite, meningococco, tubercolosi cutanea, infezioni da herpes, </a:t>
            </a:r>
          </a:p>
          <a:p>
            <a:r>
              <a:rPr lang="it-IT" b="1" dirty="0"/>
              <a:t>Da immobilità</a:t>
            </a:r>
            <a:r>
              <a:rPr lang="it-IT" dirty="0"/>
              <a:t>: artrosi, artrite reumatoide, paresi a varia eziologia, </a:t>
            </a:r>
            <a:r>
              <a:rPr lang="it-IT" dirty="0" err="1"/>
              <a:t>parae</a:t>
            </a:r>
            <a:r>
              <a:rPr lang="it-IT" dirty="0"/>
              <a:t> tetraplegia; dovute a reazioni da farmaci: iniezione </a:t>
            </a:r>
            <a:r>
              <a:rPr lang="it-IT" dirty="0" err="1"/>
              <a:t>intralesionale</a:t>
            </a:r>
            <a:r>
              <a:rPr lang="it-IT" dirty="0"/>
              <a:t> di steroidi, ulcere da vaccini, ulcere da stravasi.</a:t>
            </a:r>
          </a:p>
        </p:txBody>
      </p:sp>
    </p:spTree>
    <p:extLst>
      <p:ext uri="{BB962C8B-B14F-4D97-AF65-F5344CB8AC3E}">
        <p14:creationId xmlns:p14="http://schemas.microsoft.com/office/powerpoint/2010/main" val="295790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0BFB85-06B2-460D-BF73-82E64925E35D}"/>
              </a:ext>
            </a:extLst>
          </p:cNvPr>
          <p:cNvSpPr txBox="1"/>
          <p:nvPr/>
        </p:nvSpPr>
        <p:spPr>
          <a:xfrm>
            <a:off x="224768" y="117693"/>
            <a:ext cx="114274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LIQUIDI</a:t>
            </a:r>
          </a:p>
          <a:p>
            <a:r>
              <a:rPr lang="it-IT" sz="2800" b="1" dirty="0"/>
              <a:t>Facilitano macerazione, infezione e colliquazione</a:t>
            </a:r>
            <a:br>
              <a:rPr lang="it-IT" sz="2800" b="1" dirty="0"/>
            </a:br>
            <a:r>
              <a:rPr lang="it-IT" sz="2800" b="1" dirty="0"/>
              <a:t>Eccessiva evaporazione: facilita </a:t>
            </a:r>
          </a:p>
          <a:p>
            <a:endParaRPr lang="it-IT" sz="2800" b="1" dirty="0"/>
          </a:p>
          <a:p>
            <a:r>
              <a:rPr lang="it-IT" sz="3600" b="1" dirty="0"/>
              <a:t>NUTRIENTI</a:t>
            </a:r>
          </a:p>
          <a:p>
            <a:r>
              <a:rPr lang="it-IT" sz="2800" b="1" dirty="0"/>
              <a:t>Eccessiva disponibilità di nutrienti per batteri: glucidi in diabete</a:t>
            </a:r>
          </a:p>
          <a:p>
            <a:endParaRPr lang="it-IT" sz="2800" b="1" dirty="0"/>
          </a:p>
          <a:p>
            <a:r>
              <a:rPr lang="it-IT" sz="3600" b="1" dirty="0"/>
              <a:t>OSSIGENO</a:t>
            </a:r>
          </a:p>
          <a:p>
            <a:r>
              <a:rPr lang="it-IT" sz="2800" b="1" dirty="0"/>
              <a:t>Mancanza di ossigeno facilita necrosi e ostacola riparazione. Favorisce germi ANAEROBI</a:t>
            </a:r>
          </a:p>
          <a:p>
            <a:r>
              <a:rPr lang="it-IT" sz="2800" b="1" dirty="0"/>
              <a:t>Il flusso ematico è ostacolato dalla pressione (piaghe da decubito)</a:t>
            </a:r>
          </a:p>
          <a:p>
            <a:endParaRPr lang="it-IT" sz="2800" b="1" dirty="0"/>
          </a:p>
          <a:p>
            <a:r>
              <a:rPr lang="it-IT" sz="3600" b="1" dirty="0"/>
              <a:t>TEMPERATURA</a:t>
            </a:r>
          </a:p>
          <a:p>
            <a:r>
              <a:rPr lang="it-IT" sz="2800" b="1" dirty="0"/>
              <a:t>Ischemia da freddo</a:t>
            </a:r>
          </a:p>
        </p:txBody>
      </p:sp>
    </p:spTree>
    <p:extLst>
      <p:ext uri="{BB962C8B-B14F-4D97-AF65-F5344CB8AC3E}">
        <p14:creationId xmlns:p14="http://schemas.microsoft.com/office/powerpoint/2010/main" val="201231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16EB6-A8AD-42F6-9DBA-DE9616BE1276}"/>
              </a:ext>
            </a:extLst>
          </p:cNvPr>
          <p:cNvSpPr txBox="1"/>
          <p:nvPr/>
        </p:nvSpPr>
        <p:spPr>
          <a:xfrm>
            <a:off x="347370" y="245202"/>
            <a:ext cx="11023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LESIONI O PIAGHE DA DECUBITO</a:t>
            </a:r>
          </a:p>
          <a:p>
            <a:endParaRPr lang="it-IT" sz="2800" dirty="0"/>
          </a:p>
          <a:p>
            <a:r>
              <a:rPr lang="it-IT" sz="2800" dirty="0"/>
              <a:t>Lesione della cute e degli strati sottostanti con evoluzione necrotica (può raggiungere muscoli e ossa)</a:t>
            </a:r>
          </a:p>
          <a:p>
            <a:endParaRPr lang="it-IT" sz="2800" dirty="0"/>
          </a:p>
          <a:p>
            <a:r>
              <a:rPr lang="it-IT" sz="2800" dirty="0"/>
              <a:t>Conseguenza di compressione con stress dei tessuti e ostacolo al flusso sanguigno e alla nutrizione cellulare.</a:t>
            </a:r>
          </a:p>
          <a:p>
            <a:endParaRPr lang="it-IT" sz="2800" dirty="0"/>
          </a:p>
          <a:p>
            <a:r>
              <a:rPr lang="it-IT" sz="2800" dirty="0"/>
              <a:t>• occipite • padiglione auricolare • spalla • scapola • processo spinoso • gomito • cresta iliaca • grande trocantere • sacro • tuberosità ischiatica • ginocchio • malleolo • tallone</a:t>
            </a:r>
          </a:p>
        </p:txBody>
      </p:sp>
    </p:spTree>
    <p:extLst>
      <p:ext uri="{BB962C8B-B14F-4D97-AF65-F5344CB8AC3E}">
        <p14:creationId xmlns:p14="http://schemas.microsoft.com/office/powerpoint/2010/main" val="4861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9A4FC-A5C0-4D08-B3A3-1EF103028313}"/>
              </a:ext>
            </a:extLst>
          </p:cNvPr>
          <p:cNvSpPr txBox="1"/>
          <p:nvPr/>
        </p:nvSpPr>
        <p:spPr>
          <a:xfrm>
            <a:off x="435935" y="196703"/>
            <a:ext cx="1061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IMMUNOLOGIA, INFIAMMAZIONE E RIPARAZIONE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E510-215F-4B3F-B9A3-30F829D934F3}"/>
              </a:ext>
            </a:extLst>
          </p:cNvPr>
          <p:cNvSpPr txBox="1"/>
          <p:nvPr/>
        </p:nvSpPr>
        <p:spPr>
          <a:xfrm>
            <a:off x="435935" y="1057939"/>
            <a:ext cx="112332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IMMUNITA’ NATURALE</a:t>
            </a:r>
          </a:p>
          <a:p>
            <a:r>
              <a:rPr lang="it-IT" sz="2400" dirty="0"/>
              <a:t>E’ mediata da tutte le cellule, ma in particolare da macrofagi, granulociti, cellule dendritiche e cellule </a:t>
            </a:r>
            <a:r>
              <a:rPr lang="it-IT" sz="2400" dirty="0" err="1"/>
              <a:t>natural</a:t>
            </a:r>
            <a:r>
              <a:rPr lang="it-IT" sz="2400" dirty="0"/>
              <a:t> killer</a:t>
            </a:r>
          </a:p>
          <a:p>
            <a:r>
              <a:rPr lang="it-IT" sz="2400" dirty="0"/>
              <a:t>Dipende da recettori (TLR o </a:t>
            </a:r>
            <a:r>
              <a:rPr lang="it-IT" sz="2400" dirty="0" err="1"/>
              <a:t>Toll</a:t>
            </a:r>
            <a:r>
              <a:rPr lang="it-IT" sz="2400" dirty="0"/>
              <a:t> like receptors) che riconoscono caratteristiche comuni a più patogeni diversi (</a:t>
            </a:r>
            <a:r>
              <a:rPr lang="it-IT" sz="2400" dirty="0" err="1"/>
              <a:t>PAMPs</a:t>
            </a:r>
            <a:r>
              <a:rPr lang="it-IT" sz="2400" dirty="0"/>
              <a:t> = pattern molecolari associati ai patogeni) o a molecole rilasciate da tessuti danneggiati (</a:t>
            </a:r>
            <a:r>
              <a:rPr lang="it-IT" sz="2400" dirty="0" err="1"/>
              <a:t>DAMPs</a:t>
            </a:r>
            <a:r>
              <a:rPr lang="it-IT" sz="2400" dirty="0"/>
              <a:t> = pattern molecolari associati al danno)</a:t>
            </a:r>
          </a:p>
          <a:p>
            <a:endParaRPr lang="it-IT" sz="2400" dirty="0"/>
          </a:p>
          <a:p>
            <a:r>
              <a:rPr lang="it-IT" sz="2400" i="1" dirty="0"/>
              <a:t>Esercita la sua azione: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Producendo enzimi che digeriscono componenti dei tessuti danneggiati e dei patogeni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Fagocitando ed eliminando patogeni e detriti cellulari</a:t>
            </a:r>
          </a:p>
          <a:p>
            <a:pPr marL="342900" indent="-342900">
              <a:buFontTx/>
              <a:buChar char="-"/>
            </a:pPr>
            <a:r>
              <a:rPr lang="it-IT" sz="2400" i="1" dirty="0"/>
              <a:t>Producendo sostanze infiammatorie (chemochine e citochine) che orchestrano i primi momenti dell’infiammazione e della </a:t>
            </a:r>
            <a:r>
              <a:rPr lang="it-IT" sz="2400" i="1" dirty="0" err="1"/>
              <a:t>riaprazione</a:t>
            </a:r>
            <a:r>
              <a:rPr lang="it-IT" sz="2400" i="1" dirty="0"/>
              <a:t> dei tessuti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0241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C22EC-CA5F-4CA1-9A15-7A0A97A48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24" y="3788009"/>
            <a:ext cx="3137879" cy="2147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0EDC2-B55A-42F6-AE6F-F4395507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194" y="3788010"/>
            <a:ext cx="3137879" cy="21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8CC38-4D8D-46FB-BBF1-FA464D94A2CA}"/>
              </a:ext>
            </a:extLst>
          </p:cNvPr>
          <p:cNvSpPr txBox="1"/>
          <p:nvPr/>
        </p:nvSpPr>
        <p:spPr>
          <a:xfrm>
            <a:off x="381852" y="421774"/>
            <a:ext cx="79090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Scala di Braden</a:t>
            </a:r>
            <a:r>
              <a:rPr lang="it-IT" sz="3200" dirty="0"/>
              <a:t>: rischio di lesioni da decubito: 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/>
              <a:t>percezione sensoriale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umidità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attività motoria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nutrizione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frizione e scivolamento </a:t>
            </a:r>
          </a:p>
          <a:p>
            <a:pPr marL="457200" indent="-457200">
              <a:buFontTx/>
              <a:buChar char="-"/>
            </a:pPr>
            <a:r>
              <a:rPr lang="it-IT" sz="3200" dirty="0"/>
              <a:t>mobilità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02702-3F98-4578-9CB3-C00427056A81}"/>
              </a:ext>
            </a:extLst>
          </p:cNvPr>
          <p:cNvSpPr txBox="1"/>
          <p:nvPr/>
        </p:nvSpPr>
        <p:spPr>
          <a:xfrm>
            <a:off x="4510061" y="4358724"/>
            <a:ext cx="6912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Segni iniziali: arrossamento della zona, dolenzia, cianosi lieve, aumento del termo tatto</a:t>
            </a:r>
          </a:p>
          <a:p>
            <a:r>
              <a:rPr lang="it-IT" sz="2400" dirty="0"/>
              <a:t>Cure igieniche non alcoliche: acqua tiepida e saponi a </a:t>
            </a:r>
            <a:r>
              <a:rPr lang="it-IT" sz="2400" dirty="0" err="1"/>
              <a:t>ph</a:t>
            </a:r>
            <a:r>
              <a:rPr lang="it-IT" sz="2400" dirty="0"/>
              <a:t> fisiologico, asciugare per tamponamento</a:t>
            </a:r>
          </a:p>
          <a:p>
            <a:r>
              <a:rPr lang="it-IT" sz="2400" dirty="0"/>
              <a:t>In caso di incontinenza prodotti barriera</a:t>
            </a:r>
          </a:p>
          <a:p>
            <a:r>
              <a:rPr lang="it-IT" sz="2400" dirty="0"/>
              <a:t>Evitare eccessiva secchezza o eccessiva umidità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6480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79705-BF20-49AE-A3B9-B3C7DEC5E33E}"/>
              </a:ext>
            </a:extLst>
          </p:cNvPr>
          <p:cNvSpPr txBox="1"/>
          <p:nvPr/>
        </p:nvSpPr>
        <p:spPr>
          <a:xfrm>
            <a:off x="357586" y="602789"/>
            <a:ext cx="11346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Attività fisica, mobilizzazione, fisioterapia (evitare frizioni, pieghe lenzuola)</a:t>
            </a:r>
            <a:br>
              <a:rPr lang="it-IT" sz="2800" dirty="0"/>
            </a:br>
            <a:r>
              <a:rPr lang="it-IT" sz="2800" dirty="0"/>
              <a:t>Cambio posizione</a:t>
            </a:r>
          </a:p>
          <a:p>
            <a:r>
              <a:rPr lang="it-IT" sz="2800" dirty="0"/>
              <a:t>Ausili per ridurre e distribuire pressioni</a:t>
            </a:r>
          </a:p>
          <a:p>
            <a:r>
              <a:rPr lang="it-IT" sz="2800" dirty="0"/>
              <a:t>Appropriata nutrizione</a:t>
            </a:r>
          </a:p>
          <a:p>
            <a:r>
              <a:rPr lang="it-IT" sz="2800" dirty="0"/>
              <a:t>Materasso antidecubito</a:t>
            </a:r>
          </a:p>
        </p:txBody>
      </p:sp>
    </p:spTree>
    <p:extLst>
      <p:ext uri="{BB962C8B-B14F-4D97-AF65-F5344CB8AC3E}">
        <p14:creationId xmlns:p14="http://schemas.microsoft.com/office/powerpoint/2010/main" val="113896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F87628-3B79-40EF-86F2-147D99572205}"/>
              </a:ext>
            </a:extLst>
          </p:cNvPr>
          <p:cNvSpPr txBox="1"/>
          <p:nvPr/>
        </p:nvSpPr>
        <p:spPr>
          <a:xfrm>
            <a:off x="989535" y="1509859"/>
            <a:ext cx="102129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la pelle è arrossata e se premuta non diventa bianca;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è presente una vescica o una ferita aperta e l'area circostante può essere rossa o irritata;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III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è presente una vera e propria apertura della pelle, detto cratere, che indica il danneggiamento delle strutture sottostanti l'epidermide;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C143A"/>
                </a:solidFill>
                <a:effectLst/>
                <a:latin typeface="Inter"/>
              </a:rPr>
              <a:t>stadio IV</a:t>
            </a:r>
            <a:r>
              <a:rPr lang="it-IT" sz="2800" b="0" i="0" dirty="0">
                <a:solidFill>
                  <a:srgbClr val="0C143A"/>
                </a:solidFill>
                <a:effectLst/>
                <a:latin typeface="Inter"/>
              </a:rPr>
              <a:t>: i danni coinvolgono muscoli e ossa e, a volte, tendini e articolazioni.</a:t>
            </a:r>
          </a:p>
        </p:txBody>
      </p:sp>
    </p:spTree>
    <p:extLst>
      <p:ext uri="{BB962C8B-B14F-4D97-AF65-F5344CB8AC3E}">
        <p14:creationId xmlns:p14="http://schemas.microsoft.com/office/powerpoint/2010/main" val="233303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s of the tissue repair process">
            <a:extLst>
              <a:ext uri="{FF2B5EF4-FFF2-40B4-BE49-F238E27FC236}">
                <a16:creationId xmlns:a16="http://schemas.microsoft.com/office/drawing/2014/main" id="{F1AE9779-0851-4743-B052-3ED5CD68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00013"/>
            <a:ext cx="54102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F23F8-2204-4DBC-8580-6F827EC40372}"/>
              </a:ext>
            </a:extLst>
          </p:cNvPr>
          <p:cNvSpPr txBox="1"/>
          <p:nvPr/>
        </p:nvSpPr>
        <p:spPr>
          <a:xfrm>
            <a:off x="303028" y="430619"/>
            <a:ext cx="11387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SUPPORTI PER FAVORIRE LA RIPARAZIONE</a:t>
            </a:r>
          </a:p>
          <a:p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/>
              <a:t>Gel con collagene (scaffold idratati)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Fattori di crescita (ad esempio di PRP = plasma ricco di piastrine)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Cellule di supporto (cellule mesenchimali pluripotenti)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2387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83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D6407-D134-477E-A4A3-D29F553E2599}"/>
              </a:ext>
            </a:extLst>
          </p:cNvPr>
          <p:cNvSpPr txBox="1"/>
          <p:nvPr/>
        </p:nvSpPr>
        <p:spPr>
          <a:xfrm>
            <a:off x="272447" y="1046896"/>
            <a:ext cx="11647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Inizio del ‘900 Clemens Von </a:t>
            </a:r>
            <a:r>
              <a:rPr lang="it-IT" sz="2400" dirty="0" err="1"/>
              <a:t>Pirquet</a:t>
            </a:r>
            <a:r>
              <a:rPr lang="it-IT" sz="2400" dirty="0"/>
              <a:t>, </a:t>
            </a:r>
          </a:p>
          <a:p>
            <a:r>
              <a:rPr lang="it-IT" sz="2400" dirty="0"/>
              <a:t>malattia da siero simile al quadro di una virosi: ipotesi che alcuni sintomi delle nostre malattie derivino dalla risposta del sistema immunitario (simili in infezione e m. da siero)</a:t>
            </a:r>
          </a:p>
          <a:p>
            <a:endParaRPr lang="it-IT" sz="2400" dirty="0"/>
          </a:p>
          <a:p>
            <a:r>
              <a:rPr lang="it-IT" sz="2400" dirty="0"/>
              <a:t>creò il termine </a:t>
            </a:r>
            <a:r>
              <a:rPr lang="it-IT" sz="2400" b="1" dirty="0"/>
              <a:t>ALLERGIA</a:t>
            </a:r>
            <a:r>
              <a:rPr lang="it-IT" sz="2400" dirty="0"/>
              <a:t>, che in base all’etimologia significa «Altra Attività»</a:t>
            </a:r>
          </a:p>
          <a:p>
            <a:endParaRPr lang="it-IT" sz="2400" dirty="0"/>
          </a:p>
          <a:p>
            <a:r>
              <a:rPr lang="it-IT" sz="2400" dirty="0"/>
              <a:t>L’allergia che intendiamo oggi è solo una modalità di questa «altra attività»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Il sistema immunitario è capace di diverse </a:t>
            </a:r>
            <a:r>
              <a:rPr lang="it-IT" sz="2400" b="1" dirty="0"/>
              <a:t>azioni rivolte a mantenere </a:t>
            </a:r>
            <a:r>
              <a:rPr lang="it-IT" sz="2400" dirty="0"/>
              <a:t>l’equilibrio del nostro organismo in seguito a infezioni o altri tipi di alterazioni cellulari (inclusi la necrosi o la trasformazione tumorale)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 volte, gli </a:t>
            </a:r>
            <a:r>
              <a:rPr lang="it-IT" sz="2400" b="1" dirty="0"/>
              <a:t>strumenti immunitari </a:t>
            </a:r>
            <a:r>
              <a:rPr lang="it-IT" sz="2400" dirty="0"/>
              <a:t>sviluppati per questi fini possono essere utilizzati in modo esagerato o incongruo e creare patologia </a:t>
            </a:r>
            <a:r>
              <a:rPr lang="it-IT" sz="2400" dirty="0" err="1"/>
              <a:t>immuno</a:t>
            </a:r>
            <a:r>
              <a:rPr lang="it-IT" sz="2400" dirty="0"/>
              <a:t>-mediata o </a:t>
            </a:r>
            <a:r>
              <a:rPr lang="it-IT" sz="2400" dirty="0" err="1"/>
              <a:t>immunomediata</a:t>
            </a:r>
            <a:endParaRPr lang="it-IT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77E42-CCB8-4379-8FF8-ACBF6281FD8D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IMMUNOPATOLOGIA</a:t>
            </a:r>
          </a:p>
        </p:txBody>
      </p:sp>
    </p:spTree>
    <p:extLst>
      <p:ext uri="{BB962C8B-B14F-4D97-AF65-F5344CB8AC3E}">
        <p14:creationId xmlns:p14="http://schemas.microsoft.com/office/powerpoint/2010/main" val="4163841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AE7D2-5AA3-4035-815D-E8A8EF4A235C}"/>
              </a:ext>
            </a:extLst>
          </p:cNvPr>
          <p:cNvSpPr txBox="1"/>
          <p:nvPr/>
        </p:nvSpPr>
        <p:spPr>
          <a:xfrm>
            <a:off x="196426" y="203595"/>
            <a:ext cx="82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Alcuni esempi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30195-9E11-496E-9F9E-E46B95F163FA}"/>
              </a:ext>
            </a:extLst>
          </p:cNvPr>
          <p:cNvSpPr txBox="1"/>
          <p:nvPr/>
        </p:nvSpPr>
        <p:spPr>
          <a:xfrm>
            <a:off x="1092098" y="1489865"/>
            <a:ext cx="272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Difesa da parassiti penetrati attraverso la pelle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EFD96-D482-4B11-B477-314E137A8C6A}"/>
              </a:ext>
            </a:extLst>
          </p:cNvPr>
          <p:cNvSpPr txBox="1"/>
          <p:nvPr/>
        </p:nvSpPr>
        <p:spPr>
          <a:xfrm>
            <a:off x="4667491" y="148986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Mastociti, Granulociti eosinofili, 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E10B1-5C01-4720-B023-AD84466AC2EA}"/>
              </a:ext>
            </a:extLst>
          </p:cNvPr>
          <p:cNvSpPr txBox="1"/>
          <p:nvPr/>
        </p:nvSpPr>
        <p:spPr>
          <a:xfrm>
            <a:off x="7539835" y="148986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Allergie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A2F64-77FF-47A7-8C2F-10BB6E2F40D2}"/>
              </a:ext>
            </a:extLst>
          </p:cNvPr>
          <p:cNvSpPr txBox="1"/>
          <p:nvPr/>
        </p:nvSpPr>
        <p:spPr>
          <a:xfrm>
            <a:off x="1092098" y="29079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Difesa da corpi estranei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3167D-717E-4AB4-8DAA-6243AB044B17}"/>
              </a:ext>
            </a:extLst>
          </p:cNvPr>
          <p:cNvSpPr txBox="1"/>
          <p:nvPr/>
        </p:nvSpPr>
        <p:spPr>
          <a:xfrm>
            <a:off x="4689105" y="29079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Reazione granulomatosa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67A05-6906-45BE-85F8-7F2020E38318}"/>
              </a:ext>
            </a:extLst>
          </p:cNvPr>
          <p:cNvSpPr txBox="1"/>
          <p:nvPr/>
        </p:nvSpPr>
        <p:spPr>
          <a:xfrm>
            <a:off x="7539835" y="2897938"/>
            <a:ext cx="363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 infiammatoria dell’intestino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8FDC-D3DF-45F7-A29E-C2C6413F619F}"/>
              </a:ext>
            </a:extLst>
          </p:cNvPr>
          <p:cNvSpPr txBox="1"/>
          <p:nvPr/>
        </p:nvSpPr>
        <p:spPr>
          <a:xfrm>
            <a:off x="1092098" y="393160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Distruzione di cellule infettate o trasformate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F760E-83D3-46E4-A686-2E8996400678}"/>
              </a:ext>
            </a:extLst>
          </p:cNvPr>
          <p:cNvSpPr txBox="1"/>
          <p:nvPr/>
        </p:nvSpPr>
        <p:spPr>
          <a:xfrm>
            <a:off x="4667491" y="39546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Azioni citotossiche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6C5FC-88DD-4295-996B-D67798826B35}"/>
              </a:ext>
            </a:extLst>
          </p:cNvPr>
          <p:cNvSpPr txBox="1"/>
          <p:nvPr/>
        </p:nvSpPr>
        <p:spPr>
          <a:xfrm>
            <a:off x="7539835" y="4022919"/>
            <a:ext cx="391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Distruzione delle beta cellule del pancreas nel diabete</a:t>
            </a:r>
          </a:p>
          <a:p>
            <a:r>
              <a:rPr lang="it-IT" sz="2400" dirty="0"/>
              <a:t>Tiroidite di Hashimoto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4C5C2-FC56-4248-B7A0-D0F8AA0467D4}"/>
              </a:ext>
            </a:extLst>
          </p:cNvPr>
          <p:cNvSpPr txBox="1"/>
          <p:nvPr/>
        </p:nvSpPr>
        <p:spPr>
          <a:xfrm>
            <a:off x="1092098" y="935287"/>
            <a:ext cx="1012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OBIETTIVI FISIOLOGICI		MECCANISMI		TIPO DI MALATTIE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94B8B-DDF4-4478-A2C0-5F71EF2EFF78}"/>
              </a:ext>
            </a:extLst>
          </p:cNvPr>
          <p:cNvSpPr txBox="1"/>
          <p:nvPr/>
        </p:nvSpPr>
        <p:spPr>
          <a:xfrm>
            <a:off x="510837" y="5787557"/>
            <a:ext cx="1149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reazione immunopatologia dipende da un utilizzo esagerato o improprio di strumenti nati per altro</a:t>
            </a:r>
          </a:p>
          <a:p>
            <a:r>
              <a:rPr lang="it-IT" sz="2000" dirty="0"/>
              <a:t>Le ragioni dell’errore sono dovute alla coincidenza di diversi fattori genetici e ambientali (</a:t>
            </a:r>
            <a:r>
              <a:rPr lang="it-IT" sz="2000" b="1" dirty="0"/>
              <a:t>multifattoriali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4131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hypersensitivity reactions">
            <a:extLst>
              <a:ext uri="{FF2B5EF4-FFF2-40B4-BE49-F238E27FC236}">
                <a16:creationId xmlns:a16="http://schemas.microsoft.com/office/drawing/2014/main" id="{8FE5E0C9-F5C7-4739-808E-B85410F9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03655FE-4EB7-4A10-A42E-972582A541A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96207" y="36726"/>
            <a:ext cx="4331827" cy="590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3600" dirty="0"/>
              <a:t>Tipi di ipersensibilità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50BEDB-95D4-4060-88E1-F282A2AF695A}"/>
              </a:ext>
            </a:extLst>
          </p:cNvPr>
          <p:cNvSpPr/>
          <p:nvPr/>
        </p:nvSpPr>
        <p:spPr>
          <a:xfrm rot="5400000">
            <a:off x="5807869" y="-2404268"/>
            <a:ext cx="576263" cy="8642350"/>
          </a:xfrm>
          <a:prstGeom prst="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C69BF8-D8B7-4F2F-B476-78ED12E0E349}"/>
              </a:ext>
            </a:extLst>
          </p:cNvPr>
          <p:cNvSpPr/>
          <p:nvPr/>
        </p:nvSpPr>
        <p:spPr>
          <a:xfrm>
            <a:off x="3143250" y="1125538"/>
            <a:ext cx="1873250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7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9A4FC-A5C0-4D08-B3A3-1EF103028313}"/>
              </a:ext>
            </a:extLst>
          </p:cNvPr>
          <p:cNvSpPr txBox="1"/>
          <p:nvPr/>
        </p:nvSpPr>
        <p:spPr>
          <a:xfrm>
            <a:off x="435935" y="196703"/>
            <a:ext cx="1061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IMMUNOLOGIA, INFIAMMAZIONE E RIPARAZIONE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E510-215F-4B3F-B9A3-30F829D934F3}"/>
              </a:ext>
            </a:extLst>
          </p:cNvPr>
          <p:cNvSpPr txBox="1"/>
          <p:nvPr/>
        </p:nvSpPr>
        <p:spPr>
          <a:xfrm>
            <a:off x="435935" y="1057939"/>
            <a:ext cx="1123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IMMUNITA’ ADATTATIVA</a:t>
            </a:r>
          </a:p>
          <a:p>
            <a:r>
              <a:rPr lang="it-IT" sz="2400" dirty="0"/>
              <a:t>E’ mediata dai Linfociti (T e B)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Durante la maturazione, generazione casuale di miliardi di diverse specificità recettoriale per mezzo di ritaglio di </a:t>
            </a:r>
            <a:r>
              <a:rPr lang="it-IT" sz="2400" dirty="0" err="1"/>
              <a:t>farmmenti</a:t>
            </a:r>
            <a:r>
              <a:rPr lang="it-IT" sz="2400" dirty="0"/>
              <a:t> di DNA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Eliminazione nel timo dei linfociti T con recettori «pericolosi» o «auto-reattivi»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Selezione e proliferazione di linfociti che incontrano nei linfonodi i loro bersagli molecolari (antigeni)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r>
              <a:rPr lang="it-IT" sz="2400" i="1" dirty="0"/>
              <a:t>L’immunità adattativa mantiene la memoria specifica delle molecole riconosciute</a:t>
            </a:r>
          </a:p>
          <a:p>
            <a:r>
              <a:rPr lang="it-IT" sz="2400" i="1" dirty="0"/>
              <a:t>E’ rinforzata dai vaccini</a:t>
            </a:r>
          </a:p>
          <a:p>
            <a:r>
              <a:rPr lang="it-IT" sz="2400" i="1" dirty="0"/>
              <a:t>I linfociti B producono gli anticorpi</a:t>
            </a:r>
          </a:p>
        </p:txBody>
      </p:sp>
    </p:spTree>
    <p:extLst>
      <p:ext uri="{BB962C8B-B14F-4D97-AF65-F5344CB8AC3E}">
        <p14:creationId xmlns:p14="http://schemas.microsoft.com/office/powerpoint/2010/main" val="132494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C46D3-E5A7-48E8-955F-D535D3B9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4" y="97183"/>
            <a:ext cx="9864725" cy="889000"/>
          </a:xfrm>
        </p:spPr>
        <p:txBody>
          <a:bodyPr/>
          <a:lstStyle/>
          <a:p>
            <a:pPr>
              <a:defRPr/>
            </a:pPr>
            <a:r>
              <a:rPr lang="it-IT" sz="3600" b="1" dirty="0">
                <a:latin typeface="+mn-lt"/>
              </a:rPr>
              <a:t>TIPO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C7BD4-48A0-4C3B-AB65-A4F23E71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97" y="1088232"/>
            <a:ext cx="9144000" cy="3902656"/>
          </a:xfrm>
        </p:spPr>
        <p:txBody>
          <a:bodyPr/>
          <a:lstStyle/>
          <a:p>
            <a:pPr algn="just">
              <a:defRPr/>
            </a:pPr>
            <a:r>
              <a:rPr lang="it-IT" b="1" dirty="0"/>
              <a:t>Allergia </a:t>
            </a:r>
            <a:r>
              <a:rPr lang="it-IT" dirty="0"/>
              <a:t>più comune alterazione 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Esposizione (</a:t>
            </a:r>
            <a:r>
              <a:rPr lang="it-IT" b="1" dirty="0"/>
              <a:t>allergene</a:t>
            </a:r>
            <a:r>
              <a:rPr lang="it-IT" dirty="0"/>
              <a:t>). Proteine ambientali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dirty="0"/>
              <a:t>Produzione di </a:t>
            </a:r>
            <a:r>
              <a:rPr lang="it-IT" b="1" dirty="0"/>
              <a:t>IgE</a:t>
            </a:r>
            <a:r>
              <a:rPr lang="it-IT" dirty="0"/>
              <a:t> che legano i recettori </a:t>
            </a:r>
            <a:r>
              <a:rPr lang="it-IT" dirty="0" err="1"/>
              <a:t>Fc</a:t>
            </a:r>
            <a:r>
              <a:rPr lang="it-IT" dirty="0"/>
              <a:t> sulle </a:t>
            </a:r>
            <a:r>
              <a:rPr lang="it-IT" b="1" dirty="0" err="1"/>
              <a:t>mast</a:t>
            </a:r>
            <a:r>
              <a:rPr lang="it-IT" b="1" dirty="0"/>
              <a:t> cellule </a:t>
            </a:r>
          </a:p>
          <a:p>
            <a:pPr algn="just">
              <a:defRPr/>
            </a:pPr>
            <a:endParaRPr lang="it-IT" dirty="0"/>
          </a:p>
          <a:p>
            <a:pPr algn="just">
              <a:defRPr/>
            </a:pPr>
            <a:r>
              <a:rPr lang="it-IT" b="1" dirty="0"/>
              <a:t>Basofili</a:t>
            </a:r>
            <a:r>
              <a:rPr lang="it-IT" dirty="0"/>
              <a:t> e </a:t>
            </a:r>
            <a:r>
              <a:rPr lang="it-IT" b="1" dirty="0"/>
              <a:t>eosinofili </a:t>
            </a:r>
            <a:r>
              <a:rPr lang="it-IT" dirty="0"/>
              <a:t>prendono parte alle lesioni</a:t>
            </a:r>
          </a:p>
          <a:p>
            <a:pPr marL="0" indent="0" algn="just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6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7E786087-832C-4625-9225-8F4C76C3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5889"/>
            <a:ext cx="5256213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Text Box 8">
            <a:extLst>
              <a:ext uri="{FF2B5EF4-FFF2-40B4-BE49-F238E27FC236}">
                <a16:creationId xmlns:a16="http://schemas.microsoft.com/office/drawing/2014/main" id="{8745A0C3-CACA-4AC2-8E72-5017C30CE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4" y="252414"/>
            <a:ext cx="3025775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Prima esposizione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0000"/>
                </a:solidFill>
                <a:latin typeface="+mn-lt"/>
              </a:rPr>
              <a:t>sensibilizzazione</a:t>
            </a:r>
            <a:endParaRPr lang="it-IT" altLang="it-IT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6" name="CasellaDiTesto 1">
            <a:extLst>
              <a:ext uri="{FF2B5EF4-FFF2-40B4-BE49-F238E27FC236}">
                <a16:creationId xmlns:a16="http://schemas.microsoft.com/office/drawing/2014/main" id="{0DDB14B0-8E44-43CC-9A2C-0BA03BAD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836614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rgbClr val="000000"/>
                </a:solidFill>
              </a:rPr>
              <a:t>APC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EC9D7D5-C58A-44F2-9417-83BB8C8D1656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3860801"/>
            <a:ext cx="5832475" cy="1231563"/>
            <a:chOff x="3276600" y="3860800"/>
            <a:chExt cx="5832475" cy="1231563"/>
          </a:xfrm>
        </p:grpSpPr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EB6404FD-AC95-4D1F-8634-6CC1A32B3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92725" y="3860800"/>
              <a:ext cx="936625" cy="577850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22539" name="Line 11">
              <a:extLst>
                <a:ext uri="{FF2B5EF4-FFF2-40B4-BE49-F238E27FC236}">
                  <a16:creationId xmlns:a16="http://schemas.microsoft.com/office/drawing/2014/main" id="{C0B9458C-ED1A-4A3E-B4C2-837D4D0BF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4438650"/>
              <a:ext cx="2914650" cy="430213"/>
            </a:xfrm>
            <a:prstGeom prst="line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22535" name="Text Box 7">
              <a:extLst>
                <a:ext uri="{FF2B5EF4-FFF2-40B4-BE49-F238E27FC236}">
                  <a16:creationId xmlns:a16="http://schemas.microsoft.com/office/drawing/2014/main" id="{6DC17D7A-6DDF-481D-814B-50969092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913" y="4076700"/>
              <a:ext cx="3205162" cy="10156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000000"/>
                  </a:solidFill>
                  <a:latin typeface="+mn-lt"/>
                </a:rPr>
                <a:t>Seconda esposizione</a:t>
              </a:r>
              <a:endParaRPr lang="it-IT" altLang="it-IT" sz="2400" dirty="0">
                <a:solidFill>
                  <a:srgbClr val="000000"/>
                </a:solidFill>
                <a:latin typeface="+mn-lt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>
                  <a:solidFill>
                    <a:srgbClr val="000000"/>
                  </a:solidFill>
                  <a:latin typeface="+mn-lt"/>
                </a:rPr>
                <a:t>scatenamento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528E18-4D32-440D-8EBB-2D703E89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7" y="141510"/>
            <a:ext cx="89281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b="1" dirty="0">
                <a:latin typeface="+mn-lt"/>
              </a:rPr>
              <a:t>REAZIONI DI IPERSENSIBILITA’ DI TIPO 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BFF699-1AF1-42F8-A511-7830CE61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30" y="1016567"/>
            <a:ext cx="11032398" cy="5795617"/>
          </a:xfrm>
        </p:spPr>
        <p:txBody>
          <a:bodyPr/>
          <a:lstStyle/>
          <a:p>
            <a:pPr algn="just">
              <a:defRPr/>
            </a:pPr>
            <a:r>
              <a:rPr lang="it-IT" b="1" dirty="0"/>
              <a:t>Immediata (minuti</a:t>
            </a:r>
            <a:r>
              <a:rPr lang="it-IT" dirty="0"/>
              <a:t>): </a:t>
            </a:r>
            <a:r>
              <a:rPr lang="en-US" dirty="0" err="1"/>
              <a:t>degranulazione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mast cellule e </a:t>
            </a:r>
            <a:r>
              <a:rPr lang="en-US" dirty="0" err="1"/>
              <a:t>infiammazione</a:t>
            </a:r>
            <a:r>
              <a:rPr lang="en-US" dirty="0"/>
              <a:t> dominate da </a:t>
            </a:r>
            <a:r>
              <a:rPr lang="en-US" dirty="0" err="1"/>
              <a:t>fenomeni</a:t>
            </a:r>
            <a:r>
              <a:rPr lang="en-US" dirty="0"/>
              <a:t> </a:t>
            </a:r>
            <a:r>
              <a:rPr lang="en-US" dirty="0" err="1"/>
              <a:t>vascolari</a:t>
            </a:r>
            <a:r>
              <a:rPr lang="en-US" dirty="0"/>
              <a:t> e del </a:t>
            </a:r>
            <a:r>
              <a:rPr lang="en-US" dirty="0" err="1"/>
              <a:t>muscolo</a:t>
            </a:r>
            <a:r>
              <a:rPr lang="en-US" dirty="0"/>
              <a:t> </a:t>
            </a:r>
            <a:r>
              <a:rPr lang="en-US" dirty="0" err="1"/>
              <a:t>liscio</a:t>
            </a:r>
            <a:endParaRPr lang="it-IT" dirty="0"/>
          </a:p>
          <a:p>
            <a:pPr marL="0" indent="0" algn="just">
              <a:buNone/>
              <a:defRPr/>
            </a:pPr>
            <a:endParaRPr lang="it-IT" sz="3000" dirty="0"/>
          </a:p>
          <a:p>
            <a:pPr algn="just">
              <a:defRPr/>
            </a:pPr>
            <a:r>
              <a:rPr lang="it-IT" b="1" dirty="0"/>
              <a:t>Ritardata </a:t>
            </a:r>
            <a:r>
              <a:rPr lang="it-IT" dirty="0"/>
              <a:t>(</a:t>
            </a:r>
            <a:r>
              <a:rPr lang="it-IT" b="1" dirty="0"/>
              <a:t>2 to 4 ore</a:t>
            </a:r>
            <a:r>
              <a:rPr lang="it-IT" dirty="0"/>
              <a:t>): 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mediatori</a:t>
            </a:r>
            <a:r>
              <a:rPr lang="en-US" dirty="0"/>
              <a:t> come </a:t>
            </a:r>
            <a:r>
              <a:rPr lang="en-US" dirty="0" err="1"/>
              <a:t>leucotrieni</a:t>
            </a:r>
            <a:r>
              <a:rPr lang="en-US" dirty="0"/>
              <a:t> e </a:t>
            </a:r>
            <a:r>
              <a:rPr lang="en-US" dirty="0" err="1"/>
              <a:t>citochine</a:t>
            </a:r>
            <a:r>
              <a:rPr lang="en-US" dirty="0"/>
              <a:t>; </a:t>
            </a:r>
            <a:r>
              <a:rPr lang="en-US" dirty="0" err="1"/>
              <a:t>richiamo</a:t>
            </a:r>
            <a:r>
              <a:rPr lang="en-US" dirty="0"/>
              <a:t> di </a:t>
            </a:r>
            <a:r>
              <a:rPr lang="en-US" dirty="0" err="1"/>
              <a:t>leucociti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amplificano</a:t>
            </a:r>
            <a:r>
              <a:rPr lang="en-US" dirty="0"/>
              <a:t> la </a:t>
            </a:r>
            <a:r>
              <a:rPr lang="en-US" dirty="0" err="1"/>
              <a:t>risposta</a:t>
            </a:r>
            <a:r>
              <a:rPr lang="en-US" dirty="0"/>
              <a:t> immune. </a:t>
            </a:r>
          </a:p>
        </p:txBody>
      </p:sp>
    </p:spTree>
    <p:extLst>
      <p:ext uri="{BB962C8B-B14F-4D97-AF65-F5344CB8AC3E}">
        <p14:creationId xmlns:p14="http://schemas.microsoft.com/office/powerpoint/2010/main" val="281475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7BAB078A-8834-4A88-AEEC-157CDF7F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6042" y="526151"/>
            <a:ext cx="10844221" cy="6477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en-US" altLang="it-IT" b="1" dirty="0">
                <a:cs typeface="Tahoma" pitchFamily="34" charset="0"/>
              </a:rPr>
              <a:t>Le mast cellule </a:t>
            </a:r>
            <a:r>
              <a:rPr lang="en-US" altLang="it-IT" b="1" dirty="0" err="1">
                <a:cs typeface="Tahoma" pitchFamily="34" charset="0"/>
              </a:rPr>
              <a:t>sono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attivate</a:t>
            </a:r>
            <a:r>
              <a:rPr lang="en-US" altLang="it-IT" b="1" dirty="0">
                <a:cs typeface="Tahoma" pitchFamily="34" charset="0"/>
              </a:rPr>
              <a:t> dal </a:t>
            </a:r>
            <a:r>
              <a:rPr lang="en-US" altLang="it-IT" b="1" dirty="0" err="1">
                <a:cs typeface="Tahoma" pitchFamily="34" charset="0"/>
              </a:rPr>
              <a:t>legame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dell’allergene</a:t>
            </a:r>
            <a:r>
              <a:rPr lang="en-US" altLang="it-IT" b="1" dirty="0">
                <a:cs typeface="Tahoma" pitchFamily="34" charset="0"/>
              </a:rPr>
              <a:t> alle </a:t>
            </a:r>
            <a:r>
              <a:rPr lang="en-US" altLang="it-IT" b="1" dirty="0" err="1">
                <a:cs typeface="Tahoma" pitchFamily="34" charset="0"/>
              </a:rPr>
              <a:t>IgE</a:t>
            </a:r>
            <a:r>
              <a:rPr lang="en-US" altLang="it-IT" b="1" dirty="0">
                <a:cs typeface="Tahoma" pitchFamily="34" charset="0"/>
              </a:rPr>
              <a:t> </a:t>
            </a:r>
            <a:r>
              <a:rPr lang="en-US" altLang="it-IT" b="1" dirty="0" err="1">
                <a:cs typeface="Tahoma" pitchFamily="34" charset="0"/>
              </a:rPr>
              <a:t>già</a:t>
            </a:r>
            <a:r>
              <a:rPr lang="en-US" altLang="it-IT" b="1" dirty="0">
                <a:cs typeface="Tahoma" pitchFamily="34" charset="0"/>
              </a:rPr>
              <a:t> legate ai </a:t>
            </a:r>
            <a:r>
              <a:rPr lang="en-US" altLang="it-IT" b="1" dirty="0" err="1">
                <a:cs typeface="Tahoma" pitchFamily="34" charset="0"/>
              </a:rPr>
              <a:t>recettori</a:t>
            </a:r>
            <a:r>
              <a:rPr lang="en-US" altLang="it-IT" b="1" dirty="0">
                <a:cs typeface="Tahoma" pitchFamily="34" charset="0"/>
              </a:rPr>
              <a:t> Fc</a:t>
            </a:r>
            <a:r>
              <a:rPr lang="el-GR" altLang="it-IT" b="1" dirty="0">
                <a:cs typeface="Tahoma" pitchFamily="34" charset="0"/>
              </a:rPr>
              <a:t>ε</a:t>
            </a:r>
            <a:r>
              <a:rPr lang="it-IT" altLang="it-IT" b="1" dirty="0">
                <a:cs typeface="Tahoma" pitchFamily="34" charset="0"/>
              </a:rPr>
              <a:t>RI di superficie</a:t>
            </a:r>
            <a:endParaRPr lang="en-US" altLang="it-IT" b="1" dirty="0">
              <a:cs typeface="Tahoma" pitchFamily="34" charset="0"/>
            </a:endParaRPr>
          </a:p>
        </p:txBody>
      </p:sp>
      <p:grpSp>
        <p:nvGrpSpPr>
          <p:cNvPr id="14340" name="Gruppo 3">
            <a:extLst>
              <a:ext uri="{FF2B5EF4-FFF2-40B4-BE49-F238E27FC236}">
                <a16:creationId xmlns:a16="http://schemas.microsoft.com/office/drawing/2014/main" id="{EA155169-6C94-41BD-92C9-8B7136326C43}"/>
              </a:ext>
            </a:extLst>
          </p:cNvPr>
          <p:cNvGrpSpPr>
            <a:grpSpLocks/>
          </p:cNvGrpSpPr>
          <p:nvPr/>
        </p:nvGrpSpPr>
        <p:grpSpPr bwMode="auto">
          <a:xfrm>
            <a:off x="1562101" y="1412875"/>
            <a:ext cx="9070975" cy="3816350"/>
            <a:chOff x="0" y="2996952"/>
            <a:chExt cx="9070540" cy="3816424"/>
          </a:xfrm>
        </p:grpSpPr>
        <p:pic>
          <p:nvPicPr>
            <p:cNvPr id="14346" name="Picture 7" descr="Risultati immagini per MAST CELL SENSITIzation">
              <a:extLst>
                <a:ext uri="{FF2B5EF4-FFF2-40B4-BE49-F238E27FC236}">
                  <a16:creationId xmlns:a16="http://schemas.microsoft.com/office/drawing/2014/main" id="{EFCC8F2D-055D-4A58-B589-9338CD19F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96952"/>
              <a:ext cx="9070540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CasellaDiTesto 2">
              <a:extLst>
                <a:ext uri="{FF2B5EF4-FFF2-40B4-BE49-F238E27FC236}">
                  <a16:creationId xmlns:a16="http://schemas.microsoft.com/office/drawing/2014/main" id="{DD421A33-EFA6-40EA-A9CF-8353A43D7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886" y="3284984"/>
              <a:ext cx="1777666" cy="400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>
                  <a:solidFill>
                    <a:srgbClr val="FF0000"/>
                  </a:solidFill>
                </a:rPr>
                <a:t>cytophilic IgE </a:t>
              </a:r>
            </a:p>
          </p:txBody>
        </p:sp>
      </p:grpSp>
      <p:pic>
        <p:nvPicPr>
          <p:cNvPr id="14342" name="Picture 9" descr="Risultati immagini per peanuts allergy">
            <a:extLst>
              <a:ext uri="{FF2B5EF4-FFF2-40B4-BE49-F238E27FC236}">
                <a16:creationId xmlns:a16="http://schemas.microsoft.com/office/drawing/2014/main" id="{99427B40-5DE3-4166-AFF6-00DCCDD7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12876"/>
            <a:ext cx="1562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284701F-9255-4EE9-B7E8-EE69C433A3D2}"/>
              </a:ext>
            </a:extLst>
          </p:cNvPr>
          <p:cNvCxnSpPr/>
          <p:nvPr/>
        </p:nvCxnSpPr>
        <p:spPr>
          <a:xfrm>
            <a:off x="2711451" y="2636839"/>
            <a:ext cx="792163" cy="2016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0D5CBF1-3781-4878-8699-CFCF5FE17801}"/>
              </a:ext>
            </a:extLst>
          </p:cNvPr>
          <p:cNvCxnSpPr/>
          <p:nvPr/>
        </p:nvCxnSpPr>
        <p:spPr>
          <a:xfrm>
            <a:off x="2566988" y="2230439"/>
            <a:ext cx="0" cy="238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CasellaDiTesto 2">
            <a:extLst>
              <a:ext uri="{FF2B5EF4-FFF2-40B4-BE49-F238E27FC236}">
                <a16:creationId xmlns:a16="http://schemas.microsoft.com/office/drawing/2014/main" id="{9541C7E5-3D57-44A4-966B-1E675A47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588" y="2092325"/>
            <a:ext cx="1712912" cy="400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2nd exposure</a:t>
            </a:r>
          </a:p>
        </p:txBody>
      </p:sp>
    </p:spTree>
    <p:extLst>
      <p:ext uri="{BB962C8B-B14F-4D97-AF65-F5344CB8AC3E}">
        <p14:creationId xmlns:p14="http://schemas.microsoft.com/office/powerpoint/2010/main" val="686495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gure F7 ">
            <a:extLst>
              <a:ext uri="{FF2B5EF4-FFF2-40B4-BE49-F238E27FC236}">
                <a16:creationId xmlns:a16="http://schemas.microsoft.com/office/drawing/2014/main" id="{F29B3212-419F-4B1C-900D-39E62793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27438"/>
            <a:ext cx="851376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isultati immagini per asthma smooth muscle hypertrophy">
            <a:extLst>
              <a:ext uri="{FF2B5EF4-FFF2-40B4-BE49-F238E27FC236}">
                <a16:creationId xmlns:a16="http://schemas.microsoft.com/office/drawing/2014/main" id="{5D3F8487-547B-4813-9001-6348CC49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1763"/>
            <a:ext cx="85137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sellaDiTesto 1">
            <a:extLst>
              <a:ext uri="{FF2B5EF4-FFF2-40B4-BE49-F238E27FC236}">
                <a16:creationId xmlns:a16="http://schemas.microsoft.com/office/drawing/2014/main" id="{886A597A-06AA-4933-B44A-BB71856E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158750"/>
            <a:ext cx="3008312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00"/>
                </a:solidFill>
              </a:rPr>
              <a:t>bronchus cross section</a:t>
            </a:r>
          </a:p>
        </p:txBody>
      </p:sp>
    </p:spTree>
    <p:extLst>
      <p:ext uri="{BB962C8B-B14F-4D97-AF65-F5344CB8AC3E}">
        <p14:creationId xmlns:p14="http://schemas.microsoft.com/office/powerpoint/2010/main" val="38219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B1005B6-CECD-41C0-A72D-C9FDC055F31D}"/>
              </a:ext>
            </a:extLst>
          </p:cNvPr>
          <p:cNvSpPr txBox="1">
            <a:spLocks noChangeArrowheads="1"/>
          </p:cNvSpPr>
          <p:nvPr/>
        </p:nvSpPr>
        <p:spPr>
          <a:xfrm>
            <a:off x="1487487" y="908050"/>
            <a:ext cx="9145588" cy="649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it-IT" altLang="it-IT" sz="2900" kern="0"/>
              <a:t>A variety of sympthoms that may unevenly associate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F710B3-6549-472C-9208-6B3F0550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773238"/>
            <a:ext cx="9074151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muco-</a:t>
            </a: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</a:t>
            </a:r>
            <a:r>
              <a:rPr lang="it-IT" altLang="it-IT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hive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hot flush,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oedema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throath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anaphylactic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reaction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altLang="it-IT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following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sympthoms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</a:t>
            </a: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dyspnea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bronchospasm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hypotension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105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970088" algn="just" eaLnBrk="1" hangingPunct="1">
              <a:lnSpc>
                <a:spcPct val="90000"/>
              </a:lnSpc>
              <a:defRPr/>
            </a:pPr>
            <a:r>
              <a:rPr lang="it-IT" altLang="it-IT" sz="27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gastroenteric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(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altLang="it-IT" sz="2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  <a:r>
              <a:rPr lang="it-IT" altLang="it-IT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970088"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it-IT" altLang="it-IT" sz="2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AE3C2-3AF9-4E4C-8E40-4472CC92267B}"/>
              </a:ext>
            </a:extLst>
          </p:cNvPr>
          <p:cNvSpPr txBox="1"/>
          <p:nvPr/>
        </p:nvSpPr>
        <p:spPr>
          <a:xfrm>
            <a:off x="255419" y="224768"/>
            <a:ext cx="406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ANAFILASSI</a:t>
            </a:r>
          </a:p>
        </p:txBody>
      </p:sp>
    </p:spTree>
    <p:extLst>
      <p:ext uri="{BB962C8B-B14F-4D97-AF65-F5344CB8AC3E}">
        <p14:creationId xmlns:p14="http://schemas.microsoft.com/office/powerpoint/2010/main" val="29651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isultati immagini per hypersensitivity reactions">
            <a:extLst>
              <a:ext uri="{FF2B5EF4-FFF2-40B4-BE49-F238E27FC236}">
                <a16:creationId xmlns:a16="http://schemas.microsoft.com/office/drawing/2014/main" id="{5353B5C9-9D34-4101-9839-2104EE3D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9D09F80-D0DC-4119-9D05-781B626C60AD}"/>
              </a:ext>
            </a:extLst>
          </p:cNvPr>
          <p:cNvSpPr/>
          <p:nvPr/>
        </p:nvSpPr>
        <p:spPr>
          <a:xfrm>
            <a:off x="4943475" y="1125538"/>
            <a:ext cx="1873250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36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BE2E7-1189-476A-928D-372D53B2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4" y="-53216"/>
            <a:ext cx="9720263" cy="1008062"/>
          </a:xfrm>
        </p:spPr>
        <p:txBody>
          <a:bodyPr/>
          <a:lstStyle/>
          <a:p>
            <a:pPr>
              <a:defRPr/>
            </a:pPr>
            <a:r>
              <a:rPr lang="it-IT" sz="3700" b="1" dirty="0">
                <a:latin typeface="+mn-lt"/>
              </a:rPr>
              <a:t>Ipersensibilità mediata da anticorpi (</a:t>
            </a:r>
            <a:r>
              <a:rPr lang="it-IT" sz="3700" b="1" dirty="0" err="1">
                <a:latin typeface="+mn-lt"/>
              </a:rPr>
              <a:t>type</a:t>
            </a:r>
            <a:r>
              <a:rPr lang="it-IT" sz="3700" b="1" dirty="0">
                <a:latin typeface="+mn-lt"/>
              </a:rPr>
              <a:t> II)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6B87BF-1247-436D-AE0C-CB6E3528A72E}"/>
              </a:ext>
            </a:extLst>
          </p:cNvPr>
          <p:cNvSpPr txBox="1"/>
          <p:nvPr/>
        </p:nvSpPr>
        <p:spPr>
          <a:xfrm>
            <a:off x="173287" y="724335"/>
            <a:ext cx="11719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Spesso autoanticorpi o anticorpi diretti contro antigeni esterni e cross-reattivi verso antigeni self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D610AA-BA77-46E4-A099-0C17F9A4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8" y="1685972"/>
            <a:ext cx="5551939" cy="48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C5EC16A4-55F8-4309-9AC9-469ECB0930DB}"/>
              </a:ext>
            </a:extLst>
          </p:cNvPr>
          <p:cNvSpPr txBox="1"/>
          <p:nvPr/>
        </p:nvSpPr>
        <p:spPr>
          <a:xfrm>
            <a:off x="8364432" y="2905780"/>
            <a:ext cx="311469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rgbClr val="000000"/>
                </a:solidFill>
                <a:cs typeface="Arial" charset="0"/>
              </a:rPr>
              <a:t>Reazione citotossica</a:t>
            </a:r>
          </a:p>
        </p:txBody>
      </p:sp>
      <p:sp>
        <p:nvSpPr>
          <p:cNvPr id="7" name="Freccia circolare a destra 3">
            <a:extLst>
              <a:ext uri="{FF2B5EF4-FFF2-40B4-BE49-F238E27FC236}">
                <a16:creationId xmlns:a16="http://schemas.microsoft.com/office/drawing/2014/main" id="{53695D0F-FBDE-407C-ADAB-82D75F8C108C}"/>
              </a:ext>
            </a:extLst>
          </p:cNvPr>
          <p:cNvSpPr/>
          <p:nvPr/>
        </p:nvSpPr>
        <p:spPr>
          <a:xfrm rot="10577864">
            <a:off x="8352703" y="1994317"/>
            <a:ext cx="503237" cy="97313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sinistra 4">
            <a:extLst>
              <a:ext uri="{FF2B5EF4-FFF2-40B4-BE49-F238E27FC236}">
                <a16:creationId xmlns:a16="http://schemas.microsoft.com/office/drawing/2014/main" id="{36A2E0AC-DFB3-441B-B0C1-16169A08284C}"/>
              </a:ext>
            </a:extLst>
          </p:cNvPr>
          <p:cNvSpPr/>
          <p:nvPr/>
        </p:nvSpPr>
        <p:spPr>
          <a:xfrm rot="21411508">
            <a:off x="8390677" y="3355580"/>
            <a:ext cx="501650" cy="971550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6">
            <a:extLst>
              <a:ext uri="{FF2B5EF4-FFF2-40B4-BE49-F238E27FC236}">
                <a16:creationId xmlns:a16="http://schemas.microsoft.com/office/drawing/2014/main" id="{DE16819E-F06B-43C7-BE86-D6794FCFA534}"/>
              </a:ext>
            </a:extLst>
          </p:cNvPr>
          <p:cNvSpPr txBox="1"/>
          <p:nvPr/>
        </p:nvSpPr>
        <p:spPr>
          <a:xfrm>
            <a:off x="8420054" y="5210175"/>
            <a:ext cx="1817139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0000"/>
                </a:solidFill>
                <a:cs typeface="Arial" charset="0"/>
              </a:rPr>
              <a:t>non</a:t>
            </a:r>
            <a:r>
              <a:rPr lang="it-IT" sz="2800" dirty="0">
                <a:solidFill>
                  <a:srgbClr val="000000"/>
                </a:solidFill>
                <a:cs typeface="Arial" charset="0"/>
              </a:rPr>
              <a:t> citotossica</a:t>
            </a:r>
          </a:p>
        </p:txBody>
      </p:sp>
    </p:spTree>
    <p:extLst>
      <p:ext uri="{BB962C8B-B14F-4D97-AF65-F5344CB8AC3E}">
        <p14:creationId xmlns:p14="http://schemas.microsoft.com/office/powerpoint/2010/main" val="300763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4C10AB8-9229-4239-92AF-C027869C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8" y="204335"/>
            <a:ext cx="10797400" cy="66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D4B633A-8095-40FA-81C4-05D19C30BD2C}"/>
              </a:ext>
            </a:extLst>
          </p:cNvPr>
          <p:cNvSpPr/>
          <p:nvPr/>
        </p:nvSpPr>
        <p:spPr>
          <a:xfrm>
            <a:off x="1631950" y="4652964"/>
            <a:ext cx="8928100" cy="151288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18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hypersensitivity reactions">
            <a:extLst>
              <a:ext uri="{FF2B5EF4-FFF2-40B4-BE49-F238E27FC236}">
                <a16:creationId xmlns:a16="http://schemas.microsoft.com/office/drawing/2014/main" id="{14B86ACE-6E53-405A-A0E1-ED6DADA3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74480A7-EB23-42B2-8AB3-4D866A6EA5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981200" y="-191"/>
            <a:ext cx="6148478" cy="5909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3600">
                <a:solidFill>
                  <a:srgbClr val="FFFF00"/>
                </a:solidFill>
              </a:rPr>
              <a:t>Four types of hypersensitivity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D6AED71-43F6-4725-996F-DA27FC57CD4D}"/>
              </a:ext>
            </a:extLst>
          </p:cNvPr>
          <p:cNvSpPr/>
          <p:nvPr/>
        </p:nvSpPr>
        <p:spPr>
          <a:xfrm>
            <a:off x="6816726" y="1125538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0E846D-687C-492A-9A1D-36824CBF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755650"/>
            <a:ext cx="2171700" cy="36988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immune </a:t>
            </a:r>
            <a:r>
              <a:rPr lang="it-IT" altLang="it-IT" sz="1800" dirty="0" err="1">
                <a:solidFill>
                  <a:schemeClr val="bg1"/>
                </a:solidFill>
              </a:rPr>
              <a:t>complexes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3A6907E-82DB-48F2-A39E-B47F459B0F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15901"/>
            <a:ext cx="7788275" cy="765175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Riparazione del danno tissutale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CCDAC748-FC50-4CF7-89FB-2E0DF5DF8A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4144" y="1268413"/>
            <a:ext cx="9673856" cy="2384079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800" dirty="0" err="1">
                <a:cs typeface="Arial" panose="020B0604020202020204" pitchFamily="34" charset="0"/>
              </a:rPr>
              <a:t>Riconoscimento</a:t>
            </a:r>
            <a:r>
              <a:rPr lang="en-US" altLang="en-US" sz="2800" dirty="0">
                <a:cs typeface="Arial" panose="020B0604020202020204" pitchFamily="34" charset="0"/>
              </a:rPr>
              <a:t> del </a:t>
            </a:r>
            <a:r>
              <a:rPr lang="en-US" altLang="en-US" sz="2800" dirty="0" err="1">
                <a:cs typeface="Arial" panose="020B0604020202020204" pitchFamily="34" charset="0"/>
              </a:rPr>
              <a:t>danno</a:t>
            </a:r>
            <a:r>
              <a:rPr lang="en-US" altLang="en-US" sz="2800" dirty="0">
                <a:cs typeface="Arial" panose="020B0604020202020204" pitchFamily="34" charset="0"/>
              </a:rPr>
              <a:t> e </a:t>
            </a:r>
            <a:r>
              <a:rPr lang="en-US" altLang="en-US" sz="2800" dirty="0" err="1">
                <a:cs typeface="Arial" panose="020B0604020202020204" pitchFamily="34" charset="0"/>
              </a:rPr>
              <a:t>reazione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seguito</a:t>
            </a:r>
            <a:r>
              <a:rPr lang="en-US" altLang="en-US" sz="2800" dirty="0">
                <a:cs typeface="Arial" panose="020B0604020202020204" pitchFamily="34" charset="0"/>
              </a:rPr>
              <a:t> da </a:t>
            </a:r>
            <a:r>
              <a:rPr lang="it-IT" sz="2800" dirty="0"/>
              <a:t>infiammazione, proliferazione, rimodellamento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en-US" altLang="en-US" sz="2800" b="1" dirty="0" err="1">
                <a:cs typeface="Arial" panose="020B0604020202020204" pitchFamily="34" charset="0"/>
              </a:rPr>
              <a:t>Rigenerazione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1200"/>
              </a:spcBef>
            </a:pPr>
            <a:r>
              <a:rPr lang="it-IT" altLang="en-US" sz="2800" b="1" dirty="0">
                <a:cs typeface="Arial" panose="020B0604020202020204" pitchFamily="34" charset="0"/>
              </a:rPr>
              <a:t>Sostituzione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8DA9C8-EB54-0444-8BBA-7B86026E1E33}"/>
              </a:ext>
            </a:extLst>
          </p:cNvPr>
          <p:cNvSpPr txBox="1"/>
          <p:nvPr/>
        </p:nvSpPr>
        <p:spPr>
          <a:xfrm>
            <a:off x="1666875" y="4488366"/>
            <a:ext cx="9001125" cy="1693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entrambe le modalità è previsto l’intervento di cellule (soprattutto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macrofagi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fibroblasti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che coordinano la riparazione tramite la produzione e il rilascio di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citochine</a:t>
            </a:r>
            <a:r>
              <a:rPr lang="it-IT" sz="26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 di crescita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6CC4A35F-2FBE-4C14-BC1A-B14F5F1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66676"/>
            <a:ext cx="3794125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8334A8-D843-4E75-889A-1ED1FF4EBD39}"/>
              </a:ext>
            </a:extLst>
          </p:cNvPr>
          <p:cNvSpPr txBox="1"/>
          <p:nvPr/>
        </p:nvSpPr>
        <p:spPr>
          <a:xfrm>
            <a:off x="5448301" y="2924175"/>
            <a:ext cx="5133975" cy="120173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400">
                <a:cs typeface="Arial" charset="0"/>
              </a:rPr>
              <a:t>If not eliminated, IC mostly </a:t>
            </a:r>
            <a:r>
              <a:rPr lang="en-US" altLang="it-IT" sz="2400" b="1">
                <a:cs typeface="Arial" charset="0"/>
              </a:rPr>
              <a:t>deposit in capillaries </a:t>
            </a:r>
            <a:r>
              <a:rPr lang="en-US" altLang="it-IT" sz="2400">
                <a:cs typeface="Arial" charset="0"/>
              </a:rPr>
              <a:t>or</a:t>
            </a:r>
            <a:r>
              <a:rPr lang="en-US" altLang="it-IT" sz="2400" b="1">
                <a:cs typeface="Arial" charset="0"/>
              </a:rPr>
              <a:t> joints </a:t>
            </a:r>
            <a:r>
              <a:rPr lang="en-US" altLang="it-IT" sz="2400">
                <a:cs typeface="Arial" charset="0"/>
              </a:rPr>
              <a:t>and trigger inflammation</a:t>
            </a:r>
            <a:endParaRPr lang="it-IT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02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AC1469E-453C-449B-A8CE-5D6290121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0" y="-100013"/>
            <a:ext cx="6192838" cy="792163"/>
          </a:xfrm>
        </p:spPr>
        <p:txBody>
          <a:bodyPr/>
          <a:lstStyle/>
          <a:p>
            <a:pPr>
              <a:defRPr/>
            </a:pPr>
            <a:r>
              <a:rPr lang="en-US" altLang="it-IT" sz="3400"/>
              <a:t>Immune Complex Diseases</a:t>
            </a:r>
            <a:endParaRPr lang="en-US" altLang="it-IT" sz="3400">
              <a:latin typeface="Times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7CBA453-E420-40EB-A4EB-5FA4088F2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612776"/>
            <a:ext cx="8534400" cy="30321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altLang="it-IT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Examples of </a:t>
            </a:r>
            <a:r>
              <a:rPr lang="en-US" altLang="it-IT" sz="3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localized disease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US" altLang="it-IT" sz="105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deposited in </a:t>
            </a:r>
            <a:r>
              <a:rPr lang="en-US" alt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joints</a:t>
            </a: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causing local inflammation = acute arthritis (bacterial antigens)</a:t>
            </a:r>
          </a:p>
          <a:p>
            <a:pPr marL="0" indent="0" algn="just">
              <a:buNone/>
              <a:defRPr/>
            </a:pPr>
            <a:r>
              <a:rPr lang="en-US" altLang="it-IT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IC deposited in </a:t>
            </a:r>
            <a:r>
              <a:rPr lang="en-US" alt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kidneys</a:t>
            </a:r>
            <a:r>
              <a:rPr lang="en-US" alt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= glomerulonephritis (streptococcal cell wall antigens)</a:t>
            </a:r>
            <a:endParaRPr lang="en-US" altLang="it-IT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it-IT" sz="3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84222-C030-4B9C-A499-C884C00EF110}"/>
              </a:ext>
            </a:extLst>
          </p:cNvPr>
          <p:cNvSpPr txBox="1"/>
          <p:nvPr/>
        </p:nvSpPr>
        <p:spPr>
          <a:xfrm>
            <a:off x="1524001" y="3656014"/>
            <a:ext cx="9109075" cy="24391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	Example of </a:t>
            </a:r>
            <a:r>
              <a:rPr lang="it-IT" sz="3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systemic  disease</a:t>
            </a:r>
          </a:p>
          <a:p>
            <a:pPr algn="just">
              <a:defRPr/>
            </a:pPr>
            <a:endParaRPr 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Systemic lupus erythematosus: </a:t>
            </a:r>
            <a:r>
              <a:rPr lang="it-IT" sz="2800">
                <a:cs typeface="Arial" charset="0"/>
              </a:rPr>
              <a:t>associated </a:t>
            </a:r>
            <a:r>
              <a:rPr lang="en-US" sz="2800">
                <a:cs typeface="Arial" charset="0"/>
              </a:rPr>
              <a:t>with an enormous array of </a:t>
            </a:r>
            <a:r>
              <a:rPr lang="en-US" sz="2800" b="1">
                <a:cs typeface="Arial" charset="0"/>
              </a:rPr>
              <a:t>autoantibodies</a:t>
            </a:r>
            <a:r>
              <a:rPr lang="en-US" sz="2800">
                <a:cs typeface="Arial" charset="0"/>
              </a:rPr>
              <a:t>; commonly, IC with 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anti-nuclear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auto-antibodies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deposit in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joints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skin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kydneys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, lungs, blood vessels, liver, nervous system)</a:t>
            </a:r>
          </a:p>
        </p:txBody>
      </p:sp>
    </p:spTree>
    <p:extLst>
      <p:ext uri="{BB962C8B-B14F-4D97-AF65-F5344CB8AC3E}">
        <p14:creationId xmlns:p14="http://schemas.microsoft.com/office/powerpoint/2010/main" val="22689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5AD072F-CA02-44A3-9516-A70E3CB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" y="2416263"/>
            <a:ext cx="12163046" cy="20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98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isultati immagini per hypersensitivity reactions">
            <a:extLst>
              <a:ext uri="{FF2B5EF4-FFF2-40B4-BE49-F238E27FC236}">
                <a16:creationId xmlns:a16="http://schemas.microsoft.com/office/drawing/2014/main" id="{9366727E-BC51-43F7-BC9E-D387FFA1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92138"/>
            <a:ext cx="8642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C8CFD94-F493-42D6-81BB-387CAD0F0171}"/>
              </a:ext>
            </a:extLst>
          </p:cNvPr>
          <p:cNvSpPr/>
          <p:nvPr/>
        </p:nvSpPr>
        <p:spPr>
          <a:xfrm>
            <a:off x="8616951" y="1125538"/>
            <a:ext cx="1800225" cy="5543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370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B45AC2FB-0AFE-449B-AC00-5B8650DE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4" y="499017"/>
            <a:ext cx="7384078" cy="528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Risultati immagini per test tubercolinico positivo">
            <a:extLst>
              <a:ext uri="{FF2B5EF4-FFF2-40B4-BE49-F238E27FC236}">
                <a16:creationId xmlns:a16="http://schemas.microsoft.com/office/drawing/2014/main" id="{21A2EDF9-F38A-4BA7-B2A7-7C355923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9" y="601664"/>
            <a:ext cx="3544417" cy="52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D6939-0D8A-45D2-AC6C-F36D9906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6" y="-26988"/>
            <a:ext cx="9396413" cy="1371601"/>
          </a:xfrm>
        </p:spPr>
        <p:txBody>
          <a:bodyPr/>
          <a:lstStyle/>
          <a:p>
            <a:pPr>
              <a:defRPr/>
            </a:pPr>
            <a:r>
              <a:rPr lang="en-US" sz="3500" dirty="0"/>
              <a:t>Examples of human T cell–mediated diseases</a:t>
            </a:r>
            <a:endParaRPr lang="it-IT" sz="3500" dirty="0"/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888A7A1-5A4E-4CD7-9D28-02D1D754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512889"/>
            <a:ext cx="89344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8F8DBB1-BC02-4299-9A49-8E56CEC42689}"/>
              </a:ext>
            </a:extLst>
          </p:cNvPr>
          <p:cNvSpPr/>
          <p:nvPr/>
        </p:nvSpPr>
        <p:spPr>
          <a:xfrm>
            <a:off x="1625601" y="1989138"/>
            <a:ext cx="1446213" cy="2735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5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67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D58458D-84D5-44ED-A135-BC6DA358AF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8663" y="188913"/>
            <a:ext cx="8229600" cy="863600"/>
          </a:xfrm>
        </p:spPr>
        <p:txBody>
          <a:bodyPr/>
          <a:lstStyle/>
          <a:p>
            <a:r>
              <a:rPr lang="it-IT" altLang="it-IT" sz="4800" dirty="0">
                <a:latin typeface="+mn-lt"/>
                <a:cs typeface="Arial" panose="020B0604020202020204" pitchFamily="34" charset="0"/>
              </a:rPr>
              <a:t>Rigenerazione 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24F351CE-ED9C-40A2-8685-971131FF0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1951" y="1196976"/>
            <a:ext cx="8964613" cy="4608513"/>
          </a:xfrm>
        </p:spPr>
        <p:txBody>
          <a:bodyPr/>
          <a:lstStyle/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Si verifica nei </a:t>
            </a:r>
            <a:r>
              <a:rPr lang="it-IT" altLang="it-IT" sz="3000" b="1" dirty="0">
                <a:cs typeface="Arial" panose="020B0604020202020204" pitchFamily="34" charset="0"/>
              </a:rPr>
              <a:t>tessuti labili </a:t>
            </a:r>
            <a:r>
              <a:rPr lang="it-IT" altLang="it-IT" dirty="0">
                <a:cs typeface="Arial" panose="020B0604020202020204" pitchFamily="34" charset="0"/>
              </a:rPr>
              <a:t>(epiteli) </a:t>
            </a:r>
            <a:r>
              <a:rPr lang="it-IT" altLang="it-IT" sz="3000" b="1" dirty="0">
                <a:cs typeface="Arial" panose="020B0604020202020204" pitchFamily="34" charset="0"/>
              </a:rPr>
              <a:t>e stabili </a:t>
            </a:r>
            <a:r>
              <a:rPr lang="it-IT" altLang="it-IT" dirty="0">
                <a:cs typeface="Arial" panose="020B0604020202020204" pitchFamily="34" charset="0"/>
              </a:rPr>
              <a:t>(epatociti, pneumociti,  epitelio dei tubuli renali)</a:t>
            </a:r>
          </a:p>
          <a:p>
            <a:pPr algn="just"/>
            <a:endParaRPr lang="it-IT" altLang="it-IT" dirty="0">
              <a:cs typeface="Arial" panose="020B0604020202020204" pitchFamily="34" charset="0"/>
            </a:endParaRPr>
          </a:p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 La lesione tessutale non ha intaccato profondamente il tessuto connettivo di supporto (per es., ferite superficiali)</a:t>
            </a:r>
          </a:p>
          <a:p>
            <a:pPr algn="just"/>
            <a:endParaRPr lang="it-IT" altLang="it-IT" sz="3000" dirty="0">
              <a:cs typeface="Arial" panose="020B0604020202020204" pitchFamily="34" charset="0"/>
            </a:endParaRPr>
          </a:p>
          <a:p>
            <a:pPr algn="just"/>
            <a:r>
              <a:rPr lang="it-IT" altLang="it-IT" sz="3000" dirty="0">
                <a:cs typeface="Arial" panose="020B0604020202020204" pitchFamily="34" charset="0"/>
              </a:rPr>
              <a:t>I tessuti vengono ricostruiti da cellule uguali o molto simili a quelle danneggiate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2D5C9ED-1B9E-4EAB-A8D9-73B7574F72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-100013"/>
            <a:ext cx="7788275" cy="765176"/>
          </a:xfrm>
        </p:spPr>
        <p:txBody>
          <a:bodyPr/>
          <a:lstStyle/>
          <a:p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Riparazione</a:t>
            </a:r>
            <a:r>
              <a:rPr lang="en-US" alt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lang="en-US" alt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tissutale</a:t>
            </a:r>
            <a:endParaRPr lang="en-US" alt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4" name="Picture 4">
            <a:extLst>
              <a:ext uri="{FF2B5EF4-FFF2-40B4-BE49-F238E27FC236}">
                <a16:creationId xmlns:a16="http://schemas.microsoft.com/office/drawing/2014/main" id="{508AEA63-EDB1-47F2-983F-95C273B7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836613"/>
            <a:ext cx="474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CBCDF7-98B2-4D45-BB10-AD0465E11C11}"/>
              </a:ext>
            </a:extLst>
          </p:cNvPr>
          <p:cNvSpPr txBox="1"/>
          <p:nvPr/>
        </p:nvSpPr>
        <p:spPr>
          <a:xfrm>
            <a:off x="1155969" y="2552083"/>
            <a:ext cx="42941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 err="1">
                <a:solidFill>
                  <a:srgbClr val="00602B"/>
                </a:solidFill>
                <a:latin typeface="Arial" charset="0"/>
                <a:cs typeface="Arial" charset="0"/>
              </a:rPr>
              <a:t>Risoluzione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modesto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danno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tessutale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rigenerazione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rapido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ripristino</a:t>
            </a:r>
            <a:r>
              <a:rPr lang="en-US" altLang="en-US" sz="2800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111111"/>
                </a:solidFill>
                <a:latin typeface="Arial" charset="0"/>
                <a:cs typeface="Arial" charset="0"/>
              </a:rPr>
              <a:t>dell’omeostasi</a:t>
            </a:r>
            <a:endParaRPr lang="it-IT" sz="2800" dirty="0">
              <a:solidFill>
                <a:srgbClr val="11111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321A28-F56A-6A46-8667-52DEEC684B9D}"/>
              </a:ext>
            </a:extLst>
          </p:cNvPr>
          <p:cNvSpPr/>
          <p:nvPr/>
        </p:nvSpPr>
        <p:spPr bwMode="auto">
          <a:xfrm>
            <a:off x="8328026" y="2420938"/>
            <a:ext cx="2232025" cy="3816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0179427-345D-40F7-8369-F352486D84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9388" y="-100013"/>
            <a:ext cx="10245125" cy="1582738"/>
          </a:xfrm>
        </p:spPr>
        <p:txBody>
          <a:bodyPr>
            <a:normAutofit/>
          </a:bodyPr>
          <a:lstStyle/>
          <a:p>
            <a:r>
              <a:rPr lang="it-IT" altLang="it-IT" sz="3800" b="1" dirty="0">
                <a:latin typeface="Arial" panose="020B0604020202020204" pitchFamily="34" charset="0"/>
                <a:cs typeface="Arial" panose="020B0604020202020204" pitchFamily="34" charset="0"/>
              </a:rPr>
              <a:t>Sostituzione: riparazione con deposizione di tessuto connettivo cicatriziale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2458CE-6C5B-4AAC-96A7-4A28260C8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484313"/>
            <a:ext cx="8785225" cy="4754562"/>
          </a:xfrm>
        </p:spPr>
        <p:txBody>
          <a:bodyPr/>
          <a:lstStyle/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Si verifica </a:t>
            </a:r>
            <a:r>
              <a:rPr lang="it-IT" altLang="it-IT" b="1"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nei tessuti perenni incapaci di rigenerare (cellule nervose, miocardiociti, cellule muscolari scheletriche)</a:t>
            </a:r>
          </a:p>
          <a:p>
            <a:pPr algn="just"/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Coinvolge anche i tessuti labili e stabili in presenza di lesioni gravi ed estese (ferite profonde, estesa e marcata necrosi, ecc.)</a:t>
            </a:r>
          </a:p>
          <a:p>
            <a:pPr algn="just"/>
            <a:endParaRPr lang="it-IT" altLang="it-IT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In presenza di danno prolungato, spesso sostenuto da grave flogosi cronica, la deposizione di una grande quantità di collagene sfocia in </a:t>
            </a:r>
            <a:r>
              <a:rPr lang="it-IT" altLang="it-IT" b="1">
                <a:latin typeface="Arial" panose="020B0604020202020204" pitchFamily="34" charset="0"/>
                <a:cs typeface="Arial" panose="020B0604020202020204" pitchFamily="34" charset="0"/>
              </a:rPr>
              <a:t>fibrosi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it-IT" sz="18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it-IT" sz="18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77405EC5-2CDA-4A51-92AC-23F6B8F3A5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-100013"/>
            <a:ext cx="7788275" cy="765176"/>
          </a:xfrm>
        </p:spPr>
        <p:txBody>
          <a:bodyPr/>
          <a:lstStyle/>
          <a:p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Riparazione del danno tissutale</a:t>
            </a:r>
          </a:p>
        </p:txBody>
      </p:sp>
      <p:pic>
        <p:nvPicPr>
          <p:cNvPr id="57346" name="Picture 4">
            <a:extLst>
              <a:ext uri="{FF2B5EF4-FFF2-40B4-BE49-F238E27FC236}">
                <a16:creationId xmlns:a16="http://schemas.microsoft.com/office/drawing/2014/main" id="{4B376E2B-B7BB-4F3D-862C-26392783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836613"/>
            <a:ext cx="474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CBCDF7-98B2-4D45-BB10-AD0465E11C11}"/>
              </a:ext>
            </a:extLst>
          </p:cNvPr>
          <p:cNvSpPr txBox="1"/>
          <p:nvPr/>
        </p:nvSpPr>
        <p:spPr>
          <a:xfrm>
            <a:off x="1558925" y="836614"/>
            <a:ext cx="42941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 err="1">
                <a:solidFill>
                  <a:srgbClr val="00602B"/>
                </a:solidFill>
                <a:latin typeface="Arial" charset="0"/>
                <a:cs typeface="Arial" charset="0"/>
              </a:rPr>
              <a:t>Risoluzione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modesto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danno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tessutale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rigenerazione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rapido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ripristino</a:t>
            </a:r>
            <a:r>
              <a:rPr lang="en-US" altLang="en-US" dirty="0">
                <a:solidFill>
                  <a:srgbClr val="11111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111111"/>
                </a:solidFill>
                <a:latin typeface="Arial" charset="0"/>
                <a:cs typeface="Arial" charset="0"/>
              </a:rPr>
              <a:t>dell’omeostasi</a:t>
            </a:r>
            <a:endParaRPr lang="it-IT" dirty="0">
              <a:solidFill>
                <a:srgbClr val="111111"/>
              </a:solidFill>
            </a:endParaRP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19AAE00E-476B-5641-A959-8D16F46E69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010" y="2994025"/>
            <a:ext cx="4294188" cy="2808288"/>
          </a:xfrm>
          <a:noFill/>
        </p:spPr>
        <p:txBody>
          <a:bodyPr/>
          <a:lstStyle/>
          <a:p>
            <a:pPr marL="182563" indent="-182563" algn="just">
              <a:defRPr/>
            </a:pPr>
            <a:r>
              <a:rPr lang="it-IT" altLang="en-US" sz="24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Sostituzione</a:t>
            </a:r>
            <a:r>
              <a:rPr lang="it-IT" alt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del tessuto danneggiato con connettivo (</a:t>
            </a:r>
            <a:r>
              <a:rPr lang="it-IT" altLang="en-US" sz="2400" b="1" dirty="0">
                <a:solidFill>
                  <a:srgbClr val="111111"/>
                </a:solidFill>
                <a:latin typeface="Arial" charset="0"/>
                <a:cs typeface="Arial" charset="0"/>
              </a:rPr>
              <a:t>cicatrice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, fibrosi); </a:t>
            </a:r>
          </a:p>
          <a:p>
            <a:pPr marL="0" indent="0" algn="just">
              <a:buNone/>
              <a:defRPr/>
            </a:pP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(1)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esteso danno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 tissutale (anche matrice extracellulare);</a:t>
            </a:r>
          </a:p>
          <a:p>
            <a:pPr marL="0" indent="0" algn="just">
              <a:buNone/>
              <a:defRPr/>
            </a:pP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(2)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sempre</a:t>
            </a:r>
            <a:r>
              <a:rPr lang="it-IT" altLang="en-US" sz="2400" dirty="0">
                <a:solidFill>
                  <a:srgbClr val="111111"/>
                </a:solidFill>
                <a:latin typeface="Arial" charset="0"/>
                <a:cs typeface="Arial" charset="0"/>
              </a:rPr>
              <a:t> in tessuti che </a:t>
            </a:r>
            <a:r>
              <a:rPr lang="it-IT" altLang="en-US" sz="2400" b="1" u="sng" dirty="0">
                <a:solidFill>
                  <a:srgbClr val="111111"/>
                </a:solidFill>
                <a:latin typeface="Arial" charset="0"/>
                <a:cs typeface="Arial" charset="0"/>
              </a:rPr>
              <a:t>non rigenerano</a:t>
            </a:r>
            <a:endParaRPr lang="en-US" altLang="en-US" sz="2400" b="1" u="sng" dirty="0">
              <a:solidFill>
                <a:srgbClr val="11111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>
            <a:extLst>
              <a:ext uri="{FF2B5EF4-FFF2-40B4-BE49-F238E27FC236}">
                <a16:creationId xmlns:a16="http://schemas.microsoft.com/office/drawing/2014/main" id="{0E489CA3-270C-4626-BC1F-E137EB5A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6988"/>
            <a:ext cx="9144000" cy="674688"/>
          </a:xfrm>
        </p:spPr>
        <p:txBody>
          <a:bodyPr/>
          <a:lstStyle/>
          <a:p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Pulmonary fibrosis 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(stained for collagen)</a:t>
            </a:r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4" name="Picture 6" descr="Risultati immagini per pulmonary fibrosis histology trichromic">
            <a:extLst>
              <a:ext uri="{FF2B5EF4-FFF2-40B4-BE49-F238E27FC236}">
                <a16:creationId xmlns:a16="http://schemas.microsoft.com/office/drawing/2014/main" id="{84C4D3EF-896B-4A9E-BED6-F7A0FEBD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49301"/>
            <a:ext cx="392430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http://www.istudymedicine.com/wp-content/uploads/normal_lung_alveoli_02_2.jpg">
            <a:extLst>
              <a:ext uri="{FF2B5EF4-FFF2-40B4-BE49-F238E27FC236}">
                <a16:creationId xmlns:a16="http://schemas.microsoft.com/office/drawing/2014/main" id="{AB89650E-9105-427A-897C-6D26FB1D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749301"/>
            <a:ext cx="4641850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0">
            <a:extLst>
              <a:ext uri="{FF2B5EF4-FFF2-40B4-BE49-F238E27FC236}">
                <a16:creationId xmlns:a16="http://schemas.microsoft.com/office/drawing/2014/main" id="{0A252ED5-1CED-436F-B7A5-31BB4C0D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6165850"/>
            <a:ext cx="2376488" cy="554038"/>
          </a:xfrm>
          <a:prstGeom prst="rect">
            <a:avLst/>
          </a:prstGeom>
          <a:solidFill>
            <a:srgbClr val="5FDDFB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lung</a:t>
            </a:r>
          </a:p>
        </p:txBody>
      </p:sp>
      <p:sp>
        <p:nvSpPr>
          <p:cNvPr id="59397" name="Text Box 10">
            <a:extLst>
              <a:ext uri="{FF2B5EF4-FFF2-40B4-BE49-F238E27FC236}">
                <a16:creationId xmlns:a16="http://schemas.microsoft.com/office/drawing/2014/main" id="{5A7C3003-BA59-4A73-BA07-922841DB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6165850"/>
            <a:ext cx="2160587" cy="554038"/>
          </a:xfrm>
          <a:prstGeom prst="rect">
            <a:avLst/>
          </a:prstGeom>
          <a:solidFill>
            <a:srgbClr val="5FDDFB"/>
          </a:solidFill>
          <a:ln w="1905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fibrotic lung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2005</Words>
  <Application>Microsoft Office PowerPoint</Application>
  <PresentationFormat>Widescreen</PresentationFormat>
  <Paragraphs>239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Garamond</vt:lpstr>
      <vt:lpstr>Inter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Riparazione del danno tissutale</vt:lpstr>
      <vt:lpstr>Rigenerazione </vt:lpstr>
      <vt:lpstr>Riparazione del danno tissutale</vt:lpstr>
      <vt:lpstr>Sostituzione: riparazione con deposizione di tessuto connettivo cicatriziale</vt:lpstr>
      <vt:lpstr>Riparazione del danno tissutale</vt:lpstr>
      <vt:lpstr>Pulmonary fibrosis (stained for collagen) </vt:lpstr>
      <vt:lpstr>Guarigione con formazione di cicatrici </vt:lpstr>
      <vt:lpstr>Ruolo della risposta infiammatoria nel processo multifasico di guarigione</vt:lpstr>
      <vt:lpstr>PowerPoint Presentation</vt:lpstr>
      <vt:lpstr>Neo-angiogenesi: formazione di nuovi vasi da vasi pre-esistenti</vt:lpstr>
      <vt:lpstr>Migrazione e proliferazione dei fibroblasti, deposizione di ECM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Tipi di ipersensibilità</vt:lpstr>
      <vt:lpstr>TIPO I</vt:lpstr>
      <vt:lpstr>PowerPoint Presentation</vt:lpstr>
      <vt:lpstr>REAZIONI DI IPERSENSIBILITA’ DI TIPO I</vt:lpstr>
      <vt:lpstr>PowerPoint Presentation</vt:lpstr>
      <vt:lpstr>PowerPoint Presentation</vt:lpstr>
      <vt:lpstr>PowerPoint Presentation</vt:lpstr>
      <vt:lpstr>PowerPoint Presentation</vt:lpstr>
      <vt:lpstr>Ipersensibilità mediata da anticorpi (type II)</vt:lpstr>
      <vt:lpstr>PowerPoint Presentation</vt:lpstr>
      <vt:lpstr>Four types of hypersensitivity</vt:lpstr>
      <vt:lpstr>PowerPoint Presentation</vt:lpstr>
      <vt:lpstr>Immune Complex Diseases</vt:lpstr>
      <vt:lpstr>PowerPoint Presentation</vt:lpstr>
      <vt:lpstr>PowerPoint Presentation</vt:lpstr>
      <vt:lpstr>PowerPoint Presentation</vt:lpstr>
      <vt:lpstr>Examples of human T cell–mediated diseases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9</cp:revision>
  <dcterms:created xsi:type="dcterms:W3CDTF">2022-04-07T18:21:05Z</dcterms:created>
  <dcterms:modified xsi:type="dcterms:W3CDTF">2022-04-19T20:38:59Z</dcterms:modified>
</cp:coreProperties>
</file>