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7" r:id="rId2"/>
    <p:sldId id="270" r:id="rId3"/>
    <p:sldId id="259" r:id="rId4"/>
    <p:sldId id="260" r:id="rId5"/>
    <p:sldId id="262" r:id="rId6"/>
    <p:sldId id="264" r:id="rId7"/>
    <p:sldId id="265" r:id="rId8"/>
    <p:sldId id="263" r:id="rId9"/>
    <p:sldId id="266" r:id="rId10"/>
    <p:sldId id="267" r:id="rId11"/>
    <p:sldId id="268" r:id="rId12"/>
    <p:sldId id="269" r:id="rId13"/>
  </p:sldIdLst>
  <p:sldSz cx="9144000" cy="6858000" type="screen4x3"/>
  <p:notesSz cx="7099300" cy="10234613"/>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70" y="3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02AD66CA-60DF-4957-AFE3-D4F45A608DC0}"/>
              </a:ext>
            </a:extLst>
          </p:cNvPr>
          <p:cNvSpPr>
            <a:spLocks noGrp="1"/>
          </p:cNvSpPr>
          <p:nvPr>
            <p:ph type="hdr" sz="quarter"/>
          </p:nvPr>
        </p:nvSpPr>
        <p:spPr>
          <a:xfrm>
            <a:off x="0" y="0"/>
            <a:ext cx="3076363" cy="511731"/>
          </a:xfrm>
          <a:prstGeom prst="rect">
            <a:avLst/>
          </a:prstGeom>
        </p:spPr>
        <p:txBody>
          <a:bodyPr vert="horz" lIns="99048" tIns="49524" rIns="99048" bIns="49524" rtlCol="0"/>
          <a:lstStyle>
            <a:lvl1pPr algn="l" eaLnBrk="1" fontAlgn="auto" hangingPunct="1">
              <a:spcBef>
                <a:spcPts val="0"/>
              </a:spcBef>
              <a:spcAft>
                <a:spcPts val="0"/>
              </a:spcAft>
              <a:defRPr sz="1300">
                <a:latin typeface="+mn-lt"/>
                <a:ea typeface="+mn-ea"/>
                <a:cs typeface="+mn-cs"/>
              </a:defRPr>
            </a:lvl1pPr>
          </a:lstStyle>
          <a:p>
            <a:pPr>
              <a:defRPr/>
            </a:pPr>
            <a:endParaRPr lang="it-IT"/>
          </a:p>
        </p:txBody>
      </p:sp>
      <p:sp>
        <p:nvSpPr>
          <p:cNvPr id="3" name="Segnaposto data 2">
            <a:extLst>
              <a:ext uri="{FF2B5EF4-FFF2-40B4-BE49-F238E27FC236}">
                <a16:creationId xmlns:a16="http://schemas.microsoft.com/office/drawing/2014/main" id="{0BB41F89-6585-4C5B-9FD5-15D5103DCE4D}"/>
              </a:ext>
            </a:extLst>
          </p:cNvPr>
          <p:cNvSpPr>
            <a:spLocks noGrp="1"/>
          </p:cNvSpPr>
          <p:nvPr>
            <p:ph type="dt" idx="1"/>
          </p:nvPr>
        </p:nvSpPr>
        <p:spPr>
          <a:xfrm>
            <a:off x="4021294" y="0"/>
            <a:ext cx="3076363" cy="511731"/>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smtClean="0">
                <a:latin typeface="Calibri" panose="020F0502020204030204" pitchFamily="34" charset="0"/>
              </a:defRPr>
            </a:lvl1pPr>
          </a:lstStyle>
          <a:p>
            <a:pPr>
              <a:defRPr/>
            </a:pPr>
            <a:fld id="{335E686B-7A72-4F0E-ACF1-211A08156E36}" type="datetimeFigureOut">
              <a:rPr lang="it-IT" altLang="it-IT"/>
              <a:pPr>
                <a:defRPr/>
              </a:pPr>
              <a:t>14/04/2022</a:t>
            </a:fld>
            <a:endParaRPr lang="it-IT" altLang="it-IT"/>
          </a:p>
        </p:txBody>
      </p:sp>
      <p:sp>
        <p:nvSpPr>
          <p:cNvPr id="4" name="Segnaposto immagine diapositiva 3">
            <a:extLst>
              <a:ext uri="{FF2B5EF4-FFF2-40B4-BE49-F238E27FC236}">
                <a16:creationId xmlns:a16="http://schemas.microsoft.com/office/drawing/2014/main" id="{4606D9BA-AE65-4EC2-9906-C5FB5449A970}"/>
              </a:ext>
            </a:extLst>
          </p:cNvPr>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it-IT" noProof="0" dirty="0"/>
          </a:p>
        </p:txBody>
      </p:sp>
      <p:sp>
        <p:nvSpPr>
          <p:cNvPr id="5" name="Segnaposto note 4">
            <a:extLst>
              <a:ext uri="{FF2B5EF4-FFF2-40B4-BE49-F238E27FC236}">
                <a16:creationId xmlns:a16="http://schemas.microsoft.com/office/drawing/2014/main" id="{4DA650B8-A08F-4CD3-B20C-177EE9243AC3}"/>
              </a:ext>
            </a:extLst>
          </p:cNvPr>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4B4B5CD1-9D7E-4E2E-B134-F0860D7EF96F}"/>
              </a:ext>
            </a:extLst>
          </p:cNvPr>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eaLnBrk="1" fontAlgn="auto" hangingPunct="1">
              <a:spcBef>
                <a:spcPts val="0"/>
              </a:spcBef>
              <a:spcAft>
                <a:spcPts val="0"/>
              </a:spcAft>
              <a:defRPr sz="1300">
                <a:latin typeface="+mn-lt"/>
                <a:ea typeface="+mn-ea"/>
                <a:cs typeface="+mn-cs"/>
              </a:defRPr>
            </a:lvl1pPr>
          </a:lstStyle>
          <a:p>
            <a:pPr>
              <a:defRPr/>
            </a:pPr>
            <a:endParaRPr lang="it-IT"/>
          </a:p>
        </p:txBody>
      </p:sp>
      <p:sp>
        <p:nvSpPr>
          <p:cNvPr id="7" name="Segnaposto numero diapositiva 6">
            <a:extLst>
              <a:ext uri="{FF2B5EF4-FFF2-40B4-BE49-F238E27FC236}">
                <a16:creationId xmlns:a16="http://schemas.microsoft.com/office/drawing/2014/main" id="{D393A499-F6D2-483A-9A98-9E7D852946FD}"/>
              </a:ext>
            </a:extLst>
          </p:cNvPr>
          <p:cNvSpPr>
            <a:spLocks noGrp="1"/>
          </p:cNvSpPr>
          <p:nvPr>
            <p:ph type="sldNum" sz="quarter" idx="5"/>
          </p:nvPr>
        </p:nvSpPr>
        <p:spPr>
          <a:xfrm>
            <a:off x="4021294" y="9721106"/>
            <a:ext cx="3076363" cy="511731"/>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smtClean="0">
                <a:latin typeface="Calibri" panose="020F0502020204030204" pitchFamily="34" charset="0"/>
              </a:defRPr>
            </a:lvl1pPr>
          </a:lstStyle>
          <a:p>
            <a:pPr>
              <a:defRPr/>
            </a:pPr>
            <a:fld id="{1F35CC97-4825-4ABE-B92B-D27C3CA191C7}"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EAEBCBE-9618-4DFB-9906-A6C7F11187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2879A566-0B8A-43D5-B356-9AEBC2B93B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A8FCF9D-36B9-4295-8511-887E2D262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a:extLst>
              <a:ext uri="{FF2B5EF4-FFF2-40B4-BE49-F238E27FC236}">
                <a16:creationId xmlns:a16="http://schemas.microsoft.com/office/drawing/2014/main" id="{1B2A5F56-7BCA-4AF0-A225-FF22FB83C00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D34C8BF-0743-4820-8221-BB50DD660EC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a:extLst>
              <a:ext uri="{FF2B5EF4-FFF2-40B4-BE49-F238E27FC236}">
                <a16:creationId xmlns:a16="http://schemas.microsoft.com/office/drawing/2014/main" id="{076082C3-A032-4211-B5DC-6FAE2BF24D0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immagine diapositiva 1">
            <a:extLst>
              <a:ext uri="{FF2B5EF4-FFF2-40B4-BE49-F238E27FC236}">
                <a16:creationId xmlns:a16="http://schemas.microsoft.com/office/drawing/2014/main" id="{DD286CC7-BD0E-42AD-B32F-0C7851FE20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Segnaposto note 2">
            <a:extLst>
              <a:ext uri="{FF2B5EF4-FFF2-40B4-BE49-F238E27FC236}">
                <a16:creationId xmlns:a16="http://schemas.microsoft.com/office/drawing/2014/main" id="{D46DB71E-1E37-4795-97B7-0B191AA244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
        <p:nvSpPr>
          <p:cNvPr id="13316" name="Segnaposto numero diapositiva 3">
            <a:extLst>
              <a:ext uri="{FF2B5EF4-FFF2-40B4-BE49-F238E27FC236}">
                <a16:creationId xmlns:a16="http://schemas.microsoft.com/office/drawing/2014/main" id="{4A96324E-3EB5-42ED-864D-94C3AFDB67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804763" indent="-309524">
              <a:defRPr>
                <a:solidFill>
                  <a:schemeClr val="tx1"/>
                </a:solidFill>
                <a:latin typeface="Arial" panose="020B0604020202020204" pitchFamily="34" charset="0"/>
                <a:ea typeface="ＭＳ Ｐゴシック" panose="020B0600070205080204" pitchFamily="34" charset="-128"/>
              </a:defRPr>
            </a:lvl2pPr>
            <a:lvl3pPr marL="1238098" indent="-247620">
              <a:defRPr>
                <a:solidFill>
                  <a:schemeClr val="tx1"/>
                </a:solidFill>
                <a:latin typeface="Arial" panose="020B0604020202020204" pitchFamily="34" charset="0"/>
                <a:ea typeface="ＭＳ Ｐゴシック" panose="020B0600070205080204" pitchFamily="34" charset="-128"/>
              </a:defRPr>
            </a:lvl3pPr>
            <a:lvl4pPr marL="1733337" indent="-247620">
              <a:defRPr>
                <a:solidFill>
                  <a:schemeClr val="tx1"/>
                </a:solidFill>
                <a:latin typeface="Arial" panose="020B0604020202020204" pitchFamily="34" charset="0"/>
                <a:ea typeface="ＭＳ Ｐゴシック" panose="020B0600070205080204" pitchFamily="34" charset="-128"/>
              </a:defRPr>
            </a:lvl4pPr>
            <a:lvl5pPr marL="2228576" indent="-247620">
              <a:defRPr>
                <a:solidFill>
                  <a:schemeClr val="tx1"/>
                </a:solidFill>
                <a:latin typeface="Arial" panose="020B0604020202020204" pitchFamily="34" charset="0"/>
                <a:ea typeface="ＭＳ Ｐゴシック" panose="020B0600070205080204" pitchFamily="34" charset="-128"/>
              </a:defRPr>
            </a:lvl5pPr>
            <a:lvl6pPr marL="2723815"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219054"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714293"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4209532"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4DAB5B9-9B96-49DB-BA2D-81696FF10665}" type="slidenum">
              <a:rPr lang="en-GB" altLang="it-IT">
                <a:latin typeface="Calibri" panose="020F0502020204030204" pitchFamily="34" charset="0"/>
              </a:rPr>
              <a:pPr/>
              <a:t>3</a:t>
            </a:fld>
            <a:endParaRPr lang="en-GB" altLang="it-IT">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immagine diapositiva 1">
            <a:extLst>
              <a:ext uri="{FF2B5EF4-FFF2-40B4-BE49-F238E27FC236}">
                <a16:creationId xmlns:a16="http://schemas.microsoft.com/office/drawing/2014/main" id="{A7A9C10E-0F8F-431C-95A7-4505B93C05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Segnaposto note 2">
            <a:extLst>
              <a:ext uri="{FF2B5EF4-FFF2-40B4-BE49-F238E27FC236}">
                <a16:creationId xmlns:a16="http://schemas.microsoft.com/office/drawing/2014/main" id="{CE4DDDBB-CA14-459C-B10A-09E6D8EA8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
        <p:nvSpPr>
          <p:cNvPr id="15364" name="Segnaposto numero diapositiva 3">
            <a:extLst>
              <a:ext uri="{FF2B5EF4-FFF2-40B4-BE49-F238E27FC236}">
                <a16:creationId xmlns:a16="http://schemas.microsoft.com/office/drawing/2014/main" id="{3CDF5BBB-08E6-437B-8FE4-AA27AE2E4B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804763" indent="-309524">
              <a:defRPr>
                <a:solidFill>
                  <a:schemeClr val="tx1"/>
                </a:solidFill>
                <a:latin typeface="Arial" panose="020B0604020202020204" pitchFamily="34" charset="0"/>
                <a:ea typeface="ＭＳ Ｐゴシック" panose="020B0600070205080204" pitchFamily="34" charset="-128"/>
              </a:defRPr>
            </a:lvl2pPr>
            <a:lvl3pPr marL="1238098" indent="-247620">
              <a:defRPr>
                <a:solidFill>
                  <a:schemeClr val="tx1"/>
                </a:solidFill>
                <a:latin typeface="Arial" panose="020B0604020202020204" pitchFamily="34" charset="0"/>
                <a:ea typeface="ＭＳ Ｐゴシック" panose="020B0600070205080204" pitchFamily="34" charset="-128"/>
              </a:defRPr>
            </a:lvl3pPr>
            <a:lvl4pPr marL="1733337" indent="-247620">
              <a:defRPr>
                <a:solidFill>
                  <a:schemeClr val="tx1"/>
                </a:solidFill>
                <a:latin typeface="Arial" panose="020B0604020202020204" pitchFamily="34" charset="0"/>
                <a:ea typeface="ＭＳ Ｐゴシック" panose="020B0600070205080204" pitchFamily="34" charset="-128"/>
              </a:defRPr>
            </a:lvl4pPr>
            <a:lvl5pPr marL="2228576" indent="-247620">
              <a:defRPr>
                <a:solidFill>
                  <a:schemeClr val="tx1"/>
                </a:solidFill>
                <a:latin typeface="Arial" panose="020B0604020202020204" pitchFamily="34" charset="0"/>
                <a:ea typeface="ＭＳ Ｐゴシック" panose="020B0600070205080204" pitchFamily="34" charset="-128"/>
              </a:defRPr>
            </a:lvl5pPr>
            <a:lvl6pPr marL="2723815"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219054"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714293"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4209532"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B2DC06A-F510-4848-8646-D557F6C0B518}" type="slidenum">
              <a:rPr lang="en-GB" altLang="it-IT">
                <a:latin typeface="Calibri" panose="020F0502020204030204" pitchFamily="34" charset="0"/>
              </a:rPr>
              <a:pPr/>
              <a:t>4</a:t>
            </a:fld>
            <a:endParaRPr lang="en-GB" altLang="it-IT">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a:extLst>
              <a:ext uri="{FF2B5EF4-FFF2-40B4-BE49-F238E27FC236}">
                <a16:creationId xmlns:a16="http://schemas.microsoft.com/office/drawing/2014/main" id="{C6126142-22CB-4A71-A099-86C772352D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Segnaposto note 2">
            <a:extLst>
              <a:ext uri="{FF2B5EF4-FFF2-40B4-BE49-F238E27FC236}">
                <a16:creationId xmlns:a16="http://schemas.microsoft.com/office/drawing/2014/main" id="{664E1A4C-B0FE-48E1-A972-FD7649357C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
        <p:nvSpPr>
          <p:cNvPr id="17412" name="Segnaposto numero diapositiva 3">
            <a:extLst>
              <a:ext uri="{FF2B5EF4-FFF2-40B4-BE49-F238E27FC236}">
                <a16:creationId xmlns:a16="http://schemas.microsoft.com/office/drawing/2014/main" id="{09893302-B61C-4E39-A3F2-856A5EEB94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804763" indent="-309524">
              <a:defRPr>
                <a:solidFill>
                  <a:schemeClr val="tx1"/>
                </a:solidFill>
                <a:latin typeface="Arial" panose="020B0604020202020204" pitchFamily="34" charset="0"/>
                <a:ea typeface="ＭＳ Ｐゴシック" panose="020B0600070205080204" pitchFamily="34" charset="-128"/>
              </a:defRPr>
            </a:lvl2pPr>
            <a:lvl3pPr marL="1238098" indent="-247620">
              <a:defRPr>
                <a:solidFill>
                  <a:schemeClr val="tx1"/>
                </a:solidFill>
                <a:latin typeface="Arial" panose="020B0604020202020204" pitchFamily="34" charset="0"/>
                <a:ea typeface="ＭＳ Ｐゴシック" panose="020B0600070205080204" pitchFamily="34" charset="-128"/>
              </a:defRPr>
            </a:lvl3pPr>
            <a:lvl4pPr marL="1733337" indent="-247620">
              <a:defRPr>
                <a:solidFill>
                  <a:schemeClr val="tx1"/>
                </a:solidFill>
                <a:latin typeface="Arial" panose="020B0604020202020204" pitchFamily="34" charset="0"/>
                <a:ea typeface="ＭＳ Ｐゴシック" panose="020B0600070205080204" pitchFamily="34" charset="-128"/>
              </a:defRPr>
            </a:lvl4pPr>
            <a:lvl5pPr marL="2228576" indent="-247620">
              <a:defRPr>
                <a:solidFill>
                  <a:schemeClr val="tx1"/>
                </a:solidFill>
                <a:latin typeface="Arial" panose="020B0604020202020204" pitchFamily="34" charset="0"/>
                <a:ea typeface="ＭＳ Ｐゴシック" panose="020B0600070205080204" pitchFamily="34" charset="-128"/>
              </a:defRPr>
            </a:lvl5pPr>
            <a:lvl6pPr marL="2723815"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219054"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714293"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4209532"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F0654AE-6C71-44CD-98A1-982E5DCF9D78}" type="slidenum">
              <a:rPr lang="en-GB" altLang="it-IT">
                <a:latin typeface="Calibri" panose="020F0502020204030204" pitchFamily="34" charset="0"/>
              </a:rPr>
              <a:pPr/>
              <a:t>5</a:t>
            </a:fld>
            <a:endParaRPr lang="en-GB" altLang="it-IT">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immagine diapositiva 1">
            <a:extLst>
              <a:ext uri="{FF2B5EF4-FFF2-40B4-BE49-F238E27FC236}">
                <a16:creationId xmlns:a16="http://schemas.microsoft.com/office/drawing/2014/main" id="{05B76F9A-DCA9-46B7-83BF-4EA1292510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Segnaposto note 2">
            <a:extLst>
              <a:ext uri="{FF2B5EF4-FFF2-40B4-BE49-F238E27FC236}">
                <a16:creationId xmlns:a16="http://schemas.microsoft.com/office/drawing/2014/main" id="{063FFEB6-C873-40D6-907B-7A7CDE72FB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
        <p:nvSpPr>
          <p:cNvPr id="19460" name="Segnaposto numero diapositiva 3">
            <a:extLst>
              <a:ext uri="{FF2B5EF4-FFF2-40B4-BE49-F238E27FC236}">
                <a16:creationId xmlns:a16="http://schemas.microsoft.com/office/drawing/2014/main" id="{B01050B1-5DC9-46DA-BD83-831C0E3ED4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804763" indent="-309524">
              <a:defRPr>
                <a:solidFill>
                  <a:schemeClr val="tx1"/>
                </a:solidFill>
                <a:latin typeface="Arial" panose="020B0604020202020204" pitchFamily="34" charset="0"/>
                <a:ea typeface="ＭＳ Ｐゴシック" panose="020B0600070205080204" pitchFamily="34" charset="-128"/>
              </a:defRPr>
            </a:lvl2pPr>
            <a:lvl3pPr marL="1238098" indent="-247620">
              <a:defRPr>
                <a:solidFill>
                  <a:schemeClr val="tx1"/>
                </a:solidFill>
                <a:latin typeface="Arial" panose="020B0604020202020204" pitchFamily="34" charset="0"/>
                <a:ea typeface="ＭＳ Ｐゴシック" panose="020B0600070205080204" pitchFamily="34" charset="-128"/>
              </a:defRPr>
            </a:lvl3pPr>
            <a:lvl4pPr marL="1733337" indent="-247620">
              <a:defRPr>
                <a:solidFill>
                  <a:schemeClr val="tx1"/>
                </a:solidFill>
                <a:latin typeface="Arial" panose="020B0604020202020204" pitchFamily="34" charset="0"/>
                <a:ea typeface="ＭＳ Ｐゴシック" panose="020B0600070205080204" pitchFamily="34" charset="-128"/>
              </a:defRPr>
            </a:lvl4pPr>
            <a:lvl5pPr marL="2228576" indent="-247620">
              <a:defRPr>
                <a:solidFill>
                  <a:schemeClr val="tx1"/>
                </a:solidFill>
                <a:latin typeface="Arial" panose="020B0604020202020204" pitchFamily="34" charset="0"/>
                <a:ea typeface="ＭＳ Ｐゴシック" panose="020B0600070205080204" pitchFamily="34" charset="-128"/>
              </a:defRPr>
            </a:lvl5pPr>
            <a:lvl6pPr marL="2723815"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219054"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714293"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4209532"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4AE4858-9E6C-4342-ACE5-41CFA51F1B61}" type="slidenum">
              <a:rPr lang="en-GB" altLang="it-IT">
                <a:latin typeface="Calibri" panose="020F0502020204030204" pitchFamily="34" charset="0"/>
              </a:rPr>
              <a:pPr/>
              <a:t>6</a:t>
            </a:fld>
            <a:endParaRPr lang="en-GB" altLang="it-IT">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immagine diapositiva 1">
            <a:extLst>
              <a:ext uri="{FF2B5EF4-FFF2-40B4-BE49-F238E27FC236}">
                <a16:creationId xmlns:a16="http://schemas.microsoft.com/office/drawing/2014/main" id="{AD301D4C-9B24-46EC-9AC7-1CB95EFE24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Segnaposto note 2">
            <a:extLst>
              <a:ext uri="{FF2B5EF4-FFF2-40B4-BE49-F238E27FC236}">
                <a16:creationId xmlns:a16="http://schemas.microsoft.com/office/drawing/2014/main" id="{ECB42364-2DEE-4FD4-8F8A-FE893DAD40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
        <p:nvSpPr>
          <p:cNvPr id="21508" name="Segnaposto numero diapositiva 3">
            <a:extLst>
              <a:ext uri="{FF2B5EF4-FFF2-40B4-BE49-F238E27FC236}">
                <a16:creationId xmlns:a16="http://schemas.microsoft.com/office/drawing/2014/main" id="{915534C0-B25A-4F1F-BEB6-EDB0F38A8B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804763" indent="-309524">
              <a:defRPr>
                <a:solidFill>
                  <a:schemeClr val="tx1"/>
                </a:solidFill>
                <a:latin typeface="Arial" panose="020B0604020202020204" pitchFamily="34" charset="0"/>
                <a:ea typeface="ＭＳ Ｐゴシック" panose="020B0600070205080204" pitchFamily="34" charset="-128"/>
              </a:defRPr>
            </a:lvl2pPr>
            <a:lvl3pPr marL="1238098" indent="-247620">
              <a:defRPr>
                <a:solidFill>
                  <a:schemeClr val="tx1"/>
                </a:solidFill>
                <a:latin typeface="Arial" panose="020B0604020202020204" pitchFamily="34" charset="0"/>
                <a:ea typeface="ＭＳ Ｐゴシック" panose="020B0600070205080204" pitchFamily="34" charset="-128"/>
              </a:defRPr>
            </a:lvl3pPr>
            <a:lvl4pPr marL="1733337" indent="-247620">
              <a:defRPr>
                <a:solidFill>
                  <a:schemeClr val="tx1"/>
                </a:solidFill>
                <a:latin typeface="Arial" panose="020B0604020202020204" pitchFamily="34" charset="0"/>
                <a:ea typeface="ＭＳ Ｐゴシック" panose="020B0600070205080204" pitchFamily="34" charset="-128"/>
              </a:defRPr>
            </a:lvl4pPr>
            <a:lvl5pPr marL="2228576" indent="-247620">
              <a:defRPr>
                <a:solidFill>
                  <a:schemeClr val="tx1"/>
                </a:solidFill>
                <a:latin typeface="Arial" panose="020B0604020202020204" pitchFamily="34" charset="0"/>
                <a:ea typeface="ＭＳ Ｐゴシック" panose="020B0600070205080204" pitchFamily="34" charset="-128"/>
              </a:defRPr>
            </a:lvl5pPr>
            <a:lvl6pPr marL="2723815"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219054"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714293"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4209532"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BDFE4D8-44AA-4526-BAE6-E6AAAC92F35C}" type="slidenum">
              <a:rPr lang="en-GB" altLang="it-IT">
                <a:latin typeface="Calibri" panose="020F0502020204030204" pitchFamily="34" charset="0"/>
              </a:rPr>
              <a:pPr/>
              <a:t>7</a:t>
            </a:fld>
            <a:endParaRPr lang="en-GB" altLang="it-IT">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a:extLst>
              <a:ext uri="{FF2B5EF4-FFF2-40B4-BE49-F238E27FC236}">
                <a16:creationId xmlns:a16="http://schemas.microsoft.com/office/drawing/2014/main" id="{0DF91802-98B9-4D51-B907-6F56230C89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Segnaposto note 2">
            <a:extLst>
              <a:ext uri="{FF2B5EF4-FFF2-40B4-BE49-F238E27FC236}">
                <a16:creationId xmlns:a16="http://schemas.microsoft.com/office/drawing/2014/main" id="{2391138C-C8CD-4182-A2CB-3616D7DBF9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
        <p:nvSpPr>
          <p:cNvPr id="23556" name="Segnaposto numero diapositiva 3">
            <a:extLst>
              <a:ext uri="{FF2B5EF4-FFF2-40B4-BE49-F238E27FC236}">
                <a16:creationId xmlns:a16="http://schemas.microsoft.com/office/drawing/2014/main" id="{E4A44081-186A-4FAA-84F5-F631FABB03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804763" indent="-309524">
              <a:defRPr>
                <a:solidFill>
                  <a:schemeClr val="tx1"/>
                </a:solidFill>
                <a:latin typeface="Arial" panose="020B0604020202020204" pitchFamily="34" charset="0"/>
                <a:ea typeface="ＭＳ Ｐゴシック" panose="020B0600070205080204" pitchFamily="34" charset="-128"/>
              </a:defRPr>
            </a:lvl2pPr>
            <a:lvl3pPr marL="1238098" indent="-247620">
              <a:defRPr>
                <a:solidFill>
                  <a:schemeClr val="tx1"/>
                </a:solidFill>
                <a:latin typeface="Arial" panose="020B0604020202020204" pitchFamily="34" charset="0"/>
                <a:ea typeface="ＭＳ Ｐゴシック" panose="020B0600070205080204" pitchFamily="34" charset="-128"/>
              </a:defRPr>
            </a:lvl3pPr>
            <a:lvl4pPr marL="1733337" indent="-247620">
              <a:defRPr>
                <a:solidFill>
                  <a:schemeClr val="tx1"/>
                </a:solidFill>
                <a:latin typeface="Arial" panose="020B0604020202020204" pitchFamily="34" charset="0"/>
                <a:ea typeface="ＭＳ Ｐゴシック" panose="020B0600070205080204" pitchFamily="34" charset="-128"/>
              </a:defRPr>
            </a:lvl4pPr>
            <a:lvl5pPr marL="2228576" indent="-247620">
              <a:defRPr>
                <a:solidFill>
                  <a:schemeClr val="tx1"/>
                </a:solidFill>
                <a:latin typeface="Arial" panose="020B0604020202020204" pitchFamily="34" charset="0"/>
                <a:ea typeface="ＭＳ Ｐゴシック" panose="020B0600070205080204" pitchFamily="34" charset="-128"/>
              </a:defRPr>
            </a:lvl5pPr>
            <a:lvl6pPr marL="2723815"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219054"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714293"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4209532" indent="-24762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5E2FB9C-0622-4B60-B812-5ECC091E32EC}" type="slidenum">
              <a:rPr lang="en-GB" altLang="it-IT">
                <a:latin typeface="Calibri" panose="020F0502020204030204" pitchFamily="34" charset="0"/>
              </a:rPr>
              <a:pPr/>
              <a:t>8</a:t>
            </a:fld>
            <a:endParaRPr lang="en-GB" altLang="it-IT">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16D64CB-BB50-43A8-BE47-8EAF53BF4DB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a:extLst>
              <a:ext uri="{FF2B5EF4-FFF2-40B4-BE49-F238E27FC236}">
                <a16:creationId xmlns:a16="http://schemas.microsoft.com/office/drawing/2014/main" id="{4594960E-0B77-4FA3-9887-1C344E48487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C34AFEA-BAE2-4BCF-B693-272FA2FF1D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a:extLst>
              <a:ext uri="{FF2B5EF4-FFF2-40B4-BE49-F238E27FC236}">
                <a16:creationId xmlns:a16="http://schemas.microsoft.com/office/drawing/2014/main" id="{7C9018B2-3D9F-4BF9-A8C5-1A242C8D4A0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57059FDF-12E5-4EFB-8F58-556D2285E283}"/>
              </a:ext>
            </a:extLst>
          </p:cNvPr>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ttangolo 4">
            <a:extLst>
              <a:ext uri="{FF2B5EF4-FFF2-40B4-BE49-F238E27FC236}">
                <a16:creationId xmlns:a16="http://schemas.microsoft.com/office/drawing/2014/main" id="{187CA6D8-EE1D-4E60-B046-3B102894168F}"/>
              </a:ext>
            </a:extLst>
          </p:cNvPr>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ttangolo 5">
            <a:extLst>
              <a:ext uri="{FF2B5EF4-FFF2-40B4-BE49-F238E27FC236}">
                <a16:creationId xmlns:a16="http://schemas.microsoft.com/office/drawing/2014/main" id="{3B72B59F-5157-4DDA-8577-EEA2F9338E67}"/>
              </a:ext>
            </a:extLst>
          </p:cNvPr>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ttangolo 6">
            <a:extLst>
              <a:ext uri="{FF2B5EF4-FFF2-40B4-BE49-F238E27FC236}">
                <a16:creationId xmlns:a16="http://schemas.microsoft.com/office/drawing/2014/main" id="{3E3EDDC6-F93F-4AC3-976F-D93E29F828EA}"/>
              </a:ext>
            </a:extLst>
          </p:cNvPr>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Titolo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it-IT"/>
              <a:t>Fare clic per modificare lo stile del titolo</a:t>
            </a:r>
            <a:endParaRPr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a:t>Fare clic per modificare lo stile del sottotitolo dello schema</a:t>
            </a:r>
            <a:endParaRPr lang="en-US"/>
          </a:p>
        </p:txBody>
      </p:sp>
      <p:sp>
        <p:nvSpPr>
          <p:cNvPr id="10" name="Segnaposto data 27">
            <a:extLst>
              <a:ext uri="{FF2B5EF4-FFF2-40B4-BE49-F238E27FC236}">
                <a16:creationId xmlns:a16="http://schemas.microsoft.com/office/drawing/2014/main" id="{54BF8879-BE16-4C93-9211-CFE94174334C}"/>
              </a:ext>
            </a:extLst>
          </p:cNvPr>
          <p:cNvSpPr>
            <a:spLocks noGrp="1"/>
          </p:cNvSpPr>
          <p:nvPr>
            <p:ph type="dt" sz="half" idx="10"/>
          </p:nvPr>
        </p:nvSpPr>
        <p:spPr>
          <a:xfrm>
            <a:off x="6400800" y="6354763"/>
            <a:ext cx="2286000" cy="366712"/>
          </a:xfrm>
        </p:spPr>
        <p:txBody>
          <a:bodyPr/>
          <a:lstStyle>
            <a:lvl1pPr>
              <a:defRPr smtClean="0"/>
            </a:lvl1pPr>
          </a:lstStyle>
          <a:p>
            <a:pPr>
              <a:defRPr/>
            </a:pPr>
            <a:fld id="{A0CDB365-D870-43C7-8DE0-977CD01CF481}" type="datetimeFigureOut">
              <a:rPr lang="it-IT" altLang="it-IT"/>
              <a:pPr>
                <a:defRPr/>
              </a:pPr>
              <a:t>14/04/2022</a:t>
            </a:fld>
            <a:endParaRPr lang="it-IT" altLang="it-IT"/>
          </a:p>
        </p:txBody>
      </p:sp>
      <p:sp>
        <p:nvSpPr>
          <p:cNvPr id="11" name="Segnaposto piè di pagina 16">
            <a:extLst>
              <a:ext uri="{FF2B5EF4-FFF2-40B4-BE49-F238E27FC236}">
                <a16:creationId xmlns:a16="http://schemas.microsoft.com/office/drawing/2014/main" id="{B846DE10-963F-494A-9820-16F765AFC659}"/>
              </a:ext>
            </a:extLst>
          </p:cNvPr>
          <p:cNvSpPr>
            <a:spLocks noGrp="1"/>
          </p:cNvSpPr>
          <p:nvPr>
            <p:ph type="ftr" sz="quarter" idx="11"/>
          </p:nvPr>
        </p:nvSpPr>
        <p:spPr>
          <a:xfrm>
            <a:off x="2898775" y="6354763"/>
            <a:ext cx="3475038" cy="366712"/>
          </a:xfrm>
        </p:spPr>
        <p:txBody>
          <a:bodyPr/>
          <a:lstStyle>
            <a:lvl1pPr>
              <a:defRPr/>
            </a:lvl1pPr>
          </a:lstStyle>
          <a:p>
            <a:pPr>
              <a:defRPr/>
            </a:pPr>
            <a:endParaRPr lang="it-IT"/>
          </a:p>
        </p:txBody>
      </p:sp>
      <p:sp>
        <p:nvSpPr>
          <p:cNvPr id="12" name="Segnaposto numero diapositiva 28">
            <a:extLst>
              <a:ext uri="{FF2B5EF4-FFF2-40B4-BE49-F238E27FC236}">
                <a16:creationId xmlns:a16="http://schemas.microsoft.com/office/drawing/2014/main" id="{0E27019B-F491-4545-B6F1-4DEA28580D7B}"/>
              </a:ext>
            </a:extLst>
          </p:cNvPr>
          <p:cNvSpPr>
            <a:spLocks noGrp="1"/>
          </p:cNvSpPr>
          <p:nvPr>
            <p:ph type="sldNum" sz="quarter" idx="12"/>
          </p:nvPr>
        </p:nvSpPr>
        <p:spPr>
          <a:xfrm>
            <a:off x="1216025" y="6354763"/>
            <a:ext cx="1219200" cy="366712"/>
          </a:xfrm>
        </p:spPr>
        <p:txBody>
          <a:bodyPr/>
          <a:lstStyle>
            <a:lvl1pPr>
              <a:defRPr smtClean="0"/>
            </a:lvl1pPr>
          </a:lstStyle>
          <a:p>
            <a:pPr>
              <a:defRPr/>
            </a:pPr>
            <a:fld id="{F58826D3-2A8A-4A65-AB92-30A354FFF055}" type="slidenum">
              <a:rPr lang="it-IT" altLang="it-IT"/>
              <a:pPr>
                <a:defRPr/>
              </a:pPr>
              <a:t>‹N›</a:t>
            </a:fld>
            <a:endParaRPr lang="it-IT" altLang="it-IT"/>
          </a:p>
        </p:txBody>
      </p:sp>
    </p:spTree>
    <p:extLst>
      <p:ext uri="{BB962C8B-B14F-4D97-AF65-F5344CB8AC3E}">
        <p14:creationId xmlns:p14="http://schemas.microsoft.com/office/powerpoint/2010/main" val="4114664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a:extLst>
              <a:ext uri="{FF2B5EF4-FFF2-40B4-BE49-F238E27FC236}">
                <a16:creationId xmlns:a16="http://schemas.microsoft.com/office/drawing/2014/main" id="{993A414C-B626-4565-BABD-E9CDA53EB7DD}"/>
              </a:ext>
            </a:extLst>
          </p:cNvPr>
          <p:cNvSpPr>
            <a:spLocks noGrp="1"/>
          </p:cNvSpPr>
          <p:nvPr>
            <p:ph type="dt" sz="half" idx="10"/>
          </p:nvPr>
        </p:nvSpPr>
        <p:spPr/>
        <p:txBody>
          <a:bodyPr/>
          <a:lstStyle>
            <a:lvl1pPr>
              <a:defRPr/>
            </a:lvl1pPr>
          </a:lstStyle>
          <a:p>
            <a:pPr>
              <a:defRPr/>
            </a:pPr>
            <a:fld id="{34DB7AC5-5E73-422E-B570-34975AFD6BCC}" type="datetimeFigureOut">
              <a:rPr lang="it-IT" altLang="it-IT"/>
              <a:pPr>
                <a:defRPr/>
              </a:pPr>
              <a:t>14/04/2022</a:t>
            </a:fld>
            <a:endParaRPr lang="it-IT" altLang="it-IT"/>
          </a:p>
        </p:txBody>
      </p:sp>
      <p:sp>
        <p:nvSpPr>
          <p:cNvPr id="5" name="Segnaposto piè di pagina 2">
            <a:extLst>
              <a:ext uri="{FF2B5EF4-FFF2-40B4-BE49-F238E27FC236}">
                <a16:creationId xmlns:a16="http://schemas.microsoft.com/office/drawing/2014/main" id="{35FDA3DC-B62D-4D00-BE78-75ECCA0EF671}"/>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22">
            <a:extLst>
              <a:ext uri="{FF2B5EF4-FFF2-40B4-BE49-F238E27FC236}">
                <a16:creationId xmlns:a16="http://schemas.microsoft.com/office/drawing/2014/main" id="{6EA6F66D-8629-4F41-9F78-21B1BC50CAEB}"/>
              </a:ext>
            </a:extLst>
          </p:cNvPr>
          <p:cNvSpPr>
            <a:spLocks noGrp="1"/>
          </p:cNvSpPr>
          <p:nvPr>
            <p:ph type="sldNum" sz="quarter" idx="12"/>
          </p:nvPr>
        </p:nvSpPr>
        <p:spPr/>
        <p:txBody>
          <a:bodyPr/>
          <a:lstStyle>
            <a:lvl1pPr>
              <a:defRPr/>
            </a:lvl1pPr>
          </a:lstStyle>
          <a:p>
            <a:pPr>
              <a:defRPr/>
            </a:pPr>
            <a:fld id="{81777AE1-3DBA-404D-99E0-FA3C4B595E87}" type="slidenum">
              <a:rPr lang="it-IT" altLang="it-IT"/>
              <a:pPr>
                <a:defRPr/>
              </a:pPr>
              <a:t>‹N›</a:t>
            </a:fld>
            <a:endParaRPr lang="it-IT" altLang="it-IT"/>
          </a:p>
        </p:txBody>
      </p:sp>
    </p:spTree>
    <p:extLst>
      <p:ext uri="{BB962C8B-B14F-4D97-AF65-F5344CB8AC3E}">
        <p14:creationId xmlns:p14="http://schemas.microsoft.com/office/powerpoint/2010/main" val="2889952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Connettore 1 10">
            <a:extLst>
              <a:ext uri="{FF2B5EF4-FFF2-40B4-BE49-F238E27FC236}">
                <a16:creationId xmlns:a16="http://schemas.microsoft.com/office/drawing/2014/main" id="{1A5FCB4A-D018-4119-B56E-1233E21B4D52}"/>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5" name="Triangolo isoscele 4">
            <a:extLst>
              <a:ext uri="{FF2B5EF4-FFF2-40B4-BE49-F238E27FC236}">
                <a16:creationId xmlns:a16="http://schemas.microsoft.com/office/drawing/2014/main" id="{D86C9D0A-BB49-44A7-811C-E88B4616C25A}"/>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Connettore 1 12">
            <a:extLst>
              <a:ext uri="{FF2B5EF4-FFF2-40B4-BE49-F238E27FC236}">
                <a16:creationId xmlns:a16="http://schemas.microsoft.com/office/drawing/2014/main" id="{4DD80160-F11B-4E4C-A32F-DE1BA71FD9E0}"/>
              </a:ext>
            </a:extLst>
          </p:cNvPr>
          <p:cNvSpPr>
            <a:spLocks noChangeShapeType="1"/>
          </p:cNvSpPr>
          <p:nvPr/>
        </p:nvSpPr>
        <p:spPr bwMode="auto">
          <a:xfrm rot="5400000">
            <a:off x="3630612" y="3201988"/>
            <a:ext cx="5851525"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3">
            <a:extLst>
              <a:ext uri="{FF2B5EF4-FFF2-40B4-BE49-F238E27FC236}">
                <a16:creationId xmlns:a16="http://schemas.microsoft.com/office/drawing/2014/main" id="{3FB30ABC-C2D6-4BB2-819B-63037AB55E99}"/>
              </a:ext>
            </a:extLst>
          </p:cNvPr>
          <p:cNvSpPr>
            <a:spLocks noGrp="1"/>
          </p:cNvSpPr>
          <p:nvPr>
            <p:ph type="dt" sz="half" idx="10"/>
          </p:nvPr>
        </p:nvSpPr>
        <p:spPr/>
        <p:txBody>
          <a:bodyPr/>
          <a:lstStyle>
            <a:lvl1pPr>
              <a:defRPr smtClean="0"/>
            </a:lvl1pPr>
          </a:lstStyle>
          <a:p>
            <a:pPr>
              <a:defRPr/>
            </a:pPr>
            <a:fld id="{64317ADB-5A6A-442C-8048-9B9710EF2030}" type="datetimeFigureOut">
              <a:rPr lang="it-IT" altLang="it-IT"/>
              <a:pPr>
                <a:defRPr/>
              </a:pPr>
              <a:t>14/04/2022</a:t>
            </a:fld>
            <a:endParaRPr lang="it-IT" altLang="it-IT"/>
          </a:p>
        </p:txBody>
      </p:sp>
      <p:sp>
        <p:nvSpPr>
          <p:cNvPr id="8" name="Segnaposto piè di pagina 4">
            <a:extLst>
              <a:ext uri="{FF2B5EF4-FFF2-40B4-BE49-F238E27FC236}">
                <a16:creationId xmlns:a16="http://schemas.microsoft.com/office/drawing/2014/main" id="{B12470A8-B22D-4A26-83AC-3F0C3DC96C3D}"/>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5">
            <a:extLst>
              <a:ext uri="{FF2B5EF4-FFF2-40B4-BE49-F238E27FC236}">
                <a16:creationId xmlns:a16="http://schemas.microsoft.com/office/drawing/2014/main" id="{E8D9C513-D520-4B9B-9968-E824854621F7}"/>
              </a:ext>
            </a:extLst>
          </p:cNvPr>
          <p:cNvSpPr>
            <a:spLocks noGrp="1"/>
          </p:cNvSpPr>
          <p:nvPr>
            <p:ph type="sldNum" sz="quarter" idx="12"/>
          </p:nvPr>
        </p:nvSpPr>
        <p:spPr/>
        <p:txBody>
          <a:bodyPr/>
          <a:lstStyle>
            <a:lvl1pPr>
              <a:defRPr smtClean="0"/>
            </a:lvl1pPr>
          </a:lstStyle>
          <a:p>
            <a:pPr>
              <a:defRPr/>
            </a:pPr>
            <a:fld id="{84E799DD-4A5F-4C26-98FB-143EA0CF3EE0}" type="slidenum">
              <a:rPr lang="it-IT" altLang="it-IT"/>
              <a:pPr>
                <a:defRPr/>
              </a:pPr>
              <a:t>‹N›</a:t>
            </a:fld>
            <a:endParaRPr lang="it-IT" altLang="it-IT"/>
          </a:p>
        </p:txBody>
      </p:sp>
    </p:spTree>
    <p:extLst>
      <p:ext uri="{BB962C8B-B14F-4D97-AF65-F5344CB8AC3E}">
        <p14:creationId xmlns:p14="http://schemas.microsoft.com/office/powerpoint/2010/main" val="1177763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8" name="Segnaposto contenuto 7"/>
          <p:cNvSpPr>
            <a:spLocks noGrp="1"/>
          </p:cNvSpPr>
          <p:nvPr>
            <p:ph sz="quarter" idx="1"/>
          </p:nvPr>
        </p:nvSpPr>
        <p:spPr>
          <a:xfrm>
            <a:off x="457200" y="1219200"/>
            <a:ext cx="8229600" cy="49377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13">
            <a:extLst>
              <a:ext uri="{FF2B5EF4-FFF2-40B4-BE49-F238E27FC236}">
                <a16:creationId xmlns:a16="http://schemas.microsoft.com/office/drawing/2014/main" id="{EB9A1F14-1C32-417E-B337-6A0E6E7A56EB}"/>
              </a:ext>
            </a:extLst>
          </p:cNvPr>
          <p:cNvSpPr>
            <a:spLocks noGrp="1"/>
          </p:cNvSpPr>
          <p:nvPr>
            <p:ph type="dt" sz="half" idx="10"/>
          </p:nvPr>
        </p:nvSpPr>
        <p:spPr/>
        <p:txBody>
          <a:bodyPr/>
          <a:lstStyle>
            <a:lvl1pPr>
              <a:defRPr/>
            </a:lvl1pPr>
          </a:lstStyle>
          <a:p>
            <a:pPr>
              <a:defRPr/>
            </a:pPr>
            <a:fld id="{2FF9B193-BE3A-4CC5-9007-568E18933633}" type="datetimeFigureOut">
              <a:rPr lang="it-IT" altLang="it-IT"/>
              <a:pPr>
                <a:defRPr/>
              </a:pPr>
              <a:t>14/04/2022</a:t>
            </a:fld>
            <a:endParaRPr lang="it-IT" altLang="it-IT"/>
          </a:p>
        </p:txBody>
      </p:sp>
      <p:sp>
        <p:nvSpPr>
          <p:cNvPr id="5" name="Segnaposto piè di pagina 2">
            <a:extLst>
              <a:ext uri="{FF2B5EF4-FFF2-40B4-BE49-F238E27FC236}">
                <a16:creationId xmlns:a16="http://schemas.microsoft.com/office/drawing/2014/main" id="{8784A6E5-95CB-43FE-98A0-911F7D3C0DFD}"/>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22">
            <a:extLst>
              <a:ext uri="{FF2B5EF4-FFF2-40B4-BE49-F238E27FC236}">
                <a16:creationId xmlns:a16="http://schemas.microsoft.com/office/drawing/2014/main" id="{DE15EB34-B58B-416D-BC29-5308CD58278A}"/>
              </a:ext>
            </a:extLst>
          </p:cNvPr>
          <p:cNvSpPr>
            <a:spLocks noGrp="1"/>
          </p:cNvSpPr>
          <p:nvPr>
            <p:ph type="sldNum" sz="quarter" idx="12"/>
          </p:nvPr>
        </p:nvSpPr>
        <p:spPr/>
        <p:txBody>
          <a:bodyPr/>
          <a:lstStyle>
            <a:lvl1pPr>
              <a:defRPr/>
            </a:lvl1pPr>
          </a:lstStyle>
          <a:p>
            <a:pPr>
              <a:defRPr/>
            </a:pPr>
            <a:fld id="{A3BC78D2-69DE-46D3-B94B-6CC37E4ED549}" type="slidenum">
              <a:rPr lang="it-IT" altLang="it-IT"/>
              <a:pPr>
                <a:defRPr/>
              </a:pPr>
              <a:t>‹N›</a:t>
            </a:fld>
            <a:endParaRPr lang="it-IT" altLang="it-IT"/>
          </a:p>
        </p:txBody>
      </p:sp>
    </p:spTree>
    <p:extLst>
      <p:ext uri="{BB962C8B-B14F-4D97-AF65-F5344CB8AC3E}">
        <p14:creationId xmlns:p14="http://schemas.microsoft.com/office/powerpoint/2010/main" val="242807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37EEC0CB-0CBB-4726-99A0-9733558B442C}"/>
              </a:ext>
            </a:extLst>
          </p:cNvPr>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ttangolo 4">
            <a:extLst>
              <a:ext uri="{FF2B5EF4-FFF2-40B4-BE49-F238E27FC236}">
                <a16:creationId xmlns:a16="http://schemas.microsoft.com/office/drawing/2014/main" id="{4B061457-1240-45B4-931E-D1DAA813B89D}"/>
              </a:ext>
            </a:extLst>
          </p:cNvPr>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olo 1"/>
          <p:cNvSpPr>
            <a:spLocks noGrp="1"/>
          </p:cNvSpPr>
          <p:nvPr>
            <p:ph type="title"/>
          </p:nvPr>
        </p:nvSpPr>
        <p:spPr>
          <a:xfrm>
            <a:off x="1219200" y="2971800"/>
            <a:ext cx="6858000" cy="1066800"/>
          </a:xfrm>
        </p:spPr>
        <p:txBody>
          <a:bodyPr anchor="t"/>
          <a:lstStyle>
            <a:lvl1pPr algn="r">
              <a:buNone/>
              <a:defRPr sz="3200" b="0" cap="none" baseline="0"/>
            </a:lvl1pPr>
          </a:lstStyle>
          <a:p>
            <a:r>
              <a:rPr lang="it-IT"/>
              <a:t>Fare clic per modificare lo stile del titolo</a:t>
            </a:r>
            <a:endParaRPr lang="en-US"/>
          </a:p>
        </p:txBody>
      </p:sp>
      <p:sp>
        <p:nvSpPr>
          <p:cNvPr id="3" name="Segnaposto testo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a:t>Fare clic per modificare stili del testo dello schema</a:t>
            </a:r>
          </a:p>
        </p:txBody>
      </p:sp>
      <p:sp>
        <p:nvSpPr>
          <p:cNvPr id="6" name="Segnaposto data 3">
            <a:extLst>
              <a:ext uri="{FF2B5EF4-FFF2-40B4-BE49-F238E27FC236}">
                <a16:creationId xmlns:a16="http://schemas.microsoft.com/office/drawing/2014/main" id="{EEEDAF06-D652-43F8-81C2-8B33E0605468}"/>
              </a:ext>
            </a:extLst>
          </p:cNvPr>
          <p:cNvSpPr>
            <a:spLocks noGrp="1"/>
          </p:cNvSpPr>
          <p:nvPr>
            <p:ph type="dt" sz="half" idx="10"/>
          </p:nvPr>
        </p:nvSpPr>
        <p:spPr>
          <a:xfrm>
            <a:off x="6400800" y="6354763"/>
            <a:ext cx="2286000" cy="366712"/>
          </a:xfrm>
        </p:spPr>
        <p:txBody>
          <a:bodyPr/>
          <a:lstStyle>
            <a:lvl1pPr>
              <a:defRPr smtClean="0"/>
            </a:lvl1pPr>
          </a:lstStyle>
          <a:p>
            <a:pPr>
              <a:defRPr/>
            </a:pPr>
            <a:fld id="{7F6F84EE-2CE9-4E9E-A39D-8C3EB0BD7880}" type="datetimeFigureOut">
              <a:rPr lang="it-IT" altLang="it-IT"/>
              <a:pPr>
                <a:defRPr/>
              </a:pPr>
              <a:t>14/04/2022</a:t>
            </a:fld>
            <a:endParaRPr lang="it-IT" altLang="it-IT"/>
          </a:p>
        </p:txBody>
      </p:sp>
      <p:sp>
        <p:nvSpPr>
          <p:cNvPr id="7" name="Segnaposto piè di pagina 4">
            <a:extLst>
              <a:ext uri="{FF2B5EF4-FFF2-40B4-BE49-F238E27FC236}">
                <a16:creationId xmlns:a16="http://schemas.microsoft.com/office/drawing/2014/main" id="{BD64426A-C456-4A41-9E38-3428BAE322BE}"/>
              </a:ext>
            </a:extLst>
          </p:cNvPr>
          <p:cNvSpPr>
            <a:spLocks noGrp="1"/>
          </p:cNvSpPr>
          <p:nvPr>
            <p:ph type="ftr" sz="quarter" idx="11"/>
          </p:nvPr>
        </p:nvSpPr>
        <p:spPr>
          <a:xfrm>
            <a:off x="2898775" y="6354763"/>
            <a:ext cx="3475038" cy="366712"/>
          </a:xfrm>
        </p:spPr>
        <p:txBody>
          <a:bodyPr/>
          <a:lstStyle>
            <a:lvl1pPr>
              <a:defRPr/>
            </a:lvl1pPr>
          </a:lstStyle>
          <a:p>
            <a:pPr>
              <a:defRPr/>
            </a:pPr>
            <a:endParaRPr lang="it-IT"/>
          </a:p>
        </p:txBody>
      </p:sp>
      <p:sp>
        <p:nvSpPr>
          <p:cNvPr id="8" name="Segnaposto numero diapositiva 5">
            <a:extLst>
              <a:ext uri="{FF2B5EF4-FFF2-40B4-BE49-F238E27FC236}">
                <a16:creationId xmlns:a16="http://schemas.microsoft.com/office/drawing/2014/main" id="{64A57779-E31A-4B14-A938-72135895F732}"/>
              </a:ext>
            </a:extLst>
          </p:cNvPr>
          <p:cNvSpPr>
            <a:spLocks noGrp="1"/>
          </p:cNvSpPr>
          <p:nvPr>
            <p:ph type="sldNum" sz="quarter" idx="12"/>
          </p:nvPr>
        </p:nvSpPr>
        <p:spPr>
          <a:xfrm>
            <a:off x="1069975" y="6354763"/>
            <a:ext cx="1520825" cy="366712"/>
          </a:xfrm>
        </p:spPr>
        <p:txBody>
          <a:bodyPr/>
          <a:lstStyle>
            <a:lvl1pPr>
              <a:defRPr smtClean="0"/>
            </a:lvl1pPr>
          </a:lstStyle>
          <a:p>
            <a:pPr>
              <a:defRPr/>
            </a:pPr>
            <a:fld id="{1C055CC3-E8AB-474F-A3C3-F741A3309837}" type="slidenum">
              <a:rPr lang="it-IT" altLang="it-IT"/>
              <a:pPr>
                <a:defRPr/>
              </a:pPr>
              <a:t>‹N›</a:t>
            </a:fld>
            <a:endParaRPr lang="it-IT" altLang="it-IT"/>
          </a:p>
        </p:txBody>
      </p:sp>
    </p:spTree>
    <p:extLst>
      <p:ext uri="{BB962C8B-B14F-4D97-AF65-F5344CB8AC3E}">
        <p14:creationId xmlns:p14="http://schemas.microsoft.com/office/powerpoint/2010/main" val="14937657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lang="it-IT"/>
              <a:t>Fare clic per modificare lo stile del titolo</a:t>
            </a:r>
            <a:endParaRPr lang="en-US"/>
          </a:p>
        </p:txBody>
      </p:sp>
      <p:sp>
        <p:nvSpPr>
          <p:cNvPr id="9" name="Segnaposto contenuto 8"/>
          <p:cNvSpPr>
            <a:spLocks noGrp="1"/>
          </p:cNvSpPr>
          <p:nvPr>
            <p:ph sz="quarter" idx="1"/>
          </p:nvPr>
        </p:nvSpPr>
        <p:spPr>
          <a:xfrm>
            <a:off x="457200" y="1219200"/>
            <a:ext cx="4041648" cy="49377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Segnaposto contenuto 10"/>
          <p:cNvSpPr>
            <a:spLocks noGrp="1"/>
          </p:cNvSpPr>
          <p:nvPr>
            <p:ph sz="quarter" idx="2"/>
          </p:nvPr>
        </p:nvSpPr>
        <p:spPr>
          <a:xfrm>
            <a:off x="4632198" y="1216152"/>
            <a:ext cx="4041648" cy="49377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13">
            <a:extLst>
              <a:ext uri="{FF2B5EF4-FFF2-40B4-BE49-F238E27FC236}">
                <a16:creationId xmlns:a16="http://schemas.microsoft.com/office/drawing/2014/main" id="{89400808-1207-45ED-8AC4-32DB5CE0E202}"/>
              </a:ext>
            </a:extLst>
          </p:cNvPr>
          <p:cNvSpPr>
            <a:spLocks noGrp="1"/>
          </p:cNvSpPr>
          <p:nvPr>
            <p:ph type="dt" sz="half" idx="10"/>
          </p:nvPr>
        </p:nvSpPr>
        <p:spPr/>
        <p:txBody>
          <a:bodyPr/>
          <a:lstStyle>
            <a:lvl1pPr>
              <a:defRPr/>
            </a:lvl1pPr>
          </a:lstStyle>
          <a:p>
            <a:pPr>
              <a:defRPr/>
            </a:pPr>
            <a:fld id="{B2DE767C-33EE-42D8-B503-4A07C591D6A1}" type="datetimeFigureOut">
              <a:rPr lang="it-IT" altLang="it-IT"/>
              <a:pPr>
                <a:defRPr/>
              </a:pPr>
              <a:t>14/04/2022</a:t>
            </a:fld>
            <a:endParaRPr lang="it-IT" altLang="it-IT"/>
          </a:p>
        </p:txBody>
      </p:sp>
      <p:sp>
        <p:nvSpPr>
          <p:cNvPr id="6" name="Segnaposto piè di pagina 2">
            <a:extLst>
              <a:ext uri="{FF2B5EF4-FFF2-40B4-BE49-F238E27FC236}">
                <a16:creationId xmlns:a16="http://schemas.microsoft.com/office/drawing/2014/main" id="{E9AC2B4B-9D4F-4456-866C-DC6F39664522}"/>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22">
            <a:extLst>
              <a:ext uri="{FF2B5EF4-FFF2-40B4-BE49-F238E27FC236}">
                <a16:creationId xmlns:a16="http://schemas.microsoft.com/office/drawing/2014/main" id="{AB98B8AD-1297-4A6B-A041-E7B9793B9907}"/>
              </a:ext>
            </a:extLst>
          </p:cNvPr>
          <p:cNvSpPr>
            <a:spLocks noGrp="1"/>
          </p:cNvSpPr>
          <p:nvPr>
            <p:ph type="sldNum" sz="quarter" idx="12"/>
          </p:nvPr>
        </p:nvSpPr>
        <p:spPr/>
        <p:txBody>
          <a:bodyPr/>
          <a:lstStyle>
            <a:lvl1pPr>
              <a:defRPr/>
            </a:lvl1pPr>
          </a:lstStyle>
          <a:p>
            <a:pPr>
              <a:defRPr/>
            </a:pPr>
            <a:fld id="{86665DE2-9E87-4835-BF15-DD5CCF1D36AD}" type="slidenum">
              <a:rPr lang="it-IT" altLang="it-IT"/>
              <a:pPr>
                <a:defRPr/>
              </a:pPr>
              <a:t>‹N›</a:t>
            </a:fld>
            <a:endParaRPr lang="it-IT" altLang="it-IT"/>
          </a:p>
        </p:txBody>
      </p:sp>
    </p:spTree>
    <p:extLst>
      <p:ext uri="{BB962C8B-B14F-4D97-AF65-F5344CB8AC3E}">
        <p14:creationId xmlns:p14="http://schemas.microsoft.com/office/powerpoint/2010/main" val="3070928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lang="it-IT"/>
              <a:t>Fare clic per modificare lo stile del titolo</a:t>
            </a:r>
            <a:endParaRPr lang="en-US"/>
          </a:p>
        </p:txBody>
      </p:sp>
      <p:sp>
        <p:nvSpPr>
          <p:cNvPr id="3" name="Segnaposto testo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a:t>Fare clic per modificare stili del testo dello schema</a:t>
            </a:r>
          </a:p>
        </p:txBody>
      </p:sp>
      <p:sp>
        <p:nvSpPr>
          <p:cNvPr id="11" name="Segnaposto contenuto 10"/>
          <p:cNvSpPr>
            <a:spLocks noGrp="1"/>
          </p:cNvSpPr>
          <p:nvPr>
            <p:ph sz="quarter" idx="2"/>
          </p:nvPr>
        </p:nvSpPr>
        <p:spPr>
          <a:xfrm>
            <a:off x="457200" y="2133600"/>
            <a:ext cx="4038600" cy="40386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3" name="Segnaposto contenuto 12"/>
          <p:cNvSpPr>
            <a:spLocks noGrp="1"/>
          </p:cNvSpPr>
          <p:nvPr>
            <p:ph sz="quarter" idx="4"/>
          </p:nvPr>
        </p:nvSpPr>
        <p:spPr>
          <a:xfrm>
            <a:off x="4648200" y="2133600"/>
            <a:ext cx="4038600" cy="40386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13">
            <a:extLst>
              <a:ext uri="{FF2B5EF4-FFF2-40B4-BE49-F238E27FC236}">
                <a16:creationId xmlns:a16="http://schemas.microsoft.com/office/drawing/2014/main" id="{50543EC6-DBCA-42CD-80B4-15BF308D1B08}"/>
              </a:ext>
            </a:extLst>
          </p:cNvPr>
          <p:cNvSpPr>
            <a:spLocks noGrp="1"/>
          </p:cNvSpPr>
          <p:nvPr>
            <p:ph type="dt" sz="half" idx="10"/>
          </p:nvPr>
        </p:nvSpPr>
        <p:spPr/>
        <p:txBody>
          <a:bodyPr/>
          <a:lstStyle>
            <a:lvl1pPr>
              <a:defRPr/>
            </a:lvl1pPr>
          </a:lstStyle>
          <a:p>
            <a:pPr>
              <a:defRPr/>
            </a:pPr>
            <a:fld id="{D0105FA1-3929-4082-A203-B7DD44601F90}" type="datetimeFigureOut">
              <a:rPr lang="it-IT" altLang="it-IT"/>
              <a:pPr>
                <a:defRPr/>
              </a:pPr>
              <a:t>14/04/2022</a:t>
            </a:fld>
            <a:endParaRPr lang="it-IT" altLang="it-IT"/>
          </a:p>
        </p:txBody>
      </p:sp>
      <p:sp>
        <p:nvSpPr>
          <p:cNvPr id="8" name="Segnaposto piè di pagina 2">
            <a:extLst>
              <a:ext uri="{FF2B5EF4-FFF2-40B4-BE49-F238E27FC236}">
                <a16:creationId xmlns:a16="http://schemas.microsoft.com/office/drawing/2014/main" id="{88205FA1-5167-4188-A609-441B6DB51042}"/>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22">
            <a:extLst>
              <a:ext uri="{FF2B5EF4-FFF2-40B4-BE49-F238E27FC236}">
                <a16:creationId xmlns:a16="http://schemas.microsoft.com/office/drawing/2014/main" id="{01950796-75F7-4969-B280-6DF20F61238E}"/>
              </a:ext>
            </a:extLst>
          </p:cNvPr>
          <p:cNvSpPr>
            <a:spLocks noGrp="1"/>
          </p:cNvSpPr>
          <p:nvPr>
            <p:ph type="sldNum" sz="quarter" idx="12"/>
          </p:nvPr>
        </p:nvSpPr>
        <p:spPr/>
        <p:txBody>
          <a:bodyPr/>
          <a:lstStyle>
            <a:lvl1pPr>
              <a:defRPr/>
            </a:lvl1pPr>
          </a:lstStyle>
          <a:p>
            <a:pPr>
              <a:defRPr/>
            </a:pPr>
            <a:fld id="{A99F4D7D-2BBB-41ED-9C40-014D39EBA7DE}" type="slidenum">
              <a:rPr lang="it-IT" altLang="it-IT"/>
              <a:pPr>
                <a:defRPr/>
              </a:pPr>
              <a:t>‹N›</a:t>
            </a:fld>
            <a:endParaRPr lang="it-IT" altLang="it-IT"/>
          </a:p>
        </p:txBody>
      </p:sp>
    </p:spTree>
    <p:extLst>
      <p:ext uri="{BB962C8B-B14F-4D97-AF65-F5344CB8AC3E}">
        <p14:creationId xmlns:p14="http://schemas.microsoft.com/office/powerpoint/2010/main" val="3281313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Triangolo isoscele 2">
            <a:extLst>
              <a:ext uri="{FF2B5EF4-FFF2-40B4-BE49-F238E27FC236}">
                <a16:creationId xmlns:a16="http://schemas.microsoft.com/office/drawing/2014/main" id="{460372C9-FD61-4EAE-8B3F-DE9FAE645C68}"/>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olo 1"/>
          <p:cNvSpPr>
            <a:spLocks noGrp="1"/>
          </p:cNvSpPr>
          <p:nvPr>
            <p:ph type="title"/>
          </p:nvPr>
        </p:nvSpPr>
        <p:spPr>
          <a:xfrm>
            <a:off x="457200" y="228600"/>
            <a:ext cx="8229600" cy="914400"/>
          </a:xfrm>
        </p:spPr>
        <p:txBody>
          <a:bodyPr/>
          <a:lstStyle/>
          <a:p>
            <a:r>
              <a:rPr lang="it-IT"/>
              <a:t>Fare clic per modificare lo stile del titolo</a:t>
            </a:r>
            <a:endParaRPr lang="en-US"/>
          </a:p>
        </p:txBody>
      </p:sp>
      <p:sp>
        <p:nvSpPr>
          <p:cNvPr id="4" name="Segnaposto data 2">
            <a:extLst>
              <a:ext uri="{FF2B5EF4-FFF2-40B4-BE49-F238E27FC236}">
                <a16:creationId xmlns:a16="http://schemas.microsoft.com/office/drawing/2014/main" id="{AEC19025-932A-48E1-8FDA-6E2811BE08A7}"/>
              </a:ext>
            </a:extLst>
          </p:cNvPr>
          <p:cNvSpPr>
            <a:spLocks noGrp="1"/>
          </p:cNvSpPr>
          <p:nvPr>
            <p:ph type="dt" sz="half" idx="10"/>
          </p:nvPr>
        </p:nvSpPr>
        <p:spPr/>
        <p:txBody>
          <a:bodyPr/>
          <a:lstStyle>
            <a:lvl1pPr>
              <a:defRPr smtClean="0"/>
            </a:lvl1pPr>
          </a:lstStyle>
          <a:p>
            <a:pPr>
              <a:defRPr/>
            </a:pPr>
            <a:fld id="{C156411B-5A38-44D2-B4E5-2AC196EC98CA}" type="datetimeFigureOut">
              <a:rPr lang="it-IT" altLang="it-IT"/>
              <a:pPr>
                <a:defRPr/>
              </a:pPr>
              <a:t>14/04/2022</a:t>
            </a:fld>
            <a:endParaRPr lang="it-IT" altLang="it-IT"/>
          </a:p>
        </p:txBody>
      </p:sp>
      <p:sp>
        <p:nvSpPr>
          <p:cNvPr id="5" name="Segnaposto piè di pagina 3">
            <a:extLst>
              <a:ext uri="{FF2B5EF4-FFF2-40B4-BE49-F238E27FC236}">
                <a16:creationId xmlns:a16="http://schemas.microsoft.com/office/drawing/2014/main" id="{9526D642-A973-41DE-9DEC-F79EDB838899}"/>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4">
            <a:extLst>
              <a:ext uri="{FF2B5EF4-FFF2-40B4-BE49-F238E27FC236}">
                <a16:creationId xmlns:a16="http://schemas.microsoft.com/office/drawing/2014/main" id="{844C80D0-A52A-433B-BDC7-7215EDAD308B}"/>
              </a:ext>
            </a:extLst>
          </p:cNvPr>
          <p:cNvSpPr>
            <a:spLocks noGrp="1"/>
          </p:cNvSpPr>
          <p:nvPr>
            <p:ph type="sldNum" sz="quarter" idx="12"/>
          </p:nvPr>
        </p:nvSpPr>
        <p:spPr/>
        <p:txBody>
          <a:bodyPr/>
          <a:lstStyle>
            <a:lvl1pPr>
              <a:defRPr smtClean="0"/>
            </a:lvl1pPr>
          </a:lstStyle>
          <a:p>
            <a:pPr>
              <a:defRPr/>
            </a:pPr>
            <a:fld id="{622DDB33-82EF-4DD3-9D6A-C7798AF0BE62}" type="slidenum">
              <a:rPr lang="it-IT" altLang="it-IT"/>
              <a:pPr>
                <a:defRPr/>
              </a:pPr>
              <a:t>‹N›</a:t>
            </a:fld>
            <a:endParaRPr lang="it-IT" altLang="it-IT"/>
          </a:p>
        </p:txBody>
      </p:sp>
    </p:spTree>
    <p:extLst>
      <p:ext uri="{BB962C8B-B14F-4D97-AF65-F5344CB8AC3E}">
        <p14:creationId xmlns:p14="http://schemas.microsoft.com/office/powerpoint/2010/main" val="108733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Connettore 1 10">
            <a:extLst>
              <a:ext uri="{FF2B5EF4-FFF2-40B4-BE49-F238E27FC236}">
                <a16:creationId xmlns:a16="http://schemas.microsoft.com/office/drawing/2014/main" id="{3067B506-3EF9-450B-BC6A-52F2E56FF265}"/>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3" name="Triangolo isoscele 2">
            <a:extLst>
              <a:ext uri="{FF2B5EF4-FFF2-40B4-BE49-F238E27FC236}">
                <a16:creationId xmlns:a16="http://schemas.microsoft.com/office/drawing/2014/main" id="{C9FB33B9-CB07-4CA9-BA35-C3BA5F37B39A}"/>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 name="Segnaposto data 1">
            <a:extLst>
              <a:ext uri="{FF2B5EF4-FFF2-40B4-BE49-F238E27FC236}">
                <a16:creationId xmlns:a16="http://schemas.microsoft.com/office/drawing/2014/main" id="{5C6CF958-3B10-4A8E-AF5F-74C39A167967}"/>
              </a:ext>
            </a:extLst>
          </p:cNvPr>
          <p:cNvSpPr>
            <a:spLocks noGrp="1"/>
          </p:cNvSpPr>
          <p:nvPr>
            <p:ph type="dt" sz="half" idx="10"/>
          </p:nvPr>
        </p:nvSpPr>
        <p:spPr/>
        <p:txBody>
          <a:bodyPr/>
          <a:lstStyle>
            <a:lvl1pPr>
              <a:defRPr smtClean="0"/>
            </a:lvl1pPr>
          </a:lstStyle>
          <a:p>
            <a:pPr>
              <a:defRPr/>
            </a:pPr>
            <a:fld id="{5F793FD0-6753-461D-B715-AEBE0F613461}" type="datetimeFigureOut">
              <a:rPr lang="it-IT" altLang="it-IT"/>
              <a:pPr>
                <a:defRPr/>
              </a:pPr>
              <a:t>14/04/2022</a:t>
            </a:fld>
            <a:endParaRPr lang="it-IT" altLang="it-IT"/>
          </a:p>
        </p:txBody>
      </p:sp>
      <p:sp>
        <p:nvSpPr>
          <p:cNvPr id="5" name="Segnaposto piè di pagina 2">
            <a:extLst>
              <a:ext uri="{FF2B5EF4-FFF2-40B4-BE49-F238E27FC236}">
                <a16:creationId xmlns:a16="http://schemas.microsoft.com/office/drawing/2014/main" id="{059A0AE5-8DBC-4745-A696-637D9A68C508}"/>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3">
            <a:extLst>
              <a:ext uri="{FF2B5EF4-FFF2-40B4-BE49-F238E27FC236}">
                <a16:creationId xmlns:a16="http://schemas.microsoft.com/office/drawing/2014/main" id="{04A1BEFC-C935-4F7E-BBAC-96D100248FF7}"/>
              </a:ext>
            </a:extLst>
          </p:cNvPr>
          <p:cNvSpPr>
            <a:spLocks noGrp="1"/>
          </p:cNvSpPr>
          <p:nvPr>
            <p:ph type="sldNum" sz="quarter" idx="12"/>
          </p:nvPr>
        </p:nvSpPr>
        <p:spPr/>
        <p:txBody>
          <a:bodyPr/>
          <a:lstStyle>
            <a:lvl1pPr>
              <a:defRPr smtClean="0"/>
            </a:lvl1pPr>
          </a:lstStyle>
          <a:p>
            <a:pPr>
              <a:defRPr/>
            </a:pPr>
            <a:fld id="{905C9B13-D26C-4941-80C3-2ADD40679326}" type="slidenum">
              <a:rPr lang="it-IT" altLang="it-IT"/>
              <a:pPr>
                <a:defRPr/>
              </a:pPr>
              <a:t>‹N›</a:t>
            </a:fld>
            <a:endParaRPr lang="it-IT" altLang="it-IT"/>
          </a:p>
        </p:txBody>
      </p:sp>
    </p:spTree>
    <p:extLst>
      <p:ext uri="{BB962C8B-B14F-4D97-AF65-F5344CB8AC3E}">
        <p14:creationId xmlns:p14="http://schemas.microsoft.com/office/powerpoint/2010/main" val="303128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Connettore 1 10">
            <a:extLst>
              <a:ext uri="{FF2B5EF4-FFF2-40B4-BE49-F238E27FC236}">
                <a16:creationId xmlns:a16="http://schemas.microsoft.com/office/drawing/2014/main" id="{FF06AFA0-F197-4CB8-8EDE-6F1B6887B29E}"/>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6" name="Connettore 1 11">
            <a:extLst>
              <a:ext uri="{FF2B5EF4-FFF2-40B4-BE49-F238E27FC236}">
                <a16:creationId xmlns:a16="http://schemas.microsoft.com/office/drawing/2014/main" id="{DFD2ECE9-2751-4E51-B0C9-44FA094E5ADC}"/>
              </a:ext>
            </a:extLst>
          </p:cNvPr>
          <p:cNvSpPr>
            <a:spLocks noChangeShapeType="1"/>
          </p:cNvSpPr>
          <p:nvPr/>
        </p:nvSpPr>
        <p:spPr bwMode="auto">
          <a:xfrm rot="5400000">
            <a:off x="3160712" y="3324226"/>
            <a:ext cx="6035675"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7" name="Triangolo isoscele 6">
            <a:extLst>
              <a:ext uri="{FF2B5EF4-FFF2-40B4-BE49-F238E27FC236}">
                <a16:creationId xmlns:a16="http://schemas.microsoft.com/office/drawing/2014/main" id="{963B864A-6715-4F78-8F81-DF78BBCD0569}"/>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olo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a:t>Fare clic per modificare lo stile del titolo</a:t>
            </a:r>
            <a:endParaRPr lang="en-US"/>
          </a:p>
        </p:txBody>
      </p:sp>
      <p:sp>
        <p:nvSpPr>
          <p:cNvPr id="3" name="Segnaposto tes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a:t>Fare clic per modificare stili del testo dello schema</a:t>
            </a:r>
          </a:p>
        </p:txBody>
      </p:sp>
      <p:sp>
        <p:nvSpPr>
          <p:cNvPr id="12" name="Segnaposto contenuto 11"/>
          <p:cNvSpPr>
            <a:spLocks noGrp="1"/>
          </p:cNvSpPr>
          <p:nvPr>
            <p:ph sz="quarter" idx="1"/>
          </p:nvPr>
        </p:nvSpPr>
        <p:spPr>
          <a:xfrm>
            <a:off x="304800" y="304800"/>
            <a:ext cx="5715000" cy="57150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8" name="Segnaposto data 4">
            <a:extLst>
              <a:ext uri="{FF2B5EF4-FFF2-40B4-BE49-F238E27FC236}">
                <a16:creationId xmlns:a16="http://schemas.microsoft.com/office/drawing/2014/main" id="{0CB2FC65-EAD0-4427-B037-5452CACD0D90}"/>
              </a:ext>
            </a:extLst>
          </p:cNvPr>
          <p:cNvSpPr>
            <a:spLocks noGrp="1"/>
          </p:cNvSpPr>
          <p:nvPr>
            <p:ph type="dt" sz="half" idx="10"/>
          </p:nvPr>
        </p:nvSpPr>
        <p:spPr/>
        <p:txBody>
          <a:bodyPr/>
          <a:lstStyle>
            <a:lvl1pPr>
              <a:defRPr smtClean="0"/>
            </a:lvl1pPr>
          </a:lstStyle>
          <a:p>
            <a:pPr>
              <a:defRPr/>
            </a:pPr>
            <a:fld id="{E1FB9BF5-FBAA-40C3-8C58-56B9B198645F}" type="datetimeFigureOut">
              <a:rPr lang="it-IT" altLang="it-IT"/>
              <a:pPr>
                <a:defRPr/>
              </a:pPr>
              <a:t>14/04/2022</a:t>
            </a:fld>
            <a:endParaRPr lang="it-IT" altLang="it-IT"/>
          </a:p>
        </p:txBody>
      </p:sp>
      <p:sp>
        <p:nvSpPr>
          <p:cNvPr id="9" name="Segnaposto piè di pagina 5">
            <a:extLst>
              <a:ext uri="{FF2B5EF4-FFF2-40B4-BE49-F238E27FC236}">
                <a16:creationId xmlns:a16="http://schemas.microsoft.com/office/drawing/2014/main" id="{9FDEF01D-16BD-46F1-B269-FB97EB57A36D}"/>
              </a:ext>
            </a:extLst>
          </p:cNvPr>
          <p:cNvSpPr>
            <a:spLocks noGrp="1"/>
          </p:cNvSpPr>
          <p:nvPr>
            <p:ph type="ftr" sz="quarter" idx="11"/>
          </p:nvPr>
        </p:nvSpPr>
        <p:spPr/>
        <p:txBody>
          <a:bodyPr/>
          <a:lstStyle>
            <a:lvl1pPr>
              <a:defRPr/>
            </a:lvl1pPr>
          </a:lstStyle>
          <a:p>
            <a:pPr>
              <a:defRPr/>
            </a:pPr>
            <a:endParaRPr lang="it-IT"/>
          </a:p>
        </p:txBody>
      </p:sp>
      <p:sp>
        <p:nvSpPr>
          <p:cNvPr id="10" name="Segnaposto numero diapositiva 6">
            <a:extLst>
              <a:ext uri="{FF2B5EF4-FFF2-40B4-BE49-F238E27FC236}">
                <a16:creationId xmlns:a16="http://schemas.microsoft.com/office/drawing/2014/main" id="{9BE39504-0334-463C-8CD5-C92C09DF6C6D}"/>
              </a:ext>
            </a:extLst>
          </p:cNvPr>
          <p:cNvSpPr>
            <a:spLocks noGrp="1"/>
          </p:cNvSpPr>
          <p:nvPr>
            <p:ph type="sldNum" sz="quarter" idx="12"/>
          </p:nvPr>
        </p:nvSpPr>
        <p:spPr/>
        <p:txBody>
          <a:bodyPr/>
          <a:lstStyle>
            <a:lvl1pPr>
              <a:defRPr smtClean="0"/>
            </a:lvl1pPr>
          </a:lstStyle>
          <a:p>
            <a:pPr>
              <a:defRPr/>
            </a:pPr>
            <a:fld id="{E103C686-B493-4420-BF69-823ACD8753FF}" type="slidenum">
              <a:rPr lang="it-IT" altLang="it-IT"/>
              <a:pPr>
                <a:defRPr/>
              </a:pPr>
              <a:t>‹N›</a:t>
            </a:fld>
            <a:endParaRPr lang="it-IT" altLang="it-IT"/>
          </a:p>
        </p:txBody>
      </p:sp>
    </p:spTree>
    <p:extLst>
      <p:ext uri="{BB962C8B-B14F-4D97-AF65-F5344CB8AC3E}">
        <p14:creationId xmlns:p14="http://schemas.microsoft.com/office/powerpoint/2010/main" val="1825573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Pr>
        <a:solidFill>
          <a:schemeClr val="bg2"/>
        </a:solidFill>
        <a:effectLst/>
      </p:bgPr>
    </p:bg>
    <p:spTree>
      <p:nvGrpSpPr>
        <p:cNvPr id="1" name=""/>
        <p:cNvGrpSpPr/>
        <p:nvPr/>
      </p:nvGrpSpPr>
      <p:grpSpPr>
        <a:xfrm>
          <a:off x="0" y="0"/>
          <a:ext cx="0" cy="0"/>
          <a:chOff x="0" y="0"/>
          <a:chExt cx="0" cy="0"/>
        </a:xfrm>
      </p:grpSpPr>
      <p:sp>
        <p:nvSpPr>
          <p:cNvPr id="5" name="Connettore 1 10">
            <a:extLst>
              <a:ext uri="{FF2B5EF4-FFF2-40B4-BE49-F238E27FC236}">
                <a16:creationId xmlns:a16="http://schemas.microsoft.com/office/drawing/2014/main" id="{088836DD-CD61-407E-9019-4255E30BCD8F}"/>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6" name="Triangolo isoscele 5">
            <a:extLst>
              <a:ext uri="{FF2B5EF4-FFF2-40B4-BE49-F238E27FC236}">
                <a16:creationId xmlns:a16="http://schemas.microsoft.com/office/drawing/2014/main" id="{EFE070B5-E883-4364-A1A0-42B9904BFF20}"/>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ttangolo 6">
            <a:extLst>
              <a:ext uri="{FF2B5EF4-FFF2-40B4-BE49-F238E27FC236}">
                <a16:creationId xmlns:a16="http://schemas.microsoft.com/office/drawing/2014/main" id="{9DD94F44-9372-4777-9170-2C73579520D2}"/>
              </a:ext>
            </a:extLst>
          </p:cNvPr>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o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a:t>Fare clic per modificare lo stile del titolo</a:t>
            </a:r>
            <a:endParaRPr lang="en-US"/>
          </a:p>
        </p:txBody>
      </p:sp>
      <p:sp>
        <p:nvSpPr>
          <p:cNvPr id="3" name="Segnaposto immagine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dirty="0"/>
              <a:t>Fare clic sull'icona per inserire un'immagine</a:t>
            </a:r>
            <a:endParaRPr lang="en-US" noProof="0" dirty="0"/>
          </a:p>
        </p:txBody>
      </p:sp>
      <p:sp>
        <p:nvSpPr>
          <p:cNvPr id="4" name="Segnaposto testo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a:t>Fare clic per modificare stili del testo dello schema</a:t>
            </a:r>
          </a:p>
        </p:txBody>
      </p:sp>
      <p:sp>
        <p:nvSpPr>
          <p:cNvPr id="8" name="Segnaposto data 4">
            <a:extLst>
              <a:ext uri="{FF2B5EF4-FFF2-40B4-BE49-F238E27FC236}">
                <a16:creationId xmlns:a16="http://schemas.microsoft.com/office/drawing/2014/main" id="{2AD52B04-BFF6-4155-A6D4-DFD2EC2D3E1A}"/>
              </a:ext>
            </a:extLst>
          </p:cNvPr>
          <p:cNvSpPr>
            <a:spLocks noGrp="1"/>
          </p:cNvSpPr>
          <p:nvPr>
            <p:ph type="dt" sz="half" idx="10"/>
          </p:nvPr>
        </p:nvSpPr>
        <p:spPr/>
        <p:txBody>
          <a:bodyPr/>
          <a:lstStyle>
            <a:lvl1pPr>
              <a:defRPr smtClean="0"/>
            </a:lvl1pPr>
          </a:lstStyle>
          <a:p>
            <a:pPr>
              <a:defRPr/>
            </a:pPr>
            <a:fld id="{88A3191C-BABD-4D35-B03F-A15BE9D6E2D9}" type="datetimeFigureOut">
              <a:rPr lang="it-IT" altLang="it-IT"/>
              <a:pPr>
                <a:defRPr/>
              </a:pPr>
              <a:t>14/04/2022</a:t>
            </a:fld>
            <a:endParaRPr lang="it-IT" altLang="it-IT"/>
          </a:p>
        </p:txBody>
      </p:sp>
      <p:sp>
        <p:nvSpPr>
          <p:cNvPr id="9" name="Segnaposto piè di pagina 5">
            <a:extLst>
              <a:ext uri="{FF2B5EF4-FFF2-40B4-BE49-F238E27FC236}">
                <a16:creationId xmlns:a16="http://schemas.microsoft.com/office/drawing/2014/main" id="{D76DC848-B098-4857-8767-E68750793794}"/>
              </a:ext>
            </a:extLst>
          </p:cNvPr>
          <p:cNvSpPr>
            <a:spLocks noGrp="1"/>
          </p:cNvSpPr>
          <p:nvPr>
            <p:ph type="ftr" sz="quarter" idx="11"/>
          </p:nvPr>
        </p:nvSpPr>
        <p:spPr/>
        <p:txBody>
          <a:bodyPr/>
          <a:lstStyle>
            <a:lvl1pPr>
              <a:defRPr/>
            </a:lvl1pPr>
          </a:lstStyle>
          <a:p>
            <a:pPr>
              <a:defRPr/>
            </a:pPr>
            <a:endParaRPr lang="it-IT"/>
          </a:p>
        </p:txBody>
      </p:sp>
      <p:sp>
        <p:nvSpPr>
          <p:cNvPr id="10" name="Segnaposto numero diapositiva 6">
            <a:extLst>
              <a:ext uri="{FF2B5EF4-FFF2-40B4-BE49-F238E27FC236}">
                <a16:creationId xmlns:a16="http://schemas.microsoft.com/office/drawing/2014/main" id="{9682B183-F879-4469-8096-E7AFADDEBCA7}"/>
              </a:ext>
            </a:extLst>
          </p:cNvPr>
          <p:cNvSpPr>
            <a:spLocks noGrp="1"/>
          </p:cNvSpPr>
          <p:nvPr>
            <p:ph type="sldNum" sz="quarter" idx="12"/>
          </p:nvPr>
        </p:nvSpPr>
        <p:spPr/>
        <p:txBody>
          <a:bodyPr/>
          <a:lstStyle>
            <a:lvl1pPr>
              <a:defRPr smtClean="0"/>
            </a:lvl1pPr>
          </a:lstStyle>
          <a:p>
            <a:pPr>
              <a:defRPr/>
            </a:pPr>
            <a:fld id="{4713F735-8CC3-4186-9236-EA4717751A0F}" type="slidenum">
              <a:rPr lang="it-IT" altLang="it-IT"/>
              <a:pPr>
                <a:defRPr/>
              </a:pPr>
              <a:t>‹N›</a:t>
            </a:fld>
            <a:endParaRPr lang="it-IT" altLang="it-IT"/>
          </a:p>
        </p:txBody>
      </p:sp>
    </p:spTree>
    <p:extLst>
      <p:ext uri="{BB962C8B-B14F-4D97-AF65-F5344CB8AC3E}">
        <p14:creationId xmlns:p14="http://schemas.microsoft.com/office/powerpoint/2010/main" val="93052015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21">
            <a:extLst>
              <a:ext uri="{FF2B5EF4-FFF2-40B4-BE49-F238E27FC236}">
                <a16:creationId xmlns:a16="http://schemas.microsoft.com/office/drawing/2014/main" id="{8BC0F87F-78CF-44E8-B34D-2E55F2D1355C}"/>
              </a:ext>
            </a:extLst>
          </p:cNvPr>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a:extLst>
              <a:ext uri="{FF2B5EF4-FFF2-40B4-BE49-F238E27FC236}">
                <a16:creationId xmlns:a16="http://schemas.microsoft.com/office/drawing/2014/main" id="{A83642D1-137E-426D-A762-98361533C01E}"/>
              </a:ext>
            </a:extLst>
          </p:cNvPr>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4" name="Segnaposto data 13">
            <a:extLst>
              <a:ext uri="{FF2B5EF4-FFF2-40B4-BE49-F238E27FC236}">
                <a16:creationId xmlns:a16="http://schemas.microsoft.com/office/drawing/2014/main" id="{BD03A6C3-0B1E-480C-9F98-3DAAF4703DC8}"/>
              </a:ext>
            </a:extLst>
          </p:cNvPr>
          <p:cNvSpPr>
            <a:spLocks noGrp="1"/>
          </p:cNvSpPr>
          <p:nvPr>
            <p:ph type="dt" sz="half" idx="2"/>
          </p:nvPr>
        </p:nvSpPr>
        <p:spPr>
          <a:xfrm>
            <a:off x="6400800" y="6356350"/>
            <a:ext cx="2289175"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400" smtClean="0">
                <a:solidFill>
                  <a:schemeClr val="tx2"/>
                </a:solidFill>
                <a:latin typeface="Gill Sans MT" panose="020B0502020104020203" pitchFamily="34" charset="0"/>
              </a:defRPr>
            </a:lvl1pPr>
          </a:lstStyle>
          <a:p>
            <a:pPr>
              <a:defRPr/>
            </a:pPr>
            <a:fld id="{3289068C-94C1-462F-A5D8-274E0CF2ECFD}" type="datetimeFigureOut">
              <a:rPr lang="it-IT" altLang="it-IT"/>
              <a:pPr>
                <a:defRPr/>
              </a:pPr>
              <a:t>14/04/2022</a:t>
            </a:fld>
            <a:endParaRPr lang="it-IT" altLang="it-IT"/>
          </a:p>
        </p:txBody>
      </p:sp>
      <p:sp>
        <p:nvSpPr>
          <p:cNvPr id="3" name="Segnaposto piè di pagina 2">
            <a:extLst>
              <a:ext uri="{FF2B5EF4-FFF2-40B4-BE49-F238E27FC236}">
                <a16:creationId xmlns:a16="http://schemas.microsoft.com/office/drawing/2014/main" id="{E68B9C0E-DDA1-4E95-BE37-BD9556EEC6AC}"/>
              </a:ext>
            </a:extLst>
          </p:cNvPr>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ea typeface="+mn-ea"/>
                <a:cs typeface="+mn-cs"/>
              </a:defRPr>
            </a:lvl1pPr>
          </a:lstStyle>
          <a:p>
            <a:pPr>
              <a:defRPr/>
            </a:pPr>
            <a:endParaRPr lang="it-IT"/>
          </a:p>
        </p:txBody>
      </p:sp>
      <p:sp>
        <p:nvSpPr>
          <p:cNvPr id="23" name="Segnaposto numero diapositiva 22">
            <a:extLst>
              <a:ext uri="{FF2B5EF4-FFF2-40B4-BE49-F238E27FC236}">
                <a16:creationId xmlns:a16="http://schemas.microsoft.com/office/drawing/2014/main" id="{B720CECE-FE5C-41B5-B560-06520540AB2D}"/>
              </a:ext>
            </a:extLst>
          </p:cNvPr>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400" smtClean="0">
                <a:solidFill>
                  <a:schemeClr val="tx2"/>
                </a:solidFill>
                <a:latin typeface="Gill Sans MT" panose="020B0502020104020203" pitchFamily="34" charset="0"/>
              </a:defRPr>
            </a:lvl1pPr>
          </a:lstStyle>
          <a:p>
            <a:pPr>
              <a:defRPr/>
            </a:pPr>
            <a:fld id="{7191F617-17F3-41B3-8772-D0062AE1B049}" type="slidenum">
              <a:rPr lang="it-IT" altLang="it-IT"/>
              <a:pPr>
                <a:defRPr/>
              </a:pPr>
              <a:t>‹N›</a:t>
            </a:fld>
            <a:endParaRPr lang="it-IT" altLang="it-IT"/>
          </a:p>
        </p:txBody>
      </p:sp>
      <p:sp>
        <p:nvSpPr>
          <p:cNvPr id="1031" name="Connettore 1 27">
            <a:extLst>
              <a:ext uri="{FF2B5EF4-FFF2-40B4-BE49-F238E27FC236}">
                <a16:creationId xmlns:a16="http://schemas.microsoft.com/office/drawing/2014/main" id="{7C367D9C-ADEA-453D-B5BF-41E2D31A83A1}"/>
              </a:ext>
            </a:extLst>
          </p:cNvPr>
          <p:cNvSpPr>
            <a:spLocks noChangeShapeType="1"/>
          </p:cNvSpPr>
          <p:nvPr/>
        </p:nvSpPr>
        <p:spPr bwMode="auto">
          <a:xfrm>
            <a:off x="457200" y="6353175"/>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032" name="Connettore 1 28">
            <a:extLst>
              <a:ext uri="{FF2B5EF4-FFF2-40B4-BE49-F238E27FC236}">
                <a16:creationId xmlns:a16="http://schemas.microsoft.com/office/drawing/2014/main" id="{0018EFE2-AFEE-428F-B123-DD6DDD27376E}"/>
              </a:ext>
            </a:extLst>
          </p:cNvPr>
          <p:cNvSpPr>
            <a:spLocks noChangeShapeType="1"/>
          </p:cNvSpPr>
          <p:nvPr/>
        </p:nvSpPr>
        <p:spPr bwMode="auto">
          <a:xfrm>
            <a:off x="457200" y="1143000"/>
            <a:ext cx="822960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0" name="Triangolo isoscele 9">
            <a:extLst>
              <a:ext uri="{FF2B5EF4-FFF2-40B4-BE49-F238E27FC236}">
                <a16:creationId xmlns:a16="http://schemas.microsoft.com/office/drawing/2014/main" id="{FC2688AA-FDEC-4A16-861A-6ECD3EB850EF}"/>
              </a:ext>
            </a:extLst>
          </p:cNvPr>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971" r:id="rId1"/>
    <p:sldLayoutId id="2147483967" r:id="rId2"/>
    <p:sldLayoutId id="2147483972" r:id="rId3"/>
    <p:sldLayoutId id="2147483968" r:id="rId4"/>
    <p:sldLayoutId id="2147483969" r:id="rId5"/>
    <p:sldLayoutId id="2147483973" r:id="rId6"/>
    <p:sldLayoutId id="2147483974" r:id="rId7"/>
    <p:sldLayoutId id="2147483975" r:id="rId8"/>
    <p:sldLayoutId id="2147483976" r:id="rId9"/>
    <p:sldLayoutId id="2147483970" r:id="rId10"/>
    <p:sldLayoutId id="2147483977" r:id="rId11"/>
  </p:sldLayoutIdLst>
  <p:txStyles>
    <p:titleStyle>
      <a:lvl1pPr algn="l" rtl="0" eaLnBrk="0" fontAlgn="base" hangingPunct="0">
        <a:spcBef>
          <a:spcPct val="0"/>
        </a:spcBef>
        <a:spcAft>
          <a:spcPct val="0"/>
        </a:spcAft>
        <a:defRPr sz="3200" kern="1200">
          <a:solidFill>
            <a:schemeClr val="tx2"/>
          </a:solidFill>
          <a:latin typeface="+mj-lt"/>
          <a:ea typeface="ＭＳ Ｐゴシック" charset="0"/>
          <a:cs typeface="+mj-cs"/>
        </a:defRPr>
      </a:lvl1pPr>
      <a:lvl2pPr algn="l" rtl="0" eaLnBrk="0" fontAlgn="base" hangingPunct="0">
        <a:spcBef>
          <a:spcPct val="0"/>
        </a:spcBef>
        <a:spcAft>
          <a:spcPct val="0"/>
        </a:spcAft>
        <a:defRPr sz="3200">
          <a:solidFill>
            <a:schemeClr val="tx2"/>
          </a:solidFill>
          <a:latin typeface="Bookman Old Style" pitchFamily="18" charset="0"/>
          <a:ea typeface="ＭＳ Ｐゴシック" charset="0"/>
        </a:defRPr>
      </a:lvl2pPr>
      <a:lvl3pPr algn="l" rtl="0" eaLnBrk="0" fontAlgn="base" hangingPunct="0">
        <a:spcBef>
          <a:spcPct val="0"/>
        </a:spcBef>
        <a:spcAft>
          <a:spcPct val="0"/>
        </a:spcAft>
        <a:defRPr sz="3200">
          <a:solidFill>
            <a:schemeClr val="tx2"/>
          </a:solidFill>
          <a:latin typeface="Bookman Old Style" pitchFamily="18" charset="0"/>
          <a:ea typeface="ＭＳ Ｐゴシック" charset="0"/>
        </a:defRPr>
      </a:lvl3pPr>
      <a:lvl4pPr algn="l" rtl="0" eaLnBrk="0" fontAlgn="base" hangingPunct="0">
        <a:spcBef>
          <a:spcPct val="0"/>
        </a:spcBef>
        <a:spcAft>
          <a:spcPct val="0"/>
        </a:spcAft>
        <a:defRPr sz="3200">
          <a:solidFill>
            <a:schemeClr val="tx2"/>
          </a:solidFill>
          <a:latin typeface="Bookman Old Style" pitchFamily="18" charset="0"/>
          <a:ea typeface="ＭＳ Ｐゴシック" charset="0"/>
        </a:defRPr>
      </a:lvl4pPr>
      <a:lvl5pPr algn="l" rtl="0" eaLnBrk="0" fontAlgn="base" hangingPunct="0">
        <a:spcBef>
          <a:spcPct val="0"/>
        </a:spcBef>
        <a:spcAft>
          <a:spcPct val="0"/>
        </a:spcAft>
        <a:defRPr sz="3200">
          <a:solidFill>
            <a:schemeClr val="tx2"/>
          </a:solidFill>
          <a:latin typeface="Bookman Old Style" pitchFamily="18" charset="0"/>
          <a:ea typeface="ＭＳ Ｐゴシック"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anose="05040102010807070707" pitchFamily="18" charset="2"/>
        <a:buChar char=""/>
        <a:defRPr sz="2600" kern="1200">
          <a:solidFill>
            <a:schemeClr val="tx1"/>
          </a:solidFill>
          <a:latin typeface="+mn-lt"/>
          <a:ea typeface="ＭＳ Ｐゴシック" charset="0"/>
          <a:cs typeface="+mn-cs"/>
        </a:defRPr>
      </a:lvl1pPr>
      <a:lvl2pPr marL="547688" indent="-273050" algn="l" rtl="0" eaLnBrk="0" fontAlgn="base" hangingPunct="0">
        <a:spcBef>
          <a:spcPts val="500"/>
        </a:spcBef>
        <a:spcAft>
          <a:spcPct val="0"/>
        </a:spcAft>
        <a:buClr>
          <a:schemeClr val="accent2"/>
        </a:buClr>
        <a:buSzPct val="76000"/>
        <a:buFont typeface="Wingdings 3" panose="05040102010807070707" pitchFamily="18" charset="2"/>
        <a:buChar char=""/>
        <a:defRPr sz="2300" kern="1200">
          <a:solidFill>
            <a:schemeClr val="tx2"/>
          </a:solidFill>
          <a:latin typeface="+mn-lt"/>
          <a:ea typeface="ＭＳ Ｐゴシック" charset="0"/>
          <a:cs typeface="+mn-cs"/>
        </a:defRPr>
      </a:lvl2pPr>
      <a:lvl3pPr marL="822325" indent="-228600" algn="l" rtl="0" eaLnBrk="0" fontAlgn="base" hangingPunct="0">
        <a:spcBef>
          <a:spcPts val="500"/>
        </a:spcBef>
        <a:spcAft>
          <a:spcPct val="0"/>
        </a:spcAft>
        <a:buClr>
          <a:srgbClr val="BCBCBC"/>
        </a:buClr>
        <a:buSzPct val="76000"/>
        <a:buFont typeface="Wingdings 3" panose="05040102010807070707" pitchFamily="18" charset="2"/>
        <a:buChar char=""/>
        <a:defRPr sz="2000" kern="1200">
          <a:solidFill>
            <a:schemeClr val="tx1"/>
          </a:solidFill>
          <a:latin typeface="+mn-lt"/>
          <a:ea typeface="ＭＳ Ｐゴシック" charset="0"/>
          <a:cs typeface="+mn-cs"/>
        </a:defRPr>
      </a:lvl3pPr>
      <a:lvl4pPr marL="1096963" indent="-228600" algn="l" rtl="0" eaLnBrk="0" fontAlgn="base" hangingPunct="0">
        <a:spcBef>
          <a:spcPts val="400"/>
        </a:spcBef>
        <a:spcAft>
          <a:spcPct val="0"/>
        </a:spcAft>
        <a:buClr>
          <a:srgbClr val="8BA2B4"/>
        </a:buClr>
        <a:buSzPct val="70000"/>
        <a:buFont typeface="Wingdings" panose="05000000000000000000" pitchFamily="2" charset="2"/>
        <a:buChar char=""/>
        <a:defRPr kern="1200">
          <a:solidFill>
            <a:schemeClr val="tx1"/>
          </a:solidFill>
          <a:latin typeface="+mn-lt"/>
          <a:ea typeface="ＭＳ Ｐゴシック" charset="0"/>
          <a:cs typeface="+mn-cs"/>
        </a:defRPr>
      </a:lvl4pPr>
      <a:lvl5pPr marL="1371600" indent="-228600" algn="l" rtl="0" eaLnBrk="0" fontAlgn="base" hangingPunct="0">
        <a:spcBef>
          <a:spcPts val="300"/>
        </a:spcBef>
        <a:spcAft>
          <a:spcPct val="0"/>
        </a:spcAft>
        <a:buClr>
          <a:schemeClr val="accent2"/>
        </a:buClr>
        <a:buSzPct val="70000"/>
        <a:buFont typeface="Wingdings" panose="05000000000000000000" pitchFamily="2" charset="2"/>
        <a:buChar char=""/>
        <a:defRPr sz="1600" kern="1200">
          <a:solidFill>
            <a:schemeClr val="tx1"/>
          </a:solidFill>
          <a:latin typeface="+mn-lt"/>
          <a:ea typeface="ＭＳ Ｐゴシック" charset="0"/>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a:extLst>
              <a:ext uri="{FF2B5EF4-FFF2-40B4-BE49-F238E27FC236}">
                <a16:creationId xmlns:a16="http://schemas.microsoft.com/office/drawing/2014/main" id="{FC2D2752-3237-4B37-8A1A-7F37E800C7E6}"/>
              </a:ext>
            </a:extLst>
          </p:cNvPr>
          <p:cNvSpPr>
            <a:spLocks noGrp="1"/>
          </p:cNvSpPr>
          <p:nvPr>
            <p:ph type="ctrTitle"/>
          </p:nvPr>
        </p:nvSpPr>
        <p:spPr/>
        <p:txBody>
          <a:bodyPr/>
          <a:lstStyle/>
          <a:p>
            <a:pPr eaLnBrk="1" hangingPunct="1"/>
            <a:r>
              <a:rPr lang="en-GB" altLang="it-IT" b="1">
                <a:ea typeface="ＭＳ Ｐゴシック" panose="020B0600070205080204" pitchFamily="34" charset="-128"/>
              </a:rPr>
              <a:t>Sources of tax law</a:t>
            </a:r>
          </a:p>
        </p:txBody>
      </p:sp>
      <p:sp>
        <p:nvSpPr>
          <p:cNvPr id="14338" name="Rectangle 5">
            <a:extLst>
              <a:ext uri="{FF2B5EF4-FFF2-40B4-BE49-F238E27FC236}">
                <a16:creationId xmlns:a16="http://schemas.microsoft.com/office/drawing/2014/main" id="{FD481496-92FD-484F-A4A4-D045020EDE91}"/>
              </a:ext>
            </a:extLst>
          </p:cNvPr>
          <p:cNvSpPr>
            <a:spLocks noGrp="1" noChangeArrowheads="1"/>
          </p:cNvSpPr>
          <p:nvPr>
            <p:ph type="subTitle" idx="1"/>
          </p:nvPr>
        </p:nvSpPr>
        <p:spPr/>
        <p:txBody>
          <a:bodyPr/>
          <a:lstStyle/>
          <a:p>
            <a:pPr eaLnBrk="1" hangingPunct="1">
              <a:defRPr/>
            </a:pPr>
            <a:r>
              <a:rPr lang="en-GB" altLang="it-IT">
                <a:ea typeface="ＭＳ Ｐゴシック" panose="020B0600070205080204" pitchFamily="34" charset="-128"/>
              </a:rPr>
              <a:t>Introduction to Italian Law – Tax Law</a:t>
            </a:r>
          </a:p>
          <a:p>
            <a:pPr eaLnBrk="1" hangingPunct="1">
              <a:defRPr/>
            </a:pPr>
            <a:endParaRPr lang="en-GB" altLang="it-IT" sz="1600">
              <a:ea typeface="ＭＳ Ｐゴシック" panose="020B0600070205080204" pitchFamily="34" charset="-128"/>
            </a:endParaRPr>
          </a:p>
          <a:p>
            <a:pPr eaLnBrk="1" hangingPunct="1">
              <a:defRPr/>
            </a:pPr>
            <a:endParaRPr lang="en-GB" altLang="it-IT">
              <a:ea typeface="ＭＳ Ｐゴシック" panose="020B0600070205080204" pitchFamily="34" charset="-128"/>
            </a:endParaRPr>
          </a:p>
        </p:txBody>
      </p:sp>
      <p:sp>
        <p:nvSpPr>
          <p:cNvPr id="10244" name="Rectangle 6">
            <a:extLst>
              <a:ext uri="{FF2B5EF4-FFF2-40B4-BE49-F238E27FC236}">
                <a16:creationId xmlns:a16="http://schemas.microsoft.com/office/drawing/2014/main" id="{FE585229-D106-49F2-BD02-6C39EB2282F5}"/>
              </a:ext>
            </a:extLst>
          </p:cNvPr>
          <p:cNvSpPr txBox="1">
            <a:spLocks noGrp="1" noChangeArrowheads="1"/>
          </p:cNvSpPr>
          <p:nvPr/>
        </p:nvSpPr>
        <p:spPr bwMode="auto">
          <a:xfrm>
            <a:off x="1216025" y="6354763"/>
            <a:ext cx="1219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solidFill>
                <a:schemeClr val="tx2"/>
              </a:solidFill>
              <a:latin typeface="Gill Sans MT" panose="020B0502020104020203" pitchFamily="34" charset="0"/>
            </a:endParaRPr>
          </a:p>
          <a:p>
            <a:pPr eaLnBrk="1" hangingPunct="1"/>
            <a:endParaRPr lang="it-IT" altLang="it-IT">
              <a:solidFill>
                <a:schemeClr val="tx2"/>
              </a:solidFill>
              <a:latin typeface="Gill Sans MT" panose="020B0502020104020203"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2FA92F9-A892-460A-A4AA-8C3C9C0534EA}"/>
              </a:ext>
            </a:extLst>
          </p:cNvPr>
          <p:cNvSpPr>
            <a:spLocks noGrp="1"/>
          </p:cNvSpPr>
          <p:nvPr>
            <p:ph type="title"/>
          </p:nvPr>
        </p:nvSpPr>
        <p:spPr/>
        <p:txBody>
          <a:bodyPr/>
          <a:lstStyle/>
          <a:p>
            <a:pPr algn="ctr" eaLnBrk="1" hangingPunct="1"/>
            <a:r>
              <a:rPr lang="en-GB" altLang="it-IT" sz="2800" b="1">
                <a:ea typeface="ＭＳ Ｐゴシック" panose="020B0600070205080204" pitchFamily="34" charset="-128"/>
              </a:rPr>
              <a:t>The chance for a Constitutional review</a:t>
            </a:r>
          </a:p>
        </p:txBody>
      </p:sp>
      <p:sp>
        <p:nvSpPr>
          <p:cNvPr id="26627" name="Segnaposto data 13">
            <a:extLst>
              <a:ext uri="{FF2B5EF4-FFF2-40B4-BE49-F238E27FC236}">
                <a16:creationId xmlns:a16="http://schemas.microsoft.com/office/drawing/2014/main" id="{683E3A8D-41FF-49D8-A317-1BE3BAB369AA}"/>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1421179-F2BC-4FB8-B822-558D508A1FB5}" type="datetime1">
              <a:rPr lang="it-IT" altLang="it-IT">
                <a:solidFill>
                  <a:schemeClr val="tx2"/>
                </a:solidFill>
              </a:rPr>
              <a:pPr/>
              <a:t>14/04/2022</a:t>
            </a:fld>
            <a:endParaRPr lang="en-GB" altLang="it-IT">
              <a:solidFill>
                <a:schemeClr val="tx2"/>
              </a:solidFill>
            </a:endParaRPr>
          </a:p>
        </p:txBody>
      </p:sp>
      <p:sp>
        <p:nvSpPr>
          <p:cNvPr id="26628" name="Segnaposto numero diapositiva 22">
            <a:extLst>
              <a:ext uri="{FF2B5EF4-FFF2-40B4-BE49-F238E27FC236}">
                <a16:creationId xmlns:a16="http://schemas.microsoft.com/office/drawing/2014/main" id="{93870A1D-6A40-4C1D-89FD-0B11E87256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5F4D9AD-90AB-415C-9710-B2366E6C415E}" type="slidenum">
              <a:rPr lang="it-IT" altLang="it-IT">
                <a:solidFill>
                  <a:schemeClr val="tx2"/>
                </a:solidFill>
              </a:rPr>
              <a:pPr/>
              <a:t>10</a:t>
            </a:fld>
            <a:endParaRPr lang="it-IT" altLang="it-IT">
              <a:solidFill>
                <a:schemeClr val="tx2"/>
              </a:solidFill>
            </a:endParaRPr>
          </a:p>
        </p:txBody>
      </p:sp>
      <p:sp>
        <p:nvSpPr>
          <p:cNvPr id="26629" name="Rectangle 3">
            <a:extLst>
              <a:ext uri="{FF2B5EF4-FFF2-40B4-BE49-F238E27FC236}">
                <a16:creationId xmlns:a16="http://schemas.microsoft.com/office/drawing/2014/main" id="{B69A2F2B-A0C4-4291-BAD6-CCF2E5C430DE}"/>
              </a:ext>
            </a:extLst>
          </p:cNvPr>
          <p:cNvSpPr>
            <a:spLocks noGrp="1"/>
          </p:cNvSpPr>
          <p:nvPr>
            <p:ph sz="quarter" idx="1"/>
          </p:nvPr>
        </p:nvSpPr>
        <p:spPr>
          <a:xfrm>
            <a:off x="457200" y="1219200"/>
            <a:ext cx="8229600" cy="4937125"/>
          </a:xfrm>
        </p:spPr>
        <p:txBody>
          <a:bodyPr/>
          <a:lstStyle/>
          <a:p>
            <a:pPr algn="just" eaLnBrk="1" hangingPunct="1">
              <a:lnSpc>
                <a:spcPct val="90000"/>
              </a:lnSpc>
            </a:pPr>
            <a:endParaRPr lang="en-GB" altLang="it-IT" sz="2800">
              <a:ea typeface="ＭＳ Ｐゴシック" panose="020B0600070205080204" pitchFamily="34" charset="-128"/>
            </a:endParaRPr>
          </a:p>
          <a:p>
            <a:pPr algn="just" eaLnBrk="1" hangingPunct="1">
              <a:lnSpc>
                <a:spcPct val="90000"/>
              </a:lnSpc>
            </a:pPr>
            <a:r>
              <a:rPr lang="en-GB" altLang="it-IT" sz="2800">
                <a:ea typeface="ＭＳ Ｐゴシック" panose="020B0600070205080204" pitchFamily="34" charset="-128"/>
              </a:rPr>
              <a:t>Another advantage of the constitutional statutory limit is the possibility of a </a:t>
            </a:r>
            <a:r>
              <a:rPr lang="en-GB" altLang="it-IT" sz="2800" b="1">
                <a:ea typeface="ＭＳ Ｐゴシック" panose="020B0600070205080204" pitchFamily="34" charset="-128"/>
              </a:rPr>
              <a:t>judiciary control regarding the respect of the Constitution</a:t>
            </a:r>
          </a:p>
          <a:p>
            <a:pPr algn="just" eaLnBrk="1" hangingPunct="1">
              <a:lnSpc>
                <a:spcPct val="90000"/>
              </a:lnSpc>
            </a:pPr>
            <a:r>
              <a:rPr lang="en-GB" altLang="it-IT" sz="2800">
                <a:ea typeface="ＭＳ Ｐゴシック" panose="020B0600070205080204" pitchFamily="34" charset="-128"/>
              </a:rPr>
              <a:t>According to </a:t>
            </a:r>
            <a:r>
              <a:rPr lang="en-GB" altLang="it-IT" sz="2800" b="1">
                <a:ea typeface="ＭＳ Ｐゴシック" panose="020B0600070205080204" pitchFamily="34" charset="-128"/>
              </a:rPr>
              <a:t>art. 134 It. Const</a:t>
            </a:r>
            <a:r>
              <a:rPr lang="en-GB" altLang="it-IT" sz="2800">
                <a:ea typeface="ＭＳ Ｐゴシック" panose="020B0600070205080204" pitchFamily="34" charset="-128"/>
              </a:rPr>
              <a:t>., </a:t>
            </a:r>
            <a:r>
              <a:rPr lang="en-GB" altLang="en-US" sz="2800">
                <a:ea typeface="ＭＳ Ｐゴシック" panose="020B0600070205080204" pitchFamily="34" charset="-128"/>
              </a:rPr>
              <a:t>“</a:t>
            </a:r>
            <a:r>
              <a:rPr lang="en-GB" altLang="ja-JP" sz="2800" i="1" u="sng">
                <a:ea typeface="ＭＳ Ｐゴシック" panose="020B0600070205080204" pitchFamily="34" charset="-128"/>
              </a:rPr>
              <a:t>the Constitutional Court shall decide on disputes concerning the constitutional legitimacy of laws and acts having the force of law, adopted by the States and the Regions</a:t>
            </a:r>
            <a:r>
              <a:rPr lang="en-GB" altLang="en-US" sz="2800">
                <a:ea typeface="ＭＳ Ｐゴシック" panose="020B0600070205080204" pitchFamily="34" charset="-128"/>
              </a:rPr>
              <a:t>”</a:t>
            </a:r>
            <a:endParaRPr lang="en-GB" altLang="ja-JP" sz="2800">
              <a:ea typeface="ＭＳ Ｐゴシック" panose="020B0600070205080204" pitchFamily="34" charset="-128"/>
            </a:endParaRPr>
          </a:p>
          <a:p>
            <a:pPr algn="just" eaLnBrk="1" hangingPunct="1">
              <a:lnSpc>
                <a:spcPct val="90000"/>
              </a:lnSpc>
            </a:pPr>
            <a:r>
              <a:rPr lang="en-GB" altLang="it-IT" sz="2800">
                <a:solidFill>
                  <a:srgbClr val="FF0000"/>
                </a:solidFill>
                <a:ea typeface="ＭＳ Ｐゴシック" panose="020B0600070205080204" pitchFamily="34" charset="-128"/>
              </a:rPr>
              <a:t>Secondary sources of law, such as governments regulations, are outside the control of the Const. Court</a:t>
            </a:r>
          </a:p>
          <a:p>
            <a:pPr eaLnBrk="1" hangingPunct="1">
              <a:lnSpc>
                <a:spcPct val="90000"/>
              </a:lnSpc>
              <a:buFontTx/>
              <a:buNone/>
            </a:pPr>
            <a:endParaRPr lang="en-GB" altLang="it-IT" sz="2800">
              <a:ea typeface="ＭＳ Ｐゴシック" panose="020B0600070205080204"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7C89CA63-6341-4D21-A16B-6440FD09F94F}"/>
              </a:ext>
            </a:extLst>
          </p:cNvPr>
          <p:cNvSpPr>
            <a:spLocks noGrp="1"/>
          </p:cNvSpPr>
          <p:nvPr>
            <p:ph type="title"/>
          </p:nvPr>
        </p:nvSpPr>
        <p:spPr/>
        <p:txBody>
          <a:bodyPr/>
          <a:lstStyle/>
          <a:p>
            <a:pPr algn="ctr" eaLnBrk="1" hangingPunct="1"/>
            <a:r>
              <a:rPr lang="en-GB" altLang="it-IT" b="1">
                <a:ea typeface="ＭＳ Ｐゴシック" panose="020B0600070205080204" pitchFamily="34" charset="-128"/>
              </a:rPr>
              <a:t>The incidental proceedings</a:t>
            </a:r>
          </a:p>
        </p:txBody>
      </p:sp>
      <p:sp>
        <p:nvSpPr>
          <p:cNvPr id="28675" name="Segnaposto data 13">
            <a:extLst>
              <a:ext uri="{FF2B5EF4-FFF2-40B4-BE49-F238E27FC236}">
                <a16:creationId xmlns:a16="http://schemas.microsoft.com/office/drawing/2014/main" id="{DB5BFCE2-41DB-4318-AD30-30A2A08F4964}"/>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79068FF-BA68-45E1-B98F-490BD19F3AB4}" type="datetime1">
              <a:rPr lang="it-IT" altLang="it-IT">
                <a:solidFill>
                  <a:schemeClr val="tx2"/>
                </a:solidFill>
              </a:rPr>
              <a:pPr/>
              <a:t>14/04/2022</a:t>
            </a:fld>
            <a:endParaRPr lang="en-GB" altLang="it-IT">
              <a:solidFill>
                <a:schemeClr val="tx2"/>
              </a:solidFill>
            </a:endParaRPr>
          </a:p>
        </p:txBody>
      </p:sp>
      <p:sp>
        <p:nvSpPr>
          <p:cNvPr id="28676" name="Segnaposto numero diapositiva 22">
            <a:extLst>
              <a:ext uri="{FF2B5EF4-FFF2-40B4-BE49-F238E27FC236}">
                <a16:creationId xmlns:a16="http://schemas.microsoft.com/office/drawing/2014/main" id="{9E069F31-2AC1-4F98-98CF-4236F4EDF11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FF920EA-6CB4-4242-92C7-B4DB3BEF611A}" type="slidenum">
              <a:rPr lang="it-IT" altLang="it-IT">
                <a:solidFill>
                  <a:schemeClr val="tx2"/>
                </a:solidFill>
              </a:rPr>
              <a:pPr/>
              <a:t>11</a:t>
            </a:fld>
            <a:endParaRPr lang="it-IT" altLang="it-IT">
              <a:solidFill>
                <a:schemeClr val="tx2"/>
              </a:solidFill>
            </a:endParaRPr>
          </a:p>
        </p:txBody>
      </p:sp>
      <p:sp>
        <p:nvSpPr>
          <p:cNvPr id="28677" name="Rectangle 3">
            <a:extLst>
              <a:ext uri="{FF2B5EF4-FFF2-40B4-BE49-F238E27FC236}">
                <a16:creationId xmlns:a16="http://schemas.microsoft.com/office/drawing/2014/main" id="{4D2C098B-536E-4A71-8717-242F2BA01F20}"/>
              </a:ext>
            </a:extLst>
          </p:cNvPr>
          <p:cNvSpPr>
            <a:spLocks noGrp="1"/>
          </p:cNvSpPr>
          <p:nvPr>
            <p:ph sz="quarter" idx="1"/>
          </p:nvPr>
        </p:nvSpPr>
        <p:spPr>
          <a:xfrm>
            <a:off x="457200" y="1219200"/>
            <a:ext cx="8229600" cy="4937125"/>
          </a:xfrm>
        </p:spPr>
        <p:txBody>
          <a:bodyPr/>
          <a:lstStyle/>
          <a:p>
            <a:pPr algn="just" eaLnBrk="1" hangingPunct="1">
              <a:lnSpc>
                <a:spcPct val="90000"/>
              </a:lnSpc>
            </a:pPr>
            <a:r>
              <a:rPr lang="en-GB" altLang="it-IT" sz="2800">
                <a:ea typeface="ＭＳ Ｐゴシック" panose="020B0600070205080204" pitchFamily="34" charset="-128"/>
              </a:rPr>
              <a:t>To file a constitutional review, a person has to file a </a:t>
            </a:r>
            <a:r>
              <a:rPr lang="en-GB" altLang="it-IT" sz="2800" u="sng">
                <a:ea typeface="ＭＳ Ｐゴシック" panose="020B0600070205080204" pitchFamily="34" charset="-128"/>
              </a:rPr>
              <a:t>claim against an ordinary court judge</a:t>
            </a:r>
            <a:r>
              <a:rPr lang="en-GB" altLang="it-IT" sz="2800">
                <a:ea typeface="ＭＳ Ｐゴシック" panose="020B0600070205080204" pitchFamily="34" charset="-128"/>
              </a:rPr>
              <a:t>, during the course of the concrete controversy;</a:t>
            </a:r>
          </a:p>
          <a:p>
            <a:pPr algn="just" eaLnBrk="1" hangingPunct="1">
              <a:lnSpc>
                <a:spcPct val="90000"/>
              </a:lnSpc>
            </a:pPr>
            <a:r>
              <a:rPr lang="en-GB" altLang="it-IT" sz="2800">
                <a:ea typeface="ＭＳ Ｐゴシック" panose="020B0600070205080204" pitchFamily="34" charset="-128"/>
              </a:rPr>
              <a:t>The person who alleges the unconstitutionality of a law, shall indicate the provisions of the Constitution which are assumed to have been violated;</a:t>
            </a:r>
          </a:p>
          <a:p>
            <a:pPr algn="just" eaLnBrk="1" hangingPunct="1">
              <a:lnSpc>
                <a:spcPct val="90000"/>
              </a:lnSpc>
            </a:pPr>
            <a:r>
              <a:rPr lang="en-GB" altLang="it-IT" sz="2800">
                <a:ea typeface="ＭＳ Ｐゴシック" panose="020B0600070205080204" pitchFamily="34" charset="-128"/>
              </a:rPr>
              <a:t>If the judge considers the question relevant and not clearly unfounded, he shall suspend the lawsuit and refer the question to the Const. Court.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8EAD9D5-5FAA-4CDE-BDC3-A0B9D92DF6DA}"/>
              </a:ext>
            </a:extLst>
          </p:cNvPr>
          <p:cNvSpPr>
            <a:spLocks noGrp="1"/>
          </p:cNvSpPr>
          <p:nvPr>
            <p:ph type="title"/>
          </p:nvPr>
        </p:nvSpPr>
        <p:spPr/>
        <p:txBody>
          <a:bodyPr/>
          <a:lstStyle/>
          <a:p>
            <a:pPr algn="ctr" eaLnBrk="1" hangingPunct="1"/>
            <a:r>
              <a:rPr lang="en-GB" altLang="it-IT" b="1">
                <a:ea typeface="ＭＳ Ｐゴシック" panose="020B0600070205080204" pitchFamily="34" charset="-128"/>
              </a:rPr>
              <a:t>Effects of the judgment</a:t>
            </a:r>
          </a:p>
        </p:txBody>
      </p:sp>
      <p:sp>
        <p:nvSpPr>
          <p:cNvPr id="30723" name="Segnaposto data 13">
            <a:extLst>
              <a:ext uri="{FF2B5EF4-FFF2-40B4-BE49-F238E27FC236}">
                <a16:creationId xmlns:a16="http://schemas.microsoft.com/office/drawing/2014/main" id="{7A484983-56F1-45A3-9BFC-7CFFE628B12D}"/>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9E8859D-126B-4EC9-AB21-FE6B7DAE1D80}" type="datetime1">
              <a:rPr lang="it-IT" altLang="it-IT">
                <a:solidFill>
                  <a:schemeClr val="tx2"/>
                </a:solidFill>
              </a:rPr>
              <a:pPr/>
              <a:t>14/04/2022</a:t>
            </a:fld>
            <a:endParaRPr lang="en-GB" altLang="it-IT">
              <a:solidFill>
                <a:schemeClr val="tx2"/>
              </a:solidFill>
            </a:endParaRPr>
          </a:p>
        </p:txBody>
      </p:sp>
      <p:sp>
        <p:nvSpPr>
          <p:cNvPr id="30724" name="Segnaposto numero diapositiva 22">
            <a:extLst>
              <a:ext uri="{FF2B5EF4-FFF2-40B4-BE49-F238E27FC236}">
                <a16:creationId xmlns:a16="http://schemas.microsoft.com/office/drawing/2014/main" id="{DCCFA807-07F2-49B2-8018-F36035BD571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08AB284-9448-457D-9DA8-50E368898F0F}" type="slidenum">
              <a:rPr lang="it-IT" altLang="it-IT">
                <a:solidFill>
                  <a:schemeClr val="tx2"/>
                </a:solidFill>
              </a:rPr>
              <a:pPr/>
              <a:t>12</a:t>
            </a:fld>
            <a:endParaRPr lang="it-IT" altLang="it-IT">
              <a:solidFill>
                <a:schemeClr val="tx2"/>
              </a:solidFill>
            </a:endParaRPr>
          </a:p>
        </p:txBody>
      </p:sp>
      <p:sp>
        <p:nvSpPr>
          <p:cNvPr id="30725" name="Rectangle 3">
            <a:extLst>
              <a:ext uri="{FF2B5EF4-FFF2-40B4-BE49-F238E27FC236}">
                <a16:creationId xmlns:a16="http://schemas.microsoft.com/office/drawing/2014/main" id="{66147EEE-84BA-4768-82E6-ED7DDF6B80DC}"/>
              </a:ext>
            </a:extLst>
          </p:cNvPr>
          <p:cNvSpPr>
            <a:spLocks noGrp="1"/>
          </p:cNvSpPr>
          <p:nvPr>
            <p:ph sz="quarter" idx="1"/>
          </p:nvPr>
        </p:nvSpPr>
        <p:spPr>
          <a:xfrm>
            <a:off x="457200" y="1219200"/>
            <a:ext cx="8229600" cy="4937125"/>
          </a:xfrm>
        </p:spPr>
        <p:txBody>
          <a:bodyPr/>
          <a:lstStyle/>
          <a:p>
            <a:pPr algn="just" eaLnBrk="1" hangingPunct="1"/>
            <a:r>
              <a:rPr lang="en-GB" altLang="it-IT" sz="2800">
                <a:ea typeface="ＭＳ Ｐゴシック" panose="020B0600070205080204" pitchFamily="34" charset="-128"/>
              </a:rPr>
              <a:t>The Const. Court could deliver:</a:t>
            </a:r>
          </a:p>
          <a:p>
            <a:pPr lvl="1" algn="just" eaLnBrk="1" hangingPunct="1"/>
            <a:r>
              <a:rPr lang="en-GB" altLang="it-IT" sz="2500">
                <a:ea typeface="ＭＳ Ｐゴシック" panose="020B0600070205080204" pitchFamily="34" charset="-128"/>
              </a:rPr>
              <a:t>a </a:t>
            </a:r>
            <a:r>
              <a:rPr lang="en-GB" altLang="it-IT" sz="2500" b="1">
                <a:solidFill>
                  <a:srgbClr val="FF0000"/>
                </a:solidFill>
                <a:ea typeface="ＭＳ Ｐゴシック" panose="020B0600070205080204" pitchFamily="34" charset="-128"/>
              </a:rPr>
              <a:t>negative judgment </a:t>
            </a:r>
            <a:r>
              <a:rPr lang="en-GB" altLang="it-IT" sz="2500">
                <a:ea typeface="ＭＳ Ｐゴシック" panose="020B0600070205080204" pitchFamily="34" charset="-128"/>
              </a:rPr>
              <a:t>when it considers the law not to be in violation of Constitution;</a:t>
            </a:r>
          </a:p>
          <a:p>
            <a:pPr lvl="1" algn="just" eaLnBrk="1" hangingPunct="1"/>
            <a:r>
              <a:rPr lang="en-GB" altLang="it-IT" sz="2500">
                <a:ea typeface="ＭＳ Ｐゴシック" panose="020B0600070205080204" pitchFamily="34" charset="-128"/>
              </a:rPr>
              <a:t>or a </a:t>
            </a:r>
            <a:r>
              <a:rPr lang="en-GB" altLang="it-IT" sz="2500" b="1">
                <a:ea typeface="ＭＳ Ｐゴシック" panose="020B0600070205080204" pitchFamily="34" charset="-128"/>
              </a:rPr>
              <a:t>positive judgment </a:t>
            </a:r>
            <a:r>
              <a:rPr lang="en-GB" altLang="it-IT" sz="2500">
                <a:ea typeface="ＭＳ Ｐゴシック" panose="020B0600070205080204" pitchFamily="34" charset="-128"/>
              </a:rPr>
              <a:t>when it decides that the law is unconstitutional.</a:t>
            </a:r>
          </a:p>
          <a:p>
            <a:pPr algn="just" eaLnBrk="1" hangingPunct="1"/>
            <a:r>
              <a:rPr lang="en-GB" altLang="it-IT" sz="2800">
                <a:ea typeface="ＭＳ Ｐゴシック" panose="020B0600070205080204" pitchFamily="34" charset="-128"/>
              </a:rPr>
              <a:t>In the latter case, the law judged unconstitutional ceases its validity in the principal proceeding and also in any other pending lawsuit, with the limit of the defined questions, such as questions on which a final judgment has already been delivered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52E0D0-FA0F-440A-B2C9-B1C6A5F9041B}"/>
              </a:ext>
            </a:extLst>
          </p:cNvPr>
          <p:cNvSpPr>
            <a:spLocks noGrp="1"/>
          </p:cNvSpPr>
          <p:nvPr>
            <p:ph type="title"/>
          </p:nvPr>
        </p:nvSpPr>
        <p:spPr/>
        <p:txBody>
          <a:bodyPr/>
          <a:lstStyle/>
          <a:p>
            <a:pPr algn="ctr"/>
            <a:r>
              <a:rPr lang="it-IT" dirty="0"/>
              <a:t>Preview</a:t>
            </a:r>
          </a:p>
        </p:txBody>
      </p:sp>
      <p:sp>
        <p:nvSpPr>
          <p:cNvPr id="3" name="Segnaposto contenuto 2">
            <a:extLst>
              <a:ext uri="{FF2B5EF4-FFF2-40B4-BE49-F238E27FC236}">
                <a16:creationId xmlns:a16="http://schemas.microsoft.com/office/drawing/2014/main" id="{5786337E-AC96-4A35-B662-FE4C89E361C7}"/>
              </a:ext>
            </a:extLst>
          </p:cNvPr>
          <p:cNvSpPr>
            <a:spLocks noGrp="1"/>
          </p:cNvSpPr>
          <p:nvPr>
            <p:ph sz="quarter" idx="1"/>
          </p:nvPr>
        </p:nvSpPr>
        <p:spPr/>
        <p:txBody>
          <a:bodyPr/>
          <a:lstStyle/>
          <a:p>
            <a:endParaRPr lang="en-US" dirty="0"/>
          </a:p>
          <a:p>
            <a:endParaRPr lang="en-US" dirty="0"/>
          </a:p>
          <a:p>
            <a:r>
              <a:rPr lang="en-US" dirty="0"/>
              <a:t>How are taxed enacted?</a:t>
            </a:r>
          </a:p>
          <a:p>
            <a:endParaRPr lang="en-US" dirty="0"/>
          </a:p>
          <a:p>
            <a:r>
              <a:rPr lang="en-US" dirty="0"/>
              <a:t>Which are the governing principles?</a:t>
            </a:r>
          </a:p>
          <a:p>
            <a:endParaRPr lang="en-US" dirty="0"/>
          </a:p>
          <a:p>
            <a:r>
              <a:rPr lang="en-US"/>
              <a:t>Can taxes </a:t>
            </a:r>
            <a:r>
              <a:rPr lang="en-US" dirty="0"/>
              <a:t>be repealed?</a:t>
            </a:r>
          </a:p>
          <a:p>
            <a:endParaRPr lang="it-IT" dirty="0"/>
          </a:p>
        </p:txBody>
      </p:sp>
      <p:sp>
        <p:nvSpPr>
          <p:cNvPr id="4" name="Segnaposto data 3">
            <a:extLst>
              <a:ext uri="{FF2B5EF4-FFF2-40B4-BE49-F238E27FC236}">
                <a16:creationId xmlns:a16="http://schemas.microsoft.com/office/drawing/2014/main" id="{5B97A91A-EFC2-4237-AAEE-19B79E854794}"/>
              </a:ext>
            </a:extLst>
          </p:cNvPr>
          <p:cNvSpPr>
            <a:spLocks noGrp="1"/>
          </p:cNvSpPr>
          <p:nvPr>
            <p:ph type="dt" sz="half" idx="10"/>
          </p:nvPr>
        </p:nvSpPr>
        <p:spPr/>
        <p:txBody>
          <a:bodyPr/>
          <a:lstStyle/>
          <a:p>
            <a:pPr>
              <a:defRPr/>
            </a:pPr>
            <a:fld id="{887A755C-7841-49EA-8F06-D5AEE981FD1D}" type="datetime1">
              <a:rPr lang="it-IT" altLang="it-IT" smtClean="0"/>
              <a:t>14/04/2022</a:t>
            </a:fld>
            <a:endParaRPr lang="it-IT" altLang="it-IT"/>
          </a:p>
        </p:txBody>
      </p:sp>
      <p:sp>
        <p:nvSpPr>
          <p:cNvPr id="5" name="Segnaposto numero diapositiva 4">
            <a:extLst>
              <a:ext uri="{FF2B5EF4-FFF2-40B4-BE49-F238E27FC236}">
                <a16:creationId xmlns:a16="http://schemas.microsoft.com/office/drawing/2014/main" id="{D4972438-244A-4E8D-9438-DDBE82CF8E83}"/>
              </a:ext>
            </a:extLst>
          </p:cNvPr>
          <p:cNvSpPr>
            <a:spLocks noGrp="1"/>
          </p:cNvSpPr>
          <p:nvPr>
            <p:ph type="sldNum" sz="quarter" idx="12"/>
          </p:nvPr>
        </p:nvSpPr>
        <p:spPr/>
        <p:txBody>
          <a:bodyPr/>
          <a:lstStyle/>
          <a:p>
            <a:pPr>
              <a:defRPr/>
            </a:pPr>
            <a:fld id="{A3BC78D2-69DE-46D3-B94B-6CC37E4ED549}" type="slidenum">
              <a:rPr lang="it-IT" altLang="it-IT" smtClean="0"/>
              <a:pPr>
                <a:defRPr/>
              </a:pPr>
              <a:t>2</a:t>
            </a:fld>
            <a:endParaRPr lang="it-IT" altLang="it-IT"/>
          </a:p>
        </p:txBody>
      </p:sp>
    </p:spTree>
    <p:extLst>
      <p:ext uri="{BB962C8B-B14F-4D97-AF65-F5344CB8AC3E}">
        <p14:creationId xmlns:p14="http://schemas.microsoft.com/office/powerpoint/2010/main" val="480928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A542F39-1C1E-4B6D-9692-640D9E18A6C7}"/>
              </a:ext>
            </a:extLst>
          </p:cNvPr>
          <p:cNvSpPr>
            <a:spLocks noGrp="1"/>
          </p:cNvSpPr>
          <p:nvPr>
            <p:ph type="title"/>
          </p:nvPr>
        </p:nvSpPr>
        <p:spPr/>
        <p:txBody>
          <a:bodyPr/>
          <a:lstStyle/>
          <a:p>
            <a:pPr algn="ctr" eaLnBrk="1" hangingPunct="1"/>
            <a:r>
              <a:rPr lang="en-GB" altLang="it-IT" b="1">
                <a:ea typeface="ＭＳ Ｐゴシック" panose="020B0600070205080204" pitchFamily="34" charset="-128"/>
              </a:rPr>
              <a:t>Sources of tax law</a:t>
            </a:r>
          </a:p>
        </p:txBody>
      </p:sp>
      <p:sp>
        <p:nvSpPr>
          <p:cNvPr id="12291" name="Segnaposto data 13">
            <a:extLst>
              <a:ext uri="{FF2B5EF4-FFF2-40B4-BE49-F238E27FC236}">
                <a16:creationId xmlns:a16="http://schemas.microsoft.com/office/drawing/2014/main" id="{3DD8E2E4-4EC2-496A-9193-0C0F1F5D2850}"/>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0601F7E-5A7A-4725-95AE-E591C721E32A}" type="datetime1">
              <a:rPr lang="it-IT" altLang="it-IT">
                <a:solidFill>
                  <a:schemeClr val="tx2"/>
                </a:solidFill>
              </a:rPr>
              <a:pPr/>
              <a:t>14/04/2022</a:t>
            </a:fld>
            <a:endParaRPr lang="en-GB" altLang="it-IT">
              <a:solidFill>
                <a:schemeClr val="tx2"/>
              </a:solidFill>
            </a:endParaRPr>
          </a:p>
        </p:txBody>
      </p:sp>
      <p:sp>
        <p:nvSpPr>
          <p:cNvPr id="12292" name="Segnaposto numero diapositiva 22">
            <a:extLst>
              <a:ext uri="{FF2B5EF4-FFF2-40B4-BE49-F238E27FC236}">
                <a16:creationId xmlns:a16="http://schemas.microsoft.com/office/drawing/2014/main" id="{F8ADD556-4B53-42B5-9CB3-5695EF1C22B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4085AC7-A6B2-4F90-B32E-D44DDCFAAB83}" type="slidenum">
              <a:rPr lang="it-IT" altLang="it-IT">
                <a:solidFill>
                  <a:schemeClr val="tx2"/>
                </a:solidFill>
              </a:rPr>
              <a:pPr/>
              <a:t>3</a:t>
            </a:fld>
            <a:endParaRPr lang="it-IT" altLang="it-IT">
              <a:solidFill>
                <a:schemeClr val="tx2"/>
              </a:solidFill>
            </a:endParaRPr>
          </a:p>
        </p:txBody>
      </p:sp>
      <p:sp>
        <p:nvSpPr>
          <p:cNvPr id="12293" name="Rectangle 3">
            <a:extLst>
              <a:ext uri="{FF2B5EF4-FFF2-40B4-BE49-F238E27FC236}">
                <a16:creationId xmlns:a16="http://schemas.microsoft.com/office/drawing/2014/main" id="{C8F5DBD1-6C1F-48E1-AFE6-361EDE977281}"/>
              </a:ext>
            </a:extLst>
          </p:cNvPr>
          <p:cNvSpPr>
            <a:spLocks noGrp="1"/>
          </p:cNvSpPr>
          <p:nvPr>
            <p:ph sz="quarter" idx="1"/>
          </p:nvPr>
        </p:nvSpPr>
        <p:spPr>
          <a:xfrm>
            <a:off x="457200" y="1219200"/>
            <a:ext cx="8229600" cy="4937125"/>
          </a:xfrm>
        </p:spPr>
        <p:txBody>
          <a:bodyPr/>
          <a:lstStyle/>
          <a:p>
            <a:pPr algn="just" eaLnBrk="1" hangingPunct="1"/>
            <a:r>
              <a:rPr lang="en-GB" altLang="it-IT" sz="2800">
                <a:ea typeface="ＭＳ Ｐゴシック" panose="020B0600070205080204" pitchFamily="34" charset="-128"/>
              </a:rPr>
              <a:t>The main </a:t>
            </a:r>
            <a:r>
              <a:rPr lang="en-GB" altLang="it-IT" sz="2800" b="1">
                <a:ea typeface="ＭＳ Ｐゴシック" panose="020B0600070205080204" pitchFamily="34" charset="-128"/>
              </a:rPr>
              <a:t>domestic sources </a:t>
            </a:r>
            <a:r>
              <a:rPr lang="en-GB" altLang="it-IT" sz="2800">
                <a:ea typeface="ＭＳ Ｐゴシック" panose="020B0600070205080204" pitchFamily="34" charset="-128"/>
              </a:rPr>
              <a:t>of tax law in most countries are:</a:t>
            </a:r>
          </a:p>
          <a:p>
            <a:pPr lvl="1" algn="just" eaLnBrk="1" hangingPunct="1"/>
            <a:r>
              <a:rPr lang="en-GB" altLang="it-IT" sz="2500">
                <a:ea typeface="ＭＳ Ｐゴシック" panose="020B0600070205080204" pitchFamily="34" charset="-128"/>
              </a:rPr>
              <a:t>Primary legislation</a:t>
            </a:r>
          </a:p>
          <a:p>
            <a:pPr lvl="1" algn="just" eaLnBrk="1" hangingPunct="1"/>
            <a:r>
              <a:rPr lang="en-GB" altLang="it-IT" sz="2500">
                <a:ea typeface="ＭＳ Ｐゴシック" panose="020B0600070205080204" pitchFamily="34" charset="-128"/>
              </a:rPr>
              <a:t>Secondary legislation</a:t>
            </a:r>
          </a:p>
          <a:p>
            <a:pPr algn="just" eaLnBrk="1" hangingPunct="1"/>
            <a:endParaRPr lang="en-GB" altLang="it-IT" sz="2800">
              <a:ea typeface="ＭＳ Ｐゴシック" panose="020B0600070205080204" pitchFamily="34" charset="-128"/>
            </a:endParaRPr>
          </a:p>
          <a:p>
            <a:pPr algn="just" eaLnBrk="1" hangingPunct="1"/>
            <a:r>
              <a:rPr lang="en-GB" altLang="it-IT" sz="2800">
                <a:ea typeface="ＭＳ Ｐゴシック" panose="020B0600070205080204" pitchFamily="34" charset="-128"/>
              </a:rPr>
              <a:t>Legislation  may be supplemented by </a:t>
            </a:r>
            <a:r>
              <a:rPr lang="en-GB" altLang="it-IT" sz="2800" b="1">
                <a:ea typeface="ＭＳ Ｐゴシック" panose="020B0600070205080204" pitchFamily="34" charset="-128"/>
              </a:rPr>
              <a:t>case law</a:t>
            </a:r>
            <a:r>
              <a:rPr lang="en-GB" altLang="it-IT" sz="2800">
                <a:ea typeface="ＭＳ Ｐゴシック" panose="020B0600070205080204" pitchFamily="34" charset="-128"/>
              </a:rPr>
              <a:t>;</a:t>
            </a:r>
          </a:p>
          <a:p>
            <a:pPr algn="just" eaLnBrk="1" hangingPunct="1"/>
            <a:endParaRPr lang="en-GB" altLang="it-IT" sz="2800">
              <a:ea typeface="ＭＳ Ｐゴシック" panose="020B0600070205080204" pitchFamily="34" charset="-128"/>
            </a:endParaRPr>
          </a:p>
          <a:p>
            <a:pPr algn="just" eaLnBrk="1" hangingPunct="1"/>
            <a:r>
              <a:rPr lang="en-GB" altLang="it-IT" sz="2800" b="1">
                <a:ea typeface="ＭＳ Ｐゴシック" panose="020B0600070205080204" pitchFamily="34" charset="-128"/>
              </a:rPr>
              <a:t>International sources</a:t>
            </a:r>
            <a:r>
              <a:rPr lang="en-GB" altLang="it-IT" sz="2800">
                <a:ea typeface="ＭＳ Ｐゴシック" panose="020B0600070205080204" pitchFamily="34" charset="-128"/>
              </a:rPr>
              <a:t>: bilateral and multilateral treaties.</a:t>
            </a:r>
          </a:p>
        </p:txBody>
      </p:sp>
      <p:sp>
        <p:nvSpPr>
          <p:cNvPr id="12294" name="Rectangle 6">
            <a:extLst>
              <a:ext uri="{FF2B5EF4-FFF2-40B4-BE49-F238E27FC236}">
                <a16:creationId xmlns:a16="http://schemas.microsoft.com/office/drawing/2014/main" id="{8DF8A198-0643-4928-B7F5-568902B222A7}"/>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solidFill>
                <a:schemeClr val="tx2"/>
              </a:solidFill>
              <a:latin typeface="Gill Sans MT" panose="020B0502020104020203" pitchFamily="34" charset="0"/>
            </a:endParaRPr>
          </a:p>
          <a:p>
            <a:pPr eaLnBrk="1" hangingPunct="1"/>
            <a:endParaRPr lang="it-IT" altLang="it-IT">
              <a:solidFill>
                <a:schemeClr val="tx2"/>
              </a:solidFill>
              <a:latin typeface="Gill Sans MT" panose="020B0502020104020203"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0DDCF038-14F0-4497-8985-21831CC46CEF}"/>
              </a:ext>
            </a:extLst>
          </p:cNvPr>
          <p:cNvSpPr>
            <a:spLocks noGrp="1"/>
          </p:cNvSpPr>
          <p:nvPr>
            <p:ph type="title"/>
          </p:nvPr>
        </p:nvSpPr>
        <p:spPr/>
        <p:txBody>
          <a:bodyPr/>
          <a:lstStyle/>
          <a:p>
            <a:pPr algn="ctr" eaLnBrk="1" hangingPunct="1"/>
            <a:r>
              <a:rPr lang="en-GB" altLang="it-IT" b="1">
                <a:ea typeface="ＭＳ Ｐゴシック" panose="020B0600070205080204" pitchFamily="34" charset="-128"/>
              </a:rPr>
              <a:t>Sources of Italian tax law</a:t>
            </a:r>
          </a:p>
        </p:txBody>
      </p:sp>
      <p:sp>
        <p:nvSpPr>
          <p:cNvPr id="14339" name="Segnaposto data 13">
            <a:extLst>
              <a:ext uri="{FF2B5EF4-FFF2-40B4-BE49-F238E27FC236}">
                <a16:creationId xmlns:a16="http://schemas.microsoft.com/office/drawing/2014/main" id="{A384FA28-0CC1-4E78-9CCC-9929DE602CD1}"/>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AFD022E-3E22-4289-8EC0-36F116214A99}" type="datetime1">
              <a:rPr lang="it-IT" altLang="it-IT">
                <a:solidFill>
                  <a:schemeClr val="tx2"/>
                </a:solidFill>
              </a:rPr>
              <a:pPr/>
              <a:t>14/04/2022</a:t>
            </a:fld>
            <a:endParaRPr lang="en-GB" altLang="it-IT">
              <a:solidFill>
                <a:schemeClr val="tx2"/>
              </a:solidFill>
            </a:endParaRPr>
          </a:p>
        </p:txBody>
      </p:sp>
      <p:sp>
        <p:nvSpPr>
          <p:cNvPr id="14340" name="Segnaposto numero diapositiva 22">
            <a:extLst>
              <a:ext uri="{FF2B5EF4-FFF2-40B4-BE49-F238E27FC236}">
                <a16:creationId xmlns:a16="http://schemas.microsoft.com/office/drawing/2014/main" id="{76558C72-57EA-4D1C-AE17-FC17A50A2FC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EE2D2E1-D4B9-444A-9A57-6D4F52F24CBA}" type="slidenum">
              <a:rPr lang="it-IT" altLang="it-IT">
                <a:solidFill>
                  <a:schemeClr val="tx2"/>
                </a:solidFill>
              </a:rPr>
              <a:pPr/>
              <a:t>4</a:t>
            </a:fld>
            <a:endParaRPr lang="it-IT" altLang="it-IT">
              <a:solidFill>
                <a:schemeClr val="tx2"/>
              </a:solidFill>
            </a:endParaRPr>
          </a:p>
        </p:txBody>
      </p:sp>
      <p:sp>
        <p:nvSpPr>
          <p:cNvPr id="14341" name="Rectangle 3">
            <a:extLst>
              <a:ext uri="{FF2B5EF4-FFF2-40B4-BE49-F238E27FC236}">
                <a16:creationId xmlns:a16="http://schemas.microsoft.com/office/drawing/2014/main" id="{C30E2E41-7413-4D4E-8C34-D398DB0175ED}"/>
              </a:ext>
            </a:extLst>
          </p:cNvPr>
          <p:cNvSpPr>
            <a:spLocks noGrp="1"/>
          </p:cNvSpPr>
          <p:nvPr>
            <p:ph sz="quarter" idx="1"/>
          </p:nvPr>
        </p:nvSpPr>
        <p:spPr>
          <a:xfrm>
            <a:off x="457200" y="1219200"/>
            <a:ext cx="8229600" cy="4937125"/>
          </a:xfrm>
        </p:spPr>
        <p:txBody>
          <a:bodyPr/>
          <a:lstStyle/>
          <a:p>
            <a:pPr algn="just" eaLnBrk="1" hangingPunct="1"/>
            <a:endParaRPr lang="en-GB" altLang="it-IT" sz="2800">
              <a:ea typeface="ＭＳ Ｐゴシック" panose="020B0600070205080204" pitchFamily="34" charset="-128"/>
            </a:endParaRPr>
          </a:p>
          <a:p>
            <a:pPr algn="just" eaLnBrk="1" hangingPunct="1"/>
            <a:r>
              <a:rPr lang="en-GB" altLang="it-IT" sz="2800">
                <a:ea typeface="ＭＳ Ｐゴシック" panose="020B0600070205080204" pitchFamily="34" charset="-128"/>
              </a:rPr>
              <a:t>Under </a:t>
            </a:r>
            <a:r>
              <a:rPr lang="en-GB" altLang="it-IT" sz="2800" b="1">
                <a:ea typeface="ＭＳ Ｐゴシック" panose="020B0600070205080204" pitchFamily="34" charset="-128"/>
              </a:rPr>
              <a:t>art. 23 It. Const</a:t>
            </a:r>
            <a:r>
              <a:rPr lang="en-GB" altLang="it-IT" sz="2800">
                <a:ea typeface="ＭＳ Ｐゴシック" panose="020B0600070205080204" pitchFamily="34" charset="-128"/>
              </a:rPr>
              <a:t>., </a:t>
            </a:r>
            <a:r>
              <a:rPr lang="en-GB" altLang="en-US" sz="2800">
                <a:ea typeface="ＭＳ Ｐゴシック" panose="020B0600070205080204" pitchFamily="34" charset="-128"/>
              </a:rPr>
              <a:t>“</a:t>
            </a:r>
            <a:r>
              <a:rPr lang="en-GB" altLang="ja-JP" sz="2800" b="1" u="sng">
                <a:ea typeface="ＭＳ Ｐゴシック" panose="020B0600070205080204" pitchFamily="34" charset="-128"/>
              </a:rPr>
              <a:t>no obligations of a personal or a financial nature may be imposed except by law</a:t>
            </a:r>
            <a:r>
              <a:rPr lang="en-GB" altLang="en-US" sz="2800">
                <a:ea typeface="ＭＳ Ｐゴシック" panose="020B0600070205080204" pitchFamily="34" charset="-128"/>
              </a:rPr>
              <a:t>”</a:t>
            </a:r>
            <a:endParaRPr lang="en-GB" altLang="ja-JP" sz="2800">
              <a:ea typeface="ＭＳ Ｐゴシック" panose="020B0600070205080204" pitchFamily="34" charset="-128"/>
            </a:endParaRPr>
          </a:p>
          <a:p>
            <a:pPr algn="just" eaLnBrk="1" hangingPunct="1"/>
            <a:endParaRPr lang="en-GB" altLang="it-IT" sz="2800">
              <a:ea typeface="ＭＳ Ｐゴシック" panose="020B0600070205080204" pitchFamily="34" charset="-128"/>
            </a:endParaRPr>
          </a:p>
          <a:p>
            <a:pPr algn="just" eaLnBrk="1" hangingPunct="1"/>
            <a:r>
              <a:rPr lang="en-GB" altLang="it-IT" sz="2800">
                <a:ea typeface="ＭＳ Ｐゴシック" panose="020B0600070205080204" pitchFamily="34" charset="-128"/>
              </a:rPr>
              <a:t>Among financial obligations, we have social security contributions, and taxes</a:t>
            </a:r>
          </a:p>
          <a:p>
            <a:pPr algn="just" eaLnBrk="1" hangingPunct="1"/>
            <a:endParaRPr lang="en-GB" altLang="it-IT" sz="2800">
              <a:ea typeface="ＭＳ Ｐゴシック" panose="020B0600070205080204" pitchFamily="34" charset="-128"/>
            </a:endParaRPr>
          </a:p>
          <a:p>
            <a:pPr algn="just" eaLnBrk="1" hangingPunct="1"/>
            <a:r>
              <a:rPr lang="en-GB" altLang="it-IT" sz="2800">
                <a:ea typeface="ＭＳ Ｐゴシック" panose="020B0600070205080204" pitchFamily="34" charset="-128"/>
              </a:rPr>
              <a:t>So, the source of any tax is necessarily a </a:t>
            </a:r>
            <a:r>
              <a:rPr lang="en-GB" altLang="it-IT" sz="2800" u="sng">
                <a:ea typeface="ＭＳ Ｐゴシック" panose="020B0600070205080204" pitchFamily="34" charset="-128"/>
              </a:rPr>
              <a:t>statute law</a:t>
            </a:r>
          </a:p>
        </p:txBody>
      </p:sp>
      <p:sp>
        <p:nvSpPr>
          <p:cNvPr id="14342" name="Rectangle 6">
            <a:extLst>
              <a:ext uri="{FF2B5EF4-FFF2-40B4-BE49-F238E27FC236}">
                <a16:creationId xmlns:a16="http://schemas.microsoft.com/office/drawing/2014/main" id="{7708F88B-980E-461D-BBE9-57F770ADCAF6}"/>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solidFill>
                <a:schemeClr val="tx2"/>
              </a:solidFill>
              <a:latin typeface="Gill Sans MT" panose="020B0502020104020203"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3F571DE-BE06-4616-A7AF-F29C15140600}"/>
              </a:ext>
            </a:extLst>
          </p:cNvPr>
          <p:cNvSpPr>
            <a:spLocks noGrp="1"/>
          </p:cNvSpPr>
          <p:nvPr>
            <p:ph type="title"/>
          </p:nvPr>
        </p:nvSpPr>
        <p:spPr/>
        <p:txBody>
          <a:bodyPr/>
          <a:lstStyle/>
          <a:p>
            <a:pPr algn="ctr" eaLnBrk="1" hangingPunct="1"/>
            <a:r>
              <a:rPr lang="en-GB" altLang="it-IT" b="1">
                <a:ea typeface="ＭＳ Ｐゴシック" panose="020B0600070205080204" pitchFamily="34" charset="-128"/>
              </a:rPr>
              <a:t>Which statutes fulfil art. 23 Cost.?</a:t>
            </a:r>
          </a:p>
        </p:txBody>
      </p:sp>
      <p:sp>
        <p:nvSpPr>
          <p:cNvPr id="16387" name="Segnaposto data 13">
            <a:extLst>
              <a:ext uri="{FF2B5EF4-FFF2-40B4-BE49-F238E27FC236}">
                <a16:creationId xmlns:a16="http://schemas.microsoft.com/office/drawing/2014/main" id="{CB6C8479-D765-4C66-B516-C316853223CC}"/>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08F6852-C8C5-4EC4-8EF1-DEC7E02A04FD}" type="datetime1">
              <a:rPr lang="it-IT" altLang="it-IT">
                <a:solidFill>
                  <a:schemeClr val="tx2"/>
                </a:solidFill>
              </a:rPr>
              <a:pPr/>
              <a:t>14/04/2022</a:t>
            </a:fld>
            <a:endParaRPr lang="en-GB" altLang="it-IT">
              <a:solidFill>
                <a:schemeClr val="tx2"/>
              </a:solidFill>
            </a:endParaRPr>
          </a:p>
        </p:txBody>
      </p:sp>
      <p:sp>
        <p:nvSpPr>
          <p:cNvPr id="16388" name="Segnaposto numero diapositiva 22">
            <a:extLst>
              <a:ext uri="{FF2B5EF4-FFF2-40B4-BE49-F238E27FC236}">
                <a16:creationId xmlns:a16="http://schemas.microsoft.com/office/drawing/2014/main" id="{CAFE6B58-57E2-403A-B668-11CCE501B50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8ED21BA-3FC9-4F44-BDEA-642A805F200E}" type="slidenum">
              <a:rPr lang="it-IT" altLang="it-IT">
                <a:solidFill>
                  <a:schemeClr val="tx2"/>
                </a:solidFill>
              </a:rPr>
              <a:pPr/>
              <a:t>5</a:t>
            </a:fld>
            <a:endParaRPr lang="it-IT" altLang="it-IT">
              <a:solidFill>
                <a:schemeClr val="tx2"/>
              </a:solidFill>
            </a:endParaRPr>
          </a:p>
        </p:txBody>
      </p:sp>
      <p:sp>
        <p:nvSpPr>
          <p:cNvPr id="16389" name="Rectangle 3">
            <a:extLst>
              <a:ext uri="{FF2B5EF4-FFF2-40B4-BE49-F238E27FC236}">
                <a16:creationId xmlns:a16="http://schemas.microsoft.com/office/drawing/2014/main" id="{30CD162F-EAAC-4338-8B73-ABC1B9E6244B}"/>
              </a:ext>
            </a:extLst>
          </p:cNvPr>
          <p:cNvSpPr>
            <a:spLocks noGrp="1"/>
          </p:cNvSpPr>
          <p:nvPr>
            <p:ph sz="quarter" idx="1"/>
          </p:nvPr>
        </p:nvSpPr>
        <p:spPr>
          <a:xfrm>
            <a:off x="457200" y="1219200"/>
            <a:ext cx="8229600" cy="4937125"/>
          </a:xfrm>
        </p:spPr>
        <p:txBody>
          <a:bodyPr/>
          <a:lstStyle/>
          <a:p>
            <a:pPr algn="just" eaLnBrk="1" hangingPunct="1"/>
            <a:endParaRPr lang="en-GB" altLang="it-IT" sz="2700">
              <a:ea typeface="ＭＳ Ｐゴシック" panose="020B0600070205080204" pitchFamily="34" charset="-128"/>
            </a:endParaRPr>
          </a:p>
          <a:p>
            <a:pPr algn="just" eaLnBrk="1" hangingPunct="1"/>
            <a:endParaRPr lang="en-GB" altLang="it-IT" sz="2700">
              <a:ea typeface="ＭＳ Ｐゴシック" panose="020B0600070205080204" pitchFamily="34" charset="-128"/>
            </a:endParaRPr>
          </a:p>
          <a:p>
            <a:pPr algn="just" eaLnBrk="1" hangingPunct="1"/>
            <a:endParaRPr lang="en-GB" altLang="it-IT" sz="2700">
              <a:ea typeface="ＭＳ Ｐゴシック" panose="020B0600070205080204" pitchFamily="34" charset="-128"/>
            </a:endParaRPr>
          </a:p>
          <a:p>
            <a:pPr algn="ctr" eaLnBrk="1" hangingPunct="1">
              <a:buFont typeface="Wingdings 3" panose="05040102010807070707" pitchFamily="18" charset="2"/>
              <a:buNone/>
            </a:pPr>
            <a:r>
              <a:rPr lang="en-GB" altLang="it-IT" sz="2700">
                <a:ea typeface="ＭＳ Ｐゴシック" panose="020B0600070205080204" pitchFamily="34" charset="-128"/>
              </a:rPr>
              <a:t>By the term </a:t>
            </a:r>
            <a:r>
              <a:rPr lang="en-GB" altLang="en-US" sz="2700">
                <a:ea typeface="ＭＳ Ｐゴシック" panose="020B0600070205080204" pitchFamily="34" charset="-128"/>
              </a:rPr>
              <a:t>“</a:t>
            </a:r>
            <a:r>
              <a:rPr lang="en-GB" altLang="it-IT" sz="2700">
                <a:ea typeface="ＭＳ Ｐゴシック" panose="020B0600070205080204" pitchFamily="34" charset="-128"/>
              </a:rPr>
              <a:t>law</a:t>
            </a:r>
            <a:r>
              <a:rPr lang="en-GB" altLang="en-US" sz="2700">
                <a:ea typeface="ＭＳ Ｐゴシック" panose="020B0600070205080204" pitchFamily="34" charset="-128"/>
              </a:rPr>
              <a:t>”</a:t>
            </a:r>
            <a:r>
              <a:rPr lang="en-GB" altLang="it-IT" sz="2700">
                <a:ea typeface="ＭＳ Ｐゴシック" panose="020B0600070205080204" pitchFamily="34" charset="-128"/>
              </a:rPr>
              <a:t>, </a:t>
            </a:r>
            <a:r>
              <a:rPr lang="en-GB" altLang="it-IT" sz="2700" b="1">
                <a:ea typeface="ＭＳ Ｐゴシック" panose="020B0600070205080204" pitchFamily="34" charset="-128"/>
              </a:rPr>
              <a:t>art. 23 It. Const. refers to primary sources</a:t>
            </a:r>
            <a:r>
              <a:rPr lang="en-GB" altLang="it-IT" sz="2700">
                <a:ea typeface="ＭＳ Ｐゴシック" panose="020B0600070205080204" pitchFamily="34" charset="-128"/>
              </a:rPr>
              <a:t>, id est ordinary State laws and others acts having </a:t>
            </a:r>
            <a:r>
              <a:rPr lang="en-GB" altLang="en-US" sz="2700">
                <a:ea typeface="ＭＳ Ｐゴシック" panose="020B0600070205080204" pitchFamily="34" charset="-128"/>
              </a:rPr>
              <a:t>“</a:t>
            </a:r>
            <a:r>
              <a:rPr lang="en-GB" altLang="it-IT" sz="2700">
                <a:ea typeface="ＭＳ Ｐゴシック" panose="020B0600070205080204" pitchFamily="34" charset="-128"/>
              </a:rPr>
              <a:t>force of law</a:t>
            </a:r>
            <a:r>
              <a:rPr lang="en-GB" altLang="en-US" sz="2700">
                <a:ea typeface="ＭＳ Ｐゴシック" panose="020B0600070205080204" pitchFamily="34" charset="-128"/>
              </a:rPr>
              <a:t>”</a:t>
            </a:r>
            <a:r>
              <a:rPr lang="en-GB" altLang="it-IT" sz="2700">
                <a:ea typeface="ＭＳ Ｐゴシック" panose="020B0600070205080204" pitchFamily="34" charset="-128"/>
              </a:rPr>
              <a:t>, as Law Decrees enacted by the government</a:t>
            </a:r>
          </a:p>
          <a:p>
            <a:pPr algn="just" eaLnBrk="1" hangingPunct="1"/>
            <a:endParaRPr lang="en-GB" altLang="it-IT" sz="2700">
              <a:ea typeface="ＭＳ Ｐゴシック" panose="020B0600070205080204" pitchFamily="34" charset="-128"/>
            </a:endParaRPr>
          </a:p>
        </p:txBody>
      </p:sp>
      <p:sp>
        <p:nvSpPr>
          <p:cNvPr id="16390" name="Rectangle 6">
            <a:extLst>
              <a:ext uri="{FF2B5EF4-FFF2-40B4-BE49-F238E27FC236}">
                <a16:creationId xmlns:a16="http://schemas.microsoft.com/office/drawing/2014/main" id="{C32CC567-BDEF-462D-AEB8-E556E730641B}"/>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solidFill>
                <a:schemeClr val="tx2"/>
              </a:solidFill>
              <a:latin typeface="Gill Sans MT" panose="020B0502020104020203" pitchFamily="34" charset="0"/>
            </a:endParaRPr>
          </a:p>
          <a:p>
            <a:pPr eaLnBrk="1" hangingPunct="1"/>
            <a:endParaRPr lang="it-IT" altLang="it-IT">
              <a:solidFill>
                <a:schemeClr val="tx2"/>
              </a:solidFill>
              <a:latin typeface="Gill Sans MT" panose="020B0502020104020203"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554B6F0-9D4A-44B4-84BC-EFFC5F06C74A}"/>
              </a:ext>
            </a:extLst>
          </p:cNvPr>
          <p:cNvSpPr>
            <a:spLocks noGrp="1"/>
          </p:cNvSpPr>
          <p:nvPr>
            <p:ph type="title"/>
          </p:nvPr>
        </p:nvSpPr>
        <p:spPr/>
        <p:txBody>
          <a:bodyPr/>
          <a:lstStyle/>
          <a:p>
            <a:pPr algn="ctr" eaLnBrk="1" hangingPunct="1"/>
            <a:r>
              <a:rPr lang="en-GB" altLang="it-IT" b="1">
                <a:ea typeface="ＭＳ Ｐゴシック" panose="020B0600070205080204" pitchFamily="34" charset="-128"/>
              </a:rPr>
              <a:t>Law Decree</a:t>
            </a:r>
          </a:p>
        </p:txBody>
      </p:sp>
      <p:sp>
        <p:nvSpPr>
          <p:cNvPr id="18435" name="Segnaposto data 13">
            <a:extLst>
              <a:ext uri="{FF2B5EF4-FFF2-40B4-BE49-F238E27FC236}">
                <a16:creationId xmlns:a16="http://schemas.microsoft.com/office/drawing/2014/main" id="{13A49A3B-660C-43DC-9E19-CCD66103AC5A}"/>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7DFE479-4E76-44BD-9344-412AAE8E0948}" type="datetime1">
              <a:rPr lang="it-IT" altLang="it-IT">
                <a:solidFill>
                  <a:schemeClr val="tx2"/>
                </a:solidFill>
              </a:rPr>
              <a:pPr/>
              <a:t>14/04/2022</a:t>
            </a:fld>
            <a:endParaRPr lang="en-GB" altLang="it-IT">
              <a:solidFill>
                <a:schemeClr val="tx2"/>
              </a:solidFill>
            </a:endParaRPr>
          </a:p>
        </p:txBody>
      </p:sp>
      <p:sp>
        <p:nvSpPr>
          <p:cNvPr id="18436" name="Segnaposto numero diapositiva 22">
            <a:extLst>
              <a:ext uri="{FF2B5EF4-FFF2-40B4-BE49-F238E27FC236}">
                <a16:creationId xmlns:a16="http://schemas.microsoft.com/office/drawing/2014/main" id="{B62DDCAB-F3CF-4DF7-B0D6-179558F9EC7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DB159BF-725C-4935-8BA2-05836471743F}" type="slidenum">
              <a:rPr lang="it-IT" altLang="it-IT">
                <a:solidFill>
                  <a:schemeClr val="tx2"/>
                </a:solidFill>
              </a:rPr>
              <a:pPr/>
              <a:t>6</a:t>
            </a:fld>
            <a:endParaRPr lang="it-IT" altLang="it-IT">
              <a:solidFill>
                <a:schemeClr val="tx2"/>
              </a:solidFill>
            </a:endParaRPr>
          </a:p>
        </p:txBody>
      </p:sp>
      <p:sp>
        <p:nvSpPr>
          <p:cNvPr id="18437" name="Rectangle 3">
            <a:extLst>
              <a:ext uri="{FF2B5EF4-FFF2-40B4-BE49-F238E27FC236}">
                <a16:creationId xmlns:a16="http://schemas.microsoft.com/office/drawing/2014/main" id="{E591EB45-57A3-4873-AB29-C17BFF881893}"/>
              </a:ext>
            </a:extLst>
          </p:cNvPr>
          <p:cNvSpPr>
            <a:spLocks noGrp="1"/>
          </p:cNvSpPr>
          <p:nvPr>
            <p:ph sz="quarter" idx="1"/>
          </p:nvPr>
        </p:nvSpPr>
        <p:spPr>
          <a:xfrm>
            <a:off x="457200" y="1219200"/>
            <a:ext cx="8229600" cy="4937125"/>
          </a:xfrm>
        </p:spPr>
        <p:txBody>
          <a:bodyPr/>
          <a:lstStyle/>
          <a:p>
            <a:pPr algn="just" eaLnBrk="1" hangingPunct="1"/>
            <a:r>
              <a:rPr lang="en-GB" altLang="it-IT" sz="2800">
                <a:ea typeface="ＭＳ Ｐゴシック" panose="020B0600070205080204" pitchFamily="34" charset="-128"/>
              </a:rPr>
              <a:t>The use of Law Decree is </a:t>
            </a:r>
            <a:r>
              <a:rPr lang="en-GB" altLang="it-IT" sz="2800" u="sng">
                <a:ea typeface="ＭＳ Ｐゴシック" panose="020B0600070205080204" pitchFamily="34" charset="-128"/>
              </a:rPr>
              <a:t>admitted only in the case of necessity and urgency</a:t>
            </a:r>
            <a:r>
              <a:rPr lang="en-GB" altLang="it-IT" sz="2800">
                <a:ea typeface="ＭＳ Ｐゴシック" panose="020B0600070205080204" pitchFamily="34" charset="-128"/>
              </a:rPr>
              <a:t>;</a:t>
            </a:r>
          </a:p>
          <a:p>
            <a:pPr algn="just" eaLnBrk="1" hangingPunct="1"/>
            <a:endParaRPr lang="en-GB" altLang="it-IT" sz="2800">
              <a:ea typeface="ＭＳ Ｐゴシック" panose="020B0600070205080204" pitchFamily="34" charset="-128"/>
            </a:endParaRPr>
          </a:p>
          <a:p>
            <a:pPr algn="just" eaLnBrk="1" hangingPunct="1"/>
            <a:r>
              <a:rPr lang="en-GB" altLang="it-IT" sz="2800">
                <a:ea typeface="ＭＳ Ｐゴシック" panose="020B0600070205080204" pitchFamily="34" charset="-128"/>
              </a:rPr>
              <a:t>The Decree shall be submitted immediately to the Parliament to be confirmed (Art. 77 It. Const.)</a:t>
            </a:r>
          </a:p>
          <a:p>
            <a:pPr algn="just" eaLnBrk="1" hangingPunct="1"/>
            <a:endParaRPr lang="en-GB" altLang="it-IT" sz="2800" u="sng">
              <a:ea typeface="ＭＳ Ｐゴシック" panose="020B0600070205080204" pitchFamily="34" charset="-128"/>
            </a:endParaRPr>
          </a:p>
          <a:p>
            <a:pPr algn="just" eaLnBrk="1" hangingPunct="1"/>
            <a:r>
              <a:rPr lang="en-GB" altLang="it-IT" sz="2800" u="sng">
                <a:ea typeface="ＭＳ Ｐゴシック" panose="020B0600070205080204" pitchFamily="34" charset="-128"/>
              </a:rPr>
              <a:t>New taxes cannot be introduced by a Law Decree</a:t>
            </a:r>
            <a:r>
              <a:rPr lang="en-GB" altLang="it-IT" sz="2800">
                <a:ea typeface="ＭＳ Ｐゴシック" panose="020B0600070205080204" pitchFamily="34" charset="-128"/>
              </a:rPr>
              <a:t> (art 4. L. 212/2000, Bill of taxpayer</a:t>
            </a:r>
            <a:r>
              <a:rPr lang="en-GB" altLang="en-US" sz="2800">
                <a:ea typeface="ＭＳ Ｐゴシック" panose="020B0600070205080204" pitchFamily="34" charset="-128"/>
              </a:rPr>
              <a:t>’</a:t>
            </a:r>
            <a:r>
              <a:rPr lang="en-GB" altLang="it-IT" sz="2800">
                <a:ea typeface="ＭＳ Ｐゴシック" panose="020B0600070205080204" pitchFamily="34" charset="-128"/>
              </a:rPr>
              <a:t>s rights)</a:t>
            </a:r>
          </a:p>
        </p:txBody>
      </p:sp>
      <p:sp>
        <p:nvSpPr>
          <p:cNvPr id="18438" name="Rectangle 6">
            <a:extLst>
              <a:ext uri="{FF2B5EF4-FFF2-40B4-BE49-F238E27FC236}">
                <a16:creationId xmlns:a16="http://schemas.microsoft.com/office/drawing/2014/main" id="{9FAFA2D7-87B7-465E-BF90-3A49F2A61EB3}"/>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solidFill>
                <a:schemeClr val="tx2"/>
              </a:solidFill>
              <a:latin typeface="Gill Sans MT" panose="020B0502020104020203"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E38A175A-2FF2-4B01-9459-A359FBAA8B4D}"/>
              </a:ext>
            </a:extLst>
          </p:cNvPr>
          <p:cNvSpPr>
            <a:spLocks noGrp="1"/>
          </p:cNvSpPr>
          <p:nvPr>
            <p:ph type="title"/>
          </p:nvPr>
        </p:nvSpPr>
        <p:spPr/>
        <p:txBody>
          <a:bodyPr/>
          <a:lstStyle/>
          <a:p>
            <a:pPr algn="ctr" eaLnBrk="1" hangingPunct="1"/>
            <a:r>
              <a:rPr lang="en-GB" altLang="it-IT" b="1">
                <a:ea typeface="ＭＳ Ｐゴシック" panose="020B0600070205080204" pitchFamily="34" charset="-128"/>
              </a:rPr>
              <a:t>Delegated Law Decree</a:t>
            </a:r>
          </a:p>
        </p:txBody>
      </p:sp>
      <p:sp>
        <p:nvSpPr>
          <p:cNvPr id="20483" name="Segnaposto data 13">
            <a:extLst>
              <a:ext uri="{FF2B5EF4-FFF2-40B4-BE49-F238E27FC236}">
                <a16:creationId xmlns:a16="http://schemas.microsoft.com/office/drawing/2014/main" id="{6E23EB45-A0C6-4A63-AFD8-0FF6CACF7A8C}"/>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1DD6D8B-027A-42EB-AAA3-3830F1073CB8}" type="datetime1">
              <a:rPr lang="it-IT" altLang="it-IT">
                <a:solidFill>
                  <a:schemeClr val="tx2"/>
                </a:solidFill>
              </a:rPr>
              <a:pPr/>
              <a:t>14/04/2022</a:t>
            </a:fld>
            <a:endParaRPr lang="en-GB" altLang="it-IT">
              <a:solidFill>
                <a:schemeClr val="tx2"/>
              </a:solidFill>
            </a:endParaRPr>
          </a:p>
        </p:txBody>
      </p:sp>
      <p:sp>
        <p:nvSpPr>
          <p:cNvPr id="20484" name="Segnaposto numero diapositiva 22">
            <a:extLst>
              <a:ext uri="{FF2B5EF4-FFF2-40B4-BE49-F238E27FC236}">
                <a16:creationId xmlns:a16="http://schemas.microsoft.com/office/drawing/2014/main" id="{0338BF01-A706-4728-92E1-E82C4E42FB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E68CCF3-5237-4754-B172-D338439EEFB9}" type="slidenum">
              <a:rPr lang="it-IT" altLang="it-IT">
                <a:solidFill>
                  <a:schemeClr val="tx2"/>
                </a:solidFill>
              </a:rPr>
              <a:pPr/>
              <a:t>7</a:t>
            </a:fld>
            <a:endParaRPr lang="it-IT" altLang="it-IT">
              <a:solidFill>
                <a:schemeClr val="tx2"/>
              </a:solidFill>
            </a:endParaRPr>
          </a:p>
        </p:txBody>
      </p:sp>
      <p:sp>
        <p:nvSpPr>
          <p:cNvPr id="20485" name="Rectangle 3">
            <a:extLst>
              <a:ext uri="{FF2B5EF4-FFF2-40B4-BE49-F238E27FC236}">
                <a16:creationId xmlns:a16="http://schemas.microsoft.com/office/drawing/2014/main" id="{692A6591-095E-4278-8626-AE96C5723D5F}"/>
              </a:ext>
            </a:extLst>
          </p:cNvPr>
          <p:cNvSpPr>
            <a:spLocks noGrp="1"/>
          </p:cNvSpPr>
          <p:nvPr>
            <p:ph sz="quarter" idx="1"/>
          </p:nvPr>
        </p:nvSpPr>
        <p:spPr>
          <a:xfrm>
            <a:off x="457200" y="1219200"/>
            <a:ext cx="8229600" cy="4937125"/>
          </a:xfrm>
        </p:spPr>
        <p:txBody>
          <a:bodyPr/>
          <a:lstStyle/>
          <a:p>
            <a:pPr algn="just" eaLnBrk="1" hangingPunct="1">
              <a:lnSpc>
                <a:spcPct val="90000"/>
              </a:lnSpc>
            </a:pPr>
            <a:endParaRPr lang="en-GB" altLang="it-IT" sz="2800">
              <a:ea typeface="ＭＳ Ｐゴシック" panose="020B0600070205080204" pitchFamily="34" charset="-128"/>
            </a:endParaRPr>
          </a:p>
          <a:p>
            <a:pPr algn="just" eaLnBrk="1" hangingPunct="1">
              <a:lnSpc>
                <a:spcPct val="90000"/>
              </a:lnSpc>
            </a:pPr>
            <a:r>
              <a:rPr lang="en-GB" altLang="it-IT" sz="2800">
                <a:ea typeface="ＭＳ Ｐゴシック" panose="020B0600070205080204" pitchFamily="34" charset="-128"/>
              </a:rPr>
              <a:t>Under </a:t>
            </a:r>
            <a:r>
              <a:rPr lang="en-GB" altLang="it-IT" sz="2800" b="1">
                <a:ea typeface="ＭＳ Ｐゴシック" panose="020B0600070205080204" pitchFamily="34" charset="-128"/>
              </a:rPr>
              <a:t>art. 76 It. Const</a:t>
            </a:r>
            <a:r>
              <a:rPr lang="en-GB" altLang="it-IT" sz="2800">
                <a:ea typeface="ＭＳ Ｐゴシック" panose="020B0600070205080204" pitchFamily="34" charset="-128"/>
              </a:rPr>
              <a:t>., </a:t>
            </a:r>
            <a:r>
              <a:rPr lang="en-GB" altLang="it-IT" sz="2800" u="sng">
                <a:ea typeface="ＭＳ Ｐゴシック" panose="020B0600070205080204" pitchFamily="34" charset="-128"/>
              </a:rPr>
              <a:t>legislative function may be delegated</a:t>
            </a:r>
            <a:r>
              <a:rPr lang="en-GB" altLang="it-IT" sz="2800">
                <a:ea typeface="ＭＳ Ｐゴシック" panose="020B0600070205080204" pitchFamily="34" charset="-128"/>
              </a:rPr>
              <a:t> (with a Law of Delegation), but </a:t>
            </a:r>
            <a:r>
              <a:rPr lang="en-GB" altLang="it-IT" sz="2800" i="1" u="sng">
                <a:ea typeface="ＭＳ Ｐゴシック" panose="020B0600070205080204" pitchFamily="34" charset="-128"/>
              </a:rPr>
              <a:t>only for</a:t>
            </a:r>
            <a:r>
              <a:rPr lang="en-GB" altLang="it-IT" sz="2800" u="sng">
                <a:ea typeface="ＭＳ Ｐゴシック" panose="020B0600070205080204" pitchFamily="34" charset="-128"/>
              </a:rPr>
              <a:t> </a:t>
            </a:r>
            <a:r>
              <a:rPr lang="en-GB" altLang="it-IT" sz="2800" i="1" u="sng">
                <a:ea typeface="ＭＳ Ｐゴシック" panose="020B0600070205080204" pitchFamily="34" charset="-128"/>
              </a:rPr>
              <a:t>a</a:t>
            </a:r>
            <a:r>
              <a:rPr lang="en-GB" altLang="it-IT" sz="2800" u="sng">
                <a:ea typeface="ＭＳ Ｐゴシック" panose="020B0600070205080204" pitchFamily="34" charset="-128"/>
              </a:rPr>
              <a:t> </a:t>
            </a:r>
            <a:r>
              <a:rPr lang="en-GB" altLang="it-IT" sz="2800" i="1" u="sng">
                <a:ea typeface="ＭＳ Ｐゴシック" panose="020B0600070205080204" pitchFamily="34" charset="-128"/>
              </a:rPr>
              <a:t>limited time and specified purposes</a:t>
            </a:r>
          </a:p>
          <a:p>
            <a:pPr algn="just" eaLnBrk="1" hangingPunct="1">
              <a:lnSpc>
                <a:spcPct val="90000"/>
              </a:lnSpc>
            </a:pPr>
            <a:endParaRPr lang="en-GB" altLang="it-IT" sz="2800">
              <a:ea typeface="ＭＳ Ｐゴシック" panose="020B0600070205080204" pitchFamily="34" charset="-128"/>
            </a:endParaRPr>
          </a:p>
          <a:p>
            <a:pPr algn="just" eaLnBrk="1" hangingPunct="1">
              <a:lnSpc>
                <a:spcPct val="90000"/>
              </a:lnSpc>
            </a:pPr>
            <a:r>
              <a:rPr lang="en-GB" altLang="it-IT" sz="2800">
                <a:ea typeface="ＭＳ Ｐゴシック" panose="020B0600070205080204" pitchFamily="34" charset="-128"/>
              </a:rPr>
              <a:t>Delegated Law Decrees are commonly used to enact tax law. The subject can be better managed by the government, given the high specialization needed  </a:t>
            </a:r>
          </a:p>
        </p:txBody>
      </p:sp>
      <p:sp>
        <p:nvSpPr>
          <p:cNvPr id="20486" name="Rectangle 6">
            <a:extLst>
              <a:ext uri="{FF2B5EF4-FFF2-40B4-BE49-F238E27FC236}">
                <a16:creationId xmlns:a16="http://schemas.microsoft.com/office/drawing/2014/main" id="{1C80A5FF-FABC-4BC3-B27C-DCCAC16805CE}"/>
              </a:ext>
            </a:extLst>
          </p:cNvPr>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it-IT" altLang="it-IT">
              <a:solidFill>
                <a:schemeClr val="tx2"/>
              </a:solidFill>
              <a:latin typeface="Gill Sans MT" panose="020B0502020104020203"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A19AE25-3DC4-4E8A-85AE-77D169ADAB8D}"/>
              </a:ext>
            </a:extLst>
          </p:cNvPr>
          <p:cNvSpPr>
            <a:spLocks noGrp="1"/>
          </p:cNvSpPr>
          <p:nvPr>
            <p:ph type="title"/>
          </p:nvPr>
        </p:nvSpPr>
        <p:spPr/>
        <p:txBody>
          <a:bodyPr/>
          <a:lstStyle/>
          <a:p>
            <a:pPr algn="ctr" eaLnBrk="1" hangingPunct="1"/>
            <a:r>
              <a:rPr lang="en-GB" altLang="it-IT" b="1">
                <a:ea typeface="ＭＳ Ｐゴシック" panose="020B0600070205080204" pitchFamily="34" charset="-128"/>
              </a:rPr>
              <a:t>Primary and secondary</a:t>
            </a:r>
            <a:r>
              <a:rPr lang="en-GB" altLang="it-IT">
                <a:ea typeface="ＭＳ Ｐゴシック" panose="020B0600070205080204" pitchFamily="34" charset="-128"/>
              </a:rPr>
              <a:t> </a:t>
            </a:r>
            <a:r>
              <a:rPr lang="en-GB" altLang="it-IT" b="1">
                <a:ea typeface="ＭＳ Ｐゴシック" panose="020B0600070205080204" pitchFamily="34" charset="-128"/>
              </a:rPr>
              <a:t>sources</a:t>
            </a:r>
          </a:p>
        </p:txBody>
      </p:sp>
      <p:sp>
        <p:nvSpPr>
          <p:cNvPr id="22531" name="Segnaposto data 13">
            <a:extLst>
              <a:ext uri="{FF2B5EF4-FFF2-40B4-BE49-F238E27FC236}">
                <a16:creationId xmlns:a16="http://schemas.microsoft.com/office/drawing/2014/main" id="{AE6A1013-03B6-4E6D-93FB-3DBBBF1584EB}"/>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D496867-3DC5-4E72-A90F-3755D7B71043}" type="datetime1">
              <a:rPr lang="it-IT" altLang="it-IT">
                <a:solidFill>
                  <a:schemeClr val="tx2"/>
                </a:solidFill>
              </a:rPr>
              <a:pPr/>
              <a:t>14/04/2022</a:t>
            </a:fld>
            <a:endParaRPr lang="en-GB" altLang="it-IT">
              <a:solidFill>
                <a:schemeClr val="tx2"/>
              </a:solidFill>
            </a:endParaRPr>
          </a:p>
        </p:txBody>
      </p:sp>
      <p:sp>
        <p:nvSpPr>
          <p:cNvPr id="22532" name="Segnaposto numero diapositiva 22">
            <a:extLst>
              <a:ext uri="{FF2B5EF4-FFF2-40B4-BE49-F238E27FC236}">
                <a16:creationId xmlns:a16="http://schemas.microsoft.com/office/drawing/2014/main" id="{D38DF7A4-242D-47B9-998C-206BD23CAB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7CA19DA-1FB9-4B94-AAB8-37ABFD303BC6}" type="slidenum">
              <a:rPr lang="it-IT" altLang="it-IT">
                <a:solidFill>
                  <a:schemeClr val="tx2"/>
                </a:solidFill>
              </a:rPr>
              <a:pPr/>
              <a:t>8</a:t>
            </a:fld>
            <a:endParaRPr lang="it-IT" altLang="it-IT">
              <a:solidFill>
                <a:schemeClr val="tx2"/>
              </a:solidFill>
            </a:endParaRPr>
          </a:p>
        </p:txBody>
      </p:sp>
      <p:sp>
        <p:nvSpPr>
          <p:cNvPr id="22533" name="Rectangle 3">
            <a:extLst>
              <a:ext uri="{FF2B5EF4-FFF2-40B4-BE49-F238E27FC236}">
                <a16:creationId xmlns:a16="http://schemas.microsoft.com/office/drawing/2014/main" id="{F89D56F4-4AB9-4636-85E4-235611A43E4B}"/>
              </a:ext>
            </a:extLst>
          </p:cNvPr>
          <p:cNvSpPr>
            <a:spLocks noGrp="1"/>
          </p:cNvSpPr>
          <p:nvPr>
            <p:ph sz="quarter" idx="1"/>
          </p:nvPr>
        </p:nvSpPr>
        <p:spPr>
          <a:xfrm>
            <a:off x="457200" y="1219200"/>
            <a:ext cx="8229600" cy="4937125"/>
          </a:xfrm>
        </p:spPr>
        <p:txBody>
          <a:bodyPr/>
          <a:lstStyle/>
          <a:p>
            <a:pPr marL="0" indent="0" algn="ctr" eaLnBrk="1" hangingPunct="1">
              <a:buFont typeface="Wingdings 3" panose="05040102010807070707" pitchFamily="18" charset="2"/>
              <a:buNone/>
            </a:pPr>
            <a:r>
              <a:rPr lang="en-GB" altLang="it-IT" sz="2400">
                <a:ea typeface="ＭＳ Ｐゴシック" panose="020B0600070205080204" pitchFamily="34" charset="-128"/>
              </a:rPr>
              <a:t>Art.  23 It. Const. lays down a statutory limit that is </a:t>
            </a:r>
            <a:r>
              <a:rPr lang="en-GB" altLang="en-US" sz="2400">
                <a:ea typeface="ＭＳ Ｐゴシック" panose="020B0600070205080204" pitchFamily="34" charset="-128"/>
              </a:rPr>
              <a:t>“</a:t>
            </a:r>
            <a:r>
              <a:rPr lang="en-GB" altLang="ja-JP" sz="2400" b="1">
                <a:ea typeface="ＭＳ Ｐゴシック" panose="020B0600070205080204" pitchFamily="34" charset="-128"/>
              </a:rPr>
              <a:t>relative</a:t>
            </a:r>
            <a:r>
              <a:rPr lang="en-GB" altLang="en-US" sz="2400">
                <a:ea typeface="ＭＳ Ｐゴシック" panose="020B0600070205080204" pitchFamily="34" charset="-128"/>
              </a:rPr>
              <a:t>”</a:t>
            </a:r>
            <a:r>
              <a:rPr lang="en-GB" altLang="ja-JP" sz="2400">
                <a:ea typeface="ＭＳ Ｐゴシック" panose="020B0600070205080204" pitchFamily="34" charset="-128"/>
              </a:rPr>
              <a:t>, not </a:t>
            </a:r>
            <a:r>
              <a:rPr lang="en-GB" altLang="en-US" sz="2400">
                <a:ea typeface="ＭＳ Ｐゴシック" panose="020B0600070205080204" pitchFamily="34" charset="-128"/>
              </a:rPr>
              <a:t>“</a:t>
            </a:r>
            <a:r>
              <a:rPr lang="en-GB" altLang="ja-JP" sz="2400">
                <a:ea typeface="ＭＳ Ｐゴシック" panose="020B0600070205080204" pitchFamily="34" charset="-128"/>
              </a:rPr>
              <a:t>absolute</a:t>
            </a:r>
            <a:r>
              <a:rPr lang="en-GB" altLang="en-US" sz="2400">
                <a:ea typeface="ＭＳ Ｐゴシック" panose="020B0600070205080204" pitchFamily="34" charset="-128"/>
              </a:rPr>
              <a:t>”</a:t>
            </a:r>
            <a:endParaRPr lang="en-US" altLang="ja-JP" sz="2400" b="1">
              <a:ea typeface="ＭＳ Ｐゴシック" panose="020B0600070205080204" pitchFamily="34" charset="-128"/>
            </a:endParaRPr>
          </a:p>
          <a:p>
            <a:pPr marL="0" indent="0" algn="just" eaLnBrk="1" hangingPunct="1"/>
            <a:r>
              <a:rPr lang="en-US" altLang="it-IT" sz="2400" b="1">
                <a:ea typeface="ＭＳ Ｐゴシック" panose="020B0600070205080204" pitchFamily="34" charset="-128"/>
              </a:rPr>
              <a:t>Primary statutes </a:t>
            </a:r>
            <a:r>
              <a:rPr lang="en-US" altLang="it-IT" sz="2400">
                <a:ea typeface="ＭＳ Ｐゴシック" panose="020B0600070205080204" pitchFamily="34" charset="-128"/>
              </a:rPr>
              <a:t>law shall rule the fundamentals of any tax, such as the  taxpayers, the object of taxation, the taxable base and the tax rate</a:t>
            </a:r>
          </a:p>
          <a:p>
            <a:pPr marL="0" indent="0" algn="just" eaLnBrk="1" hangingPunct="1"/>
            <a:endParaRPr lang="en-US" altLang="it-IT" sz="2400" b="1">
              <a:ea typeface="ＭＳ Ｐゴシック" panose="020B0600070205080204" pitchFamily="34" charset="-128"/>
            </a:endParaRPr>
          </a:p>
          <a:p>
            <a:pPr marL="0" indent="0" algn="just" eaLnBrk="1" hangingPunct="1"/>
            <a:r>
              <a:rPr lang="en-US" altLang="it-IT" sz="2400" b="1">
                <a:ea typeface="ＭＳ Ｐゴシック" panose="020B0600070205080204" pitchFamily="34" charset="-128"/>
              </a:rPr>
              <a:t>Further details can be provided for by secondary sources of law</a:t>
            </a:r>
            <a:r>
              <a:rPr lang="en-US" altLang="it-IT" sz="2400">
                <a:ea typeface="ＭＳ Ｐゴシック" panose="020B0600070205080204" pitchFamily="34" charset="-128"/>
              </a:rPr>
              <a:t>, such as Regulations issued by the Government or by the Ministry of finance</a:t>
            </a:r>
          </a:p>
          <a:p>
            <a:pPr marL="0" indent="0" algn="just" eaLnBrk="1" hangingPunct="1"/>
            <a:endParaRPr lang="en-US" altLang="it-IT" sz="2400">
              <a:ea typeface="ＭＳ Ｐゴシック" panose="020B0600070205080204" pitchFamily="34" charset="-128"/>
            </a:endParaRPr>
          </a:p>
          <a:p>
            <a:pPr marL="0" indent="0" algn="just" eaLnBrk="1" hangingPunct="1"/>
            <a:r>
              <a:rPr lang="en-US" altLang="it-IT" sz="2400">
                <a:ea typeface="ＭＳ Ｐゴシック" panose="020B0600070205080204" pitchFamily="34" charset="-128"/>
              </a:rPr>
              <a:t>In particular, secondary sources of law can regulate tax compliance (tax returns, tax assessments, refunds,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a:extLst>
              <a:ext uri="{FF2B5EF4-FFF2-40B4-BE49-F238E27FC236}">
                <a16:creationId xmlns:a16="http://schemas.microsoft.com/office/drawing/2014/main" id="{293F6C85-5606-4F77-A70C-54674D1A5610}"/>
              </a:ext>
            </a:extLst>
          </p:cNvPr>
          <p:cNvSpPr>
            <a:spLocks noGrp="1" noChangeArrowheads="1"/>
          </p:cNvSpPr>
          <p:nvPr>
            <p:ph type="title"/>
          </p:nvPr>
        </p:nvSpPr>
        <p:spPr/>
        <p:txBody>
          <a:bodyPr>
            <a:normAutofit fontScale="90000"/>
          </a:bodyPr>
          <a:lstStyle/>
          <a:p>
            <a:pPr algn="ctr" eaLnBrk="1" fontAlgn="auto" hangingPunct="1">
              <a:spcAft>
                <a:spcPts val="0"/>
              </a:spcAft>
              <a:defRPr/>
            </a:pPr>
            <a:r>
              <a:rPr lang="en-GB" b="1" dirty="0">
                <a:ea typeface="ＭＳ Ｐゴシック" pitchFamily="34" charset="-128"/>
              </a:rPr>
              <a:t>The risk of abuses of the tax administration</a:t>
            </a:r>
          </a:p>
        </p:txBody>
      </p:sp>
      <p:sp>
        <p:nvSpPr>
          <p:cNvPr id="24579" name="Segnaposto data 13">
            <a:extLst>
              <a:ext uri="{FF2B5EF4-FFF2-40B4-BE49-F238E27FC236}">
                <a16:creationId xmlns:a16="http://schemas.microsoft.com/office/drawing/2014/main" id="{EE48CBC8-8E46-4347-9317-B3B124344A67}"/>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2C99B09-08C2-451F-A301-433BD733BD25}" type="datetime1">
              <a:rPr lang="it-IT" altLang="it-IT">
                <a:solidFill>
                  <a:schemeClr val="tx2"/>
                </a:solidFill>
              </a:rPr>
              <a:pPr/>
              <a:t>14/04/2022</a:t>
            </a:fld>
            <a:endParaRPr lang="en-GB" altLang="it-IT">
              <a:solidFill>
                <a:schemeClr val="tx2"/>
              </a:solidFill>
            </a:endParaRPr>
          </a:p>
        </p:txBody>
      </p:sp>
      <p:sp>
        <p:nvSpPr>
          <p:cNvPr id="24580" name="Segnaposto numero diapositiva 22">
            <a:extLst>
              <a:ext uri="{FF2B5EF4-FFF2-40B4-BE49-F238E27FC236}">
                <a16:creationId xmlns:a16="http://schemas.microsoft.com/office/drawing/2014/main" id="{9F569F23-0C85-4756-8AB5-31F883A7B71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A37C45E-CE78-4490-92F7-B799507F258C}" type="slidenum">
              <a:rPr lang="it-IT" altLang="it-IT">
                <a:solidFill>
                  <a:schemeClr val="tx2"/>
                </a:solidFill>
              </a:rPr>
              <a:pPr/>
              <a:t>9</a:t>
            </a:fld>
            <a:endParaRPr lang="it-IT" altLang="it-IT">
              <a:solidFill>
                <a:schemeClr val="tx2"/>
              </a:solidFill>
            </a:endParaRPr>
          </a:p>
        </p:txBody>
      </p:sp>
      <p:sp>
        <p:nvSpPr>
          <p:cNvPr id="24581" name="Rectangle 3">
            <a:extLst>
              <a:ext uri="{FF2B5EF4-FFF2-40B4-BE49-F238E27FC236}">
                <a16:creationId xmlns:a16="http://schemas.microsoft.com/office/drawing/2014/main" id="{889E5937-38A1-457C-A9D4-8A50F09FD0E7}"/>
              </a:ext>
            </a:extLst>
          </p:cNvPr>
          <p:cNvSpPr>
            <a:spLocks noGrp="1"/>
          </p:cNvSpPr>
          <p:nvPr>
            <p:ph sz="quarter" idx="1"/>
          </p:nvPr>
        </p:nvSpPr>
        <p:spPr>
          <a:xfrm>
            <a:off x="457200" y="1196975"/>
            <a:ext cx="8229600" cy="4937125"/>
          </a:xfrm>
        </p:spPr>
        <p:txBody>
          <a:bodyPr/>
          <a:lstStyle/>
          <a:p>
            <a:pPr algn="just" eaLnBrk="1" hangingPunct="1"/>
            <a:endParaRPr lang="en-GB" altLang="it-IT">
              <a:ea typeface="ＭＳ Ｐゴシック" panose="020B0600070205080204" pitchFamily="34" charset="-128"/>
            </a:endParaRPr>
          </a:p>
          <a:p>
            <a:pPr algn="just" eaLnBrk="1" hangingPunct="1"/>
            <a:r>
              <a:rPr lang="en-GB" altLang="it-IT">
                <a:ea typeface="ＭＳ Ｐゴシック" panose="020B0600070205080204" pitchFamily="34" charset="-128"/>
              </a:rPr>
              <a:t>The constitutional statutory </a:t>
            </a:r>
            <a:r>
              <a:rPr lang="en-GB" altLang="it-IT" b="1">
                <a:ea typeface="ＭＳ Ｐゴシック" panose="020B0600070205080204" pitchFamily="34" charset="-128"/>
              </a:rPr>
              <a:t>limit</a:t>
            </a:r>
            <a:r>
              <a:rPr lang="en-GB" altLang="it-IT">
                <a:ea typeface="ＭＳ Ｐゴシック" panose="020B0600070205080204" pitchFamily="34" charset="-128"/>
              </a:rPr>
              <a:t> has the </a:t>
            </a:r>
            <a:r>
              <a:rPr lang="en-GB" altLang="it-IT" u="sng">
                <a:ea typeface="ＭＳ Ｐゴシック" panose="020B0600070205080204" pitchFamily="34" charset="-128"/>
              </a:rPr>
              <a:t>primary aim to limit the discretionality of the tax administration</a:t>
            </a:r>
          </a:p>
          <a:p>
            <a:pPr algn="just" eaLnBrk="1" hangingPunct="1"/>
            <a:endParaRPr lang="en-GB" altLang="it-IT">
              <a:ea typeface="ＭＳ Ｐゴシック" panose="020B0600070205080204" pitchFamily="34" charset="-128"/>
            </a:endParaRPr>
          </a:p>
          <a:p>
            <a:pPr algn="just" eaLnBrk="1" hangingPunct="1"/>
            <a:r>
              <a:rPr lang="en-GB" altLang="it-IT">
                <a:ea typeface="ＭＳ Ｐゴシック" panose="020B0600070205080204" pitchFamily="34" charset="-128"/>
              </a:rPr>
              <a:t>Statutory limit is a </a:t>
            </a:r>
            <a:r>
              <a:rPr lang="en-GB" altLang="it-IT" u="sng">
                <a:ea typeface="ＭＳ Ｐゴシック" panose="020B0600070205080204" pitchFamily="34" charset="-128"/>
              </a:rPr>
              <a:t>guarantee for the taxpayers</a:t>
            </a:r>
            <a:r>
              <a:rPr lang="en-GB" altLang="it-IT">
                <a:ea typeface="ＭＳ Ｐゴシック" panose="020B0600070205080204" pitchFamily="34" charset="-128"/>
              </a:rPr>
              <a:t>, against an abuse of powers by the tax authorities, which are bound to the law</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tellite">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3020</TotalTime>
  <Words>710</Words>
  <Application>Microsoft Office PowerPoint</Application>
  <PresentationFormat>Presentazione su schermo (4:3)</PresentationFormat>
  <Paragraphs>95</Paragraphs>
  <Slides>12</Slides>
  <Notes>11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12</vt:i4>
      </vt:variant>
    </vt:vector>
  </HeadingPairs>
  <TitlesOfParts>
    <vt:vector size="19" baseType="lpstr">
      <vt:lpstr>Arial</vt:lpstr>
      <vt:lpstr>Bookman Old Style</vt:lpstr>
      <vt:lpstr>Calibri</vt:lpstr>
      <vt:lpstr>Gill Sans MT</vt:lpstr>
      <vt:lpstr>Wingdings</vt:lpstr>
      <vt:lpstr>Wingdings 3</vt:lpstr>
      <vt:lpstr>Satellite</vt:lpstr>
      <vt:lpstr>Sources of tax law</vt:lpstr>
      <vt:lpstr>Preview</vt:lpstr>
      <vt:lpstr>Sources of tax law</vt:lpstr>
      <vt:lpstr>Sources of Italian tax law</vt:lpstr>
      <vt:lpstr>Which statutes fulfil art. 23 Cost.?</vt:lpstr>
      <vt:lpstr>Law Decree</vt:lpstr>
      <vt:lpstr>Delegated Law Decree</vt:lpstr>
      <vt:lpstr>Primary and secondary sources</vt:lpstr>
      <vt:lpstr>The risk of abuses of the tax administration</vt:lpstr>
      <vt:lpstr>The chance for a Constitutional review</vt:lpstr>
      <vt:lpstr>The incidental proceedings</vt:lpstr>
      <vt:lpstr>Effects of the judgment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tax law</dc:title>
  <dc:creator>Ale</dc:creator>
  <cp:lastModifiedBy>Alessia S</cp:lastModifiedBy>
  <cp:revision>25</cp:revision>
  <cp:lastPrinted>2021-04-16T07:10:52Z</cp:lastPrinted>
  <dcterms:created xsi:type="dcterms:W3CDTF">2016-03-16T15:24:53Z</dcterms:created>
  <dcterms:modified xsi:type="dcterms:W3CDTF">2022-04-14T07:24:27Z</dcterms:modified>
</cp:coreProperties>
</file>