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0"/>
  </p:notesMasterIdLst>
  <p:sldIdLst>
    <p:sldId id="257" r:id="rId2"/>
    <p:sldId id="279" r:id="rId3"/>
    <p:sldId id="259" r:id="rId4"/>
    <p:sldId id="277" r:id="rId5"/>
    <p:sldId id="278" r:id="rId6"/>
    <p:sldId id="260" r:id="rId7"/>
    <p:sldId id="261" r:id="rId8"/>
    <p:sldId id="262" r:id="rId9"/>
    <p:sldId id="264" r:id="rId10"/>
    <p:sldId id="275" r:id="rId11"/>
    <p:sldId id="266" r:id="rId12"/>
    <p:sldId id="267" r:id="rId13"/>
    <p:sldId id="276" r:id="rId14"/>
    <p:sldId id="269" r:id="rId15"/>
    <p:sldId id="270" r:id="rId16"/>
    <p:sldId id="271" r:id="rId17"/>
    <p:sldId id="272" r:id="rId18"/>
    <p:sldId id="273" r:id="rId19"/>
  </p:sldIdLst>
  <p:sldSz cx="9144000" cy="6858000" type="screen4x3"/>
  <p:notesSz cx="6858000" cy="9144000"/>
  <p:defaultTextStyle>
    <a:defPPr>
      <a:defRPr lang="it-IT"/>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70" y="3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D6EBE789-DD2E-4B4B-A089-7DC3C5349E1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3" name="Segnaposto data 2">
            <a:extLst>
              <a:ext uri="{FF2B5EF4-FFF2-40B4-BE49-F238E27FC236}">
                <a16:creationId xmlns:a16="http://schemas.microsoft.com/office/drawing/2014/main" id="{4619D5D1-CE7C-4E41-9FF1-B8D5C3A05DB5}"/>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fld id="{8B067594-1BA8-43B7-8B76-418173E0E39F}" type="datetimeFigureOut">
              <a:rPr lang="it-IT" altLang="it-IT"/>
              <a:pPr/>
              <a:t>14/04/2022</a:t>
            </a:fld>
            <a:endParaRPr lang="it-IT" altLang="it-IT"/>
          </a:p>
        </p:txBody>
      </p:sp>
      <p:sp>
        <p:nvSpPr>
          <p:cNvPr id="4" name="Segnaposto immagine diapositiva 3">
            <a:extLst>
              <a:ext uri="{FF2B5EF4-FFF2-40B4-BE49-F238E27FC236}">
                <a16:creationId xmlns:a16="http://schemas.microsoft.com/office/drawing/2014/main" id="{BE2FB4D9-E8CE-4E9D-8CDD-A391231BAC27}"/>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a:extLst>
              <a:ext uri="{FF2B5EF4-FFF2-40B4-BE49-F238E27FC236}">
                <a16:creationId xmlns:a16="http://schemas.microsoft.com/office/drawing/2014/main" id="{965F4FEF-5EDD-44EE-BCED-3934C31D094A}"/>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4C55D4AB-9406-4FA5-B324-B6466C24D9AE}"/>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it-IT"/>
          </a:p>
        </p:txBody>
      </p:sp>
      <p:sp>
        <p:nvSpPr>
          <p:cNvPr id="7" name="Segnaposto numero diapositiva 6">
            <a:extLst>
              <a:ext uri="{FF2B5EF4-FFF2-40B4-BE49-F238E27FC236}">
                <a16:creationId xmlns:a16="http://schemas.microsoft.com/office/drawing/2014/main" id="{FBDE0D52-6E6E-497A-98F5-FED76E855393}"/>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8FA952DB-893C-47AC-BB42-EF17A57BCA6C}" type="slidenum">
              <a:rPr lang="it-IT" altLang="it-IT"/>
              <a:pPr/>
              <a:t>‹N›</a:t>
            </a:fld>
            <a:endParaRPr lang="it-IT" alt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a:extLst>
              <a:ext uri="{FF2B5EF4-FFF2-40B4-BE49-F238E27FC236}">
                <a16:creationId xmlns:a16="http://schemas.microsoft.com/office/drawing/2014/main" id="{7BF7AC8D-03A6-4394-84B0-B3B12646215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2" name="Rectangle 3">
            <a:extLst>
              <a:ext uri="{FF2B5EF4-FFF2-40B4-BE49-F238E27FC236}">
                <a16:creationId xmlns:a16="http://schemas.microsoft.com/office/drawing/2014/main" id="{7F291EFE-8920-4ED6-9A65-D91DC41573E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01724169-DF4E-4573-90C2-2CA785D8567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0" name="Rectangle 3">
            <a:extLst>
              <a:ext uri="{FF2B5EF4-FFF2-40B4-BE49-F238E27FC236}">
                <a16:creationId xmlns:a16="http://schemas.microsoft.com/office/drawing/2014/main" id="{8BBAE673-EC8E-4EE8-877B-54CABE71C7E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803E12EE-E33E-414C-A529-55ABD7DB121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8" name="Rectangle 3">
            <a:extLst>
              <a:ext uri="{FF2B5EF4-FFF2-40B4-BE49-F238E27FC236}">
                <a16:creationId xmlns:a16="http://schemas.microsoft.com/office/drawing/2014/main" id="{13262ACA-3139-4CF8-BE4C-3FCCD6B9BEFC}"/>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a:extLst>
              <a:ext uri="{FF2B5EF4-FFF2-40B4-BE49-F238E27FC236}">
                <a16:creationId xmlns:a16="http://schemas.microsoft.com/office/drawing/2014/main" id="{F7F17421-5DBF-4AD5-A6EB-74DB07C2A91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6" name="Rectangle 3">
            <a:extLst>
              <a:ext uri="{FF2B5EF4-FFF2-40B4-BE49-F238E27FC236}">
                <a16:creationId xmlns:a16="http://schemas.microsoft.com/office/drawing/2014/main" id="{5D6A0191-5706-448B-877C-6B9DF02197A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a:extLst>
              <a:ext uri="{FF2B5EF4-FFF2-40B4-BE49-F238E27FC236}">
                <a16:creationId xmlns:a16="http://schemas.microsoft.com/office/drawing/2014/main" id="{B96E7C81-39FB-4F56-ADC4-1CD419A7EB0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Rectangle 3">
            <a:extLst>
              <a:ext uri="{FF2B5EF4-FFF2-40B4-BE49-F238E27FC236}">
                <a16:creationId xmlns:a16="http://schemas.microsoft.com/office/drawing/2014/main" id="{9B8754C3-AAE0-4E8A-B5EE-0D8A73A9B47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844292D0-C53F-4313-A831-D9FC128A7F8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Rectangle 3">
            <a:extLst>
              <a:ext uri="{FF2B5EF4-FFF2-40B4-BE49-F238E27FC236}">
                <a16:creationId xmlns:a16="http://schemas.microsoft.com/office/drawing/2014/main" id="{E4B53BB3-003A-4732-B55E-13FF7E88459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a:extLst>
              <a:ext uri="{FF2B5EF4-FFF2-40B4-BE49-F238E27FC236}">
                <a16:creationId xmlns:a16="http://schemas.microsoft.com/office/drawing/2014/main" id="{8CBCD6C7-78DD-460A-87BA-025B38F47DB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4" name="Rectangle 3">
            <a:extLst>
              <a:ext uri="{FF2B5EF4-FFF2-40B4-BE49-F238E27FC236}">
                <a16:creationId xmlns:a16="http://schemas.microsoft.com/office/drawing/2014/main" id="{101B29CB-B183-40F2-AB13-09884E0AF02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a:extLst>
              <a:ext uri="{FF2B5EF4-FFF2-40B4-BE49-F238E27FC236}">
                <a16:creationId xmlns:a16="http://schemas.microsoft.com/office/drawing/2014/main" id="{ED6E35AF-F7D2-4A85-B658-2E08A415DCB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2" name="Rectangle 3">
            <a:extLst>
              <a:ext uri="{FF2B5EF4-FFF2-40B4-BE49-F238E27FC236}">
                <a16:creationId xmlns:a16="http://schemas.microsoft.com/office/drawing/2014/main" id="{BFE00935-7845-48FE-AF36-A60BA208EFB4}"/>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a:extLst>
              <a:ext uri="{FF2B5EF4-FFF2-40B4-BE49-F238E27FC236}">
                <a16:creationId xmlns:a16="http://schemas.microsoft.com/office/drawing/2014/main" id="{8DEC7275-1BAC-413C-9EE6-F65266BC5E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0" name="Rectangle 3">
            <a:extLst>
              <a:ext uri="{FF2B5EF4-FFF2-40B4-BE49-F238E27FC236}">
                <a16:creationId xmlns:a16="http://schemas.microsoft.com/office/drawing/2014/main" id="{36ED1ABB-E37F-49D0-8112-DD550AA6CE1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A1B61810-DF4A-4BF9-BE39-5416FA5FC4BC}"/>
              </a:ext>
            </a:extLst>
          </p:cNvPr>
          <p:cNvSpPr/>
          <p:nvPr/>
        </p:nvSpPr>
        <p:spPr>
          <a:xfrm>
            <a:off x="904875" y="3648075"/>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ttangolo 4">
            <a:extLst>
              <a:ext uri="{FF2B5EF4-FFF2-40B4-BE49-F238E27FC236}">
                <a16:creationId xmlns:a16="http://schemas.microsoft.com/office/drawing/2014/main" id="{0C47B7D3-FF0F-4CAA-99AF-C6C9146D7228}"/>
              </a:ext>
            </a:extLst>
          </p:cNvPr>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Rettangolo 5">
            <a:extLst>
              <a:ext uri="{FF2B5EF4-FFF2-40B4-BE49-F238E27FC236}">
                <a16:creationId xmlns:a16="http://schemas.microsoft.com/office/drawing/2014/main" id="{BC27B405-F24D-4C9E-94E4-D70102C4C9DE}"/>
              </a:ext>
            </a:extLst>
          </p:cNvPr>
          <p:cNvSpPr/>
          <p:nvPr/>
        </p:nvSpPr>
        <p:spPr>
          <a:xfrm>
            <a:off x="904875" y="3648075"/>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ttangolo 6">
            <a:extLst>
              <a:ext uri="{FF2B5EF4-FFF2-40B4-BE49-F238E27FC236}">
                <a16:creationId xmlns:a16="http://schemas.microsoft.com/office/drawing/2014/main" id="{1293817F-46CD-4E9D-AD07-71DF1153D3CF}"/>
              </a:ext>
            </a:extLst>
          </p:cNvPr>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8" name="Titolo 7"/>
          <p:cNvSpPr>
            <a:spLocks noGrp="1"/>
          </p:cNvSpPr>
          <p:nvPr>
            <p:ph type="ctrTitle"/>
          </p:nvPr>
        </p:nvSpPr>
        <p:spPr>
          <a:xfrm>
            <a:off x="1219200" y="3886200"/>
            <a:ext cx="6858000" cy="990600"/>
          </a:xfrm>
        </p:spPr>
        <p:txBody>
          <a:bodyPr anchor="t"/>
          <a:lstStyle>
            <a:lvl1pPr algn="r">
              <a:defRPr sz="3200">
                <a:solidFill>
                  <a:schemeClr val="tx1"/>
                </a:solidFill>
              </a:defRPr>
            </a:lvl1pPr>
          </a:lstStyle>
          <a:p>
            <a:r>
              <a:rPr lang="it-IT"/>
              <a:t>Fare clic per modificare lo stile del titolo</a:t>
            </a:r>
            <a:endParaRPr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10" name="Segnaposto data 27">
            <a:extLst>
              <a:ext uri="{FF2B5EF4-FFF2-40B4-BE49-F238E27FC236}">
                <a16:creationId xmlns:a16="http://schemas.microsoft.com/office/drawing/2014/main" id="{013B3313-1E2B-4AD1-91DC-10D134A1D5A8}"/>
              </a:ext>
            </a:extLst>
          </p:cNvPr>
          <p:cNvSpPr>
            <a:spLocks noGrp="1"/>
          </p:cNvSpPr>
          <p:nvPr>
            <p:ph type="dt" sz="half" idx="10"/>
          </p:nvPr>
        </p:nvSpPr>
        <p:spPr>
          <a:xfrm>
            <a:off x="6400800" y="6354763"/>
            <a:ext cx="2286000" cy="366712"/>
          </a:xfrm>
        </p:spPr>
        <p:txBody>
          <a:bodyPr/>
          <a:lstStyle>
            <a:lvl1pPr>
              <a:defRPr sz="1400"/>
            </a:lvl1pPr>
          </a:lstStyle>
          <a:p>
            <a:pPr>
              <a:defRPr/>
            </a:pPr>
            <a:fld id="{5EFECE1B-9CBB-4F21-A0DB-EAB634250E81}" type="datetime1">
              <a:rPr lang="it-IT" smtClean="0"/>
              <a:t>14/04/2022</a:t>
            </a:fld>
            <a:endParaRPr lang="it-IT" dirty="0"/>
          </a:p>
        </p:txBody>
      </p:sp>
      <p:sp>
        <p:nvSpPr>
          <p:cNvPr id="11" name="Segnaposto piè di pagina 16">
            <a:extLst>
              <a:ext uri="{FF2B5EF4-FFF2-40B4-BE49-F238E27FC236}">
                <a16:creationId xmlns:a16="http://schemas.microsoft.com/office/drawing/2014/main" id="{B55C9A12-92B9-462B-A855-F4B35FAE7C38}"/>
              </a:ext>
            </a:extLst>
          </p:cNvPr>
          <p:cNvSpPr>
            <a:spLocks noGrp="1"/>
          </p:cNvSpPr>
          <p:nvPr>
            <p:ph type="ftr" sz="quarter" idx="11"/>
          </p:nvPr>
        </p:nvSpPr>
        <p:spPr>
          <a:xfrm>
            <a:off x="2898775" y="6354763"/>
            <a:ext cx="3475038" cy="366712"/>
          </a:xfrm>
        </p:spPr>
        <p:txBody>
          <a:bodyPr/>
          <a:lstStyle>
            <a:lvl1pPr>
              <a:defRPr/>
            </a:lvl1pPr>
          </a:lstStyle>
          <a:p>
            <a:pPr>
              <a:defRPr/>
            </a:pPr>
            <a:endParaRPr lang="it-IT" altLang="it-IT"/>
          </a:p>
        </p:txBody>
      </p:sp>
      <p:sp>
        <p:nvSpPr>
          <p:cNvPr id="12" name="Segnaposto numero diapositiva 28">
            <a:extLst>
              <a:ext uri="{FF2B5EF4-FFF2-40B4-BE49-F238E27FC236}">
                <a16:creationId xmlns:a16="http://schemas.microsoft.com/office/drawing/2014/main" id="{98466DD3-1471-450F-B60D-2BBB60625BDF}"/>
              </a:ext>
            </a:extLst>
          </p:cNvPr>
          <p:cNvSpPr>
            <a:spLocks noGrp="1"/>
          </p:cNvSpPr>
          <p:nvPr>
            <p:ph type="sldNum" sz="quarter" idx="12"/>
          </p:nvPr>
        </p:nvSpPr>
        <p:spPr>
          <a:xfrm>
            <a:off x="1216025" y="6354763"/>
            <a:ext cx="1219200" cy="366712"/>
          </a:xfrm>
        </p:spPr>
        <p:txBody>
          <a:bodyPr/>
          <a:lstStyle>
            <a:lvl1pPr>
              <a:defRPr/>
            </a:lvl1pPr>
          </a:lstStyle>
          <a:p>
            <a:fld id="{0362DE6B-65C5-4EF3-9F60-A383E5D4E916}" type="slidenum">
              <a:rPr lang="it-IT" altLang="it-IT"/>
              <a:pPr/>
              <a:t>‹N›</a:t>
            </a:fld>
            <a:endParaRPr lang="it-IT" altLang="it-IT"/>
          </a:p>
        </p:txBody>
      </p:sp>
    </p:spTree>
    <p:extLst>
      <p:ext uri="{BB962C8B-B14F-4D97-AF65-F5344CB8AC3E}">
        <p14:creationId xmlns:p14="http://schemas.microsoft.com/office/powerpoint/2010/main" val="2009427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id="{22B76D64-947A-471B-9FB3-6864199C044B}"/>
              </a:ext>
            </a:extLst>
          </p:cNvPr>
          <p:cNvSpPr>
            <a:spLocks noGrp="1"/>
          </p:cNvSpPr>
          <p:nvPr>
            <p:ph type="dt" sz="half" idx="10"/>
          </p:nvPr>
        </p:nvSpPr>
        <p:spPr/>
        <p:txBody>
          <a:bodyPr/>
          <a:lstStyle>
            <a:lvl1pPr>
              <a:defRPr/>
            </a:lvl1pPr>
          </a:lstStyle>
          <a:p>
            <a:pPr>
              <a:defRPr/>
            </a:pPr>
            <a:fld id="{37351487-5741-4DBC-8D36-26A06A72D0E2}" type="datetime1">
              <a:rPr lang="it-IT" smtClean="0"/>
              <a:t>14/04/2022</a:t>
            </a:fld>
            <a:endParaRPr lang="it-IT" dirty="0"/>
          </a:p>
        </p:txBody>
      </p:sp>
      <p:sp>
        <p:nvSpPr>
          <p:cNvPr id="5" name="Segnaposto piè di pagina 2">
            <a:extLst>
              <a:ext uri="{FF2B5EF4-FFF2-40B4-BE49-F238E27FC236}">
                <a16:creationId xmlns:a16="http://schemas.microsoft.com/office/drawing/2014/main" id="{CD00860C-9DC0-4F07-A19A-20D027611500}"/>
              </a:ext>
            </a:extLst>
          </p:cNvPr>
          <p:cNvSpPr>
            <a:spLocks noGrp="1"/>
          </p:cNvSpPr>
          <p:nvPr>
            <p:ph type="ftr" sz="quarter" idx="11"/>
          </p:nvPr>
        </p:nvSpPr>
        <p:spPr/>
        <p:txBody>
          <a:bodyPr/>
          <a:lstStyle>
            <a:lvl1pPr>
              <a:defRPr/>
            </a:lvl1pPr>
          </a:lstStyle>
          <a:p>
            <a:pPr>
              <a:defRPr/>
            </a:pPr>
            <a:endParaRPr lang="it-IT" altLang="it-IT"/>
          </a:p>
        </p:txBody>
      </p:sp>
      <p:sp>
        <p:nvSpPr>
          <p:cNvPr id="6" name="Segnaposto numero diapositiva 22">
            <a:extLst>
              <a:ext uri="{FF2B5EF4-FFF2-40B4-BE49-F238E27FC236}">
                <a16:creationId xmlns:a16="http://schemas.microsoft.com/office/drawing/2014/main" id="{5D37E22E-17A0-4460-8265-99BE4A0FA004}"/>
              </a:ext>
            </a:extLst>
          </p:cNvPr>
          <p:cNvSpPr>
            <a:spLocks noGrp="1"/>
          </p:cNvSpPr>
          <p:nvPr>
            <p:ph type="sldNum" sz="quarter" idx="12"/>
          </p:nvPr>
        </p:nvSpPr>
        <p:spPr/>
        <p:txBody>
          <a:bodyPr/>
          <a:lstStyle>
            <a:lvl1pPr>
              <a:defRPr/>
            </a:lvl1pPr>
          </a:lstStyle>
          <a:p>
            <a:fld id="{94E62870-323B-45F2-99C2-B8F9D68FDFD8}" type="slidenum">
              <a:rPr lang="it-IT" altLang="it-IT"/>
              <a:pPr/>
              <a:t>‹N›</a:t>
            </a:fld>
            <a:endParaRPr lang="it-IT" altLang="it-IT"/>
          </a:p>
        </p:txBody>
      </p:sp>
    </p:spTree>
    <p:extLst>
      <p:ext uri="{BB962C8B-B14F-4D97-AF65-F5344CB8AC3E}">
        <p14:creationId xmlns:p14="http://schemas.microsoft.com/office/powerpoint/2010/main" val="2489931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Connettore 1 10">
            <a:extLst>
              <a:ext uri="{FF2B5EF4-FFF2-40B4-BE49-F238E27FC236}">
                <a16:creationId xmlns:a16="http://schemas.microsoft.com/office/drawing/2014/main" id="{19CCCFDE-6842-4DE4-BDB1-6648AA2EB366}"/>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5" name="Triangolo isoscele 4">
            <a:extLst>
              <a:ext uri="{FF2B5EF4-FFF2-40B4-BE49-F238E27FC236}">
                <a16:creationId xmlns:a16="http://schemas.microsoft.com/office/drawing/2014/main" id="{C828794C-0755-47A2-AD19-3664544A82BF}"/>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6" name="Connettore 1 12">
            <a:extLst>
              <a:ext uri="{FF2B5EF4-FFF2-40B4-BE49-F238E27FC236}">
                <a16:creationId xmlns:a16="http://schemas.microsoft.com/office/drawing/2014/main" id="{1962D765-3ECF-4CA7-8BBA-D5A56610A938}"/>
              </a:ext>
            </a:extLst>
          </p:cNvPr>
          <p:cNvSpPr>
            <a:spLocks noChangeShapeType="1"/>
          </p:cNvSpPr>
          <p:nvPr/>
        </p:nvSpPr>
        <p:spPr bwMode="auto">
          <a:xfrm rot="5400000">
            <a:off x="3630612" y="3201988"/>
            <a:ext cx="5851525"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3">
            <a:extLst>
              <a:ext uri="{FF2B5EF4-FFF2-40B4-BE49-F238E27FC236}">
                <a16:creationId xmlns:a16="http://schemas.microsoft.com/office/drawing/2014/main" id="{D6FF1D73-932B-423A-B46A-ACAE82933F4E}"/>
              </a:ext>
            </a:extLst>
          </p:cNvPr>
          <p:cNvSpPr>
            <a:spLocks noGrp="1"/>
          </p:cNvSpPr>
          <p:nvPr>
            <p:ph type="dt" sz="half" idx="10"/>
          </p:nvPr>
        </p:nvSpPr>
        <p:spPr/>
        <p:txBody>
          <a:bodyPr/>
          <a:lstStyle>
            <a:lvl1pPr>
              <a:defRPr/>
            </a:lvl1pPr>
          </a:lstStyle>
          <a:p>
            <a:pPr>
              <a:defRPr/>
            </a:pPr>
            <a:fld id="{F4F41932-40D0-48DF-9585-2A48130834D1}" type="datetime1">
              <a:rPr lang="it-IT" smtClean="0"/>
              <a:t>14/04/2022</a:t>
            </a:fld>
            <a:endParaRPr lang="it-IT" dirty="0"/>
          </a:p>
        </p:txBody>
      </p:sp>
      <p:sp>
        <p:nvSpPr>
          <p:cNvPr id="8" name="Segnaposto piè di pagina 4">
            <a:extLst>
              <a:ext uri="{FF2B5EF4-FFF2-40B4-BE49-F238E27FC236}">
                <a16:creationId xmlns:a16="http://schemas.microsoft.com/office/drawing/2014/main" id="{636AE3CB-F704-4480-A485-76ACC079B112}"/>
              </a:ext>
            </a:extLst>
          </p:cNvPr>
          <p:cNvSpPr>
            <a:spLocks noGrp="1"/>
          </p:cNvSpPr>
          <p:nvPr>
            <p:ph type="ftr" sz="quarter" idx="11"/>
          </p:nvPr>
        </p:nvSpPr>
        <p:spPr/>
        <p:txBody>
          <a:bodyPr/>
          <a:lstStyle>
            <a:lvl1pPr>
              <a:defRPr/>
            </a:lvl1pPr>
          </a:lstStyle>
          <a:p>
            <a:pPr>
              <a:defRPr/>
            </a:pPr>
            <a:endParaRPr lang="it-IT" altLang="it-IT"/>
          </a:p>
        </p:txBody>
      </p:sp>
      <p:sp>
        <p:nvSpPr>
          <p:cNvPr id="9" name="Segnaposto numero diapositiva 5">
            <a:extLst>
              <a:ext uri="{FF2B5EF4-FFF2-40B4-BE49-F238E27FC236}">
                <a16:creationId xmlns:a16="http://schemas.microsoft.com/office/drawing/2014/main" id="{C74E5999-85D0-4C08-985F-B1EA95871596}"/>
              </a:ext>
            </a:extLst>
          </p:cNvPr>
          <p:cNvSpPr>
            <a:spLocks noGrp="1"/>
          </p:cNvSpPr>
          <p:nvPr>
            <p:ph type="sldNum" sz="quarter" idx="12"/>
          </p:nvPr>
        </p:nvSpPr>
        <p:spPr/>
        <p:txBody>
          <a:bodyPr/>
          <a:lstStyle>
            <a:lvl1pPr>
              <a:defRPr/>
            </a:lvl1pPr>
          </a:lstStyle>
          <a:p>
            <a:fld id="{75AD750E-4612-4D4D-AFFC-4D6966B26905}" type="slidenum">
              <a:rPr lang="it-IT" altLang="it-IT"/>
              <a:pPr/>
              <a:t>‹N›</a:t>
            </a:fld>
            <a:endParaRPr lang="it-IT" altLang="it-IT"/>
          </a:p>
        </p:txBody>
      </p:sp>
    </p:spTree>
    <p:extLst>
      <p:ext uri="{BB962C8B-B14F-4D97-AF65-F5344CB8AC3E}">
        <p14:creationId xmlns:p14="http://schemas.microsoft.com/office/powerpoint/2010/main" val="352872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8" name="Segnaposto contenuto 7"/>
          <p:cNvSpPr>
            <a:spLocks noGrp="1"/>
          </p:cNvSpPr>
          <p:nvPr>
            <p:ph sz="quarter" idx="1"/>
          </p:nvPr>
        </p:nvSpPr>
        <p:spPr>
          <a:xfrm>
            <a:off x="457200" y="1219200"/>
            <a:ext cx="8229600" cy="4937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3">
            <a:extLst>
              <a:ext uri="{FF2B5EF4-FFF2-40B4-BE49-F238E27FC236}">
                <a16:creationId xmlns:a16="http://schemas.microsoft.com/office/drawing/2014/main" id="{705EA986-F7B5-4831-AEBC-E982E4F0BD35}"/>
              </a:ext>
            </a:extLst>
          </p:cNvPr>
          <p:cNvSpPr>
            <a:spLocks noGrp="1"/>
          </p:cNvSpPr>
          <p:nvPr>
            <p:ph type="dt" sz="half" idx="10"/>
          </p:nvPr>
        </p:nvSpPr>
        <p:spPr/>
        <p:txBody>
          <a:bodyPr/>
          <a:lstStyle>
            <a:lvl1pPr>
              <a:defRPr/>
            </a:lvl1pPr>
          </a:lstStyle>
          <a:p>
            <a:pPr>
              <a:defRPr/>
            </a:pPr>
            <a:fld id="{50509D24-360D-4EC4-9618-2396B3DDB492}" type="datetime1">
              <a:rPr lang="it-IT" smtClean="0"/>
              <a:t>14/04/2022</a:t>
            </a:fld>
            <a:endParaRPr lang="it-IT" dirty="0"/>
          </a:p>
        </p:txBody>
      </p:sp>
      <p:sp>
        <p:nvSpPr>
          <p:cNvPr id="5" name="Segnaposto piè di pagina 2">
            <a:extLst>
              <a:ext uri="{FF2B5EF4-FFF2-40B4-BE49-F238E27FC236}">
                <a16:creationId xmlns:a16="http://schemas.microsoft.com/office/drawing/2014/main" id="{830E3873-78AC-46CC-AF70-C50178B7EBB1}"/>
              </a:ext>
            </a:extLst>
          </p:cNvPr>
          <p:cNvSpPr>
            <a:spLocks noGrp="1"/>
          </p:cNvSpPr>
          <p:nvPr>
            <p:ph type="ftr" sz="quarter" idx="11"/>
          </p:nvPr>
        </p:nvSpPr>
        <p:spPr/>
        <p:txBody>
          <a:bodyPr/>
          <a:lstStyle>
            <a:lvl1pPr>
              <a:defRPr/>
            </a:lvl1pPr>
          </a:lstStyle>
          <a:p>
            <a:pPr>
              <a:defRPr/>
            </a:pPr>
            <a:endParaRPr lang="it-IT" altLang="it-IT"/>
          </a:p>
        </p:txBody>
      </p:sp>
      <p:sp>
        <p:nvSpPr>
          <p:cNvPr id="6" name="Segnaposto numero diapositiva 22">
            <a:extLst>
              <a:ext uri="{FF2B5EF4-FFF2-40B4-BE49-F238E27FC236}">
                <a16:creationId xmlns:a16="http://schemas.microsoft.com/office/drawing/2014/main" id="{E1EB5D12-FFCF-48EF-9872-568A8D8333CA}"/>
              </a:ext>
            </a:extLst>
          </p:cNvPr>
          <p:cNvSpPr>
            <a:spLocks noGrp="1"/>
          </p:cNvSpPr>
          <p:nvPr>
            <p:ph type="sldNum" sz="quarter" idx="12"/>
          </p:nvPr>
        </p:nvSpPr>
        <p:spPr/>
        <p:txBody>
          <a:bodyPr/>
          <a:lstStyle>
            <a:lvl1pPr>
              <a:defRPr/>
            </a:lvl1pPr>
          </a:lstStyle>
          <a:p>
            <a:fld id="{5445D345-FB15-47E1-A540-1FE73BB92701}" type="slidenum">
              <a:rPr lang="it-IT" altLang="it-IT"/>
              <a:pPr/>
              <a:t>‹N›</a:t>
            </a:fld>
            <a:endParaRPr lang="it-IT" altLang="it-IT"/>
          </a:p>
        </p:txBody>
      </p:sp>
    </p:spTree>
    <p:extLst>
      <p:ext uri="{BB962C8B-B14F-4D97-AF65-F5344CB8AC3E}">
        <p14:creationId xmlns:p14="http://schemas.microsoft.com/office/powerpoint/2010/main" val="2106681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2"/>
        </a:solidFill>
        <a:effectLst/>
      </p:bgPr>
    </p:bg>
    <p:spTree>
      <p:nvGrpSpPr>
        <p:cNvPr id="1" name=""/>
        <p:cNvGrpSpPr/>
        <p:nvPr/>
      </p:nvGrpSpPr>
      <p:grpSpPr>
        <a:xfrm>
          <a:off x="0" y="0"/>
          <a:ext cx="0" cy="0"/>
          <a:chOff x="0" y="0"/>
          <a:chExt cx="0" cy="0"/>
        </a:xfrm>
      </p:grpSpPr>
      <p:sp>
        <p:nvSpPr>
          <p:cNvPr id="4" name="Rettangolo 3">
            <a:extLst>
              <a:ext uri="{FF2B5EF4-FFF2-40B4-BE49-F238E27FC236}">
                <a16:creationId xmlns:a16="http://schemas.microsoft.com/office/drawing/2014/main" id="{590C5375-CC6B-441F-9B80-611746AE1005}"/>
              </a:ext>
            </a:extLst>
          </p:cNvPr>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5" name="Rettangolo 4">
            <a:extLst>
              <a:ext uri="{FF2B5EF4-FFF2-40B4-BE49-F238E27FC236}">
                <a16:creationId xmlns:a16="http://schemas.microsoft.com/office/drawing/2014/main" id="{6A732A1D-A5E8-49BD-BD49-B2125447AAB6}"/>
              </a:ext>
            </a:extLst>
          </p:cNvPr>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olo 1"/>
          <p:cNvSpPr>
            <a:spLocks noGrp="1"/>
          </p:cNvSpPr>
          <p:nvPr>
            <p:ph type="title"/>
          </p:nvPr>
        </p:nvSpPr>
        <p:spPr>
          <a:xfrm>
            <a:off x="1219200" y="2971800"/>
            <a:ext cx="6858000" cy="1066800"/>
          </a:xfrm>
        </p:spPr>
        <p:txBody>
          <a:bodyPr anchor="t"/>
          <a:lstStyle>
            <a:lvl1pPr algn="r">
              <a:buNone/>
              <a:defRPr sz="3200" b="0" cap="none" baseline="0"/>
            </a:lvl1pPr>
          </a:lstStyle>
          <a:p>
            <a:r>
              <a:rPr lang="it-IT"/>
              <a:t>Fare clic per modificare lo stile del titolo</a:t>
            </a:r>
            <a:endParaRPr lang="en-US"/>
          </a:p>
        </p:txBody>
      </p:sp>
      <p:sp>
        <p:nvSpPr>
          <p:cNvPr id="3" name="Segnaposto testo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a:t>Fare clic per modificare stili del testo dello schema</a:t>
            </a:r>
          </a:p>
        </p:txBody>
      </p:sp>
      <p:sp>
        <p:nvSpPr>
          <p:cNvPr id="6" name="Segnaposto data 3">
            <a:extLst>
              <a:ext uri="{FF2B5EF4-FFF2-40B4-BE49-F238E27FC236}">
                <a16:creationId xmlns:a16="http://schemas.microsoft.com/office/drawing/2014/main" id="{D2C113F0-6EE6-4846-8B97-459C273ABD94}"/>
              </a:ext>
            </a:extLst>
          </p:cNvPr>
          <p:cNvSpPr>
            <a:spLocks noGrp="1"/>
          </p:cNvSpPr>
          <p:nvPr>
            <p:ph type="dt" sz="half" idx="10"/>
          </p:nvPr>
        </p:nvSpPr>
        <p:spPr>
          <a:xfrm>
            <a:off x="6400800" y="6354763"/>
            <a:ext cx="2286000" cy="366712"/>
          </a:xfrm>
        </p:spPr>
        <p:txBody>
          <a:bodyPr/>
          <a:lstStyle>
            <a:lvl1pPr>
              <a:defRPr/>
            </a:lvl1pPr>
          </a:lstStyle>
          <a:p>
            <a:pPr>
              <a:defRPr/>
            </a:pPr>
            <a:fld id="{B1565AE5-5348-4CCF-8517-0151DCDC1AF1}" type="datetime1">
              <a:rPr lang="it-IT" smtClean="0"/>
              <a:t>14/04/2022</a:t>
            </a:fld>
            <a:endParaRPr lang="it-IT" dirty="0"/>
          </a:p>
        </p:txBody>
      </p:sp>
      <p:sp>
        <p:nvSpPr>
          <p:cNvPr id="7" name="Segnaposto piè di pagina 4">
            <a:extLst>
              <a:ext uri="{FF2B5EF4-FFF2-40B4-BE49-F238E27FC236}">
                <a16:creationId xmlns:a16="http://schemas.microsoft.com/office/drawing/2014/main" id="{89468C23-D5CD-496E-81CD-14BFE0DF2BF3}"/>
              </a:ext>
            </a:extLst>
          </p:cNvPr>
          <p:cNvSpPr>
            <a:spLocks noGrp="1"/>
          </p:cNvSpPr>
          <p:nvPr>
            <p:ph type="ftr" sz="quarter" idx="11"/>
          </p:nvPr>
        </p:nvSpPr>
        <p:spPr>
          <a:xfrm>
            <a:off x="2898775" y="6354763"/>
            <a:ext cx="3475038" cy="366712"/>
          </a:xfrm>
        </p:spPr>
        <p:txBody>
          <a:bodyPr/>
          <a:lstStyle>
            <a:lvl1pPr>
              <a:defRPr/>
            </a:lvl1pPr>
          </a:lstStyle>
          <a:p>
            <a:pPr>
              <a:defRPr/>
            </a:pPr>
            <a:endParaRPr lang="it-IT" altLang="it-IT"/>
          </a:p>
        </p:txBody>
      </p:sp>
      <p:sp>
        <p:nvSpPr>
          <p:cNvPr id="8" name="Segnaposto numero diapositiva 5">
            <a:extLst>
              <a:ext uri="{FF2B5EF4-FFF2-40B4-BE49-F238E27FC236}">
                <a16:creationId xmlns:a16="http://schemas.microsoft.com/office/drawing/2014/main" id="{3CABD42E-EC78-45FC-93F9-34F407C28384}"/>
              </a:ext>
            </a:extLst>
          </p:cNvPr>
          <p:cNvSpPr>
            <a:spLocks noGrp="1"/>
          </p:cNvSpPr>
          <p:nvPr>
            <p:ph type="sldNum" sz="quarter" idx="12"/>
          </p:nvPr>
        </p:nvSpPr>
        <p:spPr>
          <a:xfrm>
            <a:off x="1069975" y="6354763"/>
            <a:ext cx="1520825" cy="366712"/>
          </a:xfrm>
        </p:spPr>
        <p:txBody>
          <a:bodyPr/>
          <a:lstStyle>
            <a:lvl1pPr>
              <a:defRPr/>
            </a:lvl1pPr>
          </a:lstStyle>
          <a:p>
            <a:fld id="{E57D196A-3738-4D5A-90B2-C9C38114902B}" type="slidenum">
              <a:rPr lang="it-IT" altLang="it-IT"/>
              <a:pPr/>
              <a:t>‹N›</a:t>
            </a:fld>
            <a:endParaRPr lang="it-IT" altLang="it-IT"/>
          </a:p>
        </p:txBody>
      </p:sp>
    </p:spTree>
    <p:extLst>
      <p:ext uri="{BB962C8B-B14F-4D97-AF65-F5344CB8AC3E}">
        <p14:creationId xmlns:p14="http://schemas.microsoft.com/office/powerpoint/2010/main" val="104103879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lang="it-IT"/>
              <a:t>Fare clic per modificare lo stile del titolo</a:t>
            </a:r>
            <a:endParaRPr lang="en-US"/>
          </a:p>
        </p:txBody>
      </p:sp>
      <p:sp>
        <p:nvSpPr>
          <p:cNvPr id="9" name="Segnaposto contenuto 8"/>
          <p:cNvSpPr>
            <a:spLocks noGrp="1"/>
          </p:cNvSpPr>
          <p:nvPr>
            <p:ph sz="quarter" idx="1"/>
          </p:nvPr>
        </p:nvSpPr>
        <p:spPr>
          <a:xfrm>
            <a:off x="457200" y="1219200"/>
            <a:ext cx="4041648" cy="4937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1" name="Segnaposto contenuto 10"/>
          <p:cNvSpPr>
            <a:spLocks noGrp="1"/>
          </p:cNvSpPr>
          <p:nvPr>
            <p:ph sz="quarter" idx="2"/>
          </p:nvPr>
        </p:nvSpPr>
        <p:spPr>
          <a:xfrm>
            <a:off x="4632198" y="1216152"/>
            <a:ext cx="4041648" cy="493776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13">
            <a:extLst>
              <a:ext uri="{FF2B5EF4-FFF2-40B4-BE49-F238E27FC236}">
                <a16:creationId xmlns:a16="http://schemas.microsoft.com/office/drawing/2014/main" id="{CF9B8D84-36A4-48B9-94B9-C256A7396D75}"/>
              </a:ext>
            </a:extLst>
          </p:cNvPr>
          <p:cNvSpPr>
            <a:spLocks noGrp="1"/>
          </p:cNvSpPr>
          <p:nvPr>
            <p:ph type="dt" sz="half" idx="10"/>
          </p:nvPr>
        </p:nvSpPr>
        <p:spPr/>
        <p:txBody>
          <a:bodyPr/>
          <a:lstStyle>
            <a:lvl1pPr>
              <a:defRPr/>
            </a:lvl1pPr>
          </a:lstStyle>
          <a:p>
            <a:pPr>
              <a:defRPr/>
            </a:pPr>
            <a:fld id="{AC7CB492-2DD2-4E22-8845-2B386DFB5A72}" type="datetime1">
              <a:rPr lang="it-IT" smtClean="0"/>
              <a:t>14/04/2022</a:t>
            </a:fld>
            <a:endParaRPr lang="it-IT" dirty="0"/>
          </a:p>
        </p:txBody>
      </p:sp>
      <p:sp>
        <p:nvSpPr>
          <p:cNvPr id="6" name="Segnaposto piè di pagina 2">
            <a:extLst>
              <a:ext uri="{FF2B5EF4-FFF2-40B4-BE49-F238E27FC236}">
                <a16:creationId xmlns:a16="http://schemas.microsoft.com/office/drawing/2014/main" id="{A0E8206C-5E2A-49FD-A96B-83E31A1895AF}"/>
              </a:ext>
            </a:extLst>
          </p:cNvPr>
          <p:cNvSpPr>
            <a:spLocks noGrp="1"/>
          </p:cNvSpPr>
          <p:nvPr>
            <p:ph type="ftr" sz="quarter" idx="11"/>
          </p:nvPr>
        </p:nvSpPr>
        <p:spPr/>
        <p:txBody>
          <a:bodyPr/>
          <a:lstStyle>
            <a:lvl1pPr>
              <a:defRPr/>
            </a:lvl1pPr>
          </a:lstStyle>
          <a:p>
            <a:pPr>
              <a:defRPr/>
            </a:pPr>
            <a:endParaRPr lang="it-IT" altLang="it-IT"/>
          </a:p>
        </p:txBody>
      </p:sp>
      <p:sp>
        <p:nvSpPr>
          <p:cNvPr id="7" name="Segnaposto numero diapositiva 22">
            <a:extLst>
              <a:ext uri="{FF2B5EF4-FFF2-40B4-BE49-F238E27FC236}">
                <a16:creationId xmlns:a16="http://schemas.microsoft.com/office/drawing/2014/main" id="{290EDC70-3403-4703-8B0B-E21FA0ED45C1}"/>
              </a:ext>
            </a:extLst>
          </p:cNvPr>
          <p:cNvSpPr>
            <a:spLocks noGrp="1"/>
          </p:cNvSpPr>
          <p:nvPr>
            <p:ph type="sldNum" sz="quarter" idx="12"/>
          </p:nvPr>
        </p:nvSpPr>
        <p:spPr/>
        <p:txBody>
          <a:bodyPr/>
          <a:lstStyle>
            <a:lvl1pPr>
              <a:defRPr/>
            </a:lvl1pPr>
          </a:lstStyle>
          <a:p>
            <a:fld id="{88AC8580-F3EE-41E7-BDC4-9110F53F5697}" type="slidenum">
              <a:rPr lang="it-IT" altLang="it-IT"/>
              <a:pPr/>
              <a:t>‹N›</a:t>
            </a:fld>
            <a:endParaRPr lang="it-IT" altLang="it-IT"/>
          </a:p>
        </p:txBody>
      </p:sp>
    </p:spTree>
    <p:extLst>
      <p:ext uri="{BB962C8B-B14F-4D97-AF65-F5344CB8AC3E}">
        <p14:creationId xmlns:p14="http://schemas.microsoft.com/office/powerpoint/2010/main" val="6324954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lang="it-IT"/>
              <a:t>Fare clic per modificare lo stile del titolo</a:t>
            </a:r>
            <a:endParaRPr lang="en-US"/>
          </a:p>
        </p:txBody>
      </p:sp>
      <p:sp>
        <p:nvSpPr>
          <p:cNvPr id="3" name="Segnaposto testo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11" name="Segnaposto contenuto 10"/>
          <p:cNvSpPr>
            <a:spLocks noGrp="1"/>
          </p:cNvSpPr>
          <p:nvPr>
            <p:ph sz="quarter" idx="2"/>
          </p:nvPr>
        </p:nvSpPr>
        <p:spPr>
          <a:xfrm>
            <a:off x="457200" y="2133600"/>
            <a:ext cx="4038600" cy="40386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3" name="Segnaposto contenuto 12"/>
          <p:cNvSpPr>
            <a:spLocks noGrp="1"/>
          </p:cNvSpPr>
          <p:nvPr>
            <p:ph sz="quarter" idx="4"/>
          </p:nvPr>
        </p:nvSpPr>
        <p:spPr>
          <a:xfrm>
            <a:off x="4648200" y="2133600"/>
            <a:ext cx="4038600" cy="40386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Segnaposto data 13">
            <a:extLst>
              <a:ext uri="{FF2B5EF4-FFF2-40B4-BE49-F238E27FC236}">
                <a16:creationId xmlns:a16="http://schemas.microsoft.com/office/drawing/2014/main" id="{84CF2A84-3F62-4D54-A2BB-D35FE7219E0A}"/>
              </a:ext>
            </a:extLst>
          </p:cNvPr>
          <p:cNvSpPr>
            <a:spLocks noGrp="1"/>
          </p:cNvSpPr>
          <p:nvPr>
            <p:ph type="dt" sz="half" idx="10"/>
          </p:nvPr>
        </p:nvSpPr>
        <p:spPr/>
        <p:txBody>
          <a:bodyPr/>
          <a:lstStyle>
            <a:lvl1pPr>
              <a:defRPr/>
            </a:lvl1pPr>
          </a:lstStyle>
          <a:p>
            <a:pPr>
              <a:defRPr/>
            </a:pPr>
            <a:fld id="{55338519-850C-4C54-96B5-79237D6EA7D1}" type="datetime1">
              <a:rPr lang="it-IT" smtClean="0"/>
              <a:t>14/04/2022</a:t>
            </a:fld>
            <a:endParaRPr lang="it-IT" dirty="0"/>
          </a:p>
        </p:txBody>
      </p:sp>
      <p:sp>
        <p:nvSpPr>
          <p:cNvPr id="8" name="Segnaposto piè di pagina 2">
            <a:extLst>
              <a:ext uri="{FF2B5EF4-FFF2-40B4-BE49-F238E27FC236}">
                <a16:creationId xmlns:a16="http://schemas.microsoft.com/office/drawing/2014/main" id="{91677026-8E68-475A-B85C-A0F5C14CDB33}"/>
              </a:ext>
            </a:extLst>
          </p:cNvPr>
          <p:cNvSpPr>
            <a:spLocks noGrp="1"/>
          </p:cNvSpPr>
          <p:nvPr>
            <p:ph type="ftr" sz="quarter" idx="11"/>
          </p:nvPr>
        </p:nvSpPr>
        <p:spPr/>
        <p:txBody>
          <a:bodyPr/>
          <a:lstStyle>
            <a:lvl1pPr>
              <a:defRPr/>
            </a:lvl1pPr>
          </a:lstStyle>
          <a:p>
            <a:pPr>
              <a:defRPr/>
            </a:pPr>
            <a:endParaRPr lang="it-IT" altLang="it-IT"/>
          </a:p>
        </p:txBody>
      </p:sp>
      <p:sp>
        <p:nvSpPr>
          <p:cNvPr id="9" name="Segnaposto numero diapositiva 22">
            <a:extLst>
              <a:ext uri="{FF2B5EF4-FFF2-40B4-BE49-F238E27FC236}">
                <a16:creationId xmlns:a16="http://schemas.microsoft.com/office/drawing/2014/main" id="{55260DB9-0E80-4412-88D4-D382442EA89D}"/>
              </a:ext>
            </a:extLst>
          </p:cNvPr>
          <p:cNvSpPr>
            <a:spLocks noGrp="1"/>
          </p:cNvSpPr>
          <p:nvPr>
            <p:ph type="sldNum" sz="quarter" idx="12"/>
          </p:nvPr>
        </p:nvSpPr>
        <p:spPr/>
        <p:txBody>
          <a:bodyPr/>
          <a:lstStyle>
            <a:lvl1pPr>
              <a:defRPr/>
            </a:lvl1pPr>
          </a:lstStyle>
          <a:p>
            <a:fld id="{AF7D34E5-52C6-484B-9355-4722BD0A7566}" type="slidenum">
              <a:rPr lang="it-IT" altLang="it-IT"/>
              <a:pPr/>
              <a:t>‹N›</a:t>
            </a:fld>
            <a:endParaRPr lang="it-IT" altLang="it-IT"/>
          </a:p>
        </p:txBody>
      </p:sp>
    </p:spTree>
    <p:extLst>
      <p:ext uri="{BB962C8B-B14F-4D97-AF65-F5344CB8AC3E}">
        <p14:creationId xmlns:p14="http://schemas.microsoft.com/office/powerpoint/2010/main" val="173500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Triangolo isoscele 2">
            <a:extLst>
              <a:ext uri="{FF2B5EF4-FFF2-40B4-BE49-F238E27FC236}">
                <a16:creationId xmlns:a16="http://schemas.microsoft.com/office/drawing/2014/main" id="{542B6CF1-3900-477E-B8BE-ABA446DB3346}"/>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olo 1"/>
          <p:cNvSpPr>
            <a:spLocks noGrp="1"/>
          </p:cNvSpPr>
          <p:nvPr>
            <p:ph type="title"/>
          </p:nvPr>
        </p:nvSpPr>
        <p:spPr>
          <a:xfrm>
            <a:off x="457200" y="228600"/>
            <a:ext cx="8229600" cy="914400"/>
          </a:xfrm>
        </p:spPr>
        <p:txBody>
          <a:bodyPr/>
          <a:lstStyle/>
          <a:p>
            <a:r>
              <a:rPr lang="it-IT"/>
              <a:t>Fare clic per modificare lo stile del titolo</a:t>
            </a:r>
            <a:endParaRPr lang="en-US"/>
          </a:p>
        </p:txBody>
      </p:sp>
      <p:sp>
        <p:nvSpPr>
          <p:cNvPr id="4" name="Segnaposto data 2">
            <a:extLst>
              <a:ext uri="{FF2B5EF4-FFF2-40B4-BE49-F238E27FC236}">
                <a16:creationId xmlns:a16="http://schemas.microsoft.com/office/drawing/2014/main" id="{565DCA00-4FD0-4ACA-8AB2-CDA49C322F9A}"/>
              </a:ext>
            </a:extLst>
          </p:cNvPr>
          <p:cNvSpPr>
            <a:spLocks noGrp="1"/>
          </p:cNvSpPr>
          <p:nvPr>
            <p:ph type="dt" sz="half" idx="10"/>
          </p:nvPr>
        </p:nvSpPr>
        <p:spPr/>
        <p:txBody>
          <a:bodyPr/>
          <a:lstStyle>
            <a:lvl1pPr>
              <a:defRPr/>
            </a:lvl1pPr>
          </a:lstStyle>
          <a:p>
            <a:pPr>
              <a:defRPr/>
            </a:pPr>
            <a:fld id="{A43220A5-D6E8-4C0A-94DF-7CB673D8F889}" type="datetime1">
              <a:rPr lang="it-IT" smtClean="0"/>
              <a:t>14/04/2022</a:t>
            </a:fld>
            <a:endParaRPr lang="it-IT" dirty="0"/>
          </a:p>
        </p:txBody>
      </p:sp>
      <p:sp>
        <p:nvSpPr>
          <p:cNvPr id="5" name="Segnaposto piè di pagina 3">
            <a:extLst>
              <a:ext uri="{FF2B5EF4-FFF2-40B4-BE49-F238E27FC236}">
                <a16:creationId xmlns:a16="http://schemas.microsoft.com/office/drawing/2014/main" id="{C3FB126A-6A56-4164-848A-282F337A9448}"/>
              </a:ext>
            </a:extLst>
          </p:cNvPr>
          <p:cNvSpPr>
            <a:spLocks noGrp="1"/>
          </p:cNvSpPr>
          <p:nvPr>
            <p:ph type="ftr" sz="quarter" idx="11"/>
          </p:nvPr>
        </p:nvSpPr>
        <p:spPr/>
        <p:txBody>
          <a:bodyPr/>
          <a:lstStyle>
            <a:lvl1pPr>
              <a:defRPr/>
            </a:lvl1pPr>
          </a:lstStyle>
          <a:p>
            <a:pPr>
              <a:defRPr/>
            </a:pPr>
            <a:endParaRPr lang="it-IT" altLang="it-IT"/>
          </a:p>
        </p:txBody>
      </p:sp>
      <p:sp>
        <p:nvSpPr>
          <p:cNvPr id="6" name="Segnaposto numero diapositiva 4">
            <a:extLst>
              <a:ext uri="{FF2B5EF4-FFF2-40B4-BE49-F238E27FC236}">
                <a16:creationId xmlns:a16="http://schemas.microsoft.com/office/drawing/2014/main" id="{13F33E45-2C24-46B9-8FC6-FE1DF29DA823}"/>
              </a:ext>
            </a:extLst>
          </p:cNvPr>
          <p:cNvSpPr>
            <a:spLocks noGrp="1"/>
          </p:cNvSpPr>
          <p:nvPr>
            <p:ph type="sldNum" sz="quarter" idx="12"/>
          </p:nvPr>
        </p:nvSpPr>
        <p:spPr/>
        <p:txBody>
          <a:bodyPr/>
          <a:lstStyle>
            <a:lvl1pPr>
              <a:defRPr/>
            </a:lvl1pPr>
          </a:lstStyle>
          <a:p>
            <a:fld id="{0595C8F3-413E-4E8D-AEE9-174A29CF5810}" type="slidenum">
              <a:rPr lang="it-IT" altLang="it-IT"/>
              <a:pPr/>
              <a:t>‹N›</a:t>
            </a:fld>
            <a:endParaRPr lang="it-IT" altLang="it-IT"/>
          </a:p>
        </p:txBody>
      </p:sp>
    </p:spTree>
    <p:extLst>
      <p:ext uri="{BB962C8B-B14F-4D97-AF65-F5344CB8AC3E}">
        <p14:creationId xmlns:p14="http://schemas.microsoft.com/office/powerpoint/2010/main" val="3144915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Connettore 1 10">
            <a:extLst>
              <a:ext uri="{FF2B5EF4-FFF2-40B4-BE49-F238E27FC236}">
                <a16:creationId xmlns:a16="http://schemas.microsoft.com/office/drawing/2014/main" id="{73F65D03-AE13-4570-88C7-39188FB72142}"/>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3" name="Triangolo isoscele 2">
            <a:extLst>
              <a:ext uri="{FF2B5EF4-FFF2-40B4-BE49-F238E27FC236}">
                <a16:creationId xmlns:a16="http://schemas.microsoft.com/office/drawing/2014/main" id="{0B0A2983-A0A2-411C-84A4-479F6B2AC324}"/>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4" name="Segnaposto data 1">
            <a:extLst>
              <a:ext uri="{FF2B5EF4-FFF2-40B4-BE49-F238E27FC236}">
                <a16:creationId xmlns:a16="http://schemas.microsoft.com/office/drawing/2014/main" id="{7DAF6A97-F280-4832-96EA-340983A204EA}"/>
              </a:ext>
            </a:extLst>
          </p:cNvPr>
          <p:cNvSpPr>
            <a:spLocks noGrp="1"/>
          </p:cNvSpPr>
          <p:nvPr>
            <p:ph type="dt" sz="half" idx="10"/>
          </p:nvPr>
        </p:nvSpPr>
        <p:spPr/>
        <p:txBody>
          <a:bodyPr/>
          <a:lstStyle>
            <a:lvl1pPr>
              <a:defRPr/>
            </a:lvl1pPr>
          </a:lstStyle>
          <a:p>
            <a:pPr>
              <a:defRPr/>
            </a:pPr>
            <a:fld id="{215724DB-B0E7-4FCB-8A9C-220F73E6E30F}" type="datetime1">
              <a:rPr lang="it-IT" smtClean="0"/>
              <a:t>14/04/2022</a:t>
            </a:fld>
            <a:endParaRPr lang="it-IT" dirty="0"/>
          </a:p>
        </p:txBody>
      </p:sp>
      <p:sp>
        <p:nvSpPr>
          <p:cNvPr id="5" name="Segnaposto piè di pagina 2">
            <a:extLst>
              <a:ext uri="{FF2B5EF4-FFF2-40B4-BE49-F238E27FC236}">
                <a16:creationId xmlns:a16="http://schemas.microsoft.com/office/drawing/2014/main" id="{936A5972-FC9F-42FB-9266-9D3EA9FB3DFD}"/>
              </a:ext>
            </a:extLst>
          </p:cNvPr>
          <p:cNvSpPr>
            <a:spLocks noGrp="1"/>
          </p:cNvSpPr>
          <p:nvPr>
            <p:ph type="ftr" sz="quarter" idx="11"/>
          </p:nvPr>
        </p:nvSpPr>
        <p:spPr/>
        <p:txBody>
          <a:bodyPr/>
          <a:lstStyle>
            <a:lvl1pPr>
              <a:defRPr/>
            </a:lvl1pPr>
          </a:lstStyle>
          <a:p>
            <a:pPr>
              <a:defRPr/>
            </a:pPr>
            <a:endParaRPr lang="it-IT" altLang="it-IT"/>
          </a:p>
        </p:txBody>
      </p:sp>
      <p:sp>
        <p:nvSpPr>
          <p:cNvPr id="6" name="Segnaposto numero diapositiva 3">
            <a:extLst>
              <a:ext uri="{FF2B5EF4-FFF2-40B4-BE49-F238E27FC236}">
                <a16:creationId xmlns:a16="http://schemas.microsoft.com/office/drawing/2014/main" id="{D28104A8-BC72-48A5-A705-2CFF31268A7A}"/>
              </a:ext>
            </a:extLst>
          </p:cNvPr>
          <p:cNvSpPr>
            <a:spLocks noGrp="1"/>
          </p:cNvSpPr>
          <p:nvPr>
            <p:ph type="sldNum" sz="quarter" idx="12"/>
          </p:nvPr>
        </p:nvSpPr>
        <p:spPr/>
        <p:txBody>
          <a:bodyPr/>
          <a:lstStyle>
            <a:lvl1pPr>
              <a:defRPr/>
            </a:lvl1pPr>
          </a:lstStyle>
          <a:p>
            <a:fld id="{CBD0D0FA-2134-473F-A8E9-4D94CBCD4A81}" type="slidenum">
              <a:rPr lang="it-IT" altLang="it-IT"/>
              <a:pPr/>
              <a:t>‹N›</a:t>
            </a:fld>
            <a:endParaRPr lang="it-IT" altLang="it-IT"/>
          </a:p>
        </p:txBody>
      </p:sp>
    </p:spTree>
    <p:extLst>
      <p:ext uri="{BB962C8B-B14F-4D97-AF65-F5344CB8AC3E}">
        <p14:creationId xmlns:p14="http://schemas.microsoft.com/office/powerpoint/2010/main" val="2218802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Connettore 1 10">
            <a:extLst>
              <a:ext uri="{FF2B5EF4-FFF2-40B4-BE49-F238E27FC236}">
                <a16:creationId xmlns:a16="http://schemas.microsoft.com/office/drawing/2014/main" id="{D333654B-0F38-4F3F-9DCE-F221D7822865}"/>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6" name="Connettore 1 11">
            <a:extLst>
              <a:ext uri="{FF2B5EF4-FFF2-40B4-BE49-F238E27FC236}">
                <a16:creationId xmlns:a16="http://schemas.microsoft.com/office/drawing/2014/main" id="{FF4CBBFC-6D31-45CE-A5CB-46811DBE1B0C}"/>
              </a:ext>
            </a:extLst>
          </p:cNvPr>
          <p:cNvSpPr>
            <a:spLocks noChangeShapeType="1"/>
          </p:cNvSpPr>
          <p:nvPr/>
        </p:nvSpPr>
        <p:spPr bwMode="auto">
          <a:xfrm rot="5400000">
            <a:off x="3160712" y="3324226"/>
            <a:ext cx="6035675"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7" name="Triangolo isoscele 6">
            <a:extLst>
              <a:ext uri="{FF2B5EF4-FFF2-40B4-BE49-F238E27FC236}">
                <a16:creationId xmlns:a16="http://schemas.microsoft.com/office/drawing/2014/main" id="{FD848E3D-2A03-465C-A3EC-FE9A67F0876E}"/>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olo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a:t>Fare clic per modificare lo stile del titolo</a:t>
            </a:r>
            <a:endParaRPr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a:t>Fare clic per modificare stili del testo dello schema</a:t>
            </a:r>
          </a:p>
        </p:txBody>
      </p:sp>
      <p:sp>
        <p:nvSpPr>
          <p:cNvPr id="12" name="Segnaposto contenuto 11"/>
          <p:cNvSpPr>
            <a:spLocks noGrp="1"/>
          </p:cNvSpPr>
          <p:nvPr>
            <p:ph sz="quarter" idx="1"/>
          </p:nvPr>
        </p:nvSpPr>
        <p:spPr>
          <a:xfrm>
            <a:off x="304800" y="304800"/>
            <a:ext cx="5715000" cy="5715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8" name="Segnaposto data 4">
            <a:extLst>
              <a:ext uri="{FF2B5EF4-FFF2-40B4-BE49-F238E27FC236}">
                <a16:creationId xmlns:a16="http://schemas.microsoft.com/office/drawing/2014/main" id="{F8297FC2-55E5-4EC6-9B0C-2BCF194CBA88}"/>
              </a:ext>
            </a:extLst>
          </p:cNvPr>
          <p:cNvSpPr>
            <a:spLocks noGrp="1"/>
          </p:cNvSpPr>
          <p:nvPr>
            <p:ph type="dt" sz="half" idx="10"/>
          </p:nvPr>
        </p:nvSpPr>
        <p:spPr/>
        <p:txBody>
          <a:bodyPr/>
          <a:lstStyle>
            <a:lvl1pPr>
              <a:defRPr/>
            </a:lvl1pPr>
          </a:lstStyle>
          <a:p>
            <a:pPr>
              <a:defRPr/>
            </a:pPr>
            <a:fld id="{6169924B-317F-4548-837C-6C7E048E5903}" type="datetime1">
              <a:rPr lang="it-IT" smtClean="0"/>
              <a:t>14/04/2022</a:t>
            </a:fld>
            <a:endParaRPr lang="it-IT" dirty="0"/>
          </a:p>
        </p:txBody>
      </p:sp>
      <p:sp>
        <p:nvSpPr>
          <p:cNvPr id="9" name="Segnaposto piè di pagina 5">
            <a:extLst>
              <a:ext uri="{FF2B5EF4-FFF2-40B4-BE49-F238E27FC236}">
                <a16:creationId xmlns:a16="http://schemas.microsoft.com/office/drawing/2014/main" id="{F7A58BB5-B810-4791-9C5B-A9C09D97B1AC}"/>
              </a:ext>
            </a:extLst>
          </p:cNvPr>
          <p:cNvSpPr>
            <a:spLocks noGrp="1"/>
          </p:cNvSpPr>
          <p:nvPr>
            <p:ph type="ftr" sz="quarter" idx="11"/>
          </p:nvPr>
        </p:nvSpPr>
        <p:spPr/>
        <p:txBody>
          <a:bodyPr/>
          <a:lstStyle>
            <a:lvl1pPr>
              <a:defRPr/>
            </a:lvl1pPr>
          </a:lstStyle>
          <a:p>
            <a:pPr>
              <a:defRPr/>
            </a:pPr>
            <a:endParaRPr lang="it-IT" altLang="it-IT"/>
          </a:p>
        </p:txBody>
      </p:sp>
      <p:sp>
        <p:nvSpPr>
          <p:cNvPr id="10" name="Segnaposto numero diapositiva 6">
            <a:extLst>
              <a:ext uri="{FF2B5EF4-FFF2-40B4-BE49-F238E27FC236}">
                <a16:creationId xmlns:a16="http://schemas.microsoft.com/office/drawing/2014/main" id="{FF81DCEB-B53A-4086-B1B1-38259B7164E4}"/>
              </a:ext>
            </a:extLst>
          </p:cNvPr>
          <p:cNvSpPr>
            <a:spLocks noGrp="1"/>
          </p:cNvSpPr>
          <p:nvPr>
            <p:ph type="sldNum" sz="quarter" idx="12"/>
          </p:nvPr>
        </p:nvSpPr>
        <p:spPr/>
        <p:txBody>
          <a:bodyPr/>
          <a:lstStyle>
            <a:lvl1pPr>
              <a:defRPr/>
            </a:lvl1pPr>
          </a:lstStyle>
          <a:p>
            <a:fld id="{80C1398F-86D0-4BE5-8B3E-DEB81EE6B843}" type="slidenum">
              <a:rPr lang="it-IT" altLang="it-IT"/>
              <a:pPr/>
              <a:t>‹N›</a:t>
            </a:fld>
            <a:endParaRPr lang="it-IT" altLang="it-IT"/>
          </a:p>
        </p:txBody>
      </p:sp>
    </p:spTree>
    <p:extLst>
      <p:ext uri="{BB962C8B-B14F-4D97-AF65-F5344CB8AC3E}">
        <p14:creationId xmlns:p14="http://schemas.microsoft.com/office/powerpoint/2010/main" val="952922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Pr>
        <a:solidFill>
          <a:schemeClr val="bg2"/>
        </a:solidFill>
        <a:effectLst/>
      </p:bgPr>
    </p:bg>
    <p:spTree>
      <p:nvGrpSpPr>
        <p:cNvPr id="1" name=""/>
        <p:cNvGrpSpPr/>
        <p:nvPr/>
      </p:nvGrpSpPr>
      <p:grpSpPr>
        <a:xfrm>
          <a:off x="0" y="0"/>
          <a:ext cx="0" cy="0"/>
          <a:chOff x="0" y="0"/>
          <a:chExt cx="0" cy="0"/>
        </a:xfrm>
      </p:grpSpPr>
      <p:sp>
        <p:nvSpPr>
          <p:cNvPr id="5" name="Connettore 1 10">
            <a:extLst>
              <a:ext uri="{FF2B5EF4-FFF2-40B4-BE49-F238E27FC236}">
                <a16:creationId xmlns:a16="http://schemas.microsoft.com/office/drawing/2014/main" id="{D7F16142-52C1-4E94-918D-2D5AFB17D26A}"/>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6" name="Triangolo isoscele 5">
            <a:extLst>
              <a:ext uri="{FF2B5EF4-FFF2-40B4-BE49-F238E27FC236}">
                <a16:creationId xmlns:a16="http://schemas.microsoft.com/office/drawing/2014/main" id="{E12C7506-FE17-4DB9-95A6-5AB9F8100179}"/>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ettangolo 6">
            <a:extLst>
              <a:ext uri="{FF2B5EF4-FFF2-40B4-BE49-F238E27FC236}">
                <a16:creationId xmlns:a16="http://schemas.microsoft.com/office/drawing/2014/main" id="{8E7DDC05-23A5-4001-9F8D-5473B0CC0C8B}"/>
              </a:ext>
            </a:extLst>
          </p:cNvPr>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a:t>Fare clic per modificare lo stile del titolo</a:t>
            </a:r>
            <a:endParaRPr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dirty="0"/>
              <a:t>Fare clic sull'icona per inserire un'immagine</a:t>
            </a:r>
            <a:endParaRPr lang="en-US" noProof="0" dirty="0"/>
          </a:p>
        </p:txBody>
      </p:sp>
      <p:sp>
        <p:nvSpPr>
          <p:cNvPr id="4" name="Segnaposto testo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a:t>Fare clic per modificare stili del testo dello schema</a:t>
            </a:r>
          </a:p>
        </p:txBody>
      </p:sp>
      <p:sp>
        <p:nvSpPr>
          <p:cNvPr id="8" name="Segnaposto data 4">
            <a:extLst>
              <a:ext uri="{FF2B5EF4-FFF2-40B4-BE49-F238E27FC236}">
                <a16:creationId xmlns:a16="http://schemas.microsoft.com/office/drawing/2014/main" id="{DC0C447E-9AED-4E56-81DE-1067B6B7969C}"/>
              </a:ext>
            </a:extLst>
          </p:cNvPr>
          <p:cNvSpPr>
            <a:spLocks noGrp="1"/>
          </p:cNvSpPr>
          <p:nvPr>
            <p:ph type="dt" sz="half" idx="10"/>
          </p:nvPr>
        </p:nvSpPr>
        <p:spPr/>
        <p:txBody>
          <a:bodyPr/>
          <a:lstStyle>
            <a:lvl1pPr>
              <a:defRPr/>
            </a:lvl1pPr>
          </a:lstStyle>
          <a:p>
            <a:pPr>
              <a:defRPr/>
            </a:pPr>
            <a:fld id="{8E363802-E01D-4ADB-B39F-A38D23207D2F}" type="datetime1">
              <a:rPr lang="it-IT" smtClean="0"/>
              <a:t>14/04/2022</a:t>
            </a:fld>
            <a:endParaRPr lang="it-IT" dirty="0"/>
          </a:p>
        </p:txBody>
      </p:sp>
      <p:sp>
        <p:nvSpPr>
          <p:cNvPr id="9" name="Segnaposto piè di pagina 5">
            <a:extLst>
              <a:ext uri="{FF2B5EF4-FFF2-40B4-BE49-F238E27FC236}">
                <a16:creationId xmlns:a16="http://schemas.microsoft.com/office/drawing/2014/main" id="{0728CC46-CEB1-4C3F-B8D0-8B04DDC62BC1}"/>
              </a:ext>
            </a:extLst>
          </p:cNvPr>
          <p:cNvSpPr>
            <a:spLocks noGrp="1"/>
          </p:cNvSpPr>
          <p:nvPr>
            <p:ph type="ftr" sz="quarter" idx="11"/>
          </p:nvPr>
        </p:nvSpPr>
        <p:spPr/>
        <p:txBody>
          <a:bodyPr/>
          <a:lstStyle>
            <a:lvl1pPr>
              <a:defRPr/>
            </a:lvl1pPr>
          </a:lstStyle>
          <a:p>
            <a:pPr>
              <a:defRPr/>
            </a:pPr>
            <a:endParaRPr lang="it-IT" altLang="it-IT"/>
          </a:p>
        </p:txBody>
      </p:sp>
      <p:sp>
        <p:nvSpPr>
          <p:cNvPr id="10" name="Segnaposto numero diapositiva 6">
            <a:extLst>
              <a:ext uri="{FF2B5EF4-FFF2-40B4-BE49-F238E27FC236}">
                <a16:creationId xmlns:a16="http://schemas.microsoft.com/office/drawing/2014/main" id="{298EA8AE-8273-4698-B674-BF36F28EDC5F}"/>
              </a:ext>
            </a:extLst>
          </p:cNvPr>
          <p:cNvSpPr>
            <a:spLocks noGrp="1"/>
          </p:cNvSpPr>
          <p:nvPr>
            <p:ph type="sldNum" sz="quarter" idx="12"/>
          </p:nvPr>
        </p:nvSpPr>
        <p:spPr/>
        <p:txBody>
          <a:bodyPr/>
          <a:lstStyle>
            <a:lvl1pPr>
              <a:defRPr/>
            </a:lvl1pPr>
          </a:lstStyle>
          <a:p>
            <a:fld id="{D2FA8476-0597-453E-9ECD-BB4D0336201E}" type="slidenum">
              <a:rPr lang="it-IT" altLang="it-IT"/>
              <a:pPr/>
              <a:t>‹N›</a:t>
            </a:fld>
            <a:endParaRPr lang="it-IT" altLang="it-IT"/>
          </a:p>
        </p:txBody>
      </p:sp>
    </p:spTree>
    <p:extLst>
      <p:ext uri="{BB962C8B-B14F-4D97-AF65-F5344CB8AC3E}">
        <p14:creationId xmlns:p14="http://schemas.microsoft.com/office/powerpoint/2010/main" val="389738746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21">
            <a:extLst>
              <a:ext uri="{FF2B5EF4-FFF2-40B4-BE49-F238E27FC236}">
                <a16:creationId xmlns:a16="http://schemas.microsoft.com/office/drawing/2014/main" id="{861084AC-8A9F-44FB-8A1C-356443E64CF1}"/>
              </a:ext>
            </a:extLst>
          </p:cNvPr>
          <p:cNvSpPr>
            <a:spLocks noGrp="1"/>
          </p:cNvSpPr>
          <p:nvPr>
            <p:ph type="title"/>
          </p:nvPr>
        </p:nvSpPr>
        <p:spPr bwMode="auto">
          <a:xfrm>
            <a:off x="457200" y="152400"/>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it-IT" altLang="it-IT"/>
              <a:t>Fare clic per modificare lo stile del titolo</a:t>
            </a:r>
            <a:endParaRPr lang="en-US" altLang="it-IT"/>
          </a:p>
        </p:txBody>
      </p:sp>
      <p:sp>
        <p:nvSpPr>
          <p:cNvPr id="1027" name="Segnaposto testo 12">
            <a:extLst>
              <a:ext uri="{FF2B5EF4-FFF2-40B4-BE49-F238E27FC236}">
                <a16:creationId xmlns:a16="http://schemas.microsoft.com/office/drawing/2014/main" id="{5FEE7CBF-CAF8-452D-A8F0-330D13F5CBB2}"/>
              </a:ext>
            </a:extLst>
          </p:cNvPr>
          <p:cNvSpPr>
            <a:spLocks noGrp="1"/>
          </p:cNvSpPr>
          <p:nvPr>
            <p:ph type="body" idx="1"/>
          </p:nvPr>
        </p:nvSpPr>
        <p:spPr bwMode="auto">
          <a:xfrm>
            <a:off x="457200" y="1219200"/>
            <a:ext cx="8229600" cy="4910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endParaRPr lang="en-US" altLang="it-IT"/>
          </a:p>
        </p:txBody>
      </p:sp>
      <p:sp>
        <p:nvSpPr>
          <p:cNvPr id="14" name="Segnaposto data 13">
            <a:extLst>
              <a:ext uri="{FF2B5EF4-FFF2-40B4-BE49-F238E27FC236}">
                <a16:creationId xmlns:a16="http://schemas.microsoft.com/office/drawing/2014/main" id="{AC31CCBF-9A14-4808-8BCE-0108C52D1F62}"/>
              </a:ext>
            </a:extLst>
          </p:cNvPr>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ea typeface="+mn-ea"/>
                <a:cs typeface="+mn-cs"/>
              </a:defRPr>
            </a:lvl1pPr>
          </a:lstStyle>
          <a:p>
            <a:pPr>
              <a:defRPr/>
            </a:pPr>
            <a:fld id="{732169E7-3D76-40BF-BF4B-3C7AC1571DB0}" type="datetime1">
              <a:rPr lang="it-IT" smtClean="0"/>
              <a:t>14/04/2022</a:t>
            </a:fld>
            <a:endParaRPr lang="it-IT" dirty="0"/>
          </a:p>
        </p:txBody>
      </p:sp>
      <p:sp>
        <p:nvSpPr>
          <p:cNvPr id="3" name="Segnaposto piè di pagina 2">
            <a:extLst>
              <a:ext uri="{FF2B5EF4-FFF2-40B4-BE49-F238E27FC236}">
                <a16:creationId xmlns:a16="http://schemas.microsoft.com/office/drawing/2014/main" id="{7D3E5749-3E2D-4B6A-B258-C1BCA67A4545}"/>
              </a:ext>
            </a:extLst>
          </p:cNvPr>
          <p:cNvSpPr>
            <a:spLocks noGrp="1"/>
          </p:cNvSpPr>
          <p:nvPr>
            <p:ph type="ftr" sz="quarter" idx="3"/>
          </p:nvPr>
        </p:nvSpPr>
        <p:spPr>
          <a:xfrm>
            <a:off x="2898775" y="6356350"/>
            <a:ext cx="35052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400">
                <a:solidFill>
                  <a:schemeClr val="tx2"/>
                </a:solidFill>
                <a:latin typeface="Gill Sans MT" panose="020B0502020104020203" pitchFamily="34" charset="0"/>
                <a:ea typeface="+mn-ea"/>
                <a:cs typeface="Arial" panose="020B0604020202020204" pitchFamily="34" charset="0"/>
              </a:defRPr>
            </a:lvl1pPr>
          </a:lstStyle>
          <a:p>
            <a:pPr>
              <a:defRPr/>
            </a:pPr>
            <a:endParaRPr lang="it-IT" altLang="it-IT"/>
          </a:p>
        </p:txBody>
      </p:sp>
      <p:sp>
        <p:nvSpPr>
          <p:cNvPr id="23" name="Segnaposto numero diapositiva 22">
            <a:extLst>
              <a:ext uri="{FF2B5EF4-FFF2-40B4-BE49-F238E27FC236}">
                <a16:creationId xmlns:a16="http://schemas.microsoft.com/office/drawing/2014/main" id="{01D406DC-CABA-4937-9E2D-4646AE2B4ACA}"/>
              </a:ext>
            </a:extLst>
          </p:cNvPr>
          <p:cNvSpPr>
            <a:spLocks noGrp="1"/>
          </p:cNvSpPr>
          <p:nvPr>
            <p:ph type="sldNum" sz="quarter" idx="4"/>
          </p:nvPr>
        </p:nvSpPr>
        <p:spPr>
          <a:xfrm>
            <a:off x="612775" y="6356350"/>
            <a:ext cx="198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sz="1400">
                <a:solidFill>
                  <a:schemeClr val="tx2"/>
                </a:solidFill>
                <a:latin typeface="Gill Sans MT" panose="020B0502020104020203" pitchFamily="34" charset="0"/>
              </a:defRPr>
            </a:lvl1pPr>
          </a:lstStyle>
          <a:p>
            <a:fld id="{7ABB0028-178B-4260-A999-286EEA4F3183}" type="slidenum">
              <a:rPr lang="it-IT" altLang="it-IT"/>
              <a:pPr/>
              <a:t>‹N›</a:t>
            </a:fld>
            <a:endParaRPr lang="it-IT" altLang="it-IT"/>
          </a:p>
        </p:txBody>
      </p:sp>
      <p:sp>
        <p:nvSpPr>
          <p:cNvPr id="1031" name="Connettore 1 27">
            <a:extLst>
              <a:ext uri="{FF2B5EF4-FFF2-40B4-BE49-F238E27FC236}">
                <a16:creationId xmlns:a16="http://schemas.microsoft.com/office/drawing/2014/main" id="{A0814CE0-38E2-421F-8D3D-A5F1A1D5709C}"/>
              </a:ext>
            </a:extLst>
          </p:cNvPr>
          <p:cNvSpPr>
            <a:spLocks noChangeShapeType="1"/>
          </p:cNvSpPr>
          <p:nvPr/>
        </p:nvSpPr>
        <p:spPr bwMode="auto">
          <a:xfrm>
            <a:off x="457200" y="6353175"/>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032" name="Connettore 1 28">
            <a:extLst>
              <a:ext uri="{FF2B5EF4-FFF2-40B4-BE49-F238E27FC236}">
                <a16:creationId xmlns:a16="http://schemas.microsoft.com/office/drawing/2014/main" id="{C39FB71F-632A-4548-8957-95C28772538E}"/>
              </a:ext>
            </a:extLst>
          </p:cNvPr>
          <p:cNvSpPr>
            <a:spLocks noChangeShapeType="1"/>
          </p:cNvSpPr>
          <p:nvPr/>
        </p:nvSpPr>
        <p:spPr bwMode="auto">
          <a:xfrm>
            <a:off x="457200" y="1143000"/>
            <a:ext cx="8229600" cy="0"/>
          </a:xfrm>
          <a:prstGeom prst="line">
            <a:avLst/>
          </a:prstGeom>
          <a:noFill/>
          <a:ln w="9525">
            <a:solidFill>
              <a:schemeClr val="accent2"/>
            </a:solidFill>
            <a:prstDash val="dash"/>
            <a:round/>
            <a:headEnd/>
            <a:tailEnd/>
          </a:ln>
          <a:extLst>
            <a:ext uri="{909E8E84-426E-40DD-AFC4-6F175D3DCCD1}">
              <a14:hiddenFill xmlns:a14="http://schemas.microsoft.com/office/drawing/2010/main">
                <a:noFill/>
              </a14:hiddenFill>
            </a:ext>
          </a:extLst>
        </p:spPr>
        <p:txBody>
          <a:bodyPr/>
          <a:lstStyle/>
          <a:p>
            <a:endParaRPr lang="it-IT"/>
          </a:p>
        </p:txBody>
      </p:sp>
      <p:sp>
        <p:nvSpPr>
          <p:cNvPr id="10" name="Triangolo isoscele 9">
            <a:extLst>
              <a:ext uri="{FF2B5EF4-FFF2-40B4-BE49-F238E27FC236}">
                <a16:creationId xmlns:a16="http://schemas.microsoft.com/office/drawing/2014/main" id="{0E107901-D482-4829-BFA9-575C04FD0C22}"/>
              </a:ext>
            </a:extLst>
          </p:cNvPr>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917" r:id="rId1"/>
    <p:sldLayoutId id="2147483913" r:id="rId2"/>
    <p:sldLayoutId id="2147483918" r:id="rId3"/>
    <p:sldLayoutId id="2147483914" r:id="rId4"/>
    <p:sldLayoutId id="2147483915" r:id="rId5"/>
    <p:sldLayoutId id="2147483919" r:id="rId6"/>
    <p:sldLayoutId id="2147483920" r:id="rId7"/>
    <p:sldLayoutId id="2147483921" r:id="rId8"/>
    <p:sldLayoutId id="2147483922" r:id="rId9"/>
    <p:sldLayoutId id="2147483916" r:id="rId10"/>
    <p:sldLayoutId id="2147483923" r:id="rId11"/>
  </p:sldLayoutIdLst>
  <p:hf hdr="0" ftr="0"/>
  <p:txStyles>
    <p:titleStyle>
      <a:lvl1pPr algn="l" rtl="0" eaLnBrk="0" fontAlgn="base" hangingPunct="0">
        <a:spcBef>
          <a:spcPct val="0"/>
        </a:spcBef>
        <a:spcAft>
          <a:spcPct val="0"/>
        </a:spcAft>
        <a:defRPr sz="3200" kern="12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2pPr>
      <a:lvl3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3pPr>
      <a:lvl4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4pPr>
      <a:lvl5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anose="05040102010807070707" pitchFamily="18" charset="2"/>
        <a:buChar char=""/>
        <a:defRPr sz="2600" kern="1200">
          <a:solidFill>
            <a:schemeClr val="tx1"/>
          </a:solidFill>
          <a:latin typeface="+mn-lt"/>
          <a:ea typeface="MS PGothic" panose="020B0600070205080204" pitchFamily="34" charset="-128"/>
          <a:cs typeface="+mn-cs"/>
        </a:defRPr>
      </a:lvl1pPr>
      <a:lvl2pPr marL="547688" indent="-273050" algn="l" rtl="0" eaLnBrk="0" fontAlgn="base" hangingPunct="0">
        <a:spcBef>
          <a:spcPts val="500"/>
        </a:spcBef>
        <a:spcAft>
          <a:spcPct val="0"/>
        </a:spcAft>
        <a:buClr>
          <a:schemeClr val="accent2"/>
        </a:buClr>
        <a:buSzPct val="76000"/>
        <a:buFont typeface="Wingdings 3" panose="05040102010807070707" pitchFamily="18" charset="2"/>
        <a:buChar char=""/>
        <a:defRPr sz="2300" kern="1200">
          <a:solidFill>
            <a:schemeClr val="tx2"/>
          </a:solidFill>
          <a:latin typeface="+mn-lt"/>
          <a:ea typeface="MS PGothic" panose="020B0600070205080204" pitchFamily="34" charset="-128"/>
          <a:cs typeface="+mn-cs"/>
        </a:defRPr>
      </a:lvl2pPr>
      <a:lvl3pPr marL="822325" indent="-228600" algn="l" rtl="0" eaLnBrk="0" fontAlgn="base" hangingPunct="0">
        <a:spcBef>
          <a:spcPts val="500"/>
        </a:spcBef>
        <a:spcAft>
          <a:spcPct val="0"/>
        </a:spcAft>
        <a:buClr>
          <a:srgbClr val="BCBCBC"/>
        </a:buClr>
        <a:buSzPct val="76000"/>
        <a:buFont typeface="Wingdings 3" panose="05040102010807070707" pitchFamily="18" charset="2"/>
        <a:buChar char=""/>
        <a:defRPr sz="2000" kern="1200">
          <a:solidFill>
            <a:schemeClr val="tx1"/>
          </a:solidFill>
          <a:latin typeface="+mn-lt"/>
          <a:ea typeface="MS PGothic" panose="020B0600070205080204" pitchFamily="34" charset="-128"/>
          <a:cs typeface="+mn-cs"/>
        </a:defRPr>
      </a:lvl3pPr>
      <a:lvl4pPr marL="1096963" indent="-228600" algn="l" rtl="0" eaLnBrk="0" fontAlgn="base" hangingPunct="0">
        <a:spcBef>
          <a:spcPts val="400"/>
        </a:spcBef>
        <a:spcAft>
          <a:spcPct val="0"/>
        </a:spcAft>
        <a:buClr>
          <a:srgbClr val="8BA2B4"/>
        </a:buClr>
        <a:buSzPct val="70000"/>
        <a:buFont typeface="Wingdings" panose="05000000000000000000" pitchFamily="2" charset="2"/>
        <a:buChar char=""/>
        <a:defRPr kern="1200">
          <a:solidFill>
            <a:schemeClr val="tx1"/>
          </a:solidFill>
          <a:latin typeface="+mn-lt"/>
          <a:ea typeface="MS PGothic" panose="020B0600070205080204" pitchFamily="34" charset="-128"/>
          <a:cs typeface="+mn-cs"/>
        </a:defRPr>
      </a:lvl4pPr>
      <a:lvl5pPr marL="1371600" indent="-228600" algn="l" rtl="0" eaLnBrk="0" fontAlgn="base" hangingPunct="0">
        <a:spcBef>
          <a:spcPts val="300"/>
        </a:spcBef>
        <a:spcAft>
          <a:spcPct val="0"/>
        </a:spcAft>
        <a:buClr>
          <a:schemeClr val="accent2"/>
        </a:buClr>
        <a:buSzPct val="70000"/>
        <a:buFont typeface="Wingdings" panose="05000000000000000000" pitchFamily="2" charset="2"/>
        <a:buChar char=""/>
        <a:defRPr sz="1600" kern="1200">
          <a:solidFill>
            <a:schemeClr val="tx1"/>
          </a:solidFill>
          <a:latin typeface="+mn-lt"/>
          <a:ea typeface="MS PGothic" panose="020B0600070205080204" pitchFamily="34" charset="-128"/>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a:extLst>
              <a:ext uri="{FF2B5EF4-FFF2-40B4-BE49-F238E27FC236}">
                <a16:creationId xmlns:a16="http://schemas.microsoft.com/office/drawing/2014/main" id="{5307E637-C5F7-4940-825D-03ACA47CFDF3}"/>
              </a:ext>
            </a:extLst>
          </p:cNvPr>
          <p:cNvSpPr>
            <a:spLocks noGrp="1"/>
          </p:cNvSpPr>
          <p:nvPr>
            <p:ph type="ctrTitle"/>
          </p:nvPr>
        </p:nvSpPr>
        <p:spPr>
          <a:xfrm>
            <a:off x="1143000" y="3860800"/>
            <a:ext cx="6858000" cy="990600"/>
          </a:xfrm>
        </p:spPr>
        <p:txBody>
          <a:bodyPr/>
          <a:lstStyle/>
          <a:p>
            <a:pPr eaLnBrk="1" hangingPunct="1"/>
            <a:r>
              <a:rPr lang="en-GB" altLang="it-IT" b="1"/>
              <a:t>The Statute of the taxpayer</a:t>
            </a:r>
          </a:p>
        </p:txBody>
      </p:sp>
      <p:sp>
        <p:nvSpPr>
          <p:cNvPr id="14338" name="Rectangle 6">
            <a:extLst>
              <a:ext uri="{FF2B5EF4-FFF2-40B4-BE49-F238E27FC236}">
                <a16:creationId xmlns:a16="http://schemas.microsoft.com/office/drawing/2014/main" id="{B7BBF485-F447-4036-9C41-AB070CDA4C84}"/>
              </a:ext>
            </a:extLst>
          </p:cNvPr>
          <p:cNvSpPr txBox="1">
            <a:spLocks noGrp="1" noChangeArrowheads="1"/>
          </p:cNvSpPr>
          <p:nvPr/>
        </p:nvSpPr>
        <p:spPr bwMode="auto">
          <a:xfrm>
            <a:off x="1216025" y="6354763"/>
            <a:ext cx="1219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endParaRPr lang="it-IT" altLang="it-IT" sz="1800">
              <a:solidFill>
                <a:schemeClr val="tx2"/>
              </a:solidFill>
              <a:latin typeface="Gill Sans MT" panose="020B0502020104020203" pitchFamily="34" charset="0"/>
            </a:endParaRPr>
          </a:p>
        </p:txBody>
      </p:sp>
      <p:sp>
        <p:nvSpPr>
          <p:cNvPr id="2" name="Sottotitolo 1">
            <a:extLst>
              <a:ext uri="{FF2B5EF4-FFF2-40B4-BE49-F238E27FC236}">
                <a16:creationId xmlns:a16="http://schemas.microsoft.com/office/drawing/2014/main" id="{6301FB79-7E2F-4246-9C84-EACDFA814335}"/>
              </a:ext>
            </a:extLst>
          </p:cNvPr>
          <p:cNvSpPr>
            <a:spLocks noGrp="1"/>
          </p:cNvSpPr>
          <p:nvPr>
            <p:ph type="subTitle" idx="1"/>
          </p:nvPr>
        </p:nvSpPr>
        <p:spPr/>
        <p:txBody>
          <a:bodyPr/>
          <a:lstStyle/>
          <a:p>
            <a:pPr>
              <a:defRPr/>
            </a:pPr>
            <a:r>
              <a:rPr lang="it-IT" dirty="0" err="1"/>
              <a:t>Introduction</a:t>
            </a:r>
            <a:r>
              <a:rPr lang="it-IT" dirty="0"/>
              <a:t> to </a:t>
            </a:r>
            <a:r>
              <a:rPr lang="it-IT" dirty="0" err="1"/>
              <a:t>Italian</a:t>
            </a:r>
            <a:r>
              <a:rPr lang="it-IT" dirty="0"/>
              <a:t> </a:t>
            </a:r>
            <a:r>
              <a:rPr lang="it-IT" dirty="0" err="1"/>
              <a:t>Law</a:t>
            </a:r>
            <a:r>
              <a:rPr lang="it-IT" dirty="0"/>
              <a:t> – Tax </a:t>
            </a:r>
            <a:r>
              <a:rPr lang="it-IT" dirty="0" err="1"/>
              <a:t>Law</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6FBE6BB9-7088-4C7A-A358-37AAD95AE3B4}"/>
              </a:ext>
            </a:extLst>
          </p:cNvPr>
          <p:cNvSpPr>
            <a:spLocks noGrp="1"/>
          </p:cNvSpPr>
          <p:nvPr>
            <p:ph type="dt" sz="quarter" idx="10"/>
          </p:nvPr>
        </p:nvSpPr>
        <p:spPr/>
        <p:txBody>
          <a:bodyPr/>
          <a:lstStyle/>
          <a:p>
            <a:pPr>
              <a:defRPr/>
            </a:pPr>
            <a:fld id="{20880D1E-718C-4AC6-966D-1CC299DC38CD}" type="datetime1">
              <a:rPr lang="it-IT" smtClean="0"/>
              <a:t>14/04/2022</a:t>
            </a:fld>
            <a:endParaRPr lang="it-IT" dirty="0"/>
          </a:p>
        </p:txBody>
      </p:sp>
      <p:sp>
        <p:nvSpPr>
          <p:cNvPr id="26626" name="Titolo 1">
            <a:extLst>
              <a:ext uri="{FF2B5EF4-FFF2-40B4-BE49-F238E27FC236}">
                <a16:creationId xmlns:a16="http://schemas.microsoft.com/office/drawing/2014/main" id="{DBBFB8AD-1678-4135-A74F-FDE6EBE90AED}"/>
              </a:ext>
            </a:extLst>
          </p:cNvPr>
          <p:cNvSpPr>
            <a:spLocks noGrp="1"/>
          </p:cNvSpPr>
          <p:nvPr>
            <p:ph type="title"/>
          </p:nvPr>
        </p:nvSpPr>
        <p:spPr/>
        <p:txBody>
          <a:bodyPr/>
          <a:lstStyle/>
          <a:p>
            <a:pPr algn="ctr" eaLnBrk="1" hangingPunct="1"/>
            <a:r>
              <a:rPr lang="en-US" altLang="it-IT" sz="2400" dirty="0"/>
              <a:t>Principles referred to the acts and activity performed by tax administration 3/4</a:t>
            </a:r>
            <a:endParaRPr lang="it-IT" altLang="it-IT" sz="2400" dirty="0"/>
          </a:p>
        </p:txBody>
      </p:sp>
      <p:sp>
        <p:nvSpPr>
          <p:cNvPr id="26627" name="Segnaposto contenuto 2">
            <a:extLst>
              <a:ext uri="{FF2B5EF4-FFF2-40B4-BE49-F238E27FC236}">
                <a16:creationId xmlns:a16="http://schemas.microsoft.com/office/drawing/2014/main" id="{AAE73B30-0DB4-4129-B045-21766E0F6A6B}"/>
              </a:ext>
            </a:extLst>
          </p:cNvPr>
          <p:cNvSpPr>
            <a:spLocks noGrp="1"/>
          </p:cNvSpPr>
          <p:nvPr>
            <p:ph sz="quarter" idx="1"/>
          </p:nvPr>
        </p:nvSpPr>
        <p:spPr>
          <a:xfrm>
            <a:off x="457200" y="1219200"/>
            <a:ext cx="8229600" cy="4937125"/>
          </a:xfrm>
        </p:spPr>
        <p:txBody>
          <a:bodyPr/>
          <a:lstStyle/>
          <a:p>
            <a:pPr algn="just" eaLnBrk="1" hangingPunct="1"/>
            <a:r>
              <a:rPr lang="en-GB" altLang="it-IT"/>
              <a:t>For example, the tax officers have to explain the reasons that justify the verification notice;</a:t>
            </a:r>
          </a:p>
          <a:p>
            <a:pPr algn="just" eaLnBrk="1" hangingPunct="1"/>
            <a:endParaRPr lang="en-GB" altLang="it-IT"/>
          </a:p>
          <a:p>
            <a:pPr algn="just" eaLnBrk="1" hangingPunct="1"/>
            <a:r>
              <a:rPr lang="en-GB" altLang="it-IT"/>
              <a:t>If there is no reason for assessment, or if it is inadequate, the verification notice is to be considered </a:t>
            </a:r>
            <a:r>
              <a:rPr lang="en-GB" altLang="it-IT" b="1"/>
              <a:t>invalid</a:t>
            </a:r>
            <a:r>
              <a:rPr lang="en-GB" altLang="it-IT"/>
              <a:t>;</a:t>
            </a:r>
          </a:p>
          <a:p>
            <a:pPr algn="just" eaLnBrk="1" hangingPunct="1"/>
            <a:endParaRPr lang="en-GB" altLang="it-IT"/>
          </a:p>
          <a:p>
            <a:pPr algn="just" eaLnBrk="1" hangingPunct="1"/>
            <a:r>
              <a:rPr lang="en-GB" altLang="it-IT"/>
              <a:t>Invalidity can be claimed by means of an appeal to the competent tax commission.</a:t>
            </a:r>
          </a:p>
          <a:p>
            <a:pPr eaLnBrk="1" hangingPunct="1"/>
            <a:endParaRPr lang="it-IT" altLang="it-IT"/>
          </a:p>
        </p:txBody>
      </p:sp>
      <p:sp>
        <p:nvSpPr>
          <p:cNvPr id="26628" name="Segnaposto data 1">
            <a:extLst>
              <a:ext uri="{FF2B5EF4-FFF2-40B4-BE49-F238E27FC236}">
                <a16:creationId xmlns:a16="http://schemas.microsoft.com/office/drawing/2014/main" id="{DF4D9BA8-DA73-4E3A-97BE-C7D5E6341F9F}"/>
              </a:ext>
            </a:extLst>
          </p:cNvPr>
          <p:cNvSpPr txBox="1">
            <a:spLocks noGrp="1"/>
          </p:cNvSpPr>
          <p:nvPr/>
        </p:nvSpPr>
        <p:spPr bwMode="auto">
          <a:xfrm>
            <a:off x="6400800" y="6356350"/>
            <a:ext cx="2289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EB1512FA-D4FA-4580-B852-235AE649AA63}" type="datetime1">
              <a:rPr lang="it-IT" altLang="it-IT" sz="1400">
                <a:solidFill>
                  <a:schemeClr val="tx2"/>
                </a:solidFill>
                <a:latin typeface="Gill Sans MT" panose="020B0502020104020203" pitchFamily="34" charset="0"/>
              </a:rPr>
              <a:pPr eaLnBrk="1" hangingPunct="1"/>
              <a:t>14/04/2022</a:t>
            </a:fld>
            <a:endParaRPr lang="it-IT" altLang="it-IT" sz="1400">
              <a:solidFill>
                <a:schemeClr val="tx2"/>
              </a:solidFill>
              <a:latin typeface="Gill Sans MT" panose="020B0502020104020203" pitchFamily="34" charset="0"/>
            </a:endParaRPr>
          </a:p>
        </p:txBody>
      </p:sp>
      <p:sp>
        <p:nvSpPr>
          <p:cNvPr id="26629" name="Segnaposto numero diapositiva 2">
            <a:extLst>
              <a:ext uri="{FF2B5EF4-FFF2-40B4-BE49-F238E27FC236}">
                <a16:creationId xmlns:a16="http://schemas.microsoft.com/office/drawing/2014/main" id="{C8DEE4A4-8EF7-4A90-B850-AA49BC277162}"/>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C6F6FA7-8B98-401B-9E54-6AE7CEFEC82C}" type="slidenum">
              <a:rPr lang="it-IT" altLang="it-IT" sz="1400">
                <a:solidFill>
                  <a:schemeClr val="tx2"/>
                </a:solidFill>
                <a:latin typeface="Gill Sans MT" panose="020B0502020104020203" pitchFamily="34" charset="0"/>
              </a:rPr>
              <a:pPr/>
              <a:t>10</a:t>
            </a:fld>
            <a:endParaRPr lang="it-IT" altLang="it-IT" sz="1400">
              <a:solidFill>
                <a:schemeClr val="tx2"/>
              </a:solidFill>
              <a:latin typeface="Gill Sans MT" panose="020B0502020104020203"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2887D6DA-0114-4128-A662-1D701E6255EA}"/>
              </a:ext>
            </a:extLst>
          </p:cNvPr>
          <p:cNvSpPr>
            <a:spLocks noGrp="1"/>
          </p:cNvSpPr>
          <p:nvPr>
            <p:ph type="dt" sz="quarter" idx="10"/>
          </p:nvPr>
        </p:nvSpPr>
        <p:spPr/>
        <p:txBody>
          <a:bodyPr/>
          <a:lstStyle/>
          <a:p>
            <a:pPr>
              <a:defRPr/>
            </a:pPr>
            <a:fld id="{DE67B277-E504-468F-B18F-B0D866FC527B}" type="datetime1">
              <a:rPr lang="it-IT" smtClean="0"/>
              <a:t>14/04/2022</a:t>
            </a:fld>
            <a:endParaRPr lang="it-IT" dirty="0"/>
          </a:p>
        </p:txBody>
      </p:sp>
      <p:sp>
        <p:nvSpPr>
          <p:cNvPr id="27652" name="Segnaposto numero diapositiva 22">
            <a:extLst>
              <a:ext uri="{FF2B5EF4-FFF2-40B4-BE49-F238E27FC236}">
                <a16:creationId xmlns:a16="http://schemas.microsoft.com/office/drawing/2014/main" id="{DD68DBE6-19AD-47B6-99E6-275945D906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1F4DF8D-7317-4A40-87D8-33C012AF2F24}" type="slidenum">
              <a:rPr lang="it-IT" altLang="it-IT" sz="1400">
                <a:solidFill>
                  <a:schemeClr val="tx2"/>
                </a:solidFill>
              </a:rPr>
              <a:pPr/>
              <a:t>11</a:t>
            </a:fld>
            <a:endParaRPr lang="it-IT" altLang="it-IT" sz="1400">
              <a:solidFill>
                <a:schemeClr val="tx2"/>
              </a:solidFill>
            </a:endParaRPr>
          </a:p>
        </p:txBody>
      </p:sp>
      <p:sp>
        <p:nvSpPr>
          <p:cNvPr id="27653" name="Rectangle 3">
            <a:extLst>
              <a:ext uri="{FF2B5EF4-FFF2-40B4-BE49-F238E27FC236}">
                <a16:creationId xmlns:a16="http://schemas.microsoft.com/office/drawing/2014/main" id="{61928F4D-C371-4522-BE78-C9D5B841E34F}"/>
              </a:ext>
            </a:extLst>
          </p:cNvPr>
          <p:cNvSpPr>
            <a:spLocks noGrp="1"/>
          </p:cNvSpPr>
          <p:nvPr>
            <p:ph sz="quarter" idx="1"/>
          </p:nvPr>
        </p:nvSpPr>
        <p:spPr>
          <a:xfrm>
            <a:off x="457200" y="1219200"/>
            <a:ext cx="8229600" cy="4937125"/>
          </a:xfrm>
        </p:spPr>
        <p:txBody>
          <a:bodyPr/>
          <a:lstStyle/>
          <a:p>
            <a:pPr marL="0" indent="0" algn="just" eaLnBrk="1" hangingPunct="1">
              <a:lnSpc>
                <a:spcPct val="90000"/>
              </a:lnSpc>
              <a:buNone/>
            </a:pPr>
            <a:r>
              <a:rPr lang="en-GB" altLang="it-IT" sz="2800" b="1" u="sng" dirty="0"/>
              <a:t>Good faith and reliance (art. 10)</a:t>
            </a:r>
          </a:p>
          <a:p>
            <a:pPr algn="just" eaLnBrk="1" hangingPunct="1">
              <a:lnSpc>
                <a:spcPct val="90000"/>
              </a:lnSpc>
            </a:pPr>
            <a:r>
              <a:rPr lang="en-GB" altLang="it-IT" sz="2800" u="sng" dirty="0"/>
              <a:t>The relationship between tax administration and taxpayers has to be inspired to good faith and reliance</a:t>
            </a:r>
          </a:p>
          <a:p>
            <a:pPr algn="just" eaLnBrk="1" hangingPunct="1">
              <a:lnSpc>
                <a:spcPct val="90000"/>
              </a:lnSpc>
            </a:pPr>
            <a:r>
              <a:rPr lang="en-GB" altLang="it-IT" sz="2800" dirty="0"/>
              <a:t>According to this principle, if the tax authority gives a certain interpretation and then changes opinion, no penalty can be applied to the taxpayer who relied on the previous opinion </a:t>
            </a:r>
          </a:p>
          <a:p>
            <a:pPr algn="just" eaLnBrk="1" hangingPunct="1">
              <a:lnSpc>
                <a:spcPct val="90000"/>
              </a:lnSpc>
            </a:pPr>
            <a:r>
              <a:rPr lang="en-GB" altLang="it-IT" sz="2800" dirty="0"/>
              <a:t>In any case, no penalties are applied if the violation is due to an objective uncertainty on the significance of the rule assumed to be violated</a:t>
            </a:r>
          </a:p>
        </p:txBody>
      </p:sp>
      <p:sp>
        <p:nvSpPr>
          <p:cNvPr id="8" name="Titolo 1">
            <a:extLst>
              <a:ext uri="{FF2B5EF4-FFF2-40B4-BE49-F238E27FC236}">
                <a16:creationId xmlns:a16="http://schemas.microsoft.com/office/drawing/2014/main" id="{2EE482B4-1658-4F88-B5BA-DA80395A3A53}"/>
              </a:ext>
            </a:extLst>
          </p:cNvPr>
          <p:cNvSpPr txBox="1">
            <a:spLocks/>
          </p:cNvSpPr>
          <p:nvPr/>
        </p:nvSpPr>
        <p:spPr bwMode="auto">
          <a:xfrm>
            <a:off x="609600" y="116632"/>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2pPr>
            <a:lvl3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3pPr>
            <a:lvl4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4pPr>
            <a:lvl5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algn="ctr" eaLnBrk="1" hangingPunct="1"/>
            <a:r>
              <a:rPr lang="en-US" altLang="it-IT" sz="2400" dirty="0"/>
              <a:t>Principles referred to the acts and activity performed by tax administration 4/4</a:t>
            </a:r>
            <a:endParaRPr lang="it-IT" altLang="it-IT"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E36B9154-947E-4212-831A-7DE922B01AC2}"/>
              </a:ext>
            </a:extLst>
          </p:cNvPr>
          <p:cNvSpPr>
            <a:spLocks noGrp="1"/>
          </p:cNvSpPr>
          <p:nvPr>
            <p:ph type="dt" sz="quarter" idx="10"/>
          </p:nvPr>
        </p:nvSpPr>
        <p:spPr/>
        <p:txBody>
          <a:bodyPr/>
          <a:lstStyle/>
          <a:p>
            <a:pPr>
              <a:defRPr/>
            </a:pPr>
            <a:fld id="{122C5933-658D-4C95-AC43-830313739BDD}" type="datetime1">
              <a:rPr lang="it-IT" smtClean="0"/>
              <a:t>14/04/2022</a:t>
            </a:fld>
            <a:endParaRPr lang="it-IT" dirty="0"/>
          </a:p>
        </p:txBody>
      </p:sp>
      <p:sp>
        <p:nvSpPr>
          <p:cNvPr id="29700" name="Segnaposto numero diapositiva 22">
            <a:extLst>
              <a:ext uri="{FF2B5EF4-FFF2-40B4-BE49-F238E27FC236}">
                <a16:creationId xmlns:a16="http://schemas.microsoft.com/office/drawing/2014/main" id="{B4FF17F0-D3BC-4626-BEC5-AB5E99D18F5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62D8B20-60C4-4982-95CD-513AA2184DA3}" type="slidenum">
              <a:rPr lang="it-IT" altLang="it-IT" sz="1400">
                <a:solidFill>
                  <a:schemeClr val="tx2"/>
                </a:solidFill>
              </a:rPr>
              <a:pPr/>
              <a:t>12</a:t>
            </a:fld>
            <a:endParaRPr lang="it-IT" altLang="it-IT" sz="1400">
              <a:solidFill>
                <a:schemeClr val="tx2"/>
              </a:solidFill>
            </a:endParaRPr>
          </a:p>
        </p:txBody>
      </p:sp>
      <p:sp>
        <p:nvSpPr>
          <p:cNvPr id="29701" name="Rectangle 3">
            <a:extLst>
              <a:ext uri="{FF2B5EF4-FFF2-40B4-BE49-F238E27FC236}">
                <a16:creationId xmlns:a16="http://schemas.microsoft.com/office/drawing/2014/main" id="{7B6FEA30-E82D-4707-A71B-55DE00FBD508}"/>
              </a:ext>
            </a:extLst>
          </p:cNvPr>
          <p:cNvSpPr>
            <a:spLocks noGrp="1"/>
          </p:cNvSpPr>
          <p:nvPr>
            <p:ph sz="quarter" idx="1"/>
          </p:nvPr>
        </p:nvSpPr>
        <p:spPr>
          <a:xfrm>
            <a:off x="395536" y="1269206"/>
            <a:ext cx="8229600" cy="4937125"/>
          </a:xfrm>
        </p:spPr>
        <p:txBody>
          <a:bodyPr/>
          <a:lstStyle/>
          <a:p>
            <a:pPr marL="0" indent="0" algn="just" eaLnBrk="1" hangingPunct="1">
              <a:lnSpc>
                <a:spcPct val="80000"/>
              </a:lnSpc>
              <a:buNone/>
            </a:pPr>
            <a:r>
              <a:rPr lang="en-GB" altLang="it-IT" sz="2800" b="1" u="sng" dirty="0"/>
              <a:t>Advance ruling – right of questioning (art. 11)</a:t>
            </a:r>
          </a:p>
          <a:p>
            <a:pPr algn="just" eaLnBrk="1" hangingPunct="1">
              <a:lnSpc>
                <a:spcPct val="80000"/>
              </a:lnSpc>
            </a:pPr>
            <a:endParaRPr lang="en-GB" altLang="it-IT" sz="2800" b="1" u="sng" dirty="0"/>
          </a:p>
          <a:p>
            <a:pPr algn="just" eaLnBrk="1" hangingPunct="1">
              <a:lnSpc>
                <a:spcPct val="80000"/>
              </a:lnSpc>
            </a:pPr>
            <a:r>
              <a:rPr lang="en-GB" altLang="it-IT" sz="2800" b="1" u="sng" dirty="0"/>
              <a:t>The taxpayer can file a request of advance ruling, asking the tax administration to give the correct interpretation of a rule, when there are objective reasons of uncertainty.</a:t>
            </a:r>
          </a:p>
          <a:p>
            <a:pPr algn="just" eaLnBrk="1" hangingPunct="1">
              <a:lnSpc>
                <a:spcPct val="80000"/>
              </a:lnSpc>
              <a:buFont typeface="Wingdings 3" panose="05040102010807070707" pitchFamily="18" charset="2"/>
              <a:buNone/>
            </a:pPr>
            <a:endParaRPr lang="en-GB" altLang="it-IT" sz="2800" b="1" u="sng" dirty="0"/>
          </a:p>
          <a:p>
            <a:pPr algn="just" eaLnBrk="1" hangingPunct="1">
              <a:lnSpc>
                <a:spcPct val="80000"/>
              </a:lnSpc>
            </a:pPr>
            <a:r>
              <a:rPr lang="en-GB" altLang="it-IT" sz="2800" dirty="0"/>
              <a:t>By presenting a request for questioning, the taxpayer has the possibility to question the Financial Administration to find out the solution to his/her specific and personal case, regarding which objective conditions of uncertainty exist.</a:t>
            </a:r>
          </a:p>
        </p:txBody>
      </p:sp>
      <p:sp>
        <p:nvSpPr>
          <p:cNvPr id="7" name="Titolo 1">
            <a:extLst>
              <a:ext uri="{FF2B5EF4-FFF2-40B4-BE49-F238E27FC236}">
                <a16:creationId xmlns:a16="http://schemas.microsoft.com/office/drawing/2014/main" id="{593ACF79-1DCB-4701-872E-B232BD61719C}"/>
              </a:ext>
            </a:extLst>
          </p:cNvPr>
          <p:cNvSpPr txBox="1">
            <a:spLocks/>
          </p:cNvSpPr>
          <p:nvPr/>
        </p:nvSpPr>
        <p:spPr bwMode="auto">
          <a:xfrm>
            <a:off x="584342" y="128588"/>
            <a:ext cx="8229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200" kern="12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2pPr>
            <a:lvl3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3pPr>
            <a:lvl4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4pPr>
            <a:lvl5pPr algn="l" rtl="0" eaLnBrk="0" fontAlgn="base" hangingPunct="0">
              <a:spcBef>
                <a:spcPct val="0"/>
              </a:spcBef>
              <a:spcAft>
                <a:spcPct val="0"/>
              </a:spcAft>
              <a:defRPr sz="3200">
                <a:solidFill>
                  <a:schemeClr val="tx2"/>
                </a:solidFill>
                <a:latin typeface="Bookman Old Style" pitchFamily="18" charset="0"/>
                <a:ea typeface="MS PGothic" panose="020B0600070205080204" pitchFamily="34" charset="-128"/>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a:lstStyle>
          <a:p>
            <a:pPr algn="ctr" eaLnBrk="1" hangingPunct="1"/>
            <a:r>
              <a:rPr lang="en-US" altLang="it-IT" b="1" dirty="0"/>
              <a:t>Rules referred to the taxpayers 1/2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DCA46CCC-B13B-459A-B712-272BE3591EF5}"/>
              </a:ext>
            </a:extLst>
          </p:cNvPr>
          <p:cNvSpPr>
            <a:spLocks noGrp="1"/>
          </p:cNvSpPr>
          <p:nvPr>
            <p:ph type="dt" sz="quarter" idx="10"/>
          </p:nvPr>
        </p:nvSpPr>
        <p:spPr/>
        <p:txBody>
          <a:bodyPr/>
          <a:lstStyle/>
          <a:p>
            <a:pPr>
              <a:defRPr/>
            </a:pPr>
            <a:fld id="{5069CC0B-135C-407E-BC03-EBB266C3F41B}" type="datetime1">
              <a:rPr lang="it-IT" smtClean="0"/>
              <a:t>14/04/2022</a:t>
            </a:fld>
            <a:endParaRPr lang="it-IT" dirty="0"/>
          </a:p>
        </p:txBody>
      </p:sp>
      <p:sp>
        <p:nvSpPr>
          <p:cNvPr id="31746" name="Titolo 1">
            <a:extLst>
              <a:ext uri="{FF2B5EF4-FFF2-40B4-BE49-F238E27FC236}">
                <a16:creationId xmlns:a16="http://schemas.microsoft.com/office/drawing/2014/main" id="{82A7EFF6-78E6-4B9D-BB5F-4588DC899DB5}"/>
              </a:ext>
            </a:extLst>
          </p:cNvPr>
          <p:cNvSpPr>
            <a:spLocks noGrp="1"/>
          </p:cNvSpPr>
          <p:nvPr>
            <p:ph type="title"/>
          </p:nvPr>
        </p:nvSpPr>
        <p:spPr/>
        <p:txBody>
          <a:bodyPr/>
          <a:lstStyle/>
          <a:p>
            <a:pPr algn="ctr" eaLnBrk="1" hangingPunct="1"/>
            <a:r>
              <a:rPr lang="en-GB" altLang="it-IT"/>
              <a:t>When the questioning can be lodged</a:t>
            </a:r>
            <a:endParaRPr lang="it-IT" altLang="it-IT"/>
          </a:p>
        </p:txBody>
      </p:sp>
      <p:sp>
        <p:nvSpPr>
          <p:cNvPr id="3" name="Segnaposto contenuto 2">
            <a:extLst>
              <a:ext uri="{FF2B5EF4-FFF2-40B4-BE49-F238E27FC236}">
                <a16:creationId xmlns:a16="http://schemas.microsoft.com/office/drawing/2014/main" id="{B4A8CE33-387E-4E19-86CE-416F2BCBDC80}"/>
              </a:ext>
            </a:extLst>
          </p:cNvPr>
          <p:cNvSpPr>
            <a:spLocks noGrp="1"/>
          </p:cNvSpPr>
          <p:nvPr>
            <p:ph sz="quarter" idx="1"/>
          </p:nvPr>
        </p:nvSpPr>
        <p:spPr>
          <a:xfrm>
            <a:off x="457200" y="1219200"/>
            <a:ext cx="8229600" cy="4937125"/>
          </a:xfrm>
        </p:spPr>
        <p:txBody>
          <a:bodyPr>
            <a:normAutofit/>
          </a:bodyPr>
          <a:lstStyle/>
          <a:p>
            <a:pPr marL="381000" indent="-381000" algn="just" eaLnBrk="1" fontAlgn="auto" hangingPunct="1">
              <a:lnSpc>
                <a:spcPct val="80000"/>
              </a:lnSpc>
              <a:spcAft>
                <a:spcPts val="0"/>
              </a:spcAft>
              <a:buFont typeface="Wingdings 3"/>
              <a:buNone/>
              <a:defRPr/>
            </a:pPr>
            <a:endParaRPr lang="en-GB" dirty="0">
              <a:ea typeface="ＭＳ Ｐゴシック" pitchFamily="34" charset="-128"/>
            </a:endParaRPr>
          </a:p>
          <a:p>
            <a:pPr marL="381000" indent="-381000" algn="just" eaLnBrk="1" fontAlgn="auto" hangingPunct="1">
              <a:lnSpc>
                <a:spcPct val="80000"/>
              </a:lnSpc>
              <a:spcAft>
                <a:spcPts val="0"/>
              </a:spcAft>
              <a:buFont typeface="Wingdings 3"/>
              <a:buNone/>
              <a:defRPr/>
            </a:pPr>
            <a:r>
              <a:rPr lang="en-GB" sz="2800" u="sng" dirty="0">
                <a:ea typeface="ＭＳ Ｐゴシック" pitchFamily="34" charset="-128"/>
              </a:rPr>
              <a:t>Two conditions:</a:t>
            </a:r>
          </a:p>
          <a:p>
            <a:pPr marL="800100" lvl="1" indent="-342900" algn="just" eaLnBrk="1" fontAlgn="auto" hangingPunct="1">
              <a:lnSpc>
                <a:spcPct val="80000"/>
              </a:lnSpc>
              <a:spcAft>
                <a:spcPts val="0"/>
              </a:spcAft>
              <a:buFont typeface="Wingdings 3" panose="05040102010807070707" pitchFamily="18" charset="2"/>
              <a:buAutoNum type="arabicPeriod"/>
              <a:defRPr/>
            </a:pPr>
            <a:r>
              <a:rPr lang="en-GB" sz="2800" u="sng" dirty="0">
                <a:ea typeface="ＭＳ Ｐゴシック" pitchFamily="34" charset="-128"/>
              </a:rPr>
              <a:t>Concrete and individual case;</a:t>
            </a:r>
          </a:p>
          <a:p>
            <a:pPr marL="800100" lvl="1" indent="-342900" algn="just" eaLnBrk="1" fontAlgn="auto" hangingPunct="1">
              <a:lnSpc>
                <a:spcPct val="80000"/>
              </a:lnSpc>
              <a:spcAft>
                <a:spcPts val="0"/>
              </a:spcAft>
              <a:buFont typeface="Wingdings 3" panose="05040102010807070707" pitchFamily="18" charset="2"/>
              <a:buAutoNum type="arabicPeriod"/>
              <a:defRPr/>
            </a:pPr>
            <a:r>
              <a:rPr lang="en-GB" sz="2800" u="sng" dirty="0">
                <a:ea typeface="ＭＳ Ｐゴシック" pitchFamily="34" charset="-128"/>
              </a:rPr>
              <a:t>Objective conditions of uncertainty.</a:t>
            </a:r>
          </a:p>
          <a:p>
            <a:pPr marL="381000" indent="-381000" algn="just" eaLnBrk="1" fontAlgn="auto" hangingPunct="1">
              <a:lnSpc>
                <a:spcPct val="80000"/>
              </a:lnSpc>
              <a:spcAft>
                <a:spcPts val="0"/>
              </a:spcAft>
              <a:buFont typeface="Wingdings 3"/>
              <a:buNone/>
              <a:defRPr/>
            </a:pPr>
            <a:endParaRPr lang="en-GB" sz="2800" dirty="0">
              <a:ea typeface="ＭＳ Ｐゴシック" pitchFamily="34" charset="-128"/>
            </a:endParaRPr>
          </a:p>
          <a:p>
            <a:pPr marL="381000" indent="-381000" algn="just" eaLnBrk="1" fontAlgn="auto" hangingPunct="1">
              <a:lnSpc>
                <a:spcPct val="80000"/>
              </a:lnSpc>
              <a:spcAft>
                <a:spcPts val="0"/>
              </a:spcAft>
              <a:buFont typeface="Wingdings 3"/>
              <a:buChar char=""/>
              <a:defRPr/>
            </a:pPr>
            <a:r>
              <a:rPr lang="en-GB" dirty="0">
                <a:ea typeface="ＭＳ Ｐゴシック" pitchFamily="34" charset="-128"/>
              </a:rPr>
              <a:t>These conditions are not verified if the tax administration has fully provided the interpretative solution of similar cases to the one set out in the questioning </a:t>
            </a:r>
          </a:p>
          <a:p>
            <a:pPr marL="274320" indent="-274320" eaLnBrk="1" fontAlgn="auto" hangingPunct="1">
              <a:spcAft>
                <a:spcPts val="0"/>
              </a:spcAft>
              <a:buFont typeface="Wingdings 3"/>
              <a:buChar char=""/>
              <a:defRPr/>
            </a:pPr>
            <a:endParaRPr lang="it-IT" dirty="0">
              <a:ea typeface="+mn-ea"/>
            </a:endParaRPr>
          </a:p>
        </p:txBody>
      </p:sp>
      <p:sp>
        <p:nvSpPr>
          <p:cNvPr id="31748" name="Segnaposto data 1">
            <a:extLst>
              <a:ext uri="{FF2B5EF4-FFF2-40B4-BE49-F238E27FC236}">
                <a16:creationId xmlns:a16="http://schemas.microsoft.com/office/drawing/2014/main" id="{9CF392AD-891E-4EA7-B1DC-5CCC30C7DFA6}"/>
              </a:ext>
            </a:extLst>
          </p:cNvPr>
          <p:cNvSpPr txBox="1">
            <a:spLocks noGrp="1"/>
          </p:cNvSpPr>
          <p:nvPr/>
        </p:nvSpPr>
        <p:spPr bwMode="auto">
          <a:xfrm>
            <a:off x="6400800" y="6356350"/>
            <a:ext cx="228917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F567EA77-6372-4FD9-AA0C-583C03382389}" type="datetime1">
              <a:rPr lang="it-IT" altLang="it-IT" sz="1400">
                <a:solidFill>
                  <a:schemeClr val="tx2"/>
                </a:solidFill>
                <a:latin typeface="Gill Sans MT" panose="020B0502020104020203" pitchFamily="34" charset="0"/>
              </a:rPr>
              <a:pPr eaLnBrk="1" hangingPunct="1"/>
              <a:t>14/04/2022</a:t>
            </a:fld>
            <a:endParaRPr lang="it-IT" altLang="it-IT" sz="1400">
              <a:solidFill>
                <a:schemeClr val="tx2"/>
              </a:solidFill>
              <a:latin typeface="Gill Sans MT" panose="020B0502020104020203" pitchFamily="34" charset="0"/>
            </a:endParaRPr>
          </a:p>
        </p:txBody>
      </p:sp>
      <p:sp>
        <p:nvSpPr>
          <p:cNvPr id="31749" name="Segnaposto numero diapositiva 3">
            <a:extLst>
              <a:ext uri="{FF2B5EF4-FFF2-40B4-BE49-F238E27FC236}">
                <a16:creationId xmlns:a16="http://schemas.microsoft.com/office/drawing/2014/main" id="{9EEAE43D-90E1-4EE6-91EF-542EEAFD3C45}"/>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E3FBB988-3908-4AFC-A3C5-2074FB6CE5DB}" type="slidenum">
              <a:rPr lang="it-IT" altLang="it-IT" sz="1400">
                <a:solidFill>
                  <a:schemeClr val="tx2"/>
                </a:solidFill>
                <a:latin typeface="Gill Sans MT" panose="020B0502020104020203" pitchFamily="34" charset="0"/>
              </a:rPr>
              <a:pPr/>
              <a:t>13</a:t>
            </a:fld>
            <a:endParaRPr lang="it-IT" altLang="it-IT" sz="1400">
              <a:solidFill>
                <a:schemeClr val="tx2"/>
              </a:solidFill>
              <a:latin typeface="Gill Sans MT" panose="020B0502020104020203"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D6986BEF-C86E-4790-8D9E-9071328505FC}"/>
              </a:ext>
            </a:extLst>
          </p:cNvPr>
          <p:cNvSpPr>
            <a:spLocks noGrp="1"/>
          </p:cNvSpPr>
          <p:nvPr>
            <p:ph type="dt" sz="quarter" idx="10"/>
          </p:nvPr>
        </p:nvSpPr>
        <p:spPr/>
        <p:txBody>
          <a:bodyPr/>
          <a:lstStyle/>
          <a:p>
            <a:pPr>
              <a:defRPr/>
            </a:pPr>
            <a:fld id="{B855193D-74C8-4F57-884F-99E5D71122BF}" type="datetime1">
              <a:rPr lang="it-IT" smtClean="0"/>
              <a:t>14/04/2022</a:t>
            </a:fld>
            <a:endParaRPr lang="it-IT" dirty="0"/>
          </a:p>
        </p:txBody>
      </p:sp>
      <p:sp>
        <p:nvSpPr>
          <p:cNvPr id="32770" name="Titolo 1">
            <a:extLst>
              <a:ext uri="{FF2B5EF4-FFF2-40B4-BE49-F238E27FC236}">
                <a16:creationId xmlns:a16="http://schemas.microsoft.com/office/drawing/2014/main" id="{1916757D-2E4E-4847-8797-A831B1245790}"/>
              </a:ext>
            </a:extLst>
          </p:cNvPr>
          <p:cNvSpPr>
            <a:spLocks noGrp="1"/>
          </p:cNvSpPr>
          <p:nvPr>
            <p:ph type="title"/>
          </p:nvPr>
        </p:nvSpPr>
        <p:spPr/>
        <p:txBody>
          <a:bodyPr/>
          <a:lstStyle/>
          <a:p>
            <a:pPr algn="ctr" eaLnBrk="1" hangingPunct="1"/>
            <a:r>
              <a:rPr lang="it-IT" altLang="it-IT"/>
              <a:t>The information to include</a:t>
            </a:r>
          </a:p>
        </p:txBody>
      </p:sp>
      <p:sp>
        <p:nvSpPr>
          <p:cNvPr id="32772" name="Segnaposto numero diapositiva 4">
            <a:extLst>
              <a:ext uri="{FF2B5EF4-FFF2-40B4-BE49-F238E27FC236}">
                <a16:creationId xmlns:a16="http://schemas.microsoft.com/office/drawing/2014/main" id="{D7032349-B734-43CA-8306-2ED6EC84C29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AE106DF-7D5A-4BE6-8BFA-67190D47029F}" type="slidenum">
              <a:rPr lang="it-IT" altLang="it-IT" sz="1400">
                <a:solidFill>
                  <a:schemeClr val="tx2"/>
                </a:solidFill>
              </a:rPr>
              <a:pPr/>
              <a:t>14</a:t>
            </a:fld>
            <a:endParaRPr lang="it-IT" altLang="it-IT" sz="1400">
              <a:solidFill>
                <a:schemeClr val="tx2"/>
              </a:solidFill>
            </a:endParaRPr>
          </a:p>
        </p:txBody>
      </p:sp>
      <p:sp>
        <p:nvSpPr>
          <p:cNvPr id="32773" name="Segnaposto contenuto 2">
            <a:extLst>
              <a:ext uri="{FF2B5EF4-FFF2-40B4-BE49-F238E27FC236}">
                <a16:creationId xmlns:a16="http://schemas.microsoft.com/office/drawing/2014/main" id="{F34C3F79-ED6A-4443-A7B0-48A0151FF3CE}"/>
              </a:ext>
            </a:extLst>
          </p:cNvPr>
          <p:cNvSpPr>
            <a:spLocks noGrp="1"/>
          </p:cNvSpPr>
          <p:nvPr>
            <p:ph sz="quarter" idx="1"/>
          </p:nvPr>
        </p:nvSpPr>
        <p:spPr>
          <a:xfrm>
            <a:off x="457200" y="1219200"/>
            <a:ext cx="8229600" cy="4937125"/>
          </a:xfrm>
        </p:spPr>
        <p:txBody>
          <a:bodyPr/>
          <a:lstStyle/>
          <a:p>
            <a:pPr algn="just" eaLnBrk="1" hangingPunct="1"/>
            <a:r>
              <a:rPr lang="en-GB" altLang="it-IT" sz="2400"/>
              <a:t>The request shall be </a:t>
            </a:r>
            <a:r>
              <a:rPr lang="en-US" altLang="it-IT" sz="2400"/>
              <a:t>referred to a </a:t>
            </a:r>
            <a:r>
              <a:rPr lang="en-US" altLang="it-IT" sz="2400" b="1"/>
              <a:t>concrete</a:t>
            </a:r>
            <a:r>
              <a:rPr lang="en-US" altLang="it-IT" sz="2400"/>
              <a:t> and not hypothetical case, and all the relevant facts must be clearly set forth;</a:t>
            </a:r>
          </a:p>
          <a:p>
            <a:pPr algn="just" eaLnBrk="1" hangingPunct="1"/>
            <a:r>
              <a:rPr lang="en-US" altLang="it-IT" sz="2400"/>
              <a:t>The queries falling within the competence of the Italian Revenue Agency can concern in particular:</a:t>
            </a:r>
          </a:p>
          <a:p>
            <a:pPr marL="742950" lvl="1" indent="-285750" algn="just" eaLnBrk="1" hangingPunct="1"/>
            <a:r>
              <a:rPr lang="en-US" altLang="it-IT" sz="2000"/>
              <a:t>Income tax;</a:t>
            </a:r>
          </a:p>
          <a:p>
            <a:pPr marL="742950" lvl="1" indent="-285750" algn="just" eaLnBrk="1" hangingPunct="1"/>
            <a:r>
              <a:rPr lang="en-US" altLang="it-IT" sz="2000"/>
              <a:t>Value added tax;</a:t>
            </a:r>
          </a:p>
          <a:p>
            <a:pPr marL="742950" lvl="1" indent="-285750" algn="just" eaLnBrk="1" hangingPunct="1"/>
            <a:r>
              <a:rPr lang="en-US" altLang="it-IT" sz="2000"/>
              <a:t>Irap;</a:t>
            </a:r>
          </a:p>
          <a:p>
            <a:pPr marL="742950" lvl="1" indent="-285750" algn="just" eaLnBrk="1" hangingPunct="1"/>
            <a:r>
              <a:rPr lang="en-US" altLang="it-IT" sz="2000"/>
              <a:t>Registration fee.</a:t>
            </a:r>
          </a:p>
          <a:p>
            <a:pPr algn="just" eaLnBrk="1" hangingPunct="1"/>
            <a:r>
              <a:rPr lang="en-US" altLang="it-IT" sz="2400"/>
              <a:t>For taxes the Italian Revenue Agency is not competent for, the taxpayer can submit a query to the body in charge of their management (for ex. The Customs Office for excise duties)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2B6F1A7B-C177-4B58-A65F-E5FBD3271C84}"/>
              </a:ext>
            </a:extLst>
          </p:cNvPr>
          <p:cNvSpPr>
            <a:spLocks noGrp="1"/>
          </p:cNvSpPr>
          <p:nvPr>
            <p:ph type="dt" sz="quarter" idx="10"/>
          </p:nvPr>
        </p:nvSpPr>
        <p:spPr/>
        <p:txBody>
          <a:bodyPr/>
          <a:lstStyle/>
          <a:p>
            <a:pPr>
              <a:defRPr/>
            </a:pPr>
            <a:fld id="{60CFB3AC-939A-47C3-A199-CFEF9E182BAF}" type="datetime1">
              <a:rPr lang="it-IT" smtClean="0"/>
              <a:t>14/04/2022</a:t>
            </a:fld>
            <a:endParaRPr lang="it-IT" dirty="0"/>
          </a:p>
        </p:txBody>
      </p:sp>
      <p:sp>
        <p:nvSpPr>
          <p:cNvPr id="33794" name="Titolo 1">
            <a:extLst>
              <a:ext uri="{FF2B5EF4-FFF2-40B4-BE49-F238E27FC236}">
                <a16:creationId xmlns:a16="http://schemas.microsoft.com/office/drawing/2014/main" id="{466A080A-3E9D-43A9-89EF-8D47136430A2}"/>
              </a:ext>
            </a:extLst>
          </p:cNvPr>
          <p:cNvSpPr>
            <a:spLocks noGrp="1"/>
          </p:cNvSpPr>
          <p:nvPr>
            <p:ph type="title"/>
          </p:nvPr>
        </p:nvSpPr>
        <p:spPr/>
        <p:txBody>
          <a:bodyPr/>
          <a:lstStyle/>
          <a:p>
            <a:pPr algn="ctr" eaLnBrk="1" hangingPunct="1"/>
            <a:r>
              <a:rPr lang="it-IT" altLang="it-IT"/>
              <a:t>The administration</a:t>
            </a:r>
            <a:r>
              <a:rPr lang="it-IT" altLang="en-US"/>
              <a:t>’</a:t>
            </a:r>
            <a:r>
              <a:rPr lang="it-IT" altLang="it-IT"/>
              <a:t>s response</a:t>
            </a:r>
          </a:p>
        </p:txBody>
      </p:sp>
      <p:sp>
        <p:nvSpPr>
          <p:cNvPr id="33796" name="Segnaposto numero diapositiva 4">
            <a:extLst>
              <a:ext uri="{FF2B5EF4-FFF2-40B4-BE49-F238E27FC236}">
                <a16:creationId xmlns:a16="http://schemas.microsoft.com/office/drawing/2014/main" id="{DAE7177C-88B0-45C9-91A4-25AF7E71307E}"/>
              </a:ext>
            </a:extLst>
          </p:cNvPr>
          <p:cNvSpPr>
            <a:spLocks noGrp="1"/>
          </p:cNvSpPr>
          <p:nvPr>
            <p:ph type="sldNum" sz="quarter" idx="12"/>
          </p:nvPr>
        </p:nvSpPr>
        <p:spPr bwMode="auto">
          <a:xfrm>
            <a:off x="609600" y="6324600"/>
            <a:ext cx="19812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2BCE099-068B-4D8F-88D4-4F100B91DE28}" type="slidenum">
              <a:rPr lang="it-IT" altLang="it-IT" sz="1400">
                <a:solidFill>
                  <a:schemeClr val="tx2"/>
                </a:solidFill>
              </a:rPr>
              <a:pPr/>
              <a:t>15</a:t>
            </a:fld>
            <a:endParaRPr lang="it-IT" altLang="it-IT" sz="1400">
              <a:solidFill>
                <a:schemeClr val="tx2"/>
              </a:solidFill>
            </a:endParaRPr>
          </a:p>
        </p:txBody>
      </p:sp>
      <p:sp>
        <p:nvSpPr>
          <p:cNvPr id="33797" name="Segnaposto contenuto 2">
            <a:extLst>
              <a:ext uri="{FF2B5EF4-FFF2-40B4-BE49-F238E27FC236}">
                <a16:creationId xmlns:a16="http://schemas.microsoft.com/office/drawing/2014/main" id="{2E0CA44B-6B98-457B-B0E2-592794B8E28E}"/>
              </a:ext>
            </a:extLst>
          </p:cNvPr>
          <p:cNvSpPr>
            <a:spLocks noGrp="1"/>
          </p:cNvSpPr>
          <p:nvPr>
            <p:ph sz="quarter" idx="1"/>
          </p:nvPr>
        </p:nvSpPr>
        <p:spPr>
          <a:xfrm>
            <a:off x="457200" y="1219200"/>
            <a:ext cx="8229600" cy="4937125"/>
          </a:xfrm>
        </p:spPr>
        <p:txBody>
          <a:bodyPr/>
          <a:lstStyle/>
          <a:p>
            <a:pPr eaLnBrk="1" hangingPunct="1"/>
            <a:r>
              <a:rPr lang="en-GB" altLang="it-IT"/>
              <a:t>Within 90/120 days from the lodging of the questioning, the relevant Directorate must provide a written and motivated response to the taxpayer</a:t>
            </a:r>
          </a:p>
          <a:p>
            <a:pPr eaLnBrk="1" hangingPunct="1"/>
            <a:endParaRPr lang="en-GB" altLang="it-IT"/>
          </a:p>
          <a:p>
            <a:pPr eaLnBrk="1" hangingPunct="1"/>
            <a:r>
              <a:rPr lang="en-GB" altLang="en-US"/>
              <a:t>“</a:t>
            </a:r>
            <a:r>
              <a:rPr lang="en-GB" altLang="ja-JP" b="1"/>
              <a:t>consent by silent</a:t>
            </a:r>
            <a:r>
              <a:rPr lang="en-GB" altLang="en-US"/>
              <a:t>”</a:t>
            </a:r>
            <a:r>
              <a:rPr lang="en-GB" altLang="ja-JP"/>
              <a:t>: in case of silence after 90/120 days, a deemed affirmative answer is considered to be issued;</a:t>
            </a:r>
          </a:p>
          <a:p>
            <a:pPr eaLnBrk="1" hangingPunct="1"/>
            <a:endParaRPr lang="en-GB" altLang="it-IT"/>
          </a:p>
          <a:p>
            <a:pPr eaLnBrk="1" hangingPunct="1"/>
            <a:r>
              <a:rPr lang="en-GB" altLang="it-IT"/>
              <a:t>In case several queries concerning the same or similar issue are put forward, the I.R.A. can provide a </a:t>
            </a:r>
            <a:r>
              <a:rPr lang="en-GB" altLang="it-IT" b="1"/>
              <a:t>collective response</a:t>
            </a:r>
            <a:r>
              <a:rPr lang="en-GB" altLang="it-IT"/>
              <a:t> (circolare o risoluzione)</a:t>
            </a:r>
          </a:p>
          <a:p>
            <a:pPr eaLnBrk="1" hangingPunct="1">
              <a:buFont typeface="Wingdings 3" panose="05040102010807070707" pitchFamily="18" charset="2"/>
              <a:buNone/>
            </a:pPr>
            <a:endParaRPr lang="it-IT" alt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6E2E8BAA-32D4-47B6-AADF-068A23346C37}"/>
              </a:ext>
            </a:extLst>
          </p:cNvPr>
          <p:cNvSpPr>
            <a:spLocks noGrp="1"/>
          </p:cNvSpPr>
          <p:nvPr>
            <p:ph type="dt" sz="quarter" idx="10"/>
          </p:nvPr>
        </p:nvSpPr>
        <p:spPr/>
        <p:txBody>
          <a:bodyPr/>
          <a:lstStyle/>
          <a:p>
            <a:pPr>
              <a:defRPr/>
            </a:pPr>
            <a:fld id="{A2F074E6-2CB9-4967-B5BF-A7F9219B1910}" type="datetime1">
              <a:rPr lang="it-IT" smtClean="0"/>
              <a:t>14/04/2022</a:t>
            </a:fld>
            <a:endParaRPr lang="it-IT" dirty="0"/>
          </a:p>
        </p:txBody>
      </p:sp>
      <p:sp>
        <p:nvSpPr>
          <p:cNvPr id="34818" name="Titolo 1">
            <a:extLst>
              <a:ext uri="{FF2B5EF4-FFF2-40B4-BE49-F238E27FC236}">
                <a16:creationId xmlns:a16="http://schemas.microsoft.com/office/drawing/2014/main" id="{6382330B-FF26-4557-859C-5887008AAC93}"/>
              </a:ext>
            </a:extLst>
          </p:cNvPr>
          <p:cNvSpPr>
            <a:spLocks noGrp="1"/>
          </p:cNvSpPr>
          <p:nvPr>
            <p:ph type="title"/>
          </p:nvPr>
        </p:nvSpPr>
        <p:spPr/>
        <p:txBody>
          <a:bodyPr/>
          <a:lstStyle/>
          <a:p>
            <a:pPr algn="ctr" eaLnBrk="1" hangingPunct="1"/>
            <a:r>
              <a:rPr lang="it-IT" altLang="it-IT"/>
              <a:t>The effects of questioning</a:t>
            </a:r>
          </a:p>
        </p:txBody>
      </p:sp>
      <p:sp>
        <p:nvSpPr>
          <p:cNvPr id="34820" name="Segnaposto numero diapositiva 4">
            <a:extLst>
              <a:ext uri="{FF2B5EF4-FFF2-40B4-BE49-F238E27FC236}">
                <a16:creationId xmlns:a16="http://schemas.microsoft.com/office/drawing/2014/main" id="{610BAABE-BEDE-4A20-B932-B1EA738316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321CE55A-6637-4692-83C2-693A8F5C720B}" type="slidenum">
              <a:rPr lang="it-IT" altLang="it-IT" sz="1400">
                <a:solidFill>
                  <a:schemeClr val="tx2"/>
                </a:solidFill>
              </a:rPr>
              <a:pPr/>
              <a:t>16</a:t>
            </a:fld>
            <a:endParaRPr lang="it-IT" altLang="it-IT" sz="1400">
              <a:solidFill>
                <a:schemeClr val="tx2"/>
              </a:solidFill>
            </a:endParaRPr>
          </a:p>
        </p:txBody>
      </p:sp>
      <p:sp>
        <p:nvSpPr>
          <p:cNvPr id="34821" name="Segnaposto contenuto 2">
            <a:extLst>
              <a:ext uri="{FF2B5EF4-FFF2-40B4-BE49-F238E27FC236}">
                <a16:creationId xmlns:a16="http://schemas.microsoft.com/office/drawing/2014/main" id="{935EB956-968A-4C6D-B805-5BF02431254E}"/>
              </a:ext>
            </a:extLst>
          </p:cNvPr>
          <p:cNvSpPr>
            <a:spLocks noGrp="1"/>
          </p:cNvSpPr>
          <p:nvPr>
            <p:ph sz="quarter" idx="1"/>
          </p:nvPr>
        </p:nvSpPr>
        <p:spPr>
          <a:xfrm>
            <a:off x="457200" y="1219200"/>
            <a:ext cx="8229600" cy="4937125"/>
          </a:xfrm>
        </p:spPr>
        <p:txBody>
          <a:bodyPr/>
          <a:lstStyle/>
          <a:p>
            <a:pPr algn="just" eaLnBrk="1" hangingPunct="1"/>
            <a:r>
              <a:rPr lang="en-GB" altLang="it-IT"/>
              <a:t>The response of the Italian Revenue Agency affects exclusively the taxpayer who has submitted the questioning, and only with regard to the specific and individual case presented;</a:t>
            </a:r>
          </a:p>
          <a:p>
            <a:pPr algn="just" eaLnBrk="1" hangingPunct="1"/>
            <a:r>
              <a:rPr lang="en-GB" altLang="it-IT" b="1"/>
              <a:t>The response provided does not bind the taxpayer to conform. The taxpayer is free to adopt a different behaviour</a:t>
            </a:r>
            <a:r>
              <a:rPr lang="en-GB" altLang="it-IT"/>
              <a:t>;</a:t>
            </a:r>
          </a:p>
          <a:p>
            <a:pPr algn="just" eaLnBrk="1" hangingPunct="1"/>
            <a:r>
              <a:rPr lang="en-GB" altLang="it-IT" b="1"/>
              <a:t>However, the answer provided binds the actions of the Italian Revenue Agency</a:t>
            </a:r>
            <a:r>
              <a:rPr lang="en-GB" altLang="it-IT"/>
              <a:t>: once the tax administration has delivered its interpretation, no assessment based on different basis can be issued</a:t>
            </a:r>
          </a:p>
          <a:p>
            <a:pPr eaLnBrk="1" hangingPunct="1">
              <a:buFont typeface="Wingdings 3" panose="05040102010807070707" pitchFamily="18" charset="2"/>
              <a:buNone/>
            </a:pPr>
            <a:endParaRPr lang="it-IT" alt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9AB3A63E-E08C-439A-9605-DBDAA2D67B18}"/>
              </a:ext>
            </a:extLst>
          </p:cNvPr>
          <p:cNvSpPr>
            <a:spLocks noGrp="1"/>
          </p:cNvSpPr>
          <p:nvPr>
            <p:ph type="dt" sz="quarter" idx="10"/>
          </p:nvPr>
        </p:nvSpPr>
        <p:spPr/>
        <p:txBody>
          <a:bodyPr/>
          <a:lstStyle/>
          <a:p>
            <a:pPr>
              <a:defRPr/>
            </a:pPr>
            <a:fld id="{3FC6391E-9E9A-4B56-841C-5B7A0DBD836C}" type="datetime1">
              <a:rPr lang="it-IT" smtClean="0"/>
              <a:t>14/04/2022</a:t>
            </a:fld>
            <a:endParaRPr lang="it-IT" dirty="0"/>
          </a:p>
        </p:txBody>
      </p:sp>
      <p:sp>
        <p:nvSpPr>
          <p:cNvPr id="35842" name="Titolo 1">
            <a:extLst>
              <a:ext uri="{FF2B5EF4-FFF2-40B4-BE49-F238E27FC236}">
                <a16:creationId xmlns:a16="http://schemas.microsoft.com/office/drawing/2014/main" id="{BEDF242D-5CFA-4C65-89B0-AECAC86D6710}"/>
              </a:ext>
            </a:extLst>
          </p:cNvPr>
          <p:cNvSpPr>
            <a:spLocks noGrp="1"/>
          </p:cNvSpPr>
          <p:nvPr>
            <p:ph type="title"/>
          </p:nvPr>
        </p:nvSpPr>
        <p:spPr/>
        <p:txBody>
          <a:bodyPr/>
          <a:lstStyle/>
          <a:p>
            <a:pPr algn="ctr" eaLnBrk="1" hangingPunct="1"/>
            <a:r>
              <a:rPr lang="it-IT" altLang="it-IT"/>
              <a:t>Types of rulings</a:t>
            </a:r>
          </a:p>
        </p:txBody>
      </p:sp>
      <p:sp>
        <p:nvSpPr>
          <p:cNvPr id="35844" name="Segnaposto numero diapositiva 4">
            <a:extLst>
              <a:ext uri="{FF2B5EF4-FFF2-40B4-BE49-F238E27FC236}">
                <a16:creationId xmlns:a16="http://schemas.microsoft.com/office/drawing/2014/main" id="{6101A135-DA12-44E0-AE7D-83B01832857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90588AB-F029-42F7-BF42-A1211471FA42}" type="slidenum">
              <a:rPr lang="it-IT" altLang="it-IT" sz="1400">
                <a:solidFill>
                  <a:schemeClr val="tx2"/>
                </a:solidFill>
              </a:rPr>
              <a:pPr/>
              <a:t>17</a:t>
            </a:fld>
            <a:endParaRPr lang="it-IT" altLang="it-IT" sz="1400">
              <a:solidFill>
                <a:schemeClr val="tx2"/>
              </a:solidFill>
            </a:endParaRPr>
          </a:p>
        </p:txBody>
      </p:sp>
      <p:sp>
        <p:nvSpPr>
          <p:cNvPr id="35845" name="Segnaposto contenuto 2">
            <a:extLst>
              <a:ext uri="{FF2B5EF4-FFF2-40B4-BE49-F238E27FC236}">
                <a16:creationId xmlns:a16="http://schemas.microsoft.com/office/drawing/2014/main" id="{758B4BD9-1965-4724-8884-1CA3F08F513E}"/>
              </a:ext>
            </a:extLst>
          </p:cNvPr>
          <p:cNvSpPr>
            <a:spLocks noGrp="1"/>
          </p:cNvSpPr>
          <p:nvPr>
            <p:ph sz="quarter" idx="1"/>
          </p:nvPr>
        </p:nvSpPr>
        <p:spPr>
          <a:xfrm>
            <a:off x="457200" y="1219200"/>
            <a:ext cx="8229600" cy="4937125"/>
          </a:xfrm>
        </p:spPr>
        <p:txBody>
          <a:bodyPr/>
          <a:lstStyle/>
          <a:p>
            <a:pPr algn="just" eaLnBrk="1" hangingPunct="1"/>
            <a:r>
              <a:rPr lang="en-GB" altLang="it-IT" i="1"/>
              <a:t>Ordinary ruling (interpretative ruling)</a:t>
            </a:r>
            <a:r>
              <a:rPr lang="en-GB" altLang="it-IT"/>
              <a:t>: the taxpayer files a formal request to obtain the Revenue</a:t>
            </a:r>
            <a:r>
              <a:rPr lang="en-GB" altLang="en-US"/>
              <a:t>’</a:t>
            </a:r>
            <a:r>
              <a:rPr lang="en-GB" altLang="it-IT"/>
              <a:t>s opinion regarding the correct interpretation of an objectively uncertain tax provision he needs to apply;</a:t>
            </a:r>
          </a:p>
          <a:p>
            <a:pPr algn="just" eaLnBrk="1" hangingPunct="1"/>
            <a:r>
              <a:rPr lang="en-GB" altLang="it-IT" i="1"/>
              <a:t>Controlled foreign companies ruling</a:t>
            </a:r>
            <a:r>
              <a:rPr lang="en-GB" altLang="it-IT"/>
              <a:t>: applies to resident shareholders wishing to avoid the application of the Cfc rules;</a:t>
            </a:r>
          </a:p>
          <a:p>
            <a:pPr algn="just" eaLnBrk="1" hangingPunct="1"/>
            <a:r>
              <a:rPr lang="en-GB" altLang="it-IT" i="1"/>
              <a:t>Anti avoidance ruling - Advance clearing ruling</a:t>
            </a:r>
            <a:r>
              <a:rPr lang="en-GB" altLang="it-IT"/>
              <a:t>: taxpayer may seek advance clearing from the Italian Revenue Agency in order to exclude the application of anti-avoidance provisions</a:t>
            </a:r>
          </a:p>
          <a:p>
            <a:pPr eaLnBrk="1" hangingPunct="1"/>
            <a:endParaRPr lang="it-IT" alt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33443E26-7123-49FA-8A05-571223243BCD}"/>
              </a:ext>
            </a:extLst>
          </p:cNvPr>
          <p:cNvSpPr>
            <a:spLocks noGrp="1"/>
          </p:cNvSpPr>
          <p:nvPr>
            <p:ph type="dt" sz="quarter" idx="10"/>
          </p:nvPr>
        </p:nvSpPr>
        <p:spPr/>
        <p:txBody>
          <a:bodyPr/>
          <a:lstStyle/>
          <a:p>
            <a:pPr>
              <a:defRPr/>
            </a:pPr>
            <a:fld id="{17E4F7AE-FF07-46DB-815E-B995D19BFBAF}" type="datetime1">
              <a:rPr lang="it-IT" smtClean="0"/>
              <a:t>14/04/2022</a:t>
            </a:fld>
            <a:endParaRPr lang="it-IT" dirty="0"/>
          </a:p>
        </p:txBody>
      </p:sp>
      <p:sp>
        <p:nvSpPr>
          <p:cNvPr id="36866" name="Rectangle 2">
            <a:extLst>
              <a:ext uri="{FF2B5EF4-FFF2-40B4-BE49-F238E27FC236}">
                <a16:creationId xmlns:a16="http://schemas.microsoft.com/office/drawing/2014/main" id="{A7F9F575-7315-400B-AFBD-F9020ECCF669}"/>
              </a:ext>
            </a:extLst>
          </p:cNvPr>
          <p:cNvSpPr>
            <a:spLocks noGrp="1"/>
          </p:cNvSpPr>
          <p:nvPr>
            <p:ph type="title"/>
          </p:nvPr>
        </p:nvSpPr>
        <p:spPr/>
        <p:txBody>
          <a:bodyPr/>
          <a:lstStyle/>
          <a:p>
            <a:pPr algn="ctr" eaLnBrk="1" hangingPunct="1"/>
            <a:r>
              <a:rPr lang="en-US" altLang="it-IT" sz="2800" dirty="0"/>
              <a:t>Rules referred to the taxpayers</a:t>
            </a:r>
            <a:br>
              <a:rPr lang="en-US" altLang="it-IT" sz="2800" dirty="0"/>
            </a:br>
            <a:r>
              <a:rPr lang="en-US" altLang="it-IT" sz="2800" dirty="0"/>
              <a:t>2/2</a:t>
            </a:r>
            <a:endParaRPr lang="en-GB" altLang="it-IT" sz="2800" dirty="0"/>
          </a:p>
        </p:txBody>
      </p:sp>
      <p:sp>
        <p:nvSpPr>
          <p:cNvPr id="36868" name="Segnaposto numero diapositiva 22">
            <a:extLst>
              <a:ext uri="{FF2B5EF4-FFF2-40B4-BE49-F238E27FC236}">
                <a16:creationId xmlns:a16="http://schemas.microsoft.com/office/drawing/2014/main" id="{9F26C5AD-F7AF-4894-B42F-9B174F11EBE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E57EE02-34BF-46CC-9826-8CAFF110899F}" type="slidenum">
              <a:rPr lang="it-IT" altLang="it-IT" sz="1400">
                <a:solidFill>
                  <a:schemeClr val="tx2"/>
                </a:solidFill>
              </a:rPr>
              <a:pPr/>
              <a:t>18</a:t>
            </a:fld>
            <a:endParaRPr lang="it-IT" altLang="it-IT" sz="1400">
              <a:solidFill>
                <a:schemeClr val="tx2"/>
              </a:solidFill>
            </a:endParaRPr>
          </a:p>
        </p:txBody>
      </p:sp>
      <p:sp>
        <p:nvSpPr>
          <p:cNvPr id="55300" name="Rectangle 3">
            <a:extLst>
              <a:ext uri="{FF2B5EF4-FFF2-40B4-BE49-F238E27FC236}">
                <a16:creationId xmlns:a16="http://schemas.microsoft.com/office/drawing/2014/main" id="{138F7271-B571-45D3-B831-1D9DC15430BF}"/>
              </a:ext>
            </a:extLst>
          </p:cNvPr>
          <p:cNvSpPr>
            <a:spLocks noGrp="1"/>
          </p:cNvSpPr>
          <p:nvPr>
            <p:ph sz="quarter" idx="1"/>
          </p:nvPr>
        </p:nvSpPr>
        <p:spPr>
          <a:xfrm>
            <a:off x="468313" y="1268413"/>
            <a:ext cx="8229600" cy="4886325"/>
          </a:xfrm>
        </p:spPr>
        <p:txBody>
          <a:bodyPr/>
          <a:lstStyle/>
          <a:p>
            <a:pPr marL="0" indent="0" algn="just" eaLnBrk="1" hangingPunct="1">
              <a:buNone/>
            </a:pPr>
            <a:r>
              <a:rPr lang="en-US" altLang="it-IT" sz="2400" b="1" u="sng" dirty="0"/>
              <a:t>Rights and guarantees of the taxpayer in the course of a field audit (art. 12)</a:t>
            </a:r>
            <a:endParaRPr lang="en-GB" altLang="it-IT" sz="2400" b="1" u="sng" dirty="0"/>
          </a:p>
          <a:p>
            <a:pPr marL="742950" lvl="1" indent="-285750" algn="just" eaLnBrk="1" hangingPunct="1"/>
            <a:r>
              <a:rPr lang="en-GB" altLang="it-IT" sz="2200" dirty="0"/>
              <a:t>To be informed on the reasons of the audit, that can</a:t>
            </a:r>
            <a:r>
              <a:rPr lang="en-GB" altLang="en-US" sz="2200" dirty="0"/>
              <a:t>’</a:t>
            </a:r>
            <a:r>
              <a:rPr lang="en-GB" altLang="it-IT" sz="2200" dirty="0"/>
              <a:t>t last longer than 30 working days (+ 30 days of extension): at the end of this period, the audit must come to an end.</a:t>
            </a:r>
          </a:p>
          <a:p>
            <a:pPr marL="742950" lvl="1" indent="-285750" algn="just" eaLnBrk="1" hangingPunct="1"/>
            <a:r>
              <a:rPr lang="en-GB" altLang="it-IT" sz="2200" dirty="0"/>
              <a:t>To be assisted by a consultant</a:t>
            </a:r>
          </a:p>
          <a:p>
            <a:pPr marL="742950" lvl="1" indent="-285750" algn="just" eaLnBrk="1" hangingPunct="1"/>
            <a:r>
              <a:rPr lang="en-GB" altLang="it-IT" sz="2200" dirty="0"/>
              <a:t>To verbalize comments into the audit report: tax auditors must take note of the observations and requests made by the taxpayer</a:t>
            </a:r>
          </a:p>
          <a:p>
            <a:pPr marL="742950" lvl="1" indent="-285750" algn="just" eaLnBrk="1" hangingPunct="1"/>
            <a:r>
              <a:rPr lang="en-GB" altLang="it-IT" sz="2200" dirty="0"/>
              <a:t>To file comments and requests within 60 days from the end of the audit: at the end of the audit, the tax auditors must draw up a tax audit report whereby the outcome of the audit activity must be detailed and the findings (if any) must be illustrated and motivated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Effect transition="in" filter="fade">
                                      <p:cBhvr>
                                        <p:cTn id="7" dur="2000"/>
                                        <p:tgtEl>
                                          <p:spTgt spid="55300">
                                            <p:txEl>
                                              <p:pRg st="0" end="0"/>
                                            </p:txEl>
                                          </p:spTgt>
                                        </p:tgtEl>
                                      </p:cBhvr>
                                    </p:animEffect>
                                  </p:childTnLst>
                                </p:cTn>
                              </p:par>
                            </p:childTnLst>
                          </p:cTn>
                        </p:par>
                        <p:par>
                          <p:cTn id="8" fill="hold" nodeType="afterGroup">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55300">
                                            <p:txEl>
                                              <p:pRg st="1" end="1"/>
                                            </p:txEl>
                                          </p:spTgt>
                                        </p:tgtEl>
                                        <p:attrNameLst>
                                          <p:attrName>style.visibility</p:attrName>
                                        </p:attrNameLst>
                                      </p:cBhvr>
                                      <p:to>
                                        <p:strVal val="visible"/>
                                      </p:to>
                                    </p:set>
                                    <p:animEffect transition="in" filter="fade">
                                      <p:cBhvr>
                                        <p:cTn id="11" dur="2000"/>
                                        <p:tgtEl>
                                          <p:spTgt spid="55300">
                                            <p:txEl>
                                              <p:pRg st="1" end="1"/>
                                            </p:txEl>
                                          </p:spTgt>
                                        </p:tgtEl>
                                      </p:cBhvr>
                                    </p:animEffect>
                                  </p:childTnLst>
                                </p:cTn>
                              </p:par>
                            </p:childTnLst>
                          </p:cTn>
                        </p:par>
                        <p:par>
                          <p:cTn id="12" fill="hold" nodeType="afterGroup">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55300">
                                            <p:txEl>
                                              <p:pRg st="2" end="2"/>
                                            </p:txEl>
                                          </p:spTgt>
                                        </p:tgtEl>
                                        <p:attrNameLst>
                                          <p:attrName>style.visibility</p:attrName>
                                        </p:attrNameLst>
                                      </p:cBhvr>
                                      <p:to>
                                        <p:strVal val="visible"/>
                                      </p:to>
                                    </p:set>
                                    <p:animEffect transition="in" filter="fade">
                                      <p:cBhvr>
                                        <p:cTn id="15" dur="2000"/>
                                        <p:tgtEl>
                                          <p:spTgt spid="55300">
                                            <p:txEl>
                                              <p:pRg st="2" end="2"/>
                                            </p:txEl>
                                          </p:spTgt>
                                        </p:tgtEl>
                                      </p:cBhvr>
                                    </p:animEffect>
                                  </p:childTnLst>
                                </p:cTn>
                              </p:par>
                            </p:childTnLst>
                          </p:cTn>
                        </p:par>
                        <p:par>
                          <p:cTn id="16" fill="hold" nodeType="afterGroup">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55300">
                                            <p:txEl>
                                              <p:pRg st="3" end="3"/>
                                            </p:txEl>
                                          </p:spTgt>
                                        </p:tgtEl>
                                        <p:attrNameLst>
                                          <p:attrName>style.visibility</p:attrName>
                                        </p:attrNameLst>
                                      </p:cBhvr>
                                      <p:to>
                                        <p:strVal val="visible"/>
                                      </p:to>
                                    </p:set>
                                    <p:animEffect transition="in" filter="fade">
                                      <p:cBhvr>
                                        <p:cTn id="19" dur="2000"/>
                                        <p:tgtEl>
                                          <p:spTgt spid="55300">
                                            <p:txEl>
                                              <p:pRg st="3" end="3"/>
                                            </p:txEl>
                                          </p:spTgt>
                                        </p:tgtEl>
                                      </p:cBhvr>
                                    </p:animEffect>
                                  </p:childTnLst>
                                </p:cTn>
                              </p:par>
                            </p:childTnLst>
                          </p:cTn>
                        </p:par>
                        <p:par>
                          <p:cTn id="20" fill="hold" nodeType="afterGroup">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55300">
                                            <p:txEl>
                                              <p:pRg st="4" end="4"/>
                                            </p:txEl>
                                          </p:spTgt>
                                        </p:tgtEl>
                                        <p:attrNameLst>
                                          <p:attrName>style.visibility</p:attrName>
                                        </p:attrNameLst>
                                      </p:cBhvr>
                                      <p:to>
                                        <p:strVal val="visible"/>
                                      </p:to>
                                    </p:set>
                                    <p:animEffect transition="in" filter="fade">
                                      <p:cBhvr>
                                        <p:cTn id="23" dur="2000"/>
                                        <p:tgtEl>
                                          <p:spTgt spid="553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6CB90A5-EFE7-4835-AED9-518C9056350B}"/>
              </a:ext>
            </a:extLst>
          </p:cNvPr>
          <p:cNvSpPr>
            <a:spLocks noGrp="1"/>
          </p:cNvSpPr>
          <p:nvPr>
            <p:ph type="title"/>
          </p:nvPr>
        </p:nvSpPr>
        <p:spPr/>
        <p:txBody>
          <a:bodyPr/>
          <a:lstStyle/>
          <a:p>
            <a:pPr algn="ctr"/>
            <a:r>
              <a:rPr lang="it-IT" dirty="0"/>
              <a:t>Preview</a:t>
            </a:r>
          </a:p>
        </p:txBody>
      </p:sp>
      <p:sp>
        <p:nvSpPr>
          <p:cNvPr id="3" name="Segnaposto contenuto 2">
            <a:extLst>
              <a:ext uri="{FF2B5EF4-FFF2-40B4-BE49-F238E27FC236}">
                <a16:creationId xmlns:a16="http://schemas.microsoft.com/office/drawing/2014/main" id="{A6E32F00-F2D4-45EB-AEAC-89BAAA138730}"/>
              </a:ext>
            </a:extLst>
          </p:cNvPr>
          <p:cNvSpPr>
            <a:spLocks noGrp="1"/>
          </p:cNvSpPr>
          <p:nvPr>
            <p:ph sz="quarter" idx="1"/>
          </p:nvPr>
        </p:nvSpPr>
        <p:spPr/>
        <p:txBody>
          <a:bodyPr/>
          <a:lstStyle/>
          <a:p>
            <a:endParaRPr lang="en-US" dirty="0"/>
          </a:p>
          <a:p>
            <a:endParaRPr lang="en-US" dirty="0"/>
          </a:p>
          <a:p>
            <a:r>
              <a:rPr lang="en-US" dirty="0"/>
              <a:t>Have taxpayers some forms of protection?</a:t>
            </a:r>
          </a:p>
          <a:p>
            <a:endParaRPr lang="en-US" dirty="0"/>
          </a:p>
          <a:p>
            <a:r>
              <a:rPr lang="en-US" dirty="0"/>
              <a:t>Are there some duties on the tax administration?</a:t>
            </a:r>
          </a:p>
          <a:p>
            <a:endParaRPr lang="en-US" dirty="0"/>
          </a:p>
          <a:p>
            <a:r>
              <a:rPr lang="en-US" dirty="0"/>
              <a:t>What to do in case tax laws are unclear?</a:t>
            </a:r>
          </a:p>
          <a:p>
            <a:endParaRPr lang="it-IT" dirty="0"/>
          </a:p>
        </p:txBody>
      </p:sp>
      <p:sp>
        <p:nvSpPr>
          <p:cNvPr id="4" name="Segnaposto data 3">
            <a:extLst>
              <a:ext uri="{FF2B5EF4-FFF2-40B4-BE49-F238E27FC236}">
                <a16:creationId xmlns:a16="http://schemas.microsoft.com/office/drawing/2014/main" id="{A0C5DC07-93C2-430A-9182-955DF96B345E}"/>
              </a:ext>
            </a:extLst>
          </p:cNvPr>
          <p:cNvSpPr>
            <a:spLocks noGrp="1"/>
          </p:cNvSpPr>
          <p:nvPr>
            <p:ph type="dt" sz="half" idx="10"/>
          </p:nvPr>
        </p:nvSpPr>
        <p:spPr/>
        <p:txBody>
          <a:bodyPr/>
          <a:lstStyle/>
          <a:p>
            <a:pPr>
              <a:defRPr/>
            </a:pPr>
            <a:fld id="{7A79DB80-EF69-40D5-9A47-D251F587410F}" type="datetime1">
              <a:rPr lang="it-IT" smtClean="0"/>
              <a:t>14/04/2022</a:t>
            </a:fld>
            <a:endParaRPr lang="it-IT" dirty="0"/>
          </a:p>
        </p:txBody>
      </p:sp>
      <p:sp>
        <p:nvSpPr>
          <p:cNvPr id="5" name="Segnaposto numero diapositiva 4">
            <a:extLst>
              <a:ext uri="{FF2B5EF4-FFF2-40B4-BE49-F238E27FC236}">
                <a16:creationId xmlns:a16="http://schemas.microsoft.com/office/drawing/2014/main" id="{B75F061A-AED3-4A3C-9F79-F11DE7F4E110}"/>
              </a:ext>
            </a:extLst>
          </p:cNvPr>
          <p:cNvSpPr>
            <a:spLocks noGrp="1"/>
          </p:cNvSpPr>
          <p:nvPr>
            <p:ph type="sldNum" sz="quarter" idx="12"/>
          </p:nvPr>
        </p:nvSpPr>
        <p:spPr/>
        <p:txBody>
          <a:bodyPr/>
          <a:lstStyle/>
          <a:p>
            <a:fld id="{5445D345-FB15-47E1-A540-1FE73BB92701}" type="slidenum">
              <a:rPr lang="it-IT" altLang="it-IT" smtClean="0"/>
              <a:pPr/>
              <a:t>2</a:t>
            </a:fld>
            <a:endParaRPr lang="it-IT" altLang="it-IT"/>
          </a:p>
        </p:txBody>
      </p:sp>
    </p:spTree>
    <p:extLst>
      <p:ext uri="{BB962C8B-B14F-4D97-AF65-F5344CB8AC3E}">
        <p14:creationId xmlns:p14="http://schemas.microsoft.com/office/powerpoint/2010/main" val="2529018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F8E42217-90EF-42A4-B4B6-328C168D8152}"/>
              </a:ext>
            </a:extLst>
          </p:cNvPr>
          <p:cNvSpPr>
            <a:spLocks noGrp="1"/>
          </p:cNvSpPr>
          <p:nvPr>
            <p:ph type="dt" sz="quarter" idx="10"/>
          </p:nvPr>
        </p:nvSpPr>
        <p:spPr/>
        <p:txBody>
          <a:bodyPr/>
          <a:lstStyle/>
          <a:p>
            <a:pPr>
              <a:defRPr/>
            </a:pPr>
            <a:fld id="{C38399B2-4CF6-4376-8857-6089F83E8F49}" type="datetime1">
              <a:rPr lang="it-IT" smtClean="0"/>
              <a:t>14/04/2022</a:t>
            </a:fld>
            <a:endParaRPr lang="it-IT" dirty="0"/>
          </a:p>
        </p:txBody>
      </p:sp>
      <p:sp>
        <p:nvSpPr>
          <p:cNvPr id="16386" name="Rectangle 2">
            <a:extLst>
              <a:ext uri="{FF2B5EF4-FFF2-40B4-BE49-F238E27FC236}">
                <a16:creationId xmlns:a16="http://schemas.microsoft.com/office/drawing/2014/main" id="{419B41C9-C55B-4BD0-8699-639D6822F51E}"/>
              </a:ext>
            </a:extLst>
          </p:cNvPr>
          <p:cNvSpPr>
            <a:spLocks noGrp="1"/>
          </p:cNvSpPr>
          <p:nvPr>
            <p:ph type="title"/>
          </p:nvPr>
        </p:nvSpPr>
        <p:spPr/>
        <p:txBody>
          <a:bodyPr/>
          <a:lstStyle/>
          <a:p>
            <a:pPr algn="ctr" eaLnBrk="1" hangingPunct="1"/>
            <a:r>
              <a:rPr lang="en-GB" altLang="it-IT" b="1"/>
              <a:t>The statute of rights of taxpayers</a:t>
            </a:r>
          </a:p>
        </p:txBody>
      </p:sp>
      <p:sp>
        <p:nvSpPr>
          <p:cNvPr id="16388" name="Segnaposto numero diapositiva 22">
            <a:extLst>
              <a:ext uri="{FF2B5EF4-FFF2-40B4-BE49-F238E27FC236}">
                <a16:creationId xmlns:a16="http://schemas.microsoft.com/office/drawing/2014/main" id="{5ECF1F8E-F9DE-43C3-A87C-EAD75C9A307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043055A0-F88B-4313-AA4C-C83CFD65A6C0}" type="slidenum">
              <a:rPr lang="it-IT" altLang="it-IT" sz="1400">
                <a:solidFill>
                  <a:schemeClr val="tx2"/>
                </a:solidFill>
              </a:rPr>
              <a:pPr/>
              <a:t>3</a:t>
            </a:fld>
            <a:endParaRPr lang="it-IT" altLang="it-IT" sz="1400">
              <a:solidFill>
                <a:schemeClr val="tx2"/>
              </a:solidFill>
            </a:endParaRPr>
          </a:p>
        </p:txBody>
      </p:sp>
      <p:sp>
        <p:nvSpPr>
          <p:cNvPr id="47108" name="Rectangle 3">
            <a:extLst>
              <a:ext uri="{FF2B5EF4-FFF2-40B4-BE49-F238E27FC236}">
                <a16:creationId xmlns:a16="http://schemas.microsoft.com/office/drawing/2014/main" id="{7D2A4026-7EF3-40B0-82E0-7C219DB99C29}"/>
              </a:ext>
            </a:extLst>
          </p:cNvPr>
          <p:cNvSpPr>
            <a:spLocks noGrp="1"/>
          </p:cNvSpPr>
          <p:nvPr>
            <p:ph sz="quarter" idx="1"/>
          </p:nvPr>
        </p:nvSpPr>
        <p:spPr>
          <a:xfrm>
            <a:off x="457200" y="1219200"/>
            <a:ext cx="8229600" cy="4937125"/>
          </a:xfrm>
        </p:spPr>
        <p:txBody>
          <a:bodyPr/>
          <a:lstStyle/>
          <a:p>
            <a:pPr algn="just" eaLnBrk="1" hangingPunct="1">
              <a:lnSpc>
                <a:spcPct val="90000"/>
              </a:lnSpc>
            </a:pPr>
            <a:r>
              <a:rPr lang="en-GB" altLang="it-IT" sz="2800"/>
              <a:t>The statute law n. 212/2000 </a:t>
            </a:r>
            <a:r>
              <a:rPr lang="en-GB" altLang="it-IT" sz="2800" b="1" u="sng"/>
              <a:t>has stated some general principles about taxation, in order to implement artt. 3, 23, 53, 97 It. Const.</a:t>
            </a:r>
          </a:p>
          <a:p>
            <a:pPr algn="just" eaLnBrk="1" hangingPunct="1">
              <a:lnSpc>
                <a:spcPct val="90000"/>
              </a:lnSpc>
            </a:pPr>
            <a:endParaRPr lang="en-GB" altLang="it-IT" sz="2800"/>
          </a:p>
          <a:p>
            <a:pPr algn="just" eaLnBrk="1" hangingPunct="1">
              <a:lnSpc>
                <a:spcPct val="90000"/>
              </a:lnSpc>
            </a:pPr>
            <a:r>
              <a:rPr lang="en-GB" altLang="it-IT" sz="2800"/>
              <a:t>These rules are </a:t>
            </a:r>
            <a:r>
              <a:rPr lang="en-GB" altLang="en-US" sz="2800"/>
              <a:t>“</a:t>
            </a:r>
            <a:r>
              <a:rPr lang="en-GB" altLang="ja-JP" sz="2800" i="1"/>
              <a:t>general principles of tax legal order</a:t>
            </a:r>
            <a:r>
              <a:rPr lang="en-GB" altLang="en-US" sz="2800"/>
              <a:t>”</a:t>
            </a:r>
            <a:r>
              <a:rPr lang="en-GB" altLang="ja-JP" sz="2800"/>
              <a:t>, and can be modified only explicitly and never by special statutes</a:t>
            </a:r>
          </a:p>
          <a:p>
            <a:pPr algn="just" eaLnBrk="1" hangingPunct="1">
              <a:lnSpc>
                <a:spcPct val="90000"/>
              </a:lnSpc>
            </a:pPr>
            <a:endParaRPr lang="en-GB" altLang="it-IT" sz="2800" u="sng">
              <a:solidFill>
                <a:srgbClr val="FF0000"/>
              </a:solidFill>
            </a:endParaRPr>
          </a:p>
          <a:p>
            <a:pPr algn="just" eaLnBrk="1" hangingPunct="1">
              <a:lnSpc>
                <a:spcPct val="90000"/>
              </a:lnSpc>
            </a:pPr>
            <a:r>
              <a:rPr lang="en-GB" altLang="it-IT" sz="2800" u="sng">
                <a:solidFill>
                  <a:srgbClr val="FF0000"/>
                </a:solidFill>
              </a:rPr>
              <a:t>Unfortunately, the statute has been approved by an ordinary law, not a constitutional one, and for this reason it could be repealed by following statutes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7108">
                                            <p:txEl>
                                              <p:pRg st="0" end="0"/>
                                            </p:txEl>
                                          </p:spTgt>
                                        </p:tgtEl>
                                        <p:attrNameLst>
                                          <p:attrName>style.visibility</p:attrName>
                                        </p:attrNameLst>
                                      </p:cBhvr>
                                      <p:to>
                                        <p:strVal val="visible"/>
                                      </p:to>
                                    </p:set>
                                    <p:animEffect transition="in" filter="fade">
                                      <p:cBhvr>
                                        <p:cTn id="7" dur="2000"/>
                                        <p:tgtEl>
                                          <p:spTgt spid="4710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7108">
                                            <p:txEl>
                                              <p:pRg st="2" end="2"/>
                                            </p:txEl>
                                          </p:spTgt>
                                        </p:tgtEl>
                                        <p:attrNameLst>
                                          <p:attrName>style.visibility</p:attrName>
                                        </p:attrNameLst>
                                      </p:cBhvr>
                                      <p:to>
                                        <p:strVal val="visible"/>
                                      </p:to>
                                    </p:set>
                                    <p:animEffect transition="in" filter="fade">
                                      <p:cBhvr>
                                        <p:cTn id="12" dur="2000"/>
                                        <p:tgtEl>
                                          <p:spTgt spid="47108">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7108">
                                            <p:txEl>
                                              <p:pRg st="4" end="4"/>
                                            </p:txEl>
                                          </p:spTgt>
                                        </p:tgtEl>
                                        <p:attrNameLst>
                                          <p:attrName>style.visibility</p:attrName>
                                        </p:attrNameLst>
                                      </p:cBhvr>
                                      <p:to>
                                        <p:strVal val="visible"/>
                                      </p:to>
                                    </p:set>
                                    <p:animEffect transition="in" filter="fade">
                                      <p:cBhvr>
                                        <p:cTn id="17" dur="2000"/>
                                        <p:tgtEl>
                                          <p:spTgt spid="4710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322DF71-B842-4C40-A341-3D4058EFA32C}"/>
              </a:ext>
            </a:extLst>
          </p:cNvPr>
          <p:cNvSpPr>
            <a:spLocks noGrp="1"/>
          </p:cNvSpPr>
          <p:nvPr>
            <p:ph type="title"/>
          </p:nvPr>
        </p:nvSpPr>
        <p:spPr/>
        <p:txBody>
          <a:bodyPr/>
          <a:lstStyle/>
          <a:p>
            <a:pPr algn="ctr"/>
            <a:r>
              <a:rPr lang="en-GB" b="1" dirty="0">
                <a:ea typeface="ＭＳ Ｐゴシック" pitchFamily="34" charset="-128"/>
              </a:rPr>
              <a:t>Charter’s content 1/2</a:t>
            </a:r>
            <a:endParaRPr lang="it-IT" dirty="0"/>
          </a:p>
        </p:txBody>
      </p:sp>
      <p:sp>
        <p:nvSpPr>
          <p:cNvPr id="3" name="Segnaposto contenuto 2">
            <a:extLst>
              <a:ext uri="{FF2B5EF4-FFF2-40B4-BE49-F238E27FC236}">
                <a16:creationId xmlns:a16="http://schemas.microsoft.com/office/drawing/2014/main" id="{A6DD62D8-EE59-4CE0-A036-E948FCB8712D}"/>
              </a:ext>
            </a:extLst>
          </p:cNvPr>
          <p:cNvSpPr>
            <a:spLocks noGrp="1"/>
          </p:cNvSpPr>
          <p:nvPr>
            <p:ph sz="quarter" idx="1"/>
          </p:nvPr>
        </p:nvSpPr>
        <p:spPr/>
        <p:txBody>
          <a:bodyPr/>
          <a:lstStyle/>
          <a:p>
            <a:pPr marL="0" indent="0">
              <a:buNone/>
            </a:pPr>
            <a:r>
              <a:rPr lang="en-GB" b="1" dirty="0">
                <a:ea typeface="ＭＳ Ｐゴシック" pitchFamily="34" charset="-128"/>
              </a:rPr>
              <a:t>Rules referred to legislation</a:t>
            </a:r>
            <a:endParaRPr lang="it-IT" dirty="0"/>
          </a:p>
          <a:p>
            <a:pPr marL="514350" indent="-514350">
              <a:buFont typeface="+mj-lt"/>
              <a:buAutoNum type="arabicPeriod"/>
            </a:pPr>
            <a:r>
              <a:rPr lang="it-IT" dirty="0" err="1"/>
              <a:t>Retroactive</a:t>
            </a:r>
            <a:r>
              <a:rPr lang="it-IT" dirty="0"/>
              <a:t> </a:t>
            </a:r>
            <a:r>
              <a:rPr lang="it-IT" dirty="0" err="1"/>
              <a:t>laws</a:t>
            </a:r>
            <a:r>
              <a:rPr lang="it-IT" dirty="0"/>
              <a:t> (art. 3)</a:t>
            </a:r>
          </a:p>
          <a:p>
            <a:pPr marL="514350" indent="-514350">
              <a:buFont typeface="+mj-lt"/>
              <a:buAutoNum type="arabicPeriod"/>
            </a:pPr>
            <a:r>
              <a:rPr lang="it-IT" dirty="0" err="1"/>
              <a:t>Transparency</a:t>
            </a:r>
            <a:r>
              <a:rPr lang="it-IT" dirty="0"/>
              <a:t> (art. 2)</a:t>
            </a:r>
          </a:p>
          <a:p>
            <a:pPr marL="514350" indent="-514350">
              <a:buFont typeface="+mj-lt"/>
              <a:buAutoNum type="arabicPeriod"/>
            </a:pPr>
            <a:r>
              <a:rPr lang="it-IT" dirty="0"/>
              <a:t>Use of «</a:t>
            </a:r>
            <a:r>
              <a:rPr lang="it-IT" dirty="0" err="1"/>
              <a:t>Law</a:t>
            </a:r>
            <a:r>
              <a:rPr lang="it-IT" dirty="0"/>
              <a:t> </a:t>
            </a:r>
            <a:r>
              <a:rPr lang="it-IT" dirty="0" err="1"/>
              <a:t>decrees</a:t>
            </a:r>
            <a:r>
              <a:rPr lang="it-IT" dirty="0"/>
              <a:t>» (art. 4)</a:t>
            </a:r>
          </a:p>
          <a:p>
            <a:pPr marL="0" indent="0">
              <a:buNone/>
            </a:pPr>
            <a:endParaRPr lang="it-IT" dirty="0"/>
          </a:p>
          <a:p>
            <a:pPr marL="0" indent="0">
              <a:buNone/>
            </a:pPr>
            <a:r>
              <a:rPr lang="en-GB" altLang="it-IT" sz="2400" b="1" dirty="0"/>
              <a:t>Principles referred to the acts and activity performed by tax administration</a:t>
            </a:r>
            <a:endParaRPr lang="it-IT" altLang="it-IT" sz="2400" b="1" dirty="0"/>
          </a:p>
          <a:p>
            <a:pPr marL="514350" indent="-514350">
              <a:buFont typeface="+mj-lt"/>
              <a:buAutoNum type="arabicPeriod"/>
            </a:pPr>
            <a:r>
              <a:rPr lang="it-IT" dirty="0" err="1"/>
              <a:t>Informed</a:t>
            </a:r>
            <a:r>
              <a:rPr lang="it-IT" dirty="0"/>
              <a:t> </a:t>
            </a:r>
            <a:r>
              <a:rPr lang="it-IT" dirty="0" err="1"/>
              <a:t>taxpayer</a:t>
            </a:r>
            <a:r>
              <a:rPr lang="it-IT" dirty="0"/>
              <a:t> (art. 5)</a:t>
            </a:r>
          </a:p>
          <a:p>
            <a:pPr marL="514350" indent="-514350">
              <a:buFont typeface="+mj-lt"/>
              <a:buAutoNum type="arabicPeriod"/>
            </a:pPr>
            <a:r>
              <a:rPr lang="it-IT" dirty="0" err="1"/>
              <a:t>Justification</a:t>
            </a:r>
            <a:r>
              <a:rPr lang="it-IT" dirty="0"/>
              <a:t> of acts (art. 7)</a:t>
            </a:r>
          </a:p>
          <a:p>
            <a:pPr marL="514350" indent="-514350">
              <a:buFont typeface="+mj-lt"/>
              <a:buAutoNum type="arabicPeriod"/>
            </a:pPr>
            <a:r>
              <a:rPr lang="it-IT" dirty="0"/>
              <a:t>Good </a:t>
            </a:r>
            <a:r>
              <a:rPr lang="it-IT" dirty="0" err="1"/>
              <a:t>faith</a:t>
            </a:r>
            <a:r>
              <a:rPr lang="it-IT" dirty="0"/>
              <a:t> and </a:t>
            </a:r>
            <a:r>
              <a:rPr lang="it-IT" dirty="0" err="1"/>
              <a:t>reliance</a:t>
            </a:r>
            <a:r>
              <a:rPr lang="it-IT" dirty="0"/>
              <a:t> (art. 10)</a:t>
            </a:r>
          </a:p>
        </p:txBody>
      </p:sp>
      <p:sp>
        <p:nvSpPr>
          <p:cNvPr id="4" name="Segnaposto data 3">
            <a:extLst>
              <a:ext uri="{FF2B5EF4-FFF2-40B4-BE49-F238E27FC236}">
                <a16:creationId xmlns:a16="http://schemas.microsoft.com/office/drawing/2014/main" id="{F728E3EA-6C52-4A33-A9A0-DBFA3E64179B}"/>
              </a:ext>
            </a:extLst>
          </p:cNvPr>
          <p:cNvSpPr>
            <a:spLocks noGrp="1"/>
          </p:cNvSpPr>
          <p:nvPr>
            <p:ph type="dt" sz="half" idx="10"/>
          </p:nvPr>
        </p:nvSpPr>
        <p:spPr/>
        <p:txBody>
          <a:bodyPr/>
          <a:lstStyle/>
          <a:p>
            <a:pPr>
              <a:defRPr/>
            </a:pPr>
            <a:fld id="{1E2BE7B3-0162-44C8-8EDF-FDF8471C485D}" type="datetime1">
              <a:rPr lang="it-IT" smtClean="0"/>
              <a:t>14/04/2022</a:t>
            </a:fld>
            <a:endParaRPr lang="it-IT" dirty="0"/>
          </a:p>
        </p:txBody>
      </p:sp>
      <p:sp>
        <p:nvSpPr>
          <p:cNvPr id="5" name="Segnaposto numero diapositiva 4">
            <a:extLst>
              <a:ext uri="{FF2B5EF4-FFF2-40B4-BE49-F238E27FC236}">
                <a16:creationId xmlns:a16="http://schemas.microsoft.com/office/drawing/2014/main" id="{2DB49DD1-EA16-4A6A-8F2B-1DF030F4E0C9}"/>
              </a:ext>
            </a:extLst>
          </p:cNvPr>
          <p:cNvSpPr>
            <a:spLocks noGrp="1"/>
          </p:cNvSpPr>
          <p:nvPr>
            <p:ph type="sldNum" sz="quarter" idx="12"/>
          </p:nvPr>
        </p:nvSpPr>
        <p:spPr/>
        <p:txBody>
          <a:bodyPr/>
          <a:lstStyle/>
          <a:p>
            <a:fld id="{5445D345-FB15-47E1-A540-1FE73BB92701}" type="slidenum">
              <a:rPr lang="it-IT" altLang="it-IT" smtClean="0"/>
              <a:pPr/>
              <a:t>4</a:t>
            </a:fld>
            <a:endParaRPr lang="it-IT" altLang="it-IT"/>
          </a:p>
        </p:txBody>
      </p:sp>
    </p:spTree>
    <p:extLst>
      <p:ext uri="{BB962C8B-B14F-4D97-AF65-F5344CB8AC3E}">
        <p14:creationId xmlns:p14="http://schemas.microsoft.com/office/powerpoint/2010/main" val="1860747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46234A7-01E9-4CE2-A7DE-D518C7911B34}"/>
              </a:ext>
            </a:extLst>
          </p:cNvPr>
          <p:cNvSpPr>
            <a:spLocks noGrp="1"/>
          </p:cNvSpPr>
          <p:nvPr>
            <p:ph type="title"/>
          </p:nvPr>
        </p:nvSpPr>
        <p:spPr/>
        <p:txBody>
          <a:bodyPr/>
          <a:lstStyle/>
          <a:p>
            <a:pPr algn="ctr"/>
            <a:r>
              <a:rPr lang="en-GB" dirty="0">
                <a:ea typeface="ＭＳ Ｐゴシック" pitchFamily="34" charset="-128"/>
              </a:rPr>
              <a:t>Charter’s content 2/2</a:t>
            </a:r>
            <a:endParaRPr lang="it-IT" dirty="0"/>
          </a:p>
        </p:txBody>
      </p:sp>
      <p:sp>
        <p:nvSpPr>
          <p:cNvPr id="3" name="Segnaposto contenuto 2">
            <a:extLst>
              <a:ext uri="{FF2B5EF4-FFF2-40B4-BE49-F238E27FC236}">
                <a16:creationId xmlns:a16="http://schemas.microsoft.com/office/drawing/2014/main" id="{3168F9E4-00FE-408B-84E2-1B82CEF7D4D2}"/>
              </a:ext>
            </a:extLst>
          </p:cNvPr>
          <p:cNvSpPr>
            <a:spLocks noGrp="1"/>
          </p:cNvSpPr>
          <p:nvPr>
            <p:ph sz="quarter" idx="1"/>
          </p:nvPr>
        </p:nvSpPr>
        <p:spPr/>
        <p:txBody>
          <a:bodyPr/>
          <a:lstStyle/>
          <a:p>
            <a:pPr marL="0" indent="0">
              <a:buNone/>
            </a:pPr>
            <a:r>
              <a:rPr lang="it-IT" b="1" dirty="0"/>
              <a:t>Rules </a:t>
            </a:r>
            <a:r>
              <a:rPr lang="it-IT" b="1" dirty="0" err="1"/>
              <a:t>referred</a:t>
            </a:r>
            <a:r>
              <a:rPr lang="it-IT" b="1" dirty="0"/>
              <a:t> to the </a:t>
            </a:r>
            <a:r>
              <a:rPr lang="it-IT" b="1" dirty="0" err="1"/>
              <a:t>taxpayers</a:t>
            </a:r>
            <a:endParaRPr lang="it-IT" b="1" dirty="0"/>
          </a:p>
          <a:p>
            <a:pPr marL="514350" indent="-514350">
              <a:buFont typeface="+mj-lt"/>
              <a:buAutoNum type="arabicPeriod"/>
            </a:pPr>
            <a:r>
              <a:rPr lang="it-IT" dirty="0"/>
              <a:t>Advanced ruling (art. 11)</a:t>
            </a:r>
          </a:p>
          <a:p>
            <a:pPr marL="514350" indent="-514350">
              <a:buFont typeface="+mj-lt"/>
              <a:buAutoNum type="arabicPeriod"/>
            </a:pPr>
            <a:r>
              <a:rPr lang="it-IT" dirty="0" err="1"/>
              <a:t>Taxpayers</a:t>
            </a:r>
            <a:r>
              <a:rPr lang="it-IT" dirty="0"/>
              <a:t>’ </a:t>
            </a:r>
            <a:r>
              <a:rPr lang="it-IT" dirty="0" err="1"/>
              <a:t>rights</a:t>
            </a:r>
            <a:r>
              <a:rPr lang="it-IT" dirty="0"/>
              <a:t> </a:t>
            </a:r>
            <a:r>
              <a:rPr lang="it-IT" dirty="0" err="1"/>
              <a:t>during</a:t>
            </a:r>
            <a:r>
              <a:rPr lang="it-IT" dirty="0"/>
              <a:t> tax audits (art. 12)</a:t>
            </a:r>
          </a:p>
          <a:p>
            <a:pPr marL="514350" indent="-514350">
              <a:buFont typeface="+mj-lt"/>
              <a:buAutoNum type="arabicPeriod"/>
            </a:pPr>
            <a:r>
              <a:rPr lang="it-IT" dirty="0"/>
              <a:t>Non </a:t>
            </a:r>
            <a:r>
              <a:rPr lang="it-IT" dirty="0" err="1"/>
              <a:t>resident</a:t>
            </a:r>
            <a:r>
              <a:rPr lang="it-IT" dirty="0"/>
              <a:t> </a:t>
            </a:r>
            <a:r>
              <a:rPr lang="it-IT" dirty="0" err="1"/>
              <a:t>taxpayers</a:t>
            </a:r>
            <a:r>
              <a:rPr lang="it-IT" dirty="0"/>
              <a:t> (art. 14)</a:t>
            </a:r>
          </a:p>
          <a:p>
            <a:pPr marL="514350" indent="-514350">
              <a:buFont typeface="+mj-lt"/>
              <a:buAutoNum type="arabicPeriod"/>
            </a:pPr>
            <a:endParaRPr lang="it-IT" dirty="0"/>
          </a:p>
          <a:p>
            <a:pPr marL="0" indent="0">
              <a:buNone/>
            </a:pPr>
            <a:r>
              <a:rPr lang="it-IT" b="1" dirty="0" err="1"/>
              <a:t>Other</a:t>
            </a:r>
            <a:r>
              <a:rPr lang="it-IT" b="1" dirty="0"/>
              <a:t> rules</a:t>
            </a:r>
          </a:p>
          <a:p>
            <a:pPr marL="514350" indent="-514350">
              <a:buFont typeface="+mj-lt"/>
              <a:buAutoNum type="arabicPeriod"/>
            </a:pPr>
            <a:r>
              <a:rPr lang="it-IT" dirty="0"/>
              <a:t>Tax </a:t>
            </a:r>
            <a:r>
              <a:rPr lang="it-IT" dirty="0" err="1"/>
              <a:t>avoidance</a:t>
            </a:r>
            <a:r>
              <a:rPr lang="it-IT" dirty="0"/>
              <a:t> </a:t>
            </a:r>
            <a:r>
              <a:rPr lang="it-IT" dirty="0" err="1"/>
              <a:t>measure</a:t>
            </a:r>
            <a:r>
              <a:rPr lang="it-IT" dirty="0"/>
              <a:t> (art. 10-bis)</a:t>
            </a:r>
          </a:p>
          <a:p>
            <a:pPr marL="514350" indent="-514350">
              <a:buFont typeface="+mj-lt"/>
              <a:buAutoNum type="arabicPeriod"/>
            </a:pPr>
            <a:r>
              <a:rPr lang="it-IT" dirty="0" err="1"/>
              <a:t>Taxpayers</a:t>
            </a:r>
            <a:r>
              <a:rPr lang="it-IT" dirty="0"/>
              <a:t>’ </a:t>
            </a:r>
            <a:r>
              <a:rPr lang="it-IT" dirty="0" err="1"/>
              <a:t>guarantor</a:t>
            </a:r>
            <a:r>
              <a:rPr lang="it-IT" dirty="0"/>
              <a:t> (art. 13)</a:t>
            </a:r>
          </a:p>
        </p:txBody>
      </p:sp>
      <p:sp>
        <p:nvSpPr>
          <p:cNvPr id="4" name="Segnaposto data 3">
            <a:extLst>
              <a:ext uri="{FF2B5EF4-FFF2-40B4-BE49-F238E27FC236}">
                <a16:creationId xmlns:a16="http://schemas.microsoft.com/office/drawing/2014/main" id="{1FC05F8B-9087-4359-8426-161B52F75C30}"/>
              </a:ext>
            </a:extLst>
          </p:cNvPr>
          <p:cNvSpPr>
            <a:spLocks noGrp="1"/>
          </p:cNvSpPr>
          <p:nvPr>
            <p:ph type="dt" sz="half" idx="10"/>
          </p:nvPr>
        </p:nvSpPr>
        <p:spPr/>
        <p:txBody>
          <a:bodyPr/>
          <a:lstStyle/>
          <a:p>
            <a:pPr>
              <a:defRPr/>
            </a:pPr>
            <a:fld id="{F08ACD47-0411-409E-9E1E-5334C6590396}" type="datetime1">
              <a:rPr lang="it-IT" smtClean="0"/>
              <a:t>14/04/2022</a:t>
            </a:fld>
            <a:endParaRPr lang="it-IT" dirty="0"/>
          </a:p>
        </p:txBody>
      </p:sp>
      <p:sp>
        <p:nvSpPr>
          <p:cNvPr id="5" name="Segnaposto numero diapositiva 4">
            <a:extLst>
              <a:ext uri="{FF2B5EF4-FFF2-40B4-BE49-F238E27FC236}">
                <a16:creationId xmlns:a16="http://schemas.microsoft.com/office/drawing/2014/main" id="{E1126FF4-2238-4AE0-8BED-2223140768C2}"/>
              </a:ext>
            </a:extLst>
          </p:cNvPr>
          <p:cNvSpPr>
            <a:spLocks noGrp="1"/>
          </p:cNvSpPr>
          <p:nvPr>
            <p:ph type="sldNum" sz="quarter" idx="12"/>
          </p:nvPr>
        </p:nvSpPr>
        <p:spPr/>
        <p:txBody>
          <a:bodyPr/>
          <a:lstStyle/>
          <a:p>
            <a:fld id="{5445D345-FB15-47E1-A540-1FE73BB92701}" type="slidenum">
              <a:rPr lang="it-IT" altLang="it-IT" smtClean="0"/>
              <a:pPr/>
              <a:t>5</a:t>
            </a:fld>
            <a:endParaRPr lang="it-IT" altLang="it-IT"/>
          </a:p>
        </p:txBody>
      </p:sp>
    </p:spTree>
    <p:extLst>
      <p:ext uri="{BB962C8B-B14F-4D97-AF65-F5344CB8AC3E}">
        <p14:creationId xmlns:p14="http://schemas.microsoft.com/office/powerpoint/2010/main" val="12198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6A99C9F7-1458-49E1-A18C-7BCCFFB7030B}"/>
              </a:ext>
            </a:extLst>
          </p:cNvPr>
          <p:cNvSpPr>
            <a:spLocks noGrp="1"/>
          </p:cNvSpPr>
          <p:nvPr>
            <p:ph type="dt" sz="quarter" idx="10"/>
          </p:nvPr>
        </p:nvSpPr>
        <p:spPr/>
        <p:txBody>
          <a:bodyPr/>
          <a:lstStyle/>
          <a:p>
            <a:pPr>
              <a:defRPr/>
            </a:pPr>
            <a:fld id="{E7FCDF46-AB81-4B32-A821-ED9F6ECD847F}" type="datetime1">
              <a:rPr lang="it-IT" smtClean="0"/>
              <a:t>14/04/2022</a:t>
            </a:fld>
            <a:endParaRPr lang="it-IT" dirty="0"/>
          </a:p>
        </p:txBody>
      </p:sp>
      <p:sp>
        <p:nvSpPr>
          <p:cNvPr id="54276" name="Rectangle 2">
            <a:extLst>
              <a:ext uri="{FF2B5EF4-FFF2-40B4-BE49-F238E27FC236}">
                <a16:creationId xmlns:a16="http://schemas.microsoft.com/office/drawing/2014/main" id="{1A8B3C01-3BE2-4F94-80B9-C2BE736D5200}"/>
              </a:ext>
            </a:extLst>
          </p:cNvPr>
          <p:cNvSpPr>
            <a:spLocks noGrp="1" noChangeArrowheads="1"/>
          </p:cNvSpPr>
          <p:nvPr>
            <p:ph type="title"/>
          </p:nvPr>
        </p:nvSpPr>
        <p:spPr/>
        <p:txBody>
          <a:bodyPr>
            <a:normAutofit/>
          </a:bodyPr>
          <a:lstStyle/>
          <a:p>
            <a:pPr algn="ctr" eaLnBrk="1" fontAlgn="auto" hangingPunct="1">
              <a:spcAft>
                <a:spcPts val="0"/>
              </a:spcAft>
              <a:defRPr/>
            </a:pPr>
            <a:r>
              <a:rPr lang="en-GB" b="1" dirty="0">
                <a:ea typeface="ＭＳ Ｐゴシック" pitchFamily="34" charset="-128"/>
              </a:rPr>
              <a:t>Rules referred to legislation 1/2</a:t>
            </a:r>
          </a:p>
        </p:txBody>
      </p:sp>
      <p:sp>
        <p:nvSpPr>
          <p:cNvPr id="18436" name="Segnaposto numero diapositiva 22">
            <a:extLst>
              <a:ext uri="{FF2B5EF4-FFF2-40B4-BE49-F238E27FC236}">
                <a16:creationId xmlns:a16="http://schemas.microsoft.com/office/drawing/2014/main" id="{D1C541E0-CB94-4079-98D5-2228BC68B6A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D890DC33-75C7-4E5F-8BF2-6383F0CE0ED7}" type="slidenum">
              <a:rPr lang="it-IT" altLang="it-IT" sz="1400">
                <a:solidFill>
                  <a:schemeClr val="tx2"/>
                </a:solidFill>
              </a:rPr>
              <a:pPr/>
              <a:t>6</a:t>
            </a:fld>
            <a:endParaRPr lang="it-IT" altLang="it-IT" sz="1400">
              <a:solidFill>
                <a:schemeClr val="tx2"/>
              </a:solidFill>
            </a:endParaRPr>
          </a:p>
        </p:txBody>
      </p:sp>
      <p:sp>
        <p:nvSpPr>
          <p:cNvPr id="48132" name="Rectangle 3">
            <a:extLst>
              <a:ext uri="{FF2B5EF4-FFF2-40B4-BE49-F238E27FC236}">
                <a16:creationId xmlns:a16="http://schemas.microsoft.com/office/drawing/2014/main" id="{CFB5A0AB-9827-41DE-A88E-8F814F09C83A}"/>
              </a:ext>
            </a:extLst>
          </p:cNvPr>
          <p:cNvSpPr>
            <a:spLocks noGrp="1"/>
          </p:cNvSpPr>
          <p:nvPr>
            <p:ph sz="quarter" idx="1"/>
          </p:nvPr>
        </p:nvSpPr>
        <p:spPr>
          <a:xfrm>
            <a:off x="457200" y="1219200"/>
            <a:ext cx="8229600" cy="4937125"/>
          </a:xfrm>
        </p:spPr>
        <p:txBody>
          <a:bodyPr/>
          <a:lstStyle/>
          <a:p>
            <a:pPr marL="0" indent="0" algn="just" eaLnBrk="1" hangingPunct="1">
              <a:lnSpc>
                <a:spcPct val="80000"/>
              </a:lnSpc>
              <a:buNone/>
            </a:pPr>
            <a:r>
              <a:rPr lang="en-GB" altLang="it-IT" sz="2800" b="1" u="sng" dirty="0"/>
              <a:t>Principle of </a:t>
            </a:r>
            <a:r>
              <a:rPr lang="en-GB" altLang="it-IT" sz="2800" b="1" u="sng" dirty="0" err="1"/>
              <a:t>irretroactivity</a:t>
            </a:r>
            <a:r>
              <a:rPr lang="en-GB" altLang="it-IT" sz="2800" b="1" u="sng" dirty="0"/>
              <a:t> (art. 3)</a:t>
            </a:r>
          </a:p>
          <a:p>
            <a:pPr algn="just" eaLnBrk="1" hangingPunct="1">
              <a:lnSpc>
                <a:spcPct val="80000"/>
              </a:lnSpc>
            </a:pPr>
            <a:r>
              <a:rPr lang="en-GB" altLang="it-IT" sz="2400" dirty="0"/>
              <a:t>Tax rules can</a:t>
            </a:r>
            <a:r>
              <a:rPr lang="en-GB" altLang="en-US" sz="2400" dirty="0"/>
              <a:t>’</a:t>
            </a:r>
            <a:r>
              <a:rPr lang="en-GB" altLang="it-IT" sz="2400" dirty="0"/>
              <a:t>t be retroactive.</a:t>
            </a:r>
          </a:p>
          <a:p>
            <a:pPr algn="just" eaLnBrk="1" hangingPunct="1">
              <a:lnSpc>
                <a:spcPct val="80000"/>
              </a:lnSpc>
            </a:pPr>
            <a:r>
              <a:rPr lang="en-GB" altLang="it-IT" sz="2400" dirty="0"/>
              <a:t>This principle, as any others contained in the Statute, may however be overruled by subsequent ordinary law;</a:t>
            </a:r>
          </a:p>
          <a:p>
            <a:pPr algn="just" eaLnBrk="1" hangingPunct="1">
              <a:lnSpc>
                <a:spcPct val="80000"/>
              </a:lnSpc>
            </a:pPr>
            <a:r>
              <a:rPr lang="en-GB" altLang="it-IT" sz="2400" dirty="0"/>
              <a:t>Anyway art. 53 It. Const. is a substantial limit to retroactive taxation. A taxation based on facts which took place prior to the enforcement of the law could be unconstitutional if it is possible to presume that the taxable capacity is no longer present at the moment of the required payment;</a:t>
            </a:r>
          </a:p>
          <a:p>
            <a:pPr algn="just" eaLnBrk="1" hangingPunct="1">
              <a:lnSpc>
                <a:spcPct val="80000"/>
              </a:lnSpc>
            </a:pPr>
            <a:r>
              <a:rPr lang="en-GB" altLang="it-IT" sz="2400" i="1" dirty="0"/>
              <a:t>The rule of </a:t>
            </a:r>
            <a:r>
              <a:rPr lang="en-GB" altLang="it-IT" sz="2400" i="1" dirty="0" err="1"/>
              <a:t>irretroactivity</a:t>
            </a:r>
            <a:r>
              <a:rPr lang="en-GB" altLang="it-IT" sz="2400" i="1" dirty="0"/>
              <a:t> doesn't apply to interpretative laws</a:t>
            </a:r>
            <a:r>
              <a:rPr lang="en-GB" altLang="it-IT" sz="2400" dirty="0"/>
              <a:t>, id </a:t>
            </a:r>
            <a:r>
              <a:rPr lang="en-GB" altLang="it-IT" sz="2400" dirty="0" err="1"/>
              <a:t>est</a:t>
            </a:r>
            <a:r>
              <a:rPr lang="en-GB" altLang="it-IT" sz="2400" dirty="0"/>
              <a:t> laws enacted to clarify the precise meaning, among others, of previous laws</a:t>
            </a:r>
            <a:r>
              <a:rPr lang="en-GB" altLang="it-IT"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132">
                                            <p:txEl>
                                              <p:pRg st="0" end="0"/>
                                            </p:txEl>
                                          </p:spTgt>
                                        </p:tgtEl>
                                        <p:attrNameLst>
                                          <p:attrName>style.visibility</p:attrName>
                                        </p:attrNameLst>
                                      </p:cBhvr>
                                      <p:to>
                                        <p:strVal val="visible"/>
                                      </p:to>
                                    </p:set>
                                    <p:animEffect transition="in" filter="fade">
                                      <p:cBhvr>
                                        <p:cTn id="7" dur="2000"/>
                                        <p:tgtEl>
                                          <p:spTgt spid="4813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8132">
                                            <p:txEl>
                                              <p:pRg st="1" end="1"/>
                                            </p:txEl>
                                          </p:spTgt>
                                        </p:tgtEl>
                                        <p:attrNameLst>
                                          <p:attrName>style.visibility</p:attrName>
                                        </p:attrNameLst>
                                      </p:cBhvr>
                                      <p:to>
                                        <p:strVal val="visible"/>
                                      </p:to>
                                    </p:set>
                                    <p:animEffect transition="in" filter="fade">
                                      <p:cBhvr>
                                        <p:cTn id="12" dur="2000"/>
                                        <p:tgtEl>
                                          <p:spTgt spid="4813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8132">
                                            <p:txEl>
                                              <p:pRg st="2" end="2"/>
                                            </p:txEl>
                                          </p:spTgt>
                                        </p:tgtEl>
                                        <p:attrNameLst>
                                          <p:attrName>style.visibility</p:attrName>
                                        </p:attrNameLst>
                                      </p:cBhvr>
                                      <p:to>
                                        <p:strVal val="visible"/>
                                      </p:to>
                                    </p:set>
                                    <p:animEffect transition="in" filter="fade">
                                      <p:cBhvr>
                                        <p:cTn id="17" dur="2000"/>
                                        <p:tgtEl>
                                          <p:spTgt spid="4813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8132">
                                            <p:txEl>
                                              <p:pRg st="3" end="3"/>
                                            </p:txEl>
                                          </p:spTgt>
                                        </p:tgtEl>
                                        <p:attrNameLst>
                                          <p:attrName>style.visibility</p:attrName>
                                        </p:attrNameLst>
                                      </p:cBhvr>
                                      <p:to>
                                        <p:strVal val="visible"/>
                                      </p:to>
                                    </p:set>
                                    <p:animEffect transition="in" filter="fade">
                                      <p:cBhvr>
                                        <p:cTn id="22" dur="2000"/>
                                        <p:tgtEl>
                                          <p:spTgt spid="4813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8132">
                                            <p:txEl>
                                              <p:pRg st="4" end="4"/>
                                            </p:txEl>
                                          </p:spTgt>
                                        </p:tgtEl>
                                        <p:attrNameLst>
                                          <p:attrName>style.visibility</p:attrName>
                                        </p:attrNameLst>
                                      </p:cBhvr>
                                      <p:to>
                                        <p:strVal val="visible"/>
                                      </p:to>
                                    </p:set>
                                    <p:animEffect transition="in" filter="fade">
                                      <p:cBhvr>
                                        <p:cTn id="27" dur="2000"/>
                                        <p:tgtEl>
                                          <p:spTgt spid="4813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112473F2-8CB2-4504-A3CB-D1D346E424D0}"/>
              </a:ext>
            </a:extLst>
          </p:cNvPr>
          <p:cNvSpPr>
            <a:spLocks noGrp="1"/>
          </p:cNvSpPr>
          <p:nvPr>
            <p:ph type="dt" sz="quarter" idx="10"/>
          </p:nvPr>
        </p:nvSpPr>
        <p:spPr/>
        <p:txBody>
          <a:bodyPr/>
          <a:lstStyle/>
          <a:p>
            <a:pPr>
              <a:defRPr/>
            </a:pPr>
            <a:fld id="{61D209FE-47E2-4AFB-B9AE-2975DBD78D03}" type="datetime1">
              <a:rPr lang="it-IT" smtClean="0"/>
              <a:t>14/04/2022</a:t>
            </a:fld>
            <a:endParaRPr lang="it-IT" dirty="0"/>
          </a:p>
        </p:txBody>
      </p:sp>
      <p:sp>
        <p:nvSpPr>
          <p:cNvPr id="55300" name="Rectangle 2">
            <a:extLst>
              <a:ext uri="{FF2B5EF4-FFF2-40B4-BE49-F238E27FC236}">
                <a16:creationId xmlns:a16="http://schemas.microsoft.com/office/drawing/2014/main" id="{0258FD27-049B-4A3B-8401-1427A0C7BE04}"/>
              </a:ext>
            </a:extLst>
          </p:cNvPr>
          <p:cNvSpPr>
            <a:spLocks noGrp="1" noChangeArrowheads="1"/>
          </p:cNvSpPr>
          <p:nvPr>
            <p:ph type="title"/>
          </p:nvPr>
        </p:nvSpPr>
        <p:spPr/>
        <p:txBody>
          <a:bodyPr>
            <a:normAutofit/>
          </a:bodyPr>
          <a:lstStyle/>
          <a:p>
            <a:pPr algn="ctr" eaLnBrk="1" fontAlgn="auto" hangingPunct="1">
              <a:spcAft>
                <a:spcPts val="0"/>
              </a:spcAft>
              <a:defRPr/>
            </a:pPr>
            <a:r>
              <a:rPr lang="en-GB" dirty="0">
                <a:ea typeface="ＭＳ Ｐゴシック" pitchFamily="34" charset="-128"/>
              </a:rPr>
              <a:t>Rules referred to legislation 2/2</a:t>
            </a:r>
          </a:p>
        </p:txBody>
      </p:sp>
      <p:sp>
        <p:nvSpPr>
          <p:cNvPr id="20484" name="Segnaposto numero diapositiva 22">
            <a:extLst>
              <a:ext uri="{FF2B5EF4-FFF2-40B4-BE49-F238E27FC236}">
                <a16:creationId xmlns:a16="http://schemas.microsoft.com/office/drawing/2014/main" id="{77BAAF33-9D5B-44EA-8F42-91EB09407E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7ABDE725-943E-4A78-B542-0EFF60395D69}" type="slidenum">
              <a:rPr lang="it-IT" altLang="it-IT" sz="1400">
                <a:solidFill>
                  <a:schemeClr val="tx2"/>
                </a:solidFill>
              </a:rPr>
              <a:pPr/>
              <a:t>7</a:t>
            </a:fld>
            <a:endParaRPr lang="it-IT" altLang="it-IT" sz="1400">
              <a:solidFill>
                <a:schemeClr val="tx2"/>
              </a:solidFill>
            </a:endParaRPr>
          </a:p>
        </p:txBody>
      </p:sp>
      <p:sp>
        <p:nvSpPr>
          <p:cNvPr id="20485" name="Rectangle 3">
            <a:extLst>
              <a:ext uri="{FF2B5EF4-FFF2-40B4-BE49-F238E27FC236}">
                <a16:creationId xmlns:a16="http://schemas.microsoft.com/office/drawing/2014/main" id="{0424FF6C-25D8-43A9-849C-715938A5007D}"/>
              </a:ext>
            </a:extLst>
          </p:cNvPr>
          <p:cNvSpPr>
            <a:spLocks noGrp="1"/>
          </p:cNvSpPr>
          <p:nvPr>
            <p:ph sz="quarter" idx="1"/>
          </p:nvPr>
        </p:nvSpPr>
        <p:spPr>
          <a:xfrm>
            <a:off x="457200" y="1219200"/>
            <a:ext cx="8229600" cy="4937125"/>
          </a:xfrm>
        </p:spPr>
        <p:txBody>
          <a:bodyPr/>
          <a:lstStyle/>
          <a:p>
            <a:pPr marL="0" indent="0" eaLnBrk="1" hangingPunct="1">
              <a:buNone/>
            </a:pPr>
            <a:r>
              <a:rPr lang="en-GB" altLang="it-IT" sz="2700" b="1" u="sng" dirty="0"/>
              <a:t>Transparency (art. 2)</a:t>
            </a:r>
          </a:p>
          <a:p>
            <a:pPr eaLnBrk="1" hangingPunct="1"/>
            <a:r>
              <a:rPr lang="en-GB" altLang="it-IT" sz="2400" dirty="0"/>
              <a:t>Tax laws and other acts having the force of law must be clear and transparent </a:t>
            </a:r>
          </a:p>
          <a:p>
            <a:pPr eaLnBrk="1" hangingPunct="1"/>
            <a:r>
              <a:rPr lang="en-GB" altLang="it-IT" sz="2400" dirty="0"/>
              <a:t>i.e. tax laws must have an index; law referrals should be explicit </a:t>
            </a:r>
          </a:p>
          <a:p>
            <a:pPr marL="0" indent="0" eaLnBrk="1" hangingPunct="1">
              <a:buNone/>
            </a:pPr>
            <a:endParaRPr lang="en-GB" altLang="it-IT" sz="2700" dirty="0"/>
          </a:p>
          <a:p>
            <a:pPr marL="0" indent="0" eaLnBrk="1" hangingPunct="1">
              <a:buNone/>
            </a:pPr>
            <a:r>
              <a:rPr lang="en-GB" altLang="it-IT" sz="2700" b="1" u="sng" dirty="0"/>
              <a:t>Law decrees (art. 4)</a:t>
            </a:r>
          </a:p>
          <a:p>
            <a:pPr eaLnBrk="1" hangingPunct="1"/>
            <a:r>
              <a:rPr lang="en-GB" altLang="it-IT" sz="2400" dirty="0"/>
              <a:t>Law decrees cannot be used for introducing new taxes or extend an existing tax to further classes of taxpayers</a:t>
            </a:r>
          </a:p>
          <a:p>
            <a:pPr eaLnBrk="1" hangingPunct="1"/>
            <a:endParaRPr lang="en-GB" altLang="it-IT" sz="27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A364A18E-63DA-458E-BBB3-37E12EBCB7AA}"/>
              </a:ext>
            </a:extLst>
          </p:cNvPr>
          <p:cNvSpPr>
            <a:spLocks noGrp="1"/>
          </p:cNvSpPr>
          <p:nvPr>
            <p:ph type="dt" sz="quarter" idx="10"/>
          </p:nvPr>
        </p:nvSpPr>
        <p:spPr/>
        <p:txBody>
          <a:bodyPr/>
          <a:lstStyle/>
          <a:p>
            <a:pPr>
              <a:defRPr/>
            </a:pPr>
            <a:fld id="{E38BA84D-82AA-4AF8-B4C9-8B38B14E380C}" type="datetime1">
              <a:rPr lang="it-IT" smtClean="0"/>
              <a:t>14/04/2022</a:t>
            </a:fld>
            <a:endParaRPr lang="it-IT" dirty="0"/>
          </a:p>
        </p:txBody>
      </p:sp>
      <p:sp>
        <p:nvSpPr>
          <p:cNvPr id="22530" name="Rectangle 2">
            <a:extLst>
              <a:ext uri="{FF2B5EF4-FFF2-40B4-BE49-F238E27FC236}">
                <a16:creationId xmlns:a16="http://schemas.microsoft.com/office/drawing/2014/main" id="{AD55A881-A114-4A8B-B20E-0018DD973DCF}"/>
              </a:ext>
            </a:extLst>
          </p:cNvPr>
          <p:cNvSpPr>
            <a:spLocks noGrp="1"/>
          </p:cNvSpPr>
          <p:nvPr>
            <p:ph type="title"/>
          </p:nvPr>
        </p:nvSpPr>
        <p:spPr>
          <a:xfrm>
            <a:off x="457200" y="0"/>
            <a:ext cx="8229600" cy="1082675"/>
          </a:xfrm>
        </p:spPr>
        <p:txBody>
          <a:bodyPr/>
          <a:lstStyle/>
          <a:p>
            <a:pPr algn="ctr" eaLnBrk="1" hangingPunct="1"/>
            <a:r>
              <a:rPr lang="en-GB" altLang="it-IT" sz="2400" b="1" dirty="0"/>
              <a:t>Principles referred to the acts and activity performed by tax administration 1/4</a:t>
            </a:r>
          </a:p>
        </p:txBody>
      </p:sp>
      <p:sp>
        <p:nvSpPr>
          <p:cNvPr id="22532" name="Segnaposto numero diapositiva 22">
            <a:extLst>
              <a:ext uri="{FF2B5EF4-FFF2-40B4-BE49-F238E27FC236}">
                <a16:creationId xmlns:a16="http://schemas.microsoft.com/office/drawing/2014/main" id="{080EC08E-4F00-471F-83A6-77AF59E5F3A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A0366FAE-6096-4D0A-A65F-ABDDBC4E5522}" type="slidenum">
              <a:rPr lang="it-IT" altLang="it-IT" sz="1400">
                <a:solidFill>
                  <a:schemeClr val="tx2"/>
                </a:solidFill>
              </a:rPr>
              <a:pPr/>
              <a:t>8</a:t>
            </a:fld>
            <a:endParaRPr lang="it-IT" altLang="it-IT" sz="1400">
              <a:solidFill>
                <a:schemeClr val="tx2"/>
              </a:solidFill>
            </a:endParaRPr>
          </a:p>
        </p:txBody>
      </p:sp>
      <p:sp>
        <p:nvSpPr>
          <p:cNvPr id="22533" name="Rectangle 3">
            <a:extLst>
              <a:ext uri="{FF2B5EF4-FFF2-40B4-BE49-F238E27FC236}">
                <a16:creationId xmlns:a16="http://schemas.microsoft.com/office/drawing/2014/main" id="{4189F9E6-6751-4862-B4FB-81039472A7D3}"/>
              </a:ext>
            </a:extLst>
          </p:cNvPr>
          <p:cNvSpPr>
            <a:spLocks noGrp="1"/>
          </p:cNvSpPr>
          <p:nvPr>
            <p:ph sz="quarter" idx="1"/>
          </p:nvPr>
        </p:nvSpPr>
        <p:spPr>
          <a:xfrm>
            <a:off x="457200" y="1219200"/>
            <a:ext cx="8229600" cy="4937125"/>
          </a:xfrm>
        </p:spPr>
        <p:txBody>
          <a:bodyPr/>
          <a:lstStyle/>
          <a:p>
            <a:pPr marL="0" indent="0" eaLnBrk="1" hangingPunct="1">
              <a:buNone/>
            </a:pPr>
            <a:r>
              <a:rPr lang="en-GB" altLang="it-IT" b="1" u="sng" dirty="0"/>
              <a:t>Informed taxpayer (art. 5)</a:t>
            </a:r>
          </a:p>
          <a:p>
            <a:pPr eaLnBrk="1" hangingPunct="1"/>
            <a:r>
              <a:rPr lang="en-GB" altLang="it-IT" dirty="0"/>
              <a:t>Tax authorities shall put the taxpayers in the condition to accomplish their duties;</a:t>
            </a:r>
          </a:p>
          <a:p>
            <a:pPr eaLnBrk="1" hangingPunct="1"/>
            <a:r>
              <a:rPr lang="en-GB" altLang="it-IT" dirty="0"/>
              <a:t>Tax authorities shall grant a complete and easy access to every legal and administrative rule, as well as interpretative acts (</a:t>
            </a:r>
            <a:r>
              <a:rPr lang="en-GB" altLang="it-IT" dirty="0" err="1"/>
              <a:t>circolari</a:t>
            </a:r>
            <a:r>
              <a:rPr lang="en-GB" altLang="it-IT" dirty="0"/>
              <a:t>, </a:t>
            </a:r>
            <a:r>
              <a:rPr lang="en-GB" altLang="it-IT" dirty="0" err="1"/>
              <a:t>risoluzioni</a:t>
            </a:r>
            <a:r>
              <a:rPr lang="en-GB" altLang="it-IT" dirty="0"/>
              <a:t>, etc.), also by electronic means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13">
            <a:extLst>
              <a:ext uri="{FF2B5EF4-FFF2-40B4-BE49-F238E27FC236}">
                <a16:creationId xmlns:a16="http://schemas.microsoft.com/office/drawing/2014/main" id="{5DFF1585-6B42-42CA-BF16-44D2815D7B6F}"/>
              </a:ext>
            </a:extLst>
          </p:cNvPr>
          <p:cNvSpPr>
            <a:spLocks noGrp="1"/>
          </p:cNvSpPr>
          <p:nvPr>
            <p:ph type="dt" sz="quarter" idx="10"/>
          </p:nvPr>
        </p:nvSpPr>
        <p:spPr/>
        <p:txBody>
          <a:bodyPr/>
          <a:lstStyle/>
          <a:p>
            <a:pPr>
              <a:defRPr/>
            </a:pPr>
            <a:fld id="{7EFD9D36-B611-419D-8EA0-F512D094F123}" type="datetime1">
              <a:rPr lang="it-IT" smtClean="0"/>
              <a:t>14/04/2022</a:t>
            </a:fld>
            <a:endParaRPr lang="it-IT" dirty="0"/>
          </a:p>
        </p:txBody>
      </p:sp>
      <p:sp>
        <p:nvSpPr>
          <p:cNvPr id="24578" name="Rectangle 2">
            <a:extLst>
              <a:ext uri="{FF2B5EF4-FFF2-40B4-BE49-F238E27FC236}">
                <a16:creationId xmlns:a16="http://schemas.microsoft.com/office/drawing/2014/main" id="{FF1D92E2-ECE7-4915-B518-0FCF2C03E513}"/>
              </a:ext>
            </a:extLst>
          </p:cNvPr>
          <p:cNvSpPr>
            <a:spLocks noGrp="1"/>
          </p:cNvSpPr>
          <p:nvPr>
            <p:ph type="title"/>
          </p:nvPr>
        </p:nvSpPr>
        <p:spPr/>
        <p:txBody>
          <a:bodyPr/>
          <a:lstStyle/>
          <a:p>
            <a:pPr algn="ctr" eaLnBrk="1" hangingPunct="1"/>
            <a:r>
              <a:rPr lang="en-US" altLang="it-IT" sz="2400" dirty="0"/>
              <a:t>Principles referred to the acts and activity performed by tax administration 2/4</a:t>
            </a:r>
            <a:endParaRPr lang="en-GB" altLang="it-IT" sz="2400" dirty="0"/>
          </a:p>
        </p:txBody>
      </p:sp>
      <p:sp>
        <p:nvSpPr>
          <p:cNvPr id="24580" name="Segnaposto numero diapositiva 22">
            <a:extLst>
              <a:ext uri="{FF2B5EF4-FFF2-40B4-BE49-F238E27FC236}">
                <a16:creationId xmlns:a16="http://schemas.microsoft.com/office/drawing/2014/main" id="{14EA1BBC-9A2A-4A35-AB3D-57852F97A6E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CFC5CC91-9CC0-482D-8986-4CF1D53218C6}" type="slidenum">
              <a:rPr lang="it-IT" altLang="it-IT" sz="1400">
                <a:solidFill>
                  <a:schemeClr val="tx2"/>
                </a:solidFill>
              </a:rPr>
              <a:pPr/>
              <a:t>9</a:t>
            </a:fld>
            <a:endParaRPr lang="it-IT" altLang="it-IT" sz="1400">
              <a:solidFill>
                <a:schemeClr val="tx2"/>
              </a:solidFill>
            </a:endParaRPr>
          </a:p>
        </p:txBody>
      </p:sp>
      <p:sp>
        <p:nvSpPr>
          <p:cNvPr id="24581" name="Rectangle 3">
            <a:extLst>
              <a:ext uri="{FF2B5EF4-FFF2-40B4-BE49-F238E27FC236}">
                <a16:creationId xmlns:a16="http://schemas.microsoft.com/office/drawing/2014/main" id="{A2F010D2-D287-43CD-B226-3028E37BBB69}"/>
              </a:ext>
            </a:extLst>
          </p:cNvPr>
          <p:cNvSpPr>
            <a:spLocks noGrp="1"/>
          </p:cNvSpPr>
          <p:nvPr>
            <p:ph sz="quarter" idx="1"/>
          </p:nvPr>
        </p:nvSpPr>
        <p:spPr>
          <a:xfrm>
            <a:off x="457200" y="1219200"/>
            <a:ext cx="8229600" cy="4937125"/>
          </a:xfrm>
        </p:spPr>
        <p:txBody>
          <a:bodyPr/>
          <a:lstStyle/>
          <a:p>
            <a:pPr marL="0" indent="0" algn="just" eaLnBrk="1" hangingPunct="1">
              <a:buNone/>
            </a:pPr>
            <a:r>
              <a:rPr lang="en-GB" altLang="it-IT" sz="2800" b="1" u="sng" dirty="0"/>
              <a:t>Justification of acts (art. 7)</a:t>
            </a:r>
          </a:p>
          <a:p>
            <a:pPr algn="just" eaLnBrk="1" hangingPunct="1"/>
            <a:r>
              <a:rPr lang="en-GB" altLang="it-IT" sz="2400" b="1" dirty="0"/>
              <a:t>Every act issued by the tax administration shall be justified</a:t>
            </a:r>
            <a:r>
              <a:rPr lang="en-GB" altLang="it-IT" sz="2400" dirty="0"/>
              <a:t>, with the indications of the relevant facts and juridical rules that have been applied. </a:t>
            </a:r>
          </a:p>
          <a:p>
            <a:pPr algn="just" eaLnBrk="1" hangingPunct="1"/>
            <a:r>
              <a:rPr lang="en-GB" altLang="it-IT" sz="2400" dirty="0"/>
              <a:t>If, for the justification, reference is made to another act, the latter must be delivered too</a:t>
            </a:r>
          </a:p>
          <a:p>
            <a:pPr algn="just" eaLnBrk="1" hangingPunct="1"/>
            <a:r>
              <a:rPr lang="en-GB" altLang="it-IT" sz="2400" dirty="0"/>
              <a:t>Any act (of assessment and of any other kind) has to make reference to the tax authority to which address a review, and the proceedings</a:t>
            </a:r>
            <a:r>
              <a:rPr lang="en-GB" altLang="en-US" sz="2400" dirty="0"/>
              <a:t>’</a:t>
            </a:r>
            <a:r>
              <a:rPr lang="en-GB" altLang="it-IT" sz="2400" dirty="0"/>
              <a:t> rules to file a jurisdictional claim against the act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tellite">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ppt/theme/themeOverride2.xml><?xml version="1.0" encoding="utf-8"?>
<a:themeOverride xmlns:a="http://schemas.openxmlformats.org/drawingml/2006/main">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themeOverride>
</file>

<file path=docProps/app.xml><?xml version="1.0" encoding="utf-8"?>
<Properties xmlns="http://schemas.openxmlformats.org/officeDocument/2006/extended-properties" xmlns:vt="http://schemas.openxmlformats.org/officeDocument/2006/docPropsVTypes">
  <Template>Origin</Template>
  <TotalTime>1406</TotalTime>
  <Words>1418</Words>
  <Application>Microsoft Office PowerPoint</Application>
  <PresentationFormat>Presentazione su schermo (4:3)</PresentationFormat>
  <Paragraphs>145</Paragraphs>
  <Slides>18</Slides>
  <Notes>9</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vt:i4>
      </vt:variant>
    </vt:vector>
  </HeadingPairs>
  <TitlesOfParts>
    <vt:vector size="25" baseType="lpstr">
      <vt:lpstr>Arial</vt:lpstr>
      <vt:lpstr>Bookman Old Style</vt:lpstr>
      <vt:lpstr>Calibri</vt:lpstr>
      <vt:lpstr>Gill Sans MT</vt:lpstr>
      <vt:lpstr>Wingdings</vt:lpstr>
      <vt:lpstr>Wingdings 3</vt:lpstr>
      <vt:lpstr>Satellite</vt:lpstr>
      <vt:lpstr>The Statute of the taxpayer</vt:lpstr>
      <vt:lpstr>Preview</vt:lpstr>
      <vt:lpstr>The statute of rights of taxpayers</vt:lpstr>
      <vt:lpstr>Charter’s content 1/2</vt:lpstr>
      <vt:lpstr>Charter’s content 2/2</vt:lpstr>
      <vt:lpstr>Rules referred to legislation 1/2</vt:lpstr>
      <vt:lpstr>Rules referred to legislation 2/2</vt:lpstr>
      <vt:lpstr>Principles referred to the acts and activity performed by tax administration 1/4</vt:lpstr>
      <vt:lpstr>Principles referred to the acts and activity performed by tax administration 2/4</vt:lpstr>
      <vt:lpstr>Principles referred to the acts and activity performed by tax administration 3/4</vt:lpstr>
      <vt:lpstr>Presentazione standard di PowerPoint</vt:lpstr>
      <vt:lpstr>Presentazione standard di PowerPoint</vt:lpstr>
      <vt:lpstr>When the questioning can be lodged</vt:lpstr>
      <vt:lpstr>The information to include</vt:lpstr>
      <vt:lpstr>The administration’s response</vt:lpstr>
      <vt:lpstr>The effects of questioning</vt:lpstr>
      <vt:lpstr>Types of rulings</vt:lpstr>
      <vt:lpstr>Rules referred to the taxpayers 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Statute of the taxpayer</dc:title>
  <dc:creator>Ale</dc:creator>
  <cp:lastModifiedBy>Alessia S</cp:lastModifiedBy>
  <cp:revision>26</cp:revision>
  <dcterms:created xsi:type="dcterms:W3CDTF">2016-03-16T15:28:06Z</dcterms:created>
  <dcterms:modified xsi:type="dcterms:W3CDTF">2022-04-14T07:26:30Z</dcterms:modified>
</cp:coreProperties>
</file>