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4"/>
  </p:notesMasterIdLst>
  <p:handoutMasterIdLst>
    <p:handoutMasterId r:id="rId45"/>
  </p:handoutMasterIdLst>
  <p:sldIdLst>
    <p:sldId id="462" r:id="rId2"/>
    <p:sldId id="490" r:id="rId3"/>
    <p:sldId id="258" r:id="rId4"/>
    <p:sldId id="259" r:id="rId5"/>
    <p:sldId id="492" r:id="rId6"/>
    <p:sldId id="494" r:id="rId7"/>
    <p:sldId id="495" r:id="rId8"/>
    <p:sldId id="496" r:id="rId9"/>
    <p:sldId id="260" r:id="rId10"/>
    <p:sldId id="261" r:id="rId11"/>
    <p:sldId id="314" r:id="rId12"/>
    <p:sldId id="262" r:id="rId13"/>
    <p:sldId id="263" r:id="rId14"/>
    <p:sldId id="268" r:id="rId15"/>
    <p:sldId id="269" r:id="rId16"/>
    <p:sldId id="422" r:id="rId17"/>
    <p:sldId id="274" r:id="rId18"/>
    <p:sldId id="278" r:id="rId19"/>
    <p:sldId id="413" r:id="rId20"/>
    <p:sldId id="279" r:id="rId21"/>
    <p:sldId id="412" r:id="rId22"/>
    <p:sldId id="280" r:id="rId23"/>
    <p:sldId id="325" r:id="rId24"/>
    <p:sldId id="410" r:id="rId25"/>
    <p:sldId id="414" r:id="rId26"/>
    <p:sldId id="415" r:id="rId27"/>
    <p:sldId id="327" r:id="rId28"/>
    <p:sldId id="328" r:id="rId29"/>
    <p:sldId id="330" r:id="rId30"/>
    <p:sldId id="332" r:id="rId31"/>
    <p:sldId id="333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288" r:id="rId43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00"/>
    <a:srgbClr val="FF3300"/>
    <a:srgbClr val="FF505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79" d="100"/>
          <a:sy n="79" d="100"/>
        </p:scale>
        <p:origin x="713" y="3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erto Tommasini" userId="4ed976f799c97d5d" providerId="LiveId" clId="{42B13193-B16D-4033-92C0-C157BDFC8108}"/>
    <pc:docChg chg="undo custSel addSld delSld">
      <pc:chgData name="Alberto Tommasini" userId="4ed976f799c97d5d" providerId="LiveId" clId="{42B13193-B16D-4033-92C0-C157BDFC8108}" dt="2022-04-24T14:46:33.664" v="55" actId="47"/>
      <pc:docMkLst>
        <pc:docMk/>
      </pc:docMkLst>
      <pc:sldChg chg="del">
        <pc:chgData name="Alberto Tommasini" userId="4ed976f799c97d5d" providerId="LiveId" clId="{42B13193-B16D-4033-92C0-C157BDFC8108}" dt="2022-04-24T14:43:06.652" v="10" actId="47"/>
        <pc:sldMkLst>
          <pc:docMk/>
          <pc:sldMk cId="0" sldId="257"/>
        </pc:sldMkLst>
      </pc:sldChg>
      <pc:sldChg chg="add del">
        <pc:chgData name="Alberto Tommasini" userId="4ed976f799c97d5d" providerId="LiveId" clId="{42B13193-B16D-4033-92C0-C157BDFC8108}" dt="2022-04-24T14:46:33.664" v="55" actId="47"/>
        <pc:sldMkLst>
          <pc:docMk/>
          <pc:sldMk cId="0" sldId="270"/>
        </pc:sldMkLst>
      </pc:sldChg>
      <pc:sldChg chg="del">
        <pc:chgData name="Alberto Tommasini" userId="4ed976f799c97d5d" providerId="LiveId" clId="{42B13193-B16D-4033-92C0-C157BDFC8108}" dt="2022-04-24T14:46:18.069" v="39" actId="47"/>
        <pc:sldMkLst>
          <pc:docMk/>
          <pc:sldMk cId="0" sldId="271"/>
        </pc:sldMkLst>
      </pc:sldChg>
      <pc:sldChg chg="del">
        <pc:chgData name="Alberto Tommasini" userId="4ed976f799c97d5d" providerId="LiveId" clId="{42B13193-B16D-4033-92C0-C157BDFC8108}" dt="2022-04-24T14:46:16.693" v="38" actId="47"/>
        <pc:sldMkLst>
          <pc:docMk/>
          <pc:sldMk cId="0" sldId="272"/>
        </pc:sldMkLst>
      </pc:sldChg>
      <pc:sldChg chg="del">
        <pc:chgData name="Alberto Tommasini" userId="4ed976f799c97d5d" providerId="LiveId" clId="{42B13193-B16D-4033-92C0-C157BDFC8108}" dt="2022-04-24T14:44:32.934" v="12" actId="47"/>
        <pc:sldMkLst>
          <pc:docMk/>
          <pc:sldMk cId="0" sldId="281"/>
        </pc:sldMkLst>
      </pc:sldChg>
      <pc:sldChg chg="del">
        <pc:chgData name="Alberto Tommasini" userId="4ed976f799c97d5d" providerId="LiveId" clId="{42B13193-B16D-4033-92C0-C157BDFC8108}" dt="2022-04-24T14:44:35.809" v="14" actId="47"/>
        <pc:sldMkLst>
          <pc:docMk/>
          <pc:sldMk cId="0" sldId="282"/>
        </pc:sldMkLst>
      </pc:sldChg>
      <pc:sldChg chg="del">
        <pc:chgData name="Alberto Tommasini" userId="4ed976f799c97d5d" providerId="LiveId" clId="{42B13193-B16D-4033-92C0-C157BDFC8108}" dt="2022-04-24T14:44:33.917" v="13" actId="47"/>
        <pc:sldMkLst>
          <pc:docMk/>
          <pc:sldMk cId="0" sldId="284"/>
        </pc:sldMkLst>
      </pc:sldChg>
      <pc:sldChg chg="del">
        <pc:chgData name="Alberto Tommasini" userId="4ed976f799c97d5d" providerId="LiveId" clId="{42B13193-B16D-4033-92C0-C157BDFC8108}" dt="2022-04-24T14:45:55.339" v="24" actId="47"/>
        <pc:sldMkLst>
          <pc:docMk/>
          <pc:sldMk cId="0" sldId="290"/>
        </pc:sldMkLst>
      </pc:sldChg>
      <pc:sldChg chg="del">
        <pc:chgData name="Alberto Tommasini" userId="4ed976f799c97d5d" providerId="LiveId" clId="{42B13193-B16D-4033-92C0-C157BDFC8108}" dt="2022-04-24T14:45:54.714" v="23" actId="47"/>
        <pc:sldMkLst>
          <pc:docMk/>
          <pc:sldMk cId="0" sldId="291"/>
        </pc:sldMkLst>
      </pc:sldChg>
      <pc:sldChg chg="del">
        <pc:chgData name="Alberto Tommasini" userId="4ed976f799c97d5d" providerId="LiveId" clId="{42B13193-B16D-4033-92C0-C157BDFC8108}" dt="2022-04-24T14:45:56.059" v="25" actId="47"/>
        <pc:sldMkLst>
          <pc:docMk/>
          <pc:sldMk cId="0" sldId="293"/>
        </pc:sldMkLst>
      </pc:sldChg>
      <pc:sldChg chg="del">
        <pc:chgData name="Alberto Tommasini" userId="4ed976f799c97d5d" providerId="LiveId" clId="{42B13193-B16D-4033-92C0-C157BDFC8108}" dt="2022-04-24T14:45:56.622" v="26" actId="47"/>
        <pc:sldMkLst>
          <pc:docMk/>
          <pc:sldMk cId="0" sldId="295"/>
        </pc:sldMkLst>
      </pc:sldChg>
      <pc:sldChg chg="del">
        <pc:chgData name="Alberto Tommasini" userId="4ed976f799c97d5d" providerId="LiveId" clId="{42B13193-B16D-4033-92C0-C157BDFC8108}" dt="2022-04-24T14:45:47.639" v="15" actId="47"/>
        <pc:sldMkLst>
          <pc:docMk/>
          <pc:sldMk cId="0" sldId="299"/>
        </pc:sldMkLst>
      </pc:sldChg>
      <pc:sldChg chg="del">
        <pc:chgData name="Alberto Tommasini" userId="4ed976f799c97d5d" providerId="LiveId" clId="{42B13193-B16D-4033-92C0-C157BDFC8108}" dt="2022-04-24T14:45:48.359" v="16" actId="47"/>
        <pc:sldMkLst>
          <pc:docMk/>
          <pc:sldMk cId="0" sldId="303"/>
        </pc:sldMkLst>
      </pc:sldChg>
      <pc:sldChg chg="del">
        <pc:chgData name="Alberto Tommasini" userId="4ed976f799c97d5d" providerId="LiveId" clId="{42B13193-B16D-4033-92C0-C157BDFC8108}" dt="2022-04-24T14:45:49.458" v="17" actId="47"/>
        <pc:sldMkLst>
          <pc:docMk/>
          <pc:sldMk cId="0" sldId="304"/>
        </pc:sldMkLst>
      </pc:sldChg>
      <pc:sldChg chg="del">
        <pc:chgData name="Alberto Tommasini" userId="4ed976f799c97d5d" providerId="LiveId" clId="{42B13193-B16D-4033-92C0-C157BDFC8108}" dt="2022-04-24T14:45:52.996" v="22" actId="47"/>
        <pc:sldMkLst>
          <pc:docMk/>
          <pc:sldMk cId="0" sldId="306"/>
        </pc:sldMkLst>
      </pc:sldChg>
      <pc:sldChg chg="del">
        <pc:chgData name="Alberto Tommasini" userId="4ed976f799c97d5d" providerId="LiveId" clId="{42B13193-B16D-4033-92C0-C157BDFC8108}" dt="2022-04-24T14:46:13.065" v="37" actId="47"/>
        <pc:sldMkLst>
          <pc:docMk/>
          <pc:sldMk cId="0" sldId="308"/>
        </pc:sldMkLst>
      </pc:sldChg>
      <pc:sldChg chg="del">
        <pc:chgData name="Alberto Tommasini" userId="4ed976f799c97d5d" providerId="LiveId" clId="{42B13193-B16D-4033-92C0-C157BDFC8108}" dt="2022-04-24T14:43:02.683" v="6" actId="47"/>
        <pc:sldMkLst>
          <pc:docMk/>
          <pc:sldMk cId="0" sldId="315"/>
        </pc:sldMkLst>
      </pc:sldChg>
      <pc:sldChg chg="del">
        <pc:chgData name="Alberto Tommasini" userId="4ed976f799c97d5d" providerId="LiveId" clId="{42B13193-B16D-4033-92C0-C157BDFC8108}" dt="2022-04-24T14:46:20.321" v="40" actId="47"/>
        <pc:sldMkLst>
          <pc:docMk/>
          <pc:sldMk cId="0" sldId="316"/>
        </pc:sldMkLst>
      </pc:sldChg>
      <pc:sldChg chg="del">
        <pc:chgData name="Alberto Tommasini" userId="4ed976f799c97d5d" providerId="LiveId" clId="{42B13193-B16D-4033-92C0-C157BDFC8108}" dt="2022-04-24T14:46:22.903" v="41" actId="47"/>
        <pc:sldMkLst>
          <pc:docMk/>
          <pc:sldMk cId="0" sldId="318"/>
        </pc:sldMkLst>
      </pc:sldChg>
      <pc:sldChg chg="del">
        <pc:chgData name="Alberto Tommasini" userId="4ed976f799c97d5d" providerId="LiveId" clId="{42B13193-B16D-4033-92C0-C157BDFC8108}" dt="2022-04-24T14:46:23.591" v="42" actId="47"/>
        <pc:sldMkLst>
          <pc:docMk/>
          <pc:sldMk cId="0" sldId="319"/>
        </pc:sldMkLst>
      </pc:sldChg>
      <pc:sldChg chg="del">
        <pc:chgData name="Alberto Tommasini" userId="4ed976f799c97d5d" providerId="LiveId" clId="{42B13193-B16D-4033-92C0-C157BDFC8108}" dt="2022-04-24T14:46:24.155" v="43" actId="47"/>
        <pc:sldMkLst>
          <pc:docMk/>
          <pc:sldMk cId="0" sldId="320"/>
        </pc:sldMkLst>
      </pc:sldChg>
      <pc:sldChg chg="del">
        <pc:chgData name="Alberto Tommasini" userId="4ed976f799c97d5d" providerId="LiveId" clId="{42B13193-B16D-4033-92C0-C157BDFC8108}" dt="2022-04-24T14:46:24.858" v="44" actId="47"/>
        <pc:sldMkLst>
          <pc:docMk/>
          <pc:sldMk cId="0" sldId="321"/>
        </pc:sldMkLst>
      </pc:sldChg>
      <pc:sldChg chg="del">
        <pc:chgData name="Alberto Tommasini" userId="4ed976f799c97d5d" providerId="LiveId" clId="{42B13193-B16D-4033-92C0-C157BDFC8108}" dt="2022-04-24T14:46:25.437" v="45" actId="47"/>
        <pc:sldMkLst>
          <pc:docMk/>
          <pc:sldMk cId="0" sldId="322"/>
        </pc:sldMkLst>
      </pc:sldChg>
      <pc:sldChg chg="del">
        <pc:chgData name="Alberto Tommasini" userId="4ed976f799c97d5d" providerId="LiveId" clId="{42B13193-B16D-4033-92C0-C157BDFC8108}" dt="2022-04-24T14:46:26.407" v="46" actId="47"/>
        <pc:sldMkLst>
          <pc:docMk/>
          <pc:sldMk cId="0" sldId="323"/>
        </pc:sldMkLst>
      </pc:sldChg>
      <pc:sldChg chg="del">
        <pc:chgData name="Alberto Tommasini" userId="4ed976f799c97d5d" providerId="LiveId" clId="{42B13193-B16D-4033-92C0-C157BDFC8108}" dt="2022-04-24T14:46:26.908" v="47" actId="47"/>
        <pc:sldMkLst>
          <pc:docMk/>
          <pc:sldMk cId="0" sldId="324"/>
        </pc:sldMkLst>
      </pc:sldChg>
      <pc:sldChg chg="del">
        <pc:chgData name="Alberto Tommasini" userId="4ed976f799c97d5d" providerId="LiveId" clId="{42B13193-B16D-4033-92C0-C157BDFC8108}" dt="2022-04-24T14:45:57.248" v="27" actId="47"/>
        <pc:sldMkLst>
          <pc:docMk/>
          <pc:sldMk cId="0" sldId="350"/>
        </pc:sldMkLst>
      </pc:sldChg>
      <pc:sldChg chg="del">
        <pc:chgData name="Alberto Tommasini" userId="4ed976f799c97d5d" providerId="LiveId" clId="{42B13193-B16D-4033-92C0-C157BDFC8108}" dt="2022-04-24T14:45:57.941" v="28" actId="47"/>
        <pc:sldMkLst>
          <pc:docMk/>
          <pc:sldMk cId="0" sldId="351"/>
        </pc:sldMkLst>
      </pc:sldChg>
      <pc:sldChg chg="del">
        <pc:chgData name="Alberto Tommasini" userId="4ed976f799c97d5d" providerId="LiveId" clId="{42B13193-B16D-4033-92C0-C157BDFC8108}" dt="2022-04-24T14:45:58.615" v="29" actId="47"/>
        <pc:sldMkLst>
          <pc:docMk/>
          <pc:sldMk cId="0" sldId="352"/>
        </pc:sldMkLst>
      </pc:sldChg>
      <pc:sldChg chg="del">
        <pc:chgData name="Alberto Tommasini" userId="4ed976f799c97d5d" providerId="LiveId" clId="{42B13193-B16D-4033-92C0-C157BDFC8108}" dt="2022-04-24T14:45:59.256" v="30" actId="47"/>
        <pc:sldMkLst>
          <pc:docMk/>
          <pc:sldMk cId="0" sldId="353"/>
        </pc:sldMkLst>
      </pc:sldChg>
      <pc:sldChg chg="del">
        <pc:chgData name="Alberto Tommasini" userId="4ed976f799c97d5d" providerId="LiveId" clId="{42B13193-B16D-4033-92C0-C157BDFC8108}" dt="2022-04-24T14:45:59.913" v="31" actId="47"/>
        <pc:sldMkLst>
          <pc:docMk/>
          <pc:sldMk cId="0" sldId="354"/>
        </pc:sldMkLst>
      </pc:sldChg>
      <pc:sldChg chg="del">
        <pc:chgData name="Alberto Tommasini" userId="4ed976f799c97d5d" providerId="LiveId" clId="{42B13193-B16D-4033-92C0-C157BDFC8108}" dt="2022-04-24T14:46:00.599" v="32" actId="47"/>
        <pc:sldMkLst>
          <pc:docMk/>
          <pc:sldMk cId="0" sldId="355"/>
        </pc:sldMkLst>
      </pc:sldChg>
      <pc:sldChg chg="del">
        <pc:chgData name="Alberto Tommasini" userId="4ed976f799c97d5d" providerId="LiveId" clId="{42B13193-B16D-4033-92C0-C157BDFC8108}" dt="2022-04-24T14:46:01.318" v="33" actId="47"/>
        <pc:sldMkLst>
          <pc:docMk/>
          <pc:sldMk cId="0" sldId="356"/>
        </pc:sldMkLst>
      </pc:sldChg>
      <pc:sldChg chg="del">
        <pc:chgData name="Alberto Tommasini" userId="4ed976f799c97d5d" providerId="LiveId" clId="{42B13193-B16D-4033-92C0-C157BDFC8108}" dt="2022-04-24T14:46:02.054" v="34" actId="47"/>
        <pc:sldMkLst>
          <pc:docMk/>
          <pc:sldMk cId="0" sldId="357"/>
        </pc:sldMkLst>
      </pc:sldChg>
      <pc:sldChg chg="del">
        <pc:chgData name="Alberto Tommasini" userId="4ed976f799c97d5d" providerId="LiveId" clId="{42B13193-B16D-4033-92C0-C157BDFC8108}" dt="2022-04-24T14:45:50.225" v="18" actId="47"/>
        <pc:sldMkLst>
          <pc:docMk/>
          <pc:sldMk cId="0" sldId="358"/>
        </pc:sldMkLst>
      </pc:sldChg>
      <pc:sldChg chg="del">
        <pc:chgData name="Alberto Tommasini" userId="4ed976f799c97d5d" providerId="LiveId" clId="{42B13193-B16D-4033-92C0-C157BDFC8108}" dt="2022-04-24T14:45:50.943" v="19" actId="47"/>
        <pc:sldMkLst>
          <pc:docMk/>
          <pc:sldMk cId="0" sldId="359"/>
        </pc:sldMkLst>
      </pc:sldChg>
      <pc:sldChg chg="del">
        <pc:chgData name="Alberto Tommasini" userId="4ed976f799c97d5d" providerId="LiveId" clId="{42B13193-B16D-4033-92C0-C157BDFC8108}" dt="2022-04-24T14:45:51.601" v="20" actId="47"/>
        <pc:sldMkLst>
          <pc:docMk/>
          <pc:sldMk cId="0" sldId="360"/>
        </pc:sldMkLst>
      </pc:sldChg>
      <pc:sldChg chg="del">
        <pc:chgData name="Alberto Tommasini" userId="4ed976f799c97d5d" providerId="LiveId" clId="{42B13193-B16D-4033-92C0-C157BDFC8108}" dt="2022-04-24T14:45:52.290" v="21" actId="47"/>
        <pc:sldMkLst>
          <pc:docMk/>
          <pc:sldMk cId="0" sldId="361"/>
        </pc:sldMkLst>
      </pc:sldChg>
      <pc:sldChg chg="del">
        <pc:chgData name="Alberto Tommasini" userId="4ed976f799c97d5d" providerId="LiveId" clId="{42B13193-B16D-4033-92C0-C157BDFC8108}" dt="2022-04-24T14:46:27.518" v="48" actId="47"/>
        <pc:sldMkLst>
          <pc:docMk/>
          <pc:sldMk cId="0" sldId="362"/>
        </pc:sldMkLst>
      </pc:sldChg>
      <pc:sldChg chg="del">
        <pc:chgData name="Alberto Tommasini" userId="4ed976f799c97d5d" providerId="LiveId" clId="{42B13193-B16D-4033-92C0-C157BDFC8108}" dt="2022-04-24T14:46:28.065" v="49" actId="47"/>
        <pc:sldMkLst>
          <pc:docMk/>
          <pc:sldMk cId="0" sldId="363"/>
        </pc:sldMkLst>
      </pc:sldChg>
      <pc:sldChg chg="del">
        <pc:chgData name="Alberto Tommasini" userId="4ed976f799c97d5d" providerId="LiveId" clId="{42B13193-B16D-4033-92C0-C157BDFC8108}" dt="2022-04-24T14:46:28.894" v="50" actId="47"/>
        <pc:sldMkLst>
          <pc:docMk/>
          <pc:sldMk cId="0" sldId="364"/>
        </pc:sldMkLst>
      </pc:sldChg>
      <pc:sldChg chg="del">
        <pc:chgData name="Alberto Tommasini" userId="4ed976f799c97d5d" providerId="LiveId" clId="{42B13193-B16D-4033-92C0-C157BDFC8108}" dt="2022-04-24T14:46:30.144" v="51" actId="47"/>
        <pc:sldMkLst>
          <pc:docMk/>
          <pc:sldMk cId="0" sldId="365"/>
        </pc:sldMkLst>
      </pc:sldChg>
      <pc:sldChg chg="del">
        <pc:chgData name="Alberto Tommasini" userId="4ed976f799c97d5d" providerId="LiveId" clId="{42B13193-B16D-4033-92C0-C157BDFC8108}" dt="2022-04-24T14:46:31.458" v="52" actId="47"/>
        <pc:sldMkLst>
          <pc:docMk/>
          <pc:sldMk cId="0" sldId="366"/>
        </pc:sldMkLst>
      </pc:sldChg>
      <pc:sldChg chg="del">
        <pc:chgData name="Alberto Tommasini" userId="4ed976f799c97d5d" providerId="LiveId" clId="{42B13193-B16D-4033-92C0-C157BDFC8108}" dt="2022-04-24T14:46:32.537" v="53" actId="47"/>
        <pc:sldMkLst>
          <pc:docMk/>
          <pc:sldMk cId="0" sldId="367"/>
        </pc:sldMkLst>
      </pc:sldChg>
      <pc:sldChg chg="del">
        <pc:chgData name="Alberto Tommasini" userId="4ed976f799c97d5d" providerId="LiveId" clId="{42B13193-B16D-4033-92C0-C157BDFC8108}" dt="2022-04-24T14:46:33.086" v="54" actId="47"/>
        <pc:sldMkLst>
          <pc:docMk/>
          <pc:sldMk cId="0" sldId="368"/>
        </pc:sldMkLst>
      </pc:sldChg>
      <pc:sldChg chg="del">
        <pc:chgData name="Alberto Tommasini" userId="4ed976f799c97d5d" providerId="LiveId" clId="{42B13193-B16D-4033-92C0-C157BDFC8108}" dt="2022-04-24T14:43:03.918" v="7" actId="47"/>
        <pc:sldMkLst>
          <pc:docMk/>
          <pc:sldMk cId="0" sldId="416"/>
        </pc:sldMkLst>
      </pc:sldChg>
      <pc:sldChg chg="del">
        <pc:chgData name="Alberto Tommasini" userId="4ed976f799c97d5d" providerId="LiveId" clId="{42B13193-B16D-4033-92C0-C157BDFC8108}" dt="2022-04-24T14:43:05.028" v="8" actId="47"/>
        <pc:sldMkLst>
          <pc:docMk/>
          <pc:sldMk cId="0" sldId="417"/>
        </pc:sldMkLst>
      </pc:sldChg>
      <pc:sldChg chg="del">
        <pc:chgData name="Alberto Tommasini" userId="4ed976f799c97d5d" providerId="LiveId" clId="{42B13193-B16D-4033-92C0-C157BDFC8108}" dt="2022-04-24T14:43:05.809" v="9" actId="47"/>
        <pc:sldMkLst>
          <pc:docMk/>
          <pc:sldMk cId="0" sldId="418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23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24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25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26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28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30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31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32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33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34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35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36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37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38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41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43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46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47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48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49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52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53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54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55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60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61"/>
        </pc:sldMkLst>
      </pc:sldChg>
      <pc:sldChg chg="del">
        <pc:chgData name="Alberto Tommasini" userId="4ed976f799c97d5d" providerId="LiveId" clId="{42B13193-B16D-4033-92C0-C157BDFC8108}" dt="2022-04-24T14:42:52.998" v="1" actId="47"/>
        <pc:sldMkLst>
          <pc:docMk/>
          <pc:sldMk cId="0" sldId="463"/>
        </pc:sldMkLst>
      </pc:sldChg>
      <pc:sldChg chg="del">
        <pc:chgData name="Alberto Tommasini" userId="4ed976f799c97d5d" providerId="LiveId" clId="{42B13193-B16D-4033-92C0-C157BDFC8108}" dt="2022-04-24T14:42:54.358" v="2" actId="47"/>
        <pc:sldMkLst>
          <pc:docMk/>
          <pc:sldMk cId="0" sldId="464"/>
        </pc:sldMkLst>
      </pc:sldChg>
      <pc:sldChg chg="del">
        <pc:chgData name="Alberto Tommasini" userId="4ed976f799c97d5d" providerId="LiveId" clId="{42B13193-B16D-4033-92C0-C157BDFC8108}" dt="2022-04-24T14:42:55.159" v="3" actId="47"/>
        <pc:sldMkLst>
          <pc:docMk/>
          <pc:sldMk cId="0" sldId="465"/>
        </pc:sldMkLst>
      </pc:sldChg>
      <pc:sldChg chg="del">
        <pc:chgData name="Alberto Tommasini" userId="4ed976f799c97d5d" providerId="LiveId" clId="{42B13193-B16D-4033-92C0-C157BDFC8108}" dt="2022-04-24T14:42:56.213" v="4" actId="47"/>
        <pc:sldMkLst>
          <pc:docMk/>
          <pc:sldMk cId="0" sldId="473"/>
        </pc:sldMkLst>
      </pc:sldChg>
      <pc:sldChg chg="del">
        <pc:chgData name="Alberto Tommasini" userId="4ed976f799c97d5d" providerId="LiveId" clId="{42B13193-B16D-4033-92C0-C157BDFC8108}" dt="2022-04-24T14:43:01.386" v="5" actId="47"/>
        <pc:sldMkLst>
          <pc:docMk/>
          <pc:sldMk cId="0" sldId="474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83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84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85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86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87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88"/>
        </pc:sldMkLst>
      </pc:sldChg>
      <pc:sldChg chg="del">
        <pc:chgData name="Alberto Tommasini" userId="4ed976f799c97d5d" providerId="LiveId" clId="{42B13193-B16D-4033-92C0-C157BDFC8108}" dt="2022-04-24T14:42:48.761" v="0" actId="47"/>
        <pc:sldMkLst>
          <pc:docMk/>
          <pc:sldMk cId="0" sldId="489"/>
        </pc:sldMkLst>
      </pc:sldChg>
      <pc:sldChg chg="del">
        <pc:chgData name="Alberto Tommasini" userId="4ed976f799c97d5d" providerId="LiveId" clId="{42B13193-B16D-4033-92C0-C157BDFC8108}" dt="2022-04-24T14:43:43.940" v="11" actId="47"/>
        <pc:sldMkLst>
          <pc:docMk/>
          <pc:sldMk cId="0" sldId="493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17510F52-CA8E-4977-8252-2312DA8FB56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A6DCAFE6-9603-4602-B4ED-B7EA07C8C44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1140" name="Rectangle 4">
            <a:extLst>
              <a:ext uri="{FF2B5EF4-FFF2-40B4-BE49-F238E27FC236}">
                <a16:creationId xmlns:a16="http://schemas.microsoft.com/office/drawing/2014/main" id="{20289BFD-103B-423E-8185-C299F9D7D81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1141" name="Rectangle 5">
            <a:extLst>
              <a:ext uri="{FF2B5EF4-FFF2-40B4-BE49-F238E27FC236}">
                <a16:creationId xmlns:a16="http://schemas.microsoft.com/office/drawing/2014/main" id="{16FF81F3-597C-4F52-823E-60DB3686DDC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84A58F2D-581B-4474-ACB0-4A875E075B61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B2C77765-4C25-4E06-B4A5-0AA9AB6FFD8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EF1EB77E-F45C-463F-82B3-AB465474BB9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38244" name="Rectangle 4">
            <a:extLst>
              <a:ext uri="{FF2B5EF4-FFF2-40B4-BE49-F238E27FC236}">
                <a16:creationId xmlns:a16="http://schemas.microsoft.com/office/drawing/2014/main" id="{2F1D5EF4-597B-4246-AE58-A639B31E8A5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3" name="Rectangle 5">
            <a:extLst>
              <a:ext uri="{FF2B5EF4-FFF2-40B4-BE49-F238E27FC236}">
                <a16:creationId xmlns:a16="http://schemas.microsoft.com/office/drawing/2014/main" id="{8AEC8A73-EB6F-41CE-8554-965188907BA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94214" name="Rectangle 6">
            <a:extLst>
              <a:ext uri="{FF2B5EF4-FFF2-40B4-BE49-F238E27FC236}">
                <a16:creationId xmlns:a16="http://schemas.microsoft.com/office/drawing/2014/main" id="{F4145E1B-1406-45E7-8314-BC045C4D86C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4215" name="Rectangle 7">
            <a:extLst>
              <a:ext uri="{FF2B5EF4-FFF2-40B4-BE49-F238E27FC236}">
                <a16:creationId xmlns:a16="http://schemas.microsoft.com/office/drawing/2014/main" id="{5C0A79D2-EA30-4F99-AB0B-83C004B583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101F6DA9-6ED9-44BD-AEAA-97CFD30910A5}" type="slidenum">
              <a:rPr lang="it-IT" altLang="it-IT"/>
              <a:pPr/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egnaposto immagine diapositiva 1">
            <a:extLst>
              <a:ext uri="{FF2B5EF4-FFF2-40B4-BE49-F238E27FC236}">
                <a16:creationId xmlns:a16="http://schemas.microsoft.com/office/drawing/2014/main" id="{61F86E57-F2D9-498D-9990-76FF51459D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Segnaposto note 2">
            <a:extLst>
              <a:ext uri="{FF2B5EF4-FFF2-40B4-BE49-F238E27FC236}">
                <a16:creationId xmlns:a16="http://schemas.microsoft.com/office/drawing/2014/main" id="{60C76338-4255-4DE8-AB90-02FAB4A3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en-US"/>
          </a:p>
        </p:txBody>
      </p:sp>
      <p:sp>
        <p:nvSpPr>
          <p:cNvPr id="139268" name="Segnaposto numero diapositiva 3">
            <a:extLst>
              <a:ext uri="{FF2B5EF4-FFF2-40B4-BE49-F238E27FC236}">
                <a16:creationId xmlns:a16="http://schemas.microsoft.com/office/drawing/2014/main" id="{0293C023-E10E-49A2-9633-3A3E9FE4DD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EB888C-912D-46A4-BBAC-20C20409ECE9}" type="slidenum">
              <a:rPr lang="it-IT" altLang="it-IT" sz="1200">
                <a:latin typeface="Times New Roman" panose="02020603050405020304" pitchFamily="18" charset="0"/>
              </a:rPr>
              <a:pPr/>
              <a:t>4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5EBD852E-135F-4A44-B777-A81322ED8CAF}"/>
              </a:ext>
            </a:extLst>
          </p:cNvPr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D151651E-DD14-44A1-B2DE-AB70E38F0FF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C1E8A2DF-0E08-4B50-9019-9AB51440B92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2E68F556-1E1B-47AC-A17E-C099EA29BEE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21EF81C8-1F2D-4F6C-B04D-9935EC0346D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C9DDECA8-7FB4-4410-8EC8-B383B9C5CE2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A1C973E3-9F61-4358-8A85-5F8ADAD8BFE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E6761088-E76C-4CDE-B3E9-17E09D805DA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5614A39E-B1DA-4615-97F7-12C3478175E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84ED38D-C790-4A40-9C5D-4F7323D0FBF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2877D7E6-FEE7-4B3F-8F91-439BAD96087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45BB2FC3-96CF-4D67-B6F1-56E26342BA4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B03B59F9-3C50-4643-A516-963B4C0D5B1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05F64F3A-EBB7-4B8C-B343-0982B5F491A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637DBE92-10FE-4644-BED7-BB9E4D7E2C1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70C9211E-E45C-4F77-9113-A47A20BC4C9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20" name="Rectangle 18">
              <a:extLst>
                <a:ext uri="{FF2B5EF4-FFF2-40B4-BE49-F238E27FC236}">
                  <a16:creationId xmlns:a16="http://schemas.microsoft.com/office/drawing/2014/main" id="{E5D7E9BA-4938-4916-869B-2F2CFF270F3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39991575" flipH="1" flipV="1">
              <a:off x="5377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763CB070-3665-49AF-BA75-5A147203FFE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22" name="Rectangle 20">
              <a:extLst>
                <a:ext uri="{FF2B5EF4-FFF2-40B4-BE49-F238E27FC236}">
                  <a16:creationId xmlns:a16="http://schemas.microsoft.com/office/drawing/2014/main" id="{13BEB1CD-92ED-4388-9972-36054EB4A11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23" name="Rectangle 21">
              <a:extLst>
                <a:ext uri="{FF2B5EF4-FFF2-40B4-BE49-F238E27FC236}">
                  <a16:creationId xmlns:a16="http://schemas.microsoft.com/office/drawing/2014/main" id="{06189708-772F-4555-803E-C55F2E44961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id="{BB929AB4-F50D-4E0C-ADD7-A53E68D5EB7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A5F55C75-9540-4E4D-8F99-BA466B4B60F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7B56959F-C852-4FFF-9FE2-79554A6F032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83CABC5A-1AC3-4117-99C5-4DE561701F6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F78E46A3-0034-47DF-876C-77F28FA368F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DEEB5C47-C99A-4B87-96C4-30420B95831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6EE4BACB-CF85-4818-AE56-6864F165A7D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5779CC5-9BA2-47E2-B775-F9A1B5078EC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32" name="Rectangle 30">
              <a:extLst>
                <a:ext uri="{FF2B5EF4-FFF2-40B4-BE49-F238E27FC236}">
                  <a16:creationId xmlns:a16="http://schemas.microsoft.com/office/drawing/2014/main" id="{04133E26-F34E-4ABB-BFE0-4FB582C9A90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33" name="Rectangle 31">
              <a:extLst>
                <a:ext uri="{FF2B5EF4-FFF2-40B4-BE49-F238E27FC236}">
                  <a16:creationId xmlns:a16="http://schemas.microsoft.com/office/drawing/2014/main" id="{6086A7FA-853A-451F-A8A6-3221A176197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34" name="Rectangle 32">
              <a:extLst>
                <a:ext uri="{FF2B5EF4-FFF2-40B4-BE49-F238E27FC236}">
                  <a16:creationId xmlns:a16="http://schemas.microsoft.com/office/drawing/2014/main" id="{2D122725-E9C5-425A-B946-D8F336A2BD8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35" name="Rectangle 33">
              <a:extLst>
                <a:ext uri="{FF2B5EF4-FFF2-40B4-BE49-F238E27FC236}">
                  <a16:creationId xmlns:a16="http://schemas.microsoft.com/office/drawing/2014/main" id="{D06F6DD9-5A63-4D2D-A1B7-86B31F1672E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36" name="Rectangle 34">
              <a:extLst>
                <a:ext uri="{FF2B5EF4-FFF2-40B4-BE49-F238E27FC236}">
                  <a16:creationId xmlns:a16="http://schemas.microsoft.com/office/drawing/2014/main" id="{FA2C2C69-4207-4566-B077-05690485A37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37" name="Oval 35">
              <a:extLst>
                <a:ext uri="{FF2B5EF4-FFF2-40B4-BE49-F238E27FC236}">
                  <a16:creationId xmlns:a16="http://schemas.microsoft.com/office/drawing/2014/main" id="{580A2F58-D5E9-4CBC-8EC5-4EE80861437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38" name="Oval 36">
              <a:extLst>
                <a:ext uri="{FF2B5EF4-FFF2-40B4-BE49-F238E27FC236}">
                  <a16:creationId xmlns:a16="http://schemas.microsoft.com/office/drawing/2014/main" id="{FDE3041B-B687-43B0-8E3E-F14CE5446AE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39" name="Oval 37">
              <a:extLst>
                <a:ext uri="{FF2B5EF4-FFF2-40B4-BE49-F238E27FC236}">
                  <a16:creationId xmlns:a16="http://schemas.microsoft.com/office/drawing/2014/main" id="{1AA2C6F6-D4DA-4767-AFED-B17350F7828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40" name="Oval 38">
              <a:extLst>
                <a:ext uri="{FF2B5EF4-FFF2-40B4-BE49-F238E27FC236}">
                  <a16:creationId xmlns:a16="http://schemas.microsoft.com/office/drawing/2014/main" id="{0A40F7E0-3402-4F7F-A20F-3FE78EC3BAD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41" name="Oval 39">
              <a:extLst>
                <a:ext uri="{FF2B5EF4-FFF2-40B4-BE49-F238E27FC236}">
                  <a16:creationId xmlns:a16="http://schemas.microsoft.com/office/drawing/2014/main" id="{AE4A3D6A-106A-42B9-AC01-2B37DAC0C5A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42" name="Oval 40">
              <a:extLst>
                <a:ext uri="{FF2B5EF4-FFF2-40B4-BE49-F238E27FC236}">
                  <a16:creationId xmlns:a16="http://schemas.microsoft.com/office/drawing/2014/main" id="{4998B759-F690-4A30-9858-94674FBEB6C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43" name="Oval 41">
              <a:extLst>
                <a:ext uri="{FF2B5EF4-FFF2-40B4-BE49-F238E27FC236}">
                  <a16:creationId xmlns:a16="http://schemas.microsoft.com/office/drawing/2014/main" id="{0252ED1C-447C-480F-99AF-F82118ECEBA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44" name="Oval 42">
              <a:extLst>
                <a:ext uri="{FF2B5EF4-FFF2-40B4-BE49-F238E27FC236}">
                  <a16:creationId xmlns:a16="http://schemas.microsoft.com/office/drawing/2014/main" id="{BDDB5B8C-6452-46D5-83DF-A66FD147135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45" name="Oval 43">
              <a:extLst>
                <a:ext uri="{FF2B5EF4-FFF2-40B4-BE49-F238E27FC236}">
                  <a16:creationId xmlns:a16="http://schemas.microsoft.com/office/drawing/2014/main" id="{BE1400DC-6532-4122-B710-FF16FDAE29C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46" name="Oval 44">
              <a:extLst>
                <a:ext uri="{FF2B5EF4-FFF2-40B4-BE49-F238E27FC236}">
                  <a16:creationId xmlns:a16="http://schemas.microsoft.com/office/drawing/2014/main" id="{21FECD6F-5047-40FC-B6D6-9D720866C49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47" name="Oval 45">
              <a:extLst>
                <a:ext uri="{FF2B5EF4-FFF2-40B4-BE49-F238E27FC236}">
                  <a16:creationId xmlns:a16="http://schemas.microsoft.com/office/drawing/2014/main" id="{7EA1D9CD-2088-4993-A66E-CF8A325E12C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48" name="Oval 46">
              <a:extLst>
                <a:ext uri="{FF2B5EF4-FFF2-40B4-BE49-F238E27FC236}">
                  <a16:creationId xmlns:a16="http://schemas.microsoft.com/office/drawing/2014/main" id="{596DCC9C-72DF-4007-9BD0-6E02BB077C6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49" name="Oval 47">
              <a:extLst>
                <a:ext uri="{FF2B5EF4-FFF2-40B4-BE49-F238E27FC236}">
                  <a16:creationId xmlns:a16="http://schemas.microsoft.com/office/drawing/2014/main" id="{82DA1633-4B8C-4C92-A4C9-8905848C3B1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50" name="Oval 48">
              <a:extLst>
                <a:ext uri="{FF2B5EF4-FFF2-40B4-BE49-F238E27FC236}">
                  <a16:creationId xmlns:a16="http://schemas.microsoft.com/office/drawing/2014/main" id="{2B2087D3-DE57-458E-ADF1-8DE69671C92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51" name="Oval 49">
              <a:extLst>
                <a:ext uri="{FF2B5EF4-FFF2-40B4-BE49-F238E27FC236}">
                  <a16:creationId xmlns:a16="http://schemas.microsoft.com/office/drawing/2014/main" id="{44BD3C2D-8578-402F-967E-4D57FC5F4B0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52" name="Oval 50">
              <a:extLst>
                <a:ext uri="{FF2B5EF4-FFF2-40B4-BE49-F238E27FC236}">
                  <a16:creationId xmlns:a16="http://schemas.microsoft.com/office/drawing/2014/main" id="{29CC70BD-E521-4607-B2A2-32A4E8B6749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53" name="Oval 51">
              <a:extLst>
                <a:ext uri="{FF2B5EF4-FFF2-40B4-BE49-F238E27FC236}">
                  <a16:creationId xmlns:a16="http://schemas.microsoft.com/office/drawing/2014/main" id="{20B1C668-6DE5-4176-B8BA-8B88EFF8E01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54" name="Oval 52">
              <a:extLst>
                <a:ext uri="{FF2B5EF4-FFF2-40B4-BE49-F238E27FC236}">
                  <a16:creationId xmlns:a16="http://schemas.microsoft.com/office/drawing/2014/main" id="{34610FC9-7EF0-4904-9BCC-1D99782CDB3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55" name="Oval 53">
              <a:extLst>
                <a:ext uri="{FF2B5EF4-FFF2-40B4-BE49-F238E27FC236}">
                  <a16:creationId xmlns:a16="http://schemas.microsoft.com/office/drawing/2014/main" id="{93CFA24A-8164-4C95-9C2F-3D866720F18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56" name="Oval 54">
              <a:extLst>
                <a:ext uri="{FF2B5EF4-FFF2-40B4-BE49-F238E27FC236}">
                  <a16:creationId xmlns:a16="http://schemas.microsoft.com/office/drawing/2014/main" id="{F2E1E7EF-5CDC-42EB-BC3F-DFD4EE9E03A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57" name="Oval 55">
              <a:extLst>
                <a:ext uri="{FF2B5EF4-FFF2-40B4-BE49-F238E27FC236}">
                  <a16:creationId xmlns:a16="http://schemas.microsoft.com/office/drawing/2014/main" id="{77F56FBF-9F10-4270-9540-CEB60077D1B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58" name="Oval 56">
              <a:extLst>
                <a:ext uri="{FF2B5EF4-FFF2-40B4-BE49-F238E27FC236}">
                  <a16:creationId xmlns:a16="http://schemas.microsoft.com/office/drawing/2014/main" id="{3DEDEEC7-C740-4E66-B5F3-9EA4D091EF0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59" name="Oval 57">
              <a:extLst>
                <a:ext uri="{FF2B5EF4-FFF2-40B4-BE49-F238E27FC236}">
                  <a16:creationId xmlns:a16="http://schemas.microsoft.com/office/drawing/2014/main" id="{994E255B-22B4-4587-9176-47BF78FBA0B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60" name="Oval 58">
              <a:extLst>
                <a:ext uri="{FF2B5EF4-FFF2-40B4-BE49-F238E27FC236}">
                  <a16:creationId xmlns:a16="http://schemas.microsoft.com/office/drawing/2014/main" id="{DD1D8253-DA1F-4E85-8E0E-4DED74BCAB8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61" name="Oval 59">
              <a:extLst>
                <a:ext uri="{FF2B5EF4-FFF2-40B4-BE49-F238E27FC236}">
                  <a16:creationId xmlns:a16="http://schemas.microsoft.com/office/drawing/2014/main" id="{546D7304-A638-42C1-9ACB-2DDC4643A79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62" name="Oval 60">
              <a:extLst>
                <a:ext uri="{FF2B5EF4-FFF2-40B4-BE49-F238E27FC236}">
                  <a16:creationId xmlns:a16="http://schemas.microsoft.com/office/drawing/2014/main" id="{13C97E65-0E65-4DD5-975B-0BEF5928371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63" name="Oval 61">
              <a:extLst>
                <a:ext uri="{FF2B5EF4-FFF2-40B4-BE49-F238E27FC236}">
                  <a16:creationId xmlns:a16="http://schemas.microsoft.com/office/drawing/2014/main" id="{C84057FE-127B-43D1-B627-06E3C44F562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64" name="Oval 62">
              <a:extLst>
                <a:ext uri="{FF2B5EF4-FFF2-40B4-BE49-F238E27FC236}">
                  <a16:creationId xmlns:a16="http://schemas.microsoft.com/office/drawing/2014/main" id="{D40F6FBC-F17D-490E-9262-0DB2ECCA991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65" name="Oval 63">
              <a:extLst>
                <a:ext uri="{FF2B5EF4-FFF2-40B4-BE49-F238E27FC236}">
                  <a16:creationId xmlns:a16="http://schemas.microsoft.com/office/drawing/2014/main" id="{78A272BB-C073-490E-BA13-205C0A25257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66" name="Oval 64">
              <a:extLst>
                <a:ext uri="{FF2B5EF4-FFF2-40B4-BE49-F238E27FC236}">
                  <a16:creationId xmlns:a16="http://schemas.microsoft.com/office/drawing/2014/main" id="{8C1296C2-671B-499B-8C59-62434E97475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67" name="Oval 65">
              <a:extLst>
                <a:ext uri="{FF2B5EF4-FFF2-40B4-BE49-F238E27FC236}">
                  <a16:creationId xmlns:a16="http://schemas.microsoft.com/office/drawing/2014/main" id="{4D203E78-7F3F-493E-A98A-BF552872651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68" name="Oval 66">
              <a:extLst>
                <a:ext uri="{FF2B5EF4-FFF2-40B4-BE49-F238E27FC236}">
                  <a16:creationId xmlns:a16="http://schemas.microsoft.com/office/drawing/2014/main" id="{CF6FE440-C203-4D7D-8E76-7CA3D649FC6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69" name="Oval 67">
              <a:extLst>
                <a:ext uri="{FF2B5EF4-FFF2-40B4-BE49-F238E27FC236}">
                  <a16:creationId xmlns:a16="http://schemas.microsoft.com/office/drawing/2014/main" id="{986932AC-FFDB-45AA-993D-6FDC2DACE1C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70" name="Oval 68">
              <a:extLst>
                <a:ext uri="{FF2B5EF4-FFF2-40B4-BE49-F238E27FC236}">
                  <a16:creationId xmlns:a16="http://schemas.microsoft.com/office/drawing/2014/main" id="{07761B71-9807-4086-98D2-FC54A5C0AA4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71" name="Oval 69">
              <a:extLst>
                <a:ext uri="{FF2B5EF4-FFF2-40B4-BE49-F238E27FC236}">
                  <a16:creationId xmlns:a16="http://schemas.microsoft.com/office/drawing/2014/main" id="{C7A9A3D3-7370-46A8-8C5A-4146D7DBDC4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72" name="Oval 70">
              <a:extLst>
                <a:ext uri="{FF2B5EF4-FFF2-40B4-BE49-F238E27FC236}">
                  <a16:creationId xmlns:a16="http://schemas.microsoft.com/office/drawing/2014/main" id="{793A86E0-E264-46CB-8916-22DF5371A83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73" name="Oval 71">
              <a:extLst>
                <a:ext uri="{FF2B5EF4-FFF2-40B4-BE49-F238E27FC236}">
                  <a16:creationId xmlns:a16="http://schemas.microsoft.com/office/drawing/2014/main" id="{A0433235-C43A-4C21-9D6C-E38432ABCC5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74" name="Oval 72">
              <a:extLst>
                <a:ext uri="{FF2B5EF4-FFF2-40B4-BE49-F238E27FC236}">
                  <a16:creationId xmlns:a16="http://schemas.microsoft.com/office/drawing/2014/main" id="{F5FEB35E-F117-4B5B-A631-45D54017CCB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75" name="Oval 73">
              <a:extLst>
                <a:ext uri="{FF2B5EF4-FFF2-40B4-BE49-F238E27FC236}">
                  <a16:creationId xmlns:a16="http://schemas.microsoft.com/office/drawing/2014/main" id="{239E72F8-9982-4E78-A3CA-46589F4DAC0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76" name="Oval 74">
              <a:extLst>
                <a:ext uri="{FF2B5EF4-FFF2-40B4-BE49-F238E27FC236}">
                  <a16:creationId xmlns:a16="http://schemas.microsoft.com/office/drawing/2014/main" id="{4DEA4248-BF46-4A3F-B641-28D708781FC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77" name="Oval 75">
              <a:extLst>
                <a:ext uri="{FF2B5EF4-FFF2-40B4-BE49-F238E27FC236}">
                  <a16:creationId xmlns:a16="http://schemas.microsoft.com/office/drawing/2014/main" id="{2B18DC06-6FC7-4A7F-B391-BE0179A2132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78" name="Oval 76">
              <a:extLst>
                <a:ext uri="{FF2B5EF4-FFF2-40B4-BE49-F238E27FC236}">
                  <a16:creationId xmlns:a16="http://schemas.microsoft.com/office/drawing/2014/main" id="{261F50A3-E1BD-4026-A8E2-DFC661A65CD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79" name="Oval 77">
              <a:extLst>
                <a:ext uri="{FF2B5EF4-FFF2-40B4-BE49-F238E27FC236}">
                  <a16:creationId xmlns:a16="http://schemas.microsoft.com/office/drawing/2014/main" id="{42B38CD8-BAED-4A60-BC58-94F32ACA0C2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80" name="Oval 78">
              <a:extLst>
                <a:ext uri="{FF2B5EF4-FFF2-40B4-BE49-F238E27FC236}">
                  <a16:creationId xmlns:a16="http://schemas.microsoft.com/office/drawing/2014/main" id="{3358EB60-4248-46EB-8B0B-2AF0363A9B9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81" name="Oval 79">
              <a:extLst>
                <a:ext uri="{FF2B5EF4-FFF2-40B4-BE49-F238E27FC236}">
                  <a16:creationId xmlns:a16="http://schemas.microsoft.com/office/drawing/2014/main" id="{CB100FBC-424A-4FB8-BDEF-A37BA4184D8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82" name="Oval 80">
              <a:extLst>
                <a:ext uri="{FF2B5EF4-FFF2-40B4-BE49-F238E27FC236}">
                  <a16:creationId xmlns:a16="http://schemas.microsoft.com/office/drawing/2014/main" id="{1E8D0D9F-E5E3-4619-9F02-78D9E918B18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83" name="Oval 81">
              <a:extLst>
                <a:ext uri="{FF2B5EF4-FFF2-40B4-BE49-F238E27FC236}">
                  <a16:creationId xmlns:a16="http://schemas.microsoft.com/office/drawing/2014/main" id="{ACBFF34E-4B68-47E7-B563-18E0F243520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84" name="Oval 82">
              <a:extLst>
                <a:ext uri="{FF2B5EF4-FFF2-40B4-BE49-F238E27FC236}">
                  <a16:creationId xmlns:a16="http://schemas.microsoft.com/office/drawing/2014/main" id="{21AB5F4E-CF06-42DD-8EE9-5BD23D80339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85" name="Oval 83">
              <a:extLst>
                <a:ext uri="{FF2B5EF4-FFF2-40B4-BE49-F238E27FC236}">
                  <a16:creationId xmlns:a16="http://schemas.microsoft.com/office/drawing/2014/main" id="{D0CFC691-F15E-4A23-B8D9-CEE7945692D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86" name="Oval 84">
              <a:extLst>
                <a:ext uri="{FF2B5EF4-FFF2-40B4-BE49-F238E27FC236}">
                  <a16:creationId xmlns:a16="http://schemas.microsoft.com/office/drawing/2014/main" id="{17B1D68E-2B9E-4274-9FE6-3C29A784277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87" name="Oval 85">
              <a:extLst>
                <a:ext uri="{FF2B5EF4-FFF2-40B4-BE49-F238E27FC236}">
                  <a16:creationId xmlns:a16="http://schemas.microsoft.com/office/drawing/2014/main" id="{32AD10C6-376A-46D6-8E9F-7536A67F6B9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88" name="Oval 86">
              <a:extLst>
                <a:ext uri="{FF2B5EF4-FFF2-40B4-BE49-F238E27FC236}">
                  <a16:creationId xmlns:a16="http://schemas.microsoft.com/office/drawing/2014/main" id="{68F27986-82A8-424B-8845-BB5106C94A1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89" name="Oval 87">
              <a:extLst>
                <a:ext uri="{FF2B5EF4-FFF2-40B4-BE49-F238E27FC236}">
                  <a16:creationId xmlns:a16="http://schemas.microsoft.com/office/drawing/2014/main" id="{772C5D56-B613-4CBE-ACEB-0FC10EAF21E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90" name="Oval 88">
              <a:extLst>
                <a:ext uri="{FF2B5EF4-FFF2-40B4-BE49-F238E27FC236}">
                  <a16:creationId xmlns:a16="http://schemas.microsoft.com/office/drawing/2014/main" id="{F6B35DC4-D76A-481E-8466-E38F60E1B0D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91" name="Oval 89">
              <a:extLst>
                <a:ext uri="{FF2B5EF4-FFF2-40B4-BE49-F238E27FC236}">
                  <a16:creationId xmlns:a16="http://schemas.microsoft.com/office/drawing/2014/main" id="{02439F1C-4F7A-431C-9534-AC8FBDDA38D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92" name="Oval 90">
              <a:extLst>
                <a:ext uri="{FF2B5EF4-FFF2-40B4-BE49-F238E27FC236}">
                  <a16:creationId xmlns:a16="http://schemas.microsoft.com/office/drawing/2014/main" id="{BF3FD9AC-FFAF-49F9-A75F-828206A04DD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93" name="Oval 91">
              <a:extLst>
                <a:ext uri="{FF2B5EF4-FFF2-40B4-BE49-F238E27FC236}">
                  <a16:creationId xmlns:a16="http://schemas.microsoft.com/office/drawing/2014/main" id="{EB93DEC7-76BA-46AD-95E6-E6A0369E2B7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94" name="Oval 92">
              <a:extLst>
                <a:ext uri="{FF2B5EF4-FFF2-40B4-BE49-F238E27FC236}">
                  <a16:creationId xmlns:a16="http://schemas.microsoft.com/office/drawing/2014/main" id="{F2C79DA9-07D1-4BF0-897B-6D1BB338DF0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95" name="Oval 93">
              <a:extLst>
                <a:ext uri="{FF2B5EF4-FFF2-40B4-BE49-F238E27FC236}">
                  <a16:creationId xmlns:a16="http://schemas.microsoft.com/office/drawing/2014/main" id="{08F7011C-C4B9-4135-8584-114DF1FD204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96" name="Oval 94">
              <a:extLst>
                <a:ext uri="{FF2B5EF4-FFF2-40B4-BE49-F238E27FC236}">
                  <a16:creationId xmlns:a16="http://schemas.microsoft.com/office/drawing/2014/main" id="{CCFD3AD0-0BD8-40C0-AB5E-58BF5E0F441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97" name="Oval 95">
              <a:extLst>
                <a:ext uri="{FF2B5EF4-FFF2-40B4-BE49-F238E27FC236}">
                  <a16:creationId xmlns:a16="http://schemas.microsoft.com/office/drawing/2014/main" id="{919331AD-37DC-4D14-8103-D758352FFA4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98" name="Oval 96">
              <a:extLst>
                <a:ext uri="{FF2B5EF4-FFF2-40B4-BE49-F238E27FC236}">
                  <a16:creationId xmlns:a16="http://schemas.microsoft.com/office/drawing/2014/main" id="{0628E6C8-A40E-4FCA-953F-C8F05292AD1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99" name="Oval 97">
              <a:extLst>
                <a:ext uri="{FF2B5EF4-FFF2-40B4-BE49-F238E27FC236}">
                  <a16:creationId xmlns:a16="http://schemas.microsoft.com/office/drawing/2014/main" id="{2C0C2E0E-7585-4F48-90E0-7D17E34EA7C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00" name="Oval 98">
              <a:extLst>
                <a:ext uri="{FF2B5EF4-FFF2-40B4-BE49-F238E27FC236}">
                  <a16:creationId xmlns:a16="http://schemas.microsoft.com/office/drawing/2014/main" id="{812214C8-4AAC-419E-AE7F-2140C7F532B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01" name="Oval 99">
              <a:extLst>
                <a:ext uri="{FF2B5EF4-FFF2-40B4-BE49-F238E27FC236}">
                  <a16:creationId xmlns:a16="http://schemas.microsoft.com/office/drawing/2014/main" id="{F1CF84AC-3F1D-45B8-9565-2BB6794208D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02" name="Oval 100">
              <a:extLst>
                <a:ext uri="{FF2B5EF4-FFF2-40B4-BE49-F238E27FC236}">
                  <a16:creationId xmlns:a16="http://schemas.microsoft.com/office/drawing/2014/main" id="{30159F83-64A2-4051-BA2B-90A52DFE6B3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03" name="Oval 101">
              <a:extLst>
                <a:ext uri="{FF2B5EF4-FFF2-40B4-BE49-F238E27FC236}">
                  <a16:creationId xmlns:a16="http://schemas.microsoft.com/office/drawing/2014/main" id="{F02EF2B8-E77D-4760-ABA6-7561480D409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04" name="Oval 102">
              <a:extLst>
                <a:ext uri="{FF2B5EF4-FFF2-40B4-BE49-F238E27FC236}">
                  <a16:creationId xmlns:a16="http://schemas.microsoft.com/office/drawing/2014/main" id="{F8B6F6D0-FD16-448F-A56F-3E2DFE18789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05" name="Oval 103">
              <a:extLst>
                <a:ext uri="{FF2B5EF4-FFF2-40B4-BE49-F238E27FC236}">
                  <a16:creationId xmlns:a16="http://schemas.microsoft.com/office/drawing/2014/main" id="{494DB0E1-2097-4137-90E4-0D3652F2F07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06" name="Oval 104">
              <a:extLst>
                <a:ext uri="{FF2B5EF4-FFF2-40B4-BE49-F238E27FC236}">
                  <a16:creationId xmlns:a16="http://schemas.microsoft.com/office/drawing/2014/main" id="{5689CB53-10BC-42B2-A8D6-A35FC211C93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07" name="Oval 105">
              <a:extLst>
                <a:ext uri="{FF2B5EF4-FFF2-40B4-BE49-F238E27FC236}">
                  <a16:creationId xmlns:a16="http://schemas.microsoft.com/office/drawing/2014/main" id="{825CE4AD-4411-4852-91D2-5E211202457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08" name="Oval 106">
              <a:extLst>
                <a:ext uri="{FF2B5EF4-FFF2-40B4-BE49-F238E27FC236}">
                  <a16:creationId xmlns:a16="http://schemas.microsoft.com/office/drawing/2014/main" id="{BED9EC57-2481-4B0C-B62E-42D8D5FA7BC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09" name="Oval 107">
              <a:extLst>
                <a:ext uri="{FF2B5EF4-FFF2-40B4-BE49-F238E27FC236}">
                  <a16:creationId xmlns:a16="http://schemas.microsoft.com/office/drawing/2014/main" id="{A98B6259-898F-499A-B309-D03911921CC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10" name="Oval 108">
              <a:extLst>
                <a:ext uri="{FF2B5EF4-FFF2-40B4-BE49-F238E27FC236}">
                  <a16:creationId xmlns:a16="http://schemas.microsoft.com/office/drawing/2014/main" id="{90155C90-8AB7-4EAB-9398-4EA8219E08B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11" name="Oval 109">
              <a:extLst>
                <a:ext uri="{FF2B5EF4-FFF2-40B4-BE49-F238E27FC236}">
                  <a16:creationId xmlns:a16="http://schemas.microsoft.com/office/drawing/2014/main" id="{F082D704-23B6-431B-9125-AEF73471E82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12" name="Oval 110">
              <a:extLst>
                <a:ext uri="{FF2B5EF4-FFF2-40B4-BE49-F238E27FC236}">
                  <a16:creationId xmlns:a16="http://schemas.microsoft.com/office/drawing/2014/main" id="{EDF7D7C5-54CB-42DE-936E-1FF78C7C518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13" name="Oval 111">
              <a:extLst>
                <a:ext uri="{FF2B5EF4-FFF2-40B4-BE49-F238E27FC236}">
                  <a16:creationId xmlns:a16="http://schemas.microsoft.com/office/drawing/2014/main" id="{2D42D728-A1B7-4927-86CE-596D927593D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14" name="Oval 112">
              <a:extLst>
                <a:ext uri="{FF2B5EF4-FFF2-40B4-BE49-F238E27FC236}">
                  <a16:creationId xmlns:a16="http://schemas.microsoft.com/office/drawing/2014/main" id="{D021CFB6-7A1B-4DF8-B4B2-7745CBADDEE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15" name="Oval 113">
              <a:extLst>
                <a:ext uri="{FF2B5EF4-FFF2-40B4-BE49-F238E27FC236}">
                  <a16:creationId xmlns:a16="http://schemas.microsoft.com/office/drawing/2014/main" id="{FB679D8E-CEA9-4BA2-9244-64EE060A4BC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16" name="Oval 114">
              <a:extLst>
                <a:ext uri="{FF2B5EF4-FFF2-40B4-BE49-F238E27FC236}">
                  <a16:creationId xmlns:a16="http://schemas.microsoft.com/office/drawing/2014/main" id="{1A1A4804-6CCD-40CD-80A1-132940B847A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17" name="Oval 115">
              <a:extLst>
                <a:ext uri="{FF2B5EF4-FFF2-40B4-BE49-F238E27FC236}">
                  <a16:creationId xmlns:a16="http://schemas.microsoft.com/office/drawing/2014/main" id="{45D95CD5-0152-410D-9178-169A002296A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18" name="Oval 116">
              <a:extLst>
                <a:ext uri="{FF2B5EF4-FFF2-40B4-BE49-F238E27FC236}">
                  <a16:creationId xmlns:a16="http://schemas.microsoft.com/office/drawing/2014/main" id="{A9B57539-5EE8-4F6C-9227-A76E6273A7F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19" name="Oval 117">
              <a:extLst>
                <a:ext uri="{FF2B5EF4-FFF2-40B4-BE49-F238E27FC236}">
                  <a16:creationId xmlns:a16="http://schemas.microsoft.com/office/drawing/2014/main" id="{A8D702ED-C48D-4CF0-8EB7-B08EE84F03F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20" name="Oval 118">
              <a:extLst>
                <a:ext uri="{FF2B5EF4-FFF2-40B4-BE49-F238E27FC236}">
                  <a16:creationId xmlns:a16="http://schemas.microsoft.com/office/drawing/2014/main" id="{90CFDC25-B644-40FB-BA90-63CD25F180D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21" name="Oval 119">
              <a:extLst>
                <a:ext uri="{FF2B5EF4-FFF2-40B4-BE49-F238E27FC236}">
                  <a16:creationId xmlns:a16="http://schemas.microsoft.com/office/drawing/2014/main" id="{CCDC3CE7-39EC-4568-AEED-3DECA0C2580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22" name="Oval 120">
              <a:extLst>
                <a:ext uri="{FF2B5EF4-FFF2-40B4-BE49-F238E27FC236}">
                  <a16:creationId xmlns:a16="http://schemas.microsoft.com/office/drawing/2014/main" id="{BDC75AED-1F35-44EA-8483-7C9235B3C41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23" name="Oval 121">
              <a:extLst>
                <a:ext uri="{FF2B5EF4-FFF2-40B4-BE49-F238E27FC236}">
                  <a16:creationId xmlns:a16="http://schemas.microsoft.com/office/drawing/2014/main" id="{7DDFD848-994B-4141-810B-EAD6ECBF2CE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24" name="Oval 122">
              <a:extLst>
                <a:ext uri="{FF2B5EF4-FFF2-40B4-BE49-F238E27FC236}">
                  <a16:creationId xmlns:a16="http://schemas.microsoft.com/office/drawing/2014/main" id="{D09885C7-650C-4D34-BAEA-B2CFD8AF0FA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25" name="Oval 123">
              <a:extLst>
                <a:ext uri="{FF2B5EF4-FFF2-40B4-BE49-F238E27FC236}">
                  <a16:creationId xmlns:a16="http://schemas.microsoft.com/office/drawing/2014/main" id="{AC320101-83BA-443B-8C68-B25D4876207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26" name="Oval 124">
              <a:extLst>
                <a:ext uri="{FF2B5EF4-FFF2-40B4-BE49-F238E27FC236}">
                  <a16:creationId xmlns:a16="http://schemas.microsoft.com/office/drawing/2014/main" id="{3F9BE692-852C-4D64-8872-E55B4E93FC5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27" name="Oval 125">
              <a:extLst>
                <a:ext uri="{FF2B5EF4-FFF2-40B4-BE49-F238E27FC236}">
                  <a16:creationId xmlns:a16="http://schemas.microsoft.com/office/drawing/2014/main" id="{C4256826-3969-47C0-9D4A-EB48A579443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28" name="Oval 126">
              <a:extLst>
                <a:ext uri="{FF2B5EF4-FFF2-40B4-BE49-F238E27FC236}">
                  <a16:creationId xmlns:a16="http://schemas.microsoft.com/office/drawing/2014/main" id="{2964B12C-0C4B-4F30-9604-55F4020C385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29" name="Oval 127">
              <a:extLst>
                <a:ext uri="{FF2B5EF4-FFF2-40B4-BE49-F238E27FC236}">
                  <a16:creationId xmlns:a16="http://schemas.microsoft.com/office/drawing/2014/main" id="{088FD599-E05D-4E66-AE10-EE0FAB36322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30" name="Oval 128">
              <a:extLst>
                <a:ext uri="{FF2B5EF4-FFF2-40B4-BE49-F238E27FC236}">
                  <a16:creationId xmlns:a16="http://schemas.microsoft.com/office/drawing/2014/main" id="{A0105391-05D2-4DF3-A7D8-6F2B520B188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31" name="Oval 129">
              <a:extLst>
                <a:ext uri="{FF2B5EF4-FFF2-40B4-BE49-F238E27FC236}">
                  <a16:creationId xmlns:a16="http://schemas.microsoft.com/office/drawing/2014/main" id="{A2E68358-93C8-4CCF-B223-46E0854DE2C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32" name="Oval 130">
              <a:extLst>
                <a:ext uri="{FF2B5EF4-FFF2-40B4-BE49-F238E27FC236}">
                  <a16:creationId xmlns:a16="http://schemas.microsoft.com/office/drawing/2014/main" id="{2AB11460-ABA1-4927-BAD9-78910DD9E1F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33" name="Oval 131">
              <a:extLst>
                <a:ext uri="{FF2B5EF4-FFF2-40B4-BE49-F238E27FC236}">
                  <a16:creationId xmlns:a16="http://schemas.microsoft.com/office/drawing/2014/main" id="{713B4A6E-FE69-4971-8DB3-9F998454A26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34" name="Oval 132">
              <a:extLst>
                <a:ext uri="{FF2B5EF4-FFF2-40B4-BE49-F238E27FC236}">
                  <a16:creationId xmlns:a16="http://schemas.microsoft.com/office/drawing/2014/main" id="{AAFEE19C-8CB7-4D76-9297-D76F617159A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35" name="Oval 133">
              <a:extLst>
                <a:ext uri="{FF2B5EF4-FFF2-40B4-BE49-F238E27FC236}">
                  <a16:creationId xmlns:a16="http://schemas.microsoft.com/office/drawing/2014/main" id="{5DBDEE14-8E35-48DA-87AB-1EEFE2EB983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36" name="Oval 134">
              <a:extLst>
                <a:ext uri="{FF2B5EF4-FFF2-40B4-BE49-F238E27FC236}">
                  <a16:creationId xmlns:a16="http://schemas.microsoft.com/office/drawing/2014/main" id="{E84963C4-FA44-492B-A072-05E26CAD71C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37" name="Oval 135">
              <a:extLst>
                <a:ext uri="{FF2B5EF4-FFF2-40B4-BE49-F238E27FC236}">
                  <a16:creationId xmlns:a16="http://schemas.microsoft.com/office/drawing/2014/main" id="{69617461-013D-4D53-9C75-E8292DA7C35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38" name="Oval 136">
              <a:extLst>
                <a:ext uri="{FF2B5EF4-FFF2-40B4-BE49-F238E27FC236}">
                  <a16:creationId xmlns:a16="http://schemas.microsoft.com/office/drawing/2014/main" id="{31247F0E-06AB-4873-B29A-92B135CBD3B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39" name="Oval 137">
              <a:extLst>
                <a:ext uri="{FF2B5EF4-FFF2-40B4-BE49-F238E27FC236}">
                  <a16:creationId xmlns:a16="http://schemas.microsoft.com/office/drawing/2014/main" id="{279AF2D7-031E-4F20-842D-7884A6E62EF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40" name="Oval 138">
              <a:extLst>
                <a:ext uri="{FF2B5EF4-FFF2-40B4-BE49-F238E27FC236}">
                  <a16:creationId xmlns:a16="http://schemas.microsoft.com/office/drawing/2014/main" id="{C20D0214-B12E-454B-881A-010183DC0E0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41" name="Oval 139">
              <a:extLst>
                <a:ext uri="{FF2B5EF4-FFF2-40B4-BE49-F238E27FC236}">
                  <a16:creationId xmlns:a16="http://schemas.microsoft.com/office/drawing/2014/main" id="{FCEFFC26-6102-4BC7-B9DB-5068FD4DB08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42" name="Oval 140">
              <a:extLst>
                <a:ext uri="{FF2B5EF4-FFF2-40B4-BE49-F238E27FC236}">
                  <a16:creationId xmlns:a16="http://schemas.microsoft.com/office/drawing/2014/main" id="{BB6CF049-0880-4435-8843-DF5A8E16699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43" name="Oval 141">
              <a:extLst>
                <a:ext uri="{FF2B5EF4-FFF2-40B4-BE49-F238E27FC236}">
                  <a16:creationId xmlns:a16="http://schemas.microsoft.com/office/drawing/2014/main" id="{AB8D3E3B-4160-4DFF-83A4-F0BC5A5CE4E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44" name="Oval 142">
              <a:extLst>
                <a:ext uri="{FF2B5EF4-FFF2-40B4-BE49-F238E27FC236}">
                  <a16:creationId xmlns:a16="http://schemas.microsoft.com/office/drawing/2014/main" id="{5A54EAB0-F06F-4762-8DAA-C562BA57E70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45" name="Oval 143">
              <a:extLst>
                <a:ext uri="{FF2B5EF4-FFF2-40B4-BE49-F238E27FC236}">
                  <a16:creationId xmlns:a16="http://schemas.microsoft.com/office/drawing/2014/main" id="{63DDC52B-687F-45A3-AD8B-F2EC84A4DE3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46" name="Oval 144">
              <a:extLst>
                <a:ext uri="{FF2B5EF4-FFF2-40B4-BE49-F238E27FC236}">
                  <a16:creationId xmlns:a16="http://schemas.microsoft.com/office/drawing/2014/main" id="{45228515-E7C3-412B-A880-331C67261AA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47" name="Oval 145">
              <a:extLst>
                <a:ext uri="{FF2B5EF4-FFF2-40B4-BE49-F238E27FC236}">
                  <a16:creationId xmlns:a16="http://schemas.microsoft.com/office/drawing/2014/main" id="{639E2168-2987-466E-8070-F23CA83D26E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48" name="Oval 146">
              <a:extLst>
                <a:ext uri="{FF2B5EF4-FFF2-40B4-BE49-F238E27FC236}">
                  <a16:creationId xmlns:a16="http://schemas.microsoft.com/office/drawing/2014/main" id="{2DC08E47-4315-4D24-97D9-5ED0ADF7035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49" name="Oval 147">
              <a:extLst>
                <a:ext uri="{FF2B5EF4-FFF2-40B4-BE49-F238E27FC236}">
                  <a16:creationId xmlns:a16="http://schemas.microsoft.com/office/drawing/2014/main" id="{3AD79697-0615-4838-B297-F2E93622FA2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50" name="Oval 148">
              <a:extLst>
                <a:ext uri="{FF2B5EF4-FFF2-40B4-BE49-F238E27FC236}">
                  <a16:creationId xmlns:a16="http://schemas.microsoft.com/office/drawing/2014/main" id="{8997EB22-2BC0-40ED-862F-3CB1DEABA11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51" name="Oval 149">
              <a:extLst>
                <a:ext uri="{FF2B5EF4-FFF2-40B4-BE49-F238E27FC236}">
                  <a16:creationId xmlns:a16="http://schemas.microsoft.com/office/drawing/2014/main" id="{3C965240-C23A-4477-97C5-368FCCAB72A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52" name="Oval 150">
              <a:extLst>
                <a:ext uri="{FF2B5EF4-FFF2-40B4-BE49-F238E27FC236}">
                  <a16:creationId xmlns:a16="http://schemas.microsoft.com/office/drawing/2014/main" id="{B4A2C0DF-12A2-46C9-B9C8-7B264210732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53" name="Oval 151">
              <a:extLst>
                <a:ext uri="{FF2B5EF4-FFF2-40B4-BE49-F238E27FC236}">
                  <a16:creationId xmlns:a16="http://schemas.microsoft.com/office/drawing/2014/main" id="{5EF791D7-D064-43CE-8A35-84738DE7168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54" name="Oval 152">
              <a:extLst>
                <a:ext uri="{FF2B5EF4-FFF2-40B4-BE49-F238E27FC236}">
                  <a16:creationId xmlns:a16="http://schemas.microsoft.com/office/drawing/2014/main" id="{31DC3B34-0AED-4FC9-A622-654279AB47A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55" name="Oval 153">
              <a:extLst>
                <a:ext uri="{FF2B5EF4-FFF2-40B4-BE49-F238E27FC236}">
                  <a16:creationId xmlns:a16="http://schemas.microsoft.com/office/drawing/2014/main" id="{27A458E8-00E3-498D-9EA5-C801B8FAF4F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56" name="Oval 154">
              <a:extLst>
                <a:ext uri="{FF2B5EF4-FFF2-40B4-BE49-F238E27FC236}">
                  <a16:creationId xmlns:a16="http://schemas.microsoft.com/office/drawing/2014/main" id="{3E1B1E3F-561B-40A7-9D50-EE538CAF06E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57" name="Oval 155">
              <a:extLst>
                <a:ext uri="{FF2B5EF4-FFF2-40B4-BE49-F238E27FC236}">
                  <a16:creationId xmlns:a16="http://schemas.microsoft.com/office/drawing/2014/main" id="{A2C43C57-C3E2-422B-8D96-5C481E4276F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58" name="Oval 156">
              <a:extLst>
                <a:ext uri="{FF2B5EF4-FFF2-40B4-BE49-F238E27FC236}">
                  <a16:creationId xmlns:a16="http://schemas.microsoft.com/office/drawing/2014/main" id="{3F7BBD2D-D131-4677-BE40-AFA328820ED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59" name="Oval 157">
              <a:extLst>
                <a:ext uri="{FF2B5EF4-FFF2-40B4-BE49-F238E27FC236}">
                  <a16:creationId xmlns:a16="http://schemas.microsoft.com/office/drawing/2014/main" id="{FC3F36AB-4147-4099-9EE8-0EBFF6AEC0E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60" name="Oval 158">
              <a:extLst>
                <a:ext uri="{FF2B5EF4-FFF2-40B4-BE49-F238E27FC236}">
                  <a16:creationId xmlns:a16="http://schemas.microsoft.com/office/drawing/2014/main" id="{46012EC8-F522-4F39-937D-2379C7E81E0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61" name="Oval 159">
              <a:extLst>
                <a:ext uri="{FF2B5EF4-FFF2-40B4-BE49-F238E27FC236}">
                  <a16:creationId xmlns:a16="http://schemas.microsoft.com/office/drawing/2014/main" id="{101C7940-FE45-47CD-9B54-501820F113A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62" name="Oval 160">
              <a:extLst>
                <a:ext uri="{FF2B5EF4-FFF2-40B4-BE49-F238E27FC236}">
                  <a16:creationId xmlns:a16="http://schemas.microsoft.com/office/drawing/2014/main" id="{49CA1A5E-B0A8-46FD-963A-BCE7EB892B0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63" name="Oval 161">
              <a:extLst>
                <a:ext uri="{FF2B5EF4-FFF2-40B4-BE49-F238E27FC236}">
                  <a16:creationId xmlns:a16="http://schemas.microsoft.com/office/drawing/2014/main" id="{6356226A-0D06-4A88-B07D-3AC94E38C16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64" name="Oval 162">
              <a:extLst>
                <a:ext uri="{FF2B5EF4-FFF2-40B4-BE49-F238E27FC236}">
                  <a16:creationId xmlns:a16="http://schemas.microsoft.com/office/drawing/2014/main" id="{46A14B0F-2945-40E2-A2A6-A9C9C67A11E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65" name="Oval 163">
              <a:extLst>
                <a:ext uri="{FF2B5EF4-FFF2-40B4-BE49-F238E27FC236}">
                  <a16:creationId xmlns:a16="http://schemas.microsoft.com/office/drawing/2014/main" id="{858F502B-18C9-4D3A-BDA8-3429D0766AE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66" name="Oval 164">
              <a:extLst>
                <a:ext uri="{FF2B5EF4-FFF2-40B4-BE49-F238E27FC236}">
                  <a16:creationId xmlns:a16="http://schemas.microsoft.com/office/drawing/2014/main" id="{02071AB6-95CD-4DE3-83F2-DA3DD2A85DF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67" name="Oval 165">
              <a:extLst>
                <a:ext uri="{FF2B5EF4-FFF2-40B4-BE49-F238E27FC236}">
                  <a16:creationId xmlns:a16="http://schemas.microsoft.com/office/drawing/2014/main" id="{7C145657-FA26-4312-97A8-AB3C90BC398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68" name="Oval 166">
              <a:extLst>
                <a:ext uri="{FF2B5EF4-FFF2-40B4-BE49-F238E27FC236}">
                  <a16:creationId xmlns:a16="http://schemas.microsoft.com/office/drawing/2014/main" id="{ED10EDFF-3033-492A-96D1-FABA978129A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69" name="Oval 167">
              <a:extLst>
                <a:ext uri="{FF2B5EF4-FFF2-40B4-BE49-F238E27FC236}">
                  <a16:creationId xmlns:a16="http://schemas.microsoft.com/office/drawing/2014/main" id="{5EFE380C-C996-42FC-95DE-4ED18177D9A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70" name="Oval 168">
              <a:extLst>
                <a:ext uri="{FF2B5EF4-FFF2-40B4-BE49-F238E27FC236}">
                  <a16:creationId xmlns:a16="http://schemas.microsoft.com/office/drawing/2014/main" id="{27E41EA9-1FC7-4FAB-9A86-A545D6AD0CE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71" name="Oval 169">
              <a:extLst>
                <a:ext uri="{FF2B5EF4-FFF2-40B4-BE49-F238E27FC236}">
                  <a16:creationId xmlns:a16="http://schemas.microsoft.com/office/drawing/2014/main" id="{3B4EB34D-1631-4428-A29A-E1CE8B368E7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72" name="Oval 170">
              <a:extLst>
                <a:ext uri="{FF2B5EF4-FFF2-40B4-BE49-F238E27FC236}">
                  <a16:creationId xmlns:a16="http://schemas.microsoft.com/office/drawing/2014/main" id="{5DCE32BF-CDB4-4A30-B908-66F9B3BE34A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73" name="Oval 171">
              <a:extLst>
                <a:ext uri="{FF2B5EF4-FFF2-40B4-BE49-F238E27FC236}">
                  <a16:creationId xmlns:a16="http://schemas.microsoft.com/office/drawing/2014/main" id="{AF14E8B9-7A1D-441B-84B3-1D8997CD883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74" name="Oval 172">
              <a:extLst>
                <a:ext uri="{FF2B5EF4-FFF2-40B4-BE49-F238E27FC236}">
                  <a16:creationId xmlns:a16="http://schemas.microsoft.com/office/drawing/2014/main" id="{06F8BDAF-DCB3-42D6-AE36-15D4A6FB9C8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75" name="Oval 173">
              <a:extLst>
                <a:ext uri="{FF2B5EF4-FFF2-40B4-BE49-F238E27FC236}">
                  <a16:creationId xmlns:a16="http://schemas.microsoft.com/office/drawing/2014/main" id="{4207D8F2-035E-4310-BEC6-9F612F86DD2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76" name="Oval 174">
              <a:extLst>
                <a:ext uri="{FF2B5EF4-FFF2-40B4-BE49-F238E27FC236}">
                  <a16:creationId xmlns:a16="http://schemas.microsoft.com/office/drawing/2014/main" id="{018E9DF0-98FF-462A-A78C-35553BCBAD7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77" name="Oval 175">
              <a:extLst>
                <a:ext uri="{FF2B5EF4-FFF2-40B4-BE49-F238E27FC236}">
                  <a16:creationId xmlns:a16="http://schemas.microsoft.com/office/drawing/2014/main" id="{6007A4A9-5C91-4C74-9508-E73548BA683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78" name="Oval 176">
              <a:extLst>
                <a:ext uri="{FF2B5EF4-FFF2-40B4-BE49-F238E27FC236}">
                  <a16:creationId xmlns:a16="http://schemas.microsoft.com/office/drawing/2014/main" id="{4E5AB2D5-F3AF-444F-8E18-55F804F332B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79" name="Oval 177">
              <a:extLst>
                <a:ext uri="{FF2B5EF4-FFF2-40B4-BE49-F238E27FC236}">
                  <a16:creationId xmlns:a16="http://schemas.microsoft.com/office/drawing/2014/main" id="{35F509EA-4E8D-4467-A97C-FE107FF43DE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80" name="Oval 178">
              <a:extLst>
                <a:ext uri="{FF2B5EF4-FFF2-40B4-BE49-F238E27FC236}">
                  <a16:creationId xmlns:a16="http://schemas.microsoft.com/office/drawing/2014/main" id="{1D6CF507-B576-4B22-B101-03C42B9DC63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81" name="Oval 179">
              <a:extLst>
                <a:ext uri="{FF2B5EF4-FFF2-40B4-BE49-F238E27FC236}">
                  <a16:creationId xmlns:a16="http://schemas.microsoft.com/office/drawing/2014/main" id="{545BD68A-8C3A-457F-9C52-8399FD380AD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82" name="Oval 180">
              <a:extLst>
                <a:ext uri="{FF2B5EF4-FFF2-40B4-BE49-F238E27FC236}">
                  <a16:creationId xmlns:a16="http://schemas.microsoft.com/office/drawing/2014/main" id="{C57F80AB-B45D-464E-BCC0-45B00E05947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83" name="Oval 181">
              <a:extLst>
                <a:ext uri="{FF2B5EF4-FFF2-40B4-BE49-F238E27FC236}">
                  <a16:creationId xmlns:a16="http://schemas.microsoft.com/office/drawing/2014/main" id="{EECA5B50-01D3-4909-B97E-8DACE8A330F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84" name="Oval 182">
              <a:extLst>
                <a:ext uri="{FF2B5EF4-FFF2-40B4-BE49-F238E27FC236}">
                  <a16:creationId xmlns:a16="http://schemas.microsoft.com/office/drawing/2014/main" id="{4B137635-E76F-43BB-9431-C258704CCC1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85" name="Oval 183">
              <a:extLst>
                <a:ext uri="{FF2B5EF4-FFF2-40B4-BE49-F238E27FC236}">
                  <a16:creationId xmlns:a16="http://schemas.microsoft.com/office/drawing/2014/main" id="{D615B92B-54B0-4E24-9626-5DCB2591D4E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86" name="Oval 184">
              <a:extLst>
                <a:ext uri="{FF2B5EF4-FFF2-40B4-BE49-F238E27FC236}">
                  <a16:creationId xmlns:a16="http://schemas.microsoft.com/office/drawing/2014/main" id="{AD8016EC-DCE4-440C-8FAD-4D2DB55A853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87" name="Oval 185">
              <a:extLst>
                <a:ext uri="{FF2B5EF4-FFF2-40B4-BE49-F238E27FC236}">
                  <a16:creationId xmlns:a16="http://schemas.microsoft.com/office/drawing/2014/main" id="{23D0F5CF-441E-491B-A5AD-658A02850AF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88" name="Oval 186">
              <a:extLst>
                <a:ext uri="{FF2B5EF4-FFF2-40B4-BE49-F238E27FC236}">
                  <a16:creationId xmlns:a16="http://schemas.microsoft.com/office/drawing/2014/main" id="{7B033902-8041-4FC4-A0EB-7AF5FA38765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89" name="Oval 187">
              <a:extLst>
                <a:ext uri="{FF2B5EF4-FFF2-40B4-BE49-F238E27FC236}">
                  <a16:creationId xmlns:a16="http://schemas.microsoft.com/office/drawing/2014/main" id="{5C473880-B451-4E68-A455-4E8DC21720D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90" name="Oval 188">
              <a:extLst>
                <a:ext uri="{FF2B5EF4-FFF2-40B4-BE49-F238E27FC236}">
                  <a16:creationId xmlns:a16="http://schemas.microsoft.com/office/drawing/2014/main" id="{144E5615-D4E1-4352-B1E0-B3EC4330842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91" name="Oval 189">
              <a:extLst>
                <a:ext uri="{FF2B5EF4-FFF2-40B4-BE49-F238E27FC236}">
                  <a16:creationId xmlns:a16="http://schemas.microsoft.com/office/drawing/2014/main" id="{926E8693-9B2A-445C-AACB-7E784238849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92" name="Oval 190">
              <a:extLst>
                <a:ext uri="{FF2B5EF4-FFF2-40B4-BE49-F238E27FC236}">
                  <a16:creationId xmlns:a16="http://schemas.microsoft.com/office/drawing/2014/main" id="{436C0788-B8BE-4D07-8DEF-7A3CE60DB4C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93" name="Oval 191">
              <a:extLst>
                <a:ext uri="{FF2B5EF4-FFF2-40B4-BE49-F238E27FC236}">
                  <a16:creationId xmlns:a16="http://schemas.microsoft.com/office/drawing/2014/main" id="{E51FFA94-569C-40AE-A067-E80E1D5FF1F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94" name="Oval 192">
              <a:extLst>
                <a:ext uri="{FF2B5EF4-FFF2-40B4-BE49-F238E27FC236}">
                  <a16:creationId xmlns:a16="http://schemas.microsoft.com/office/drawing/2014/main" id="{CC6E3DEB-D182-4873-9841-0ED4113F984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95" name="Oval 193">
              <a:extLst>
                <a:ext uri="{FF2B5EF4-FFF2-40B4-BE49-F238E27FC236}">
                  <a16:creationId xmlns:a16="http://schemas.microsoft.com/office/drawing/2014/main" id="{66358637-A156-4F58-B840-2E4DD3C26B1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96" name="Oval 194">
              <a:extLst>
                <a:ext uri="{FF2B5EF4-FFF2-40B4-BE49-F238E27FC236}">
                  <a16:creationId xmlns:a16="http://schemas.microsoft.com/office/drawing/2014/main" id="{B5332978-19CC-47A6-BAEC-03998CACC9D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97" name="Oval 195">
              <a:extLst>
                <a:ext uri="{FF2B5EF4-FFF2-40B4-BE49-F238E27FC236}">
                  <a16:creationId xmlns:a16="http://schemas.microsoft.com/office/drawing/2014/main" id="{CD3E0F8C-AF81-4B79-9206-24357E9FF74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98" name="Oval 196">
              <a:extLst>
                <a:ext uri="{FF2B5EF4-FFF2-40B4-BE49-F238E27FC236}">
                  <a16:creationId xmlns:a16="http://schemas.microsoft.com/office/drawing/2014/main" id="{2E4AD0F5-9BDA-4D57-B00A-67CE2F78FC6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99" name="Oval 197">
              <a:extLst>
                <a:ext uri="{FF2B5EF4-FFF2-40B4-BE49-F238E27FC236}">
                  <a16:creationId xmlns:a16="http://schemas.microsoft.com/office/drawing/2014/main" id="{D1076D8F-3725-498E-86B4-320A76FAC98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00" name="Oval 198">
              <a:extLst>
                <a:ext uri="{FF2B5EF4-FFF2-40B4-BE49-F238E27FC236}">
                  <a16:creationId xmlns:a16="http://schemas.microsoft.com/office/drawing/2014/main" id="{8B21DA69-D5E2-4E39-954C-2849C035C0D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01" name="Oval 199">
              <a:extLst>
                <a:ext uri="{FF2B5EF4-FFF2-40B4-BE49-F238E27FC236}">
                  <a16:creationId xmlns:a16="http://schemas.microsoft.com/office/drawing/2014/main" id="{413D8AD7-ADC8-4F6D-877D-720138C6682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02" name="Oval 200">
              <a:extLst>
                <a:ext uri="{FF2B5EF4-FFF2-40B4-BE49-F238E27FC236}">
                  <a16:creationId xmlns:a16="http://schemas.microsoft.com/office/drawing/2014/main" id="{7E3327C4-26AB-4EF4-AE00-3DDED8EA2B0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03" name="Oval 201">
              <a:extLst>
                <a:ext uri="{FF2B5EF4-FFF2-40B4-BE49-F238E27FC236}">
                  <a16:creationId xmlns:a16="http://schemas.microsoft.com/office/drawing/2014/main" id="{2E0CE063-2F4B-4812-98AB-B3570E871C8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04" name="Oval 202">
              <a:extLst>
                <a:ext uri="{FF2B5EF4-FFF2-40B4-BE49-F238E27FC236}">
                  <a16:creationId xmlns:a16="http://schemas.microsoft.com/office/drawing/2014/main" id="{4D18AA25-1FA0-419B-9D1A-91A686C4B34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05" name="Oval 203">
              <a:extLst>
                <a:ext uri="{FF2B5EF4-FFF2-40B4-BE49-F238E27FC236}">
                  <a16:creationId xmlns:a16="http://schemas.microsoft.com/office/drawing/2014/main" id="{2BE9F134-5A1D-4812-80AF-AACE8FCBAC1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06" name="Oval 204">
              <a:extLst>
                <a:ext uri="{FF2B5EF4-FFF2-40B4-BE49-F238E27FC236}">
                  <a16:creationId xmlns:a16="http://schemas.microsoft.com/office/drawing/2014/main" id="{AD0A41C4-C051-494D-98DC-14EDA576BA2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07" name="Oval 205">
              <a:extLst>
                <a:ext uri="{FF2B5EF4-FFF2-40B4-BE49-F238E27FC236}">
                  <a16:creationId xmlns:a16="http://schemas.microsoft.com/office/drawing/2014/main" id="{A3D16E25-4CB3-4FD8-851D-60BDCF48E6A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08" name="Oval 206">
              <a:extLst>
                <a:ext uri="{FF2B5EF4-FFF2-40B4-BE49-F238E27FC236}">
                  <a16:creationId xmlns:a16="http://schemas.microsoft.com/office/drawing/2014/main" id="{61CA794B-D898-40CC-8C1D-39D8F642807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09" name="Oval 207">
              <a:extLst>
                <a:ext uri="{FF2B5EF4-FFF2-40B4-BE49-F238E27FC236}">
                  <a16:creationId xmlns:a16="http://schemas.microsoft.com/office/drawing/2014/main" id="{79A807CE-31B9-4E9D-BDBC-B17B31BEE77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10" name="Oval 208">
              <a:extLst>
                <a:ext uri="{FF2B5EF4-FFF2-40B4-BE49-F238E27FC236}">
                  <a16:creationId xmlns:a16="http://schemas.microsoft.com/office/drawing/2014/main" id="{910D8DB1-09EE-4A4F-A7DB-29814A671A9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11" name="Oval 209">
              <a:extLst>
                <a:ext uri="{FF2B5EF4-FFF2-40B4-BE49-F238E27FC236}">
                  <a16:creationId xmlns:a16="http://schemas.microsoft.com/office/drawing/2014/main" id="{5E25C922-4EFE-4FF7-A58D-C1CDD4143D7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12" name="Oval 210">
              <a:extLst>
                <a:ext uri="{FF2B5EF4-FFF2-40B4-BE49-F238E27FC236}">
                  <a16:creationId xmlns:a16="http://schemas.microsoft.com/office/drawing/2014/main" id="{3780F512-291E-4B73-B0AF-05479F4EEAC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13" name="Oval 211">
              <a:extLst>
                <a:ext uri="{FF2B5EF4-FFF2-40B4-BE49-F238E27FC236}">
                  <a16:creationId xmlns:a16="http://schemas.microsoft.com/office/drawing/2014/main" id="{7F7C1B36-1CE3-4854-AEF1-EA02D3EF064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14" name="Oval 212">
              <a:extLst>
                <a:ext uri="{FF2B5EF4-FFF2-40B4-BE49-F238E27FC236}">
                  <a16:creationId xmlns:a16="http://schemas.microsoft.com/office/drawing/2014/main" id="{4E459531-1A17-41C5-A851-3AACED0E0B0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15" name="Oval 213">
              <a:extLst>
                <a:ext uri="{FF2B5EF4-FFF2-40B4-BE49-F238E27FC236}">
                  <a16:creationId xmlns:a16="http://schemas.microsoft.com/office/drawing/2014/main" id="{0A6C3A74-3690-4B7D-AD97-73AD94D822A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16" name="Oval 214">
              <a:extLst>
                <a:ext uri="{FF2B5EF4-FFF2-40B4-BE49-F238E27FC236}">
                  <a16:creationId xmlns:a16="http://schemas.microsoft.com/office/drawing/2014/main" id="{DF5DC457-A94F-4034-B523-32EA41C1FAA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17" name="Oval 215">
              <a:extLst>
                <a:ext uri="{FF2B5EF4-FFF2-40B4-BE49-F238E27FC236}">
                  <a16:creationId xmlns:a16="http://schemas.microsoft.com/office/drawing/2014/main" id="{6AB42A37-FDC7-41A6-923A-C5A2D174CFE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18" name="Oval 216">
              <a:extLst>
                <a:ext uri="{FF2B5EF4-FFF2-40B4-BE49-F238E27FC236}">
                  <a16:creationId xmlns:a16="http://schemas.microsoft.com/office/drawing/2014/main" id="{BCA2315E-6981-41EF-95AD-DA93B371E1D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19" name="Oval 217">
              <a:extLst>
                <a:ext uri="{FF2B5EF4-FFF2-40B4-BE49-F238E27FC236}">
                  <a16:creationId xmlns:a16="http://schemas.microsoft.com/office/drawing/2014/main" id="{C80B107E-A741-49E4-8B00-F243A563E08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</p:grpSp>
      <p:sp>
        <p:nvSpPr>
          <p:cNvPr id="29914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it-IT" altLang="it-IT" noProof="0"/>
              <a:t>Fare clic per modificare lo stile del titolo</a:t>
            </a:r>
          </a:p>
        </p:txBody>
      </p:sp>
      <p:sp>
        <p:nvSpPr>
          <p:cNvPr id="29915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it-IT" altLang="it-IT" noProof="0"/>
              <a:t>Fare clic per modificare lo stile del sottotitolo dello schema</a:t>
            </a:r>
          </a:p>
        </p:txBody>
      </p:sp>
      <p:sp>
        <p:nvSpPr>
          <p:cNvPr id="220" name="Rectangle 220">
            <a:extLst>
              <a:ext uri="{FF2B5EF4-FFF2-40B4-BE49-F238E27FC236}">
                <a16:creationId xmlns:a16="http://schemas.microsoft.com/office/drawing/2014/main" id="{FD8DF3D1-9C3F-41AC-AEF6-206B9E9CAE8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1" name="Rectangle 221">
            <a:extLst>
              <a:ext uri="{FF2B5EF4-FFF2-40B4-BE49-F238E27FC236}">
                <a16:creationId xmlns:a16="http://schemas.microsoft.com/office/drawing/2014/main" id="{2B067B46-BBC8-472A-A3EE-3023B03E7B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2" name="Rectangle 222">
            <a:extLst>
              <a:ext uri="{FF2B5EF4-FFF2-40B4-BE49-F238E27FC236}">
                <a16:creationId xmlns:a16="http://schemas.microsoft.com/office/drawing/2014/main" id="{1F1E3C5E-3C44-493D-A5C8-C1EB724548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B4212-2F51-4641-9216-537BAC0B0503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1826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18">
            <a:extLst>
              <a:ext uri="{FF2B5EF4-FFF2-40B4-BE49-F238E27FC236}">
                <a16:creationId xmlns:a16="http://schemas.microsoft.com/office/drawing/2014/main" id="{40C4BD7A-E46C-4659-B1C8-EFCB62CB1FD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2CBF4-CC0C-4411-8832-0EA33002EF0A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5" name="Rectangle 219">
            <a:extLst>
              <a:ext uri="{FF2B5EF4-FFF2-40B4-BE49-F238E27FC236}">
                <a16:creationId xmlns:a16="http://schemas.microsoft.com/office/drawing/2014/main" id="{83A02390-BEEB-44E3-843C-A43F93334FF6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220">
            <a:extLst>
              <a:ext uri="{FF2B5EF4-FFF2-40B4-BE49-F238E27FC236}">
                <a16:creationId xmlns:a16="http://schemas.microsoft.com/office/drawing/2014/main" id="{23C7B7CE-8FFC-4F69-A0FC-7EEC4F5D94B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5216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18">
            <a:extLst>
              <a:ext uri="{FF2B5EF4-FFF2-40B4-BE49-F238E27FC236}">
                <a16:creationId xmlns:a16="http://schemas.microsoft.com/office/drawing/2014/main" id="{D88F6ED1-7327-40E9-9641-E4EE47451A1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760F8B-865F-43AF-9F4B-EAD7E112E923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5" name="Rectangle 219">
            <a:extLst>
              <a:ext uri="{FF2B5EF4-FFF2-40B4-BE49-F238E27FC236}">
                <a16:creationId xmlns:a16="http://schemas.microsoft.com/office/drawing/2014/main" id="{10096DB7-4921-427D-94CD-4872A21AE16A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220">
            <a:extLst>
              <a:ext uri="{FF2B5EF4-FFF2-40B4-BE49-F238E27FC236}">
                <a16:creationId xmlns:a16="http://schemas.microsoft.com/office/drawing/2014/main" id="{FCE61B6F-D8D6-4E36-8283-72EDB48EDAF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8468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946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218">
            <a:extLst>
              <a:ext uri="{FF2B5EF4-FFF2-40B4-BE49-F238E27FC236}">
                <a16:creationId xmlns:a16="http://schemas.microsoft.com/office/drawing/2014/main" id="{CBEC2BCA-8690-47B2-9FFF-11DFD31E333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E5757-0274-4543-A217-439169BBC8B3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4" name="Rectangle 219">
            <a:extLst>
              <a:ext uri="{FF2B5EF4-FFF2-40B4-BE49-F238E27FC236}">
                <a16:creationId xmlns:a16="http://schemas.microsoft.com/office/drawing/2014/main" id="{0A433A22-46A0-497E-9D04-8B0C1CB5F841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220">
            <a:extLst>
              <a:ext uri="{FF2B5EF4-FFF2-40B4-BE49-F238E27FC236}">
                <a16:creationId xmlns:a16="http://schemas.microsoft.com/office/drawing/2014/main" id="{8B2D94A0-F441-4F4C-872C-1B30C1ED4A8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1658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218">
            <a:extLst>
              <a:ext uri="{FF2B5EF4-FFF2-40B4-BE49-F238E27FC236}">
                <a16:creationId xmlns:a16="http://schemas.microsoft.com/office/drawing/2014/main" id="{DA75C9F7-CEB7-49CA-A76F-1FFDF0127ED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006319-1AAC-49D7-847F-F66CE24C6645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7" name="Rectangle 219">
            <a:extLst>
              <a:ext uri="{FF2B5EF4-FFF2-40B4-BE49-F238E27FC236}">
                <a16:creationId xmlns:a16="http://schemas.microsoft.com/office/drawing/2014/main" id="{4A96543C-96FC-4886-9BFE-86099EE8D9BA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220">
            <a:extLst>
              <a:ext uri="{FF2B5EF4-FFF2-40B4-BE49-F238E27FC236}">
                <a16:creationId xmlns:a16="http://schemas.microsoft.com/office/drawing/2014/main" id="{042486FE-DA2C-47DE-AF11-7ACA0811892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3608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218">
            <a:extLst>
              <a:ext uri="{FF2B5EF4-FFF2-40B4-BE49-F238E27FC236}">
                <a16:creationId xmlns:a16="http://schemas.microsoft.com/office/drawing/2014/main" id="{B5D666A1-3009-495B-89EE-1FC9FBB47F4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BF606-D839-4B87-B08F-B4D0FBF2A5A7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7" name="Rectangle 219">
            <a:extLst>
              <a:ext uri="{FF2B5EF4-FFF2-40B4-BE49-F238E27FC236}">
                <a16:creationId xmlns:a16="http://schemas.microsoft.com/office/drawing/2014/main" id="{FCBDB950-DE90-4B8C-A1CB-1D6F845D5DAF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220">
            <a:extLst>
              <a:ext uri="{FF2B5EF4-FFF2-40B4-BE49-F238E27FC236}">
                <a16:creationId xmlns:a16="http://schemas.microsoft.com/office/drawing/2014/main" id="{8BF84F84-5A99-4CB2-8383-A7C7380044F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3968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07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43350"/>
            <a:ext cx="4038600" cy="21907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18">
            <a:extLst>
              <a:ext uri="{FF2B5EF4-FFF2-40B4-BE49-F238E27FC236}">
                <a16:creationId xmlns:a16="http://schemas.microsoft.com/office/drawing/2014/main" id="{CF183920-7A6A-45F2-8470-A955DD893B1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51D6E8-C8C9-4A15-B832-EF616691CAAF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8" name="Rectangle 219">
            <a:extLst>
              <a:ext uri="{FF2B5EF4-FFF2-40B4-BE49-F238E27FC236}">
                <a16:creationId xmlns:a16="http://schemas.microsoft.com/office/drawing/2014/main" id="{B13DB564-2F76-45EA-8393-2159FE6AAC24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220">
            <a:extLst>
              <a:ext uri="{FF2B5EF4-FFF2-40B4-BE49-F238E27FC236}">
                <a16:creationId xmlns:a16="http://schemas.microsoft.com/office/drawing/2014/main" id="{1352DCD3-CBF0-4A74-9CFE-44E7E414EEC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9820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39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218">
            <a:extLst>
              <a:ext uri="{FF2B5EF4-FFF2-40B4-BE49-F238E27FC236}">
                <a16:creationId xmlns:a16="http://schemas.microsoft.com/office/drawing/2014/main" id="{B40984F2-FFB4-43E1-8BDE-F492E765ADF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E87CB1-F695-466C-AD30-12E6B52DB957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5" name="Rectangle 219">
            <a:extLst>
              <a:ext uri="{FF2B5EF4-FFF2-40B4-BE49-F238E27FC236}">
                <a16:creationId xmlns:a16="http://schemas.microsoft.com/office/drawing/2014/main" id="{F004A013-2D2A-4B54-9B7E-49496B082C55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220">
            <a:extLst>
              <a:ext uri="{FF2B5EF4-FFF2-40B4-BE49-F238E27FC236}">
                <a16:creationId xmlns:a16="http://schemas.microsoft.com/office/drawing/2014/main" id="{E2D058FA-476F-4A27-848D-A21D8431FCD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50790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18">
            <a:extLst>
              <a:ext uri="{FF2B5EF4-FFF2-40B4-BE49-F238E27FC236}">
                <a16:creationId xmlns:a16="http://schemas.microsoft.com/office/drawing/2014/main" id="{659CECC0-59DC-4572-B920-1FC220DB835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A8941C-5DC9-408D-8C23-01D7C1B48506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6" name="Rectangle 219">
            <a:extLst>
              <a:ext uri="{FF2B5EF4-FFF2-40B4-BE49-F238E27FC236}">
                <a16:creationId xmlns:a16="http://schemas.microsoft.com/office/drawing/2014/main" id="{A07327AB-119F-4511-A11E-7BFAC73D9551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220">
            <a:extLst>
              <a:ext uri="{FF2B5EF4-FFF2-40B4-BE49-F238E27FC236}">
                <a16:creationId xmlns:a16="http://schemas.microsoft.com/office/drawing/2014/main" id="{3F5ED3B9-6AE7-4776-A1A6-29B1EEA4CC3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828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18">
            <a:extLst>
              <a:ext uri="{FF2B5EF4-FFF2-40B4-BE49-F238E27FC236}">
                <a16:creationId xmlns:a16="http://schemas.microsoft.com/office/drawing/2014/main" id="{0AFD6A7C-BC70-42B8-8633-E9CFB295D99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668B19-2B3E-4518-8F08-6F3AA2F7AD9C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5" name="Rectangle 219">
            <a:extLst>
              <a:ext uri="{FF2B5EF4-FFF2-40B4-BE49-F238E27FC236}">
                <a16:creationId xmlns:a16="http://schemas.microsoft.com/office/drawing/2014/main" id="{88DE7F03-72D9-4542-92DA-85617479B061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220">
            <a:extLst>
              <a:ext uri="{FF2B5EF4-FFF2-40B4-BE49-F238E27FC236}">
                <a16:creationId xmlns:a16="http://schemas.microsoft.com/office/drawing/2014/main" id="{3580FCA4-0A2A-4141-8F2A-7A0E723AC85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8114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218">
            <a:extLst>
              <a:ext uri="{FF2B5EF4-FFF2-40B4-BE49-F238E27FC236}">
                <a16:creationId xmlns:a16="http://schemas.microsoft.com/office/drawing/2014/main" id="{2D5871A9-3D62-4F3D-9B3D-74BEA0C6F6A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EBA80-1A35-44F4-8E6F-758E17F844AC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5" name="Rectangle 219">
            <a:extLst>
              <a:ext uri="{FF2B5EF4-FFF2-40B4-BE49-F238E27FC236}">
                <a16:creationId xmlns:a16="http://schemas.microsoft.com/office/drawing/2014/main" id="{9755F7AA-E334-43DE-B6C4-8663CBA5A8F5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220">
            <a:extLst>
              <a:ext uri="{FF2B5EF4-FFF2-40B4-BE49-F238E27FC236}">
                <a16:creationId xmlns:a16="http://schemas.microsoft.com/office/drawing/2014/main" id="{2AD54B1B-E1A4-4552-9374-189A76E1639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6959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18">
            <a:extLst>
              <a:ext uri="{FF2B5EF4-FFF2-40B4-BE49-F238E27FC236}">
                <a16:creationId xmlns:a16="http://schemas.microsoft.com/office/drawing/2014/main" id="{780DE41B-A7D4-4EDD-AF15-92BEA10E4CF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56A5E3-98E6-4B99-80C5-6E67F6E0DECC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6" name="Rectangle 219">
            <a:extLst>
              <a:ext uri="{FF2B5EF4-FFF2-40B4-BE49-F238E27FC236}">
                <a16:creationId xmlns:a16="http://schemas.microsoft.com/office/drawing/2014/main" id="{EAF1CE13-50AB-4E29-9F86-148300C38317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220">
            <a:extLst>
              <a:ext uri="{FF2B5EF4-FFF2-40B4-BE49-F238E27FC236}">
                <a16:creationId xmlns:a16="http://schemas.microsoft.com/office/drawing/2014/main" id="{E45093B5-C099-4ADE-995A-7DEFAD120F5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451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18">
            <a:extLst>
              <a:ext uri="{FF2B5EF4-FFF2-40B4-BE49-F238E27FC236}">
                <a16:creationId xmlns:a16="http://schemas.microsoft.com/office/drawing/2014/main" id="{1B5F6F85-FF6E-4AF3-B80F-361923302FA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522F4C-F76B-40C6-A31C-FDC68E39778A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8" name="Rectangle 219">
            <a:extLst>
              <a:ext uri="{FF2B5EF4-FFF2-40B4-BE49-F238E27FC236}">
                <a16:creationId xmlns:a16="http://schemas.microsoft.com/office/drawing/2014/main" id="{AEA3E3F8-D246-407E-AC81-A3389E1BA8B4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220">
            <a:extLst>
              <a:ext uri="{FF2B5EF4-FFF2-40B4-BE49-F238E27FC236}">
                <a16:creationId xmlns:a16="http://schemas.microsoft.com/office/drawing/2014/main" id="{C6A691F7-8EC0-421C-BA87-230D09BD92E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7209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18">
            <a:extLst>
              <a:ext uri="{FF2B5EF4-FFF2-40B4-BE49-F238E27FC236}">
                <a16:creationId xmlns:a16="http://schemas.microsoft.com/office/drawing/2014/main" id="{639F2065-C50F-4299-BADD-74BA50B338B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D22B1B-684F-4C9E-9E12-B54367947C4C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4" name="Rectangle 219">
            <a:extLst>
              <a:ext uri="{FF2B5EF4-FFF2-40B4-BE49-F238E27FC236}">
                <a16:creationId xmlns:a16="http://schemas.microsoft.com/office/drawing/2014/main" id="{FC816CEA-C7BD-4EAF-BD61-B585DEC23065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220">
            <a:extLst>
              <a:ext uri="{FF2B5EF4-FFF2-40B4-BE49-F238E27FC236}">
                <a16:creationId xmlns:a16="http://schemas.microsoft.com/office/drawing/2014/main" id="{F18EBF18-CDC1-4C20-8DFB-09264B537BE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9506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>
            <a:extLst>
              <a:ext uri="{FF2B5EF4-FFF2-40B4-BE49-F238E27FC236}">
                <a16:creationId xmlns:a16="http://schemas.microsoft.com/office/drawing/2014/main" id="{46DBA078-EDA3-4A08-95A8-9C4EDCD2FCC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4C9A79-C18A-4615-96A9-00BF92AAE5C7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3" name="Rectangle 219">
            <a:extLst>
              <a:ext uri="{FF2B5EF4-FFF2-40B4-BE49-F238E27FC236}">
                <a16:creationId xmlns:a16="http://schemas.microsoft.com/office/drawing/2014/main" id="{0F650C18-3BF2-4DFB-9622-6F794DB348BC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220">
            <a:extLst>
              <a:ext uri="{FF2B5EF4-FFF2-40B4-BE49-F238E27FC236}">
                <a16:creationId xmlns:a16="http://schemas.microsoft.com/office/drawing/2014/main" id="{8C428F68-BCF3-41C9-8D9F-D9E80609179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144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18">
            <a:extLst>
              <a:ext uri="{FF2B5EF4-FFF2-40B4-BE49-F238E27FC236}">
                <a16:creationId xmlns:a16="http://schemas.microsoft.com/office/drawing/2014/main" id="{969E7F54-84D9-449C-86DF-B7C1F26C0EC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68AE6C-5334-4AFF-ABDA-76AE342B8137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6" name="Rectangle 219">
            <a:extLst>
              <a:ext uri="{FF2B5EF4-FFF2-40B4-BE49-F238E27FC236}">
                <a16:creationId xmlns:a16="http://schemas.microsoft.com/office/drawing/2014/main" id="{B314E641-F853-44AC-B9D5-CBFF888BB558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220">
            <a:extLst>
              <a:ext uri="{FF2B5EF4-FFF2-40B4-BE49-F238E27FC236}">
                <a16:creationId xmlns:a16="http://schemas.microsoft.com/office/drawing/2014/main" id="{2915DBDD-0C45-4AA3-89D8-D10B9DBB972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8523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18">
            <a:extLst>
              <a:ext uri="{FF2B5EF4-FFF2-40B4-BE49-F238E27FC236}">
                <a16:creationId xmlns:a16="http://schemas.microsoft.com/office/drawing/2014/main" id="{D243DA55-3179-4D07-A006-DA73856B861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76A009-467D-4312-92E2-420735FDDE8C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6" name="Rectangle 219">
            <a:extLst>
              <a:ext uri="{FF2B5EF4-FFF2-40B4-BE49-F238E27FC236}">
                <a16:creationId xmlns:a16="http://schemas.microsoft.com/office/drawing/2014/main" id="{E0D3EEBE-4457-4386-BB4C-D20033553A5E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220">
            <a:extLst>
              <a:ext uri="{FF2B5EF4-FFF2-40B4-BE49-F238E27FC236}">
                <a16:creationId xmlns:a16="http://schemas.microsoft.com/office/drawing/2014/main" id="{F9942DB8-BBEC-4793-833C-95BF6DAC50D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9078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2F2F4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>
            <a:extLst>
              <a:ext uri="{FF2B5EF4-FFF2-40B4-BE49-F238E27FC236}">
                <a16:creationId xmlns:a16="http://schemas.microsoft.com/office/drawing/2014/main" id="{D5D12108-7B9A-4F93-ACD4-E210AF070472}"/>
              </a:ext>
            </a:extLst>
          </p:cNvPr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28675" name="Rectangle 3">
              <a:extLst>
                <a:ext uri="{FF2B5EF4-FFF2-40B4-BE49-F238E27FC236}">
                  <a16:creationId xmlns:a16="http://schemas.microsoft.com/office/drawing/2014/main" id="{725FEC92-41DF-4334-8214-A3E9462609D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76" name="Rectangle 4">
              <a:extLst>
                <a:ext uri="{FF2B5EF4-FFF2-40B4-BE49-F238E27FC236}">
                  <a16:creationId xmlns:a16="http://schemas.microsoft.com/office/drawing/2014/main" id="{F4A77851-B370-4A6F-861A-86EB915069D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77" name="Rectangle 5">
              <a:extLst>
                <a:ext uri="{FF2B5EF4-FFF2-40B4-BE49-F238E27FC236}">
                  <a16:creationId xmlns:a16="http://schemas.microsoft.com/office/drawing/2014/main" id="{901D13B8-83F1-4DF9-B1ED-B929FEBC1C5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78" name="Rectangle 6">
              <a:extLst>
                <a:ext uri="{FF2B5EF4-FFF2-40B4-BE49-F238E27FC236}">
                  <a16:creationId xmlns:a16="http://schemas.microsoft.com/office/drawing/2014/main" id="{0232873B-5241-47BB-9572-79FCEE35ADE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79" name="Rectangle 7">
              <a:extLst>
                <a:ext uri="{FF2B5EF4-FFF2-40B4-BE49-F238E27FC236}">
                  <a16:creationId xmlns:a16="http://schemas.microsoft.com/office/drawing/2014/main" id="{67F4763F-2CF4-4500-8411-49980AEABA8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80" name="Rectangle 8">
              <a:extLst>
                <a:ext uri="{FF2B5EF4-FFF2-40B4-BE49-F238E27FC236}">
                  <a16:creationId xmlns:a16="http://schemas.microsoft.com/office/drawing/2014/main" id="{486511CD-9444-4F19-97D5-5F7E7FD201C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81" name="Rectangle 9">
              <a:extLst>
                <a:ext uri="{FF2B5EF4-FFF2-40B4-BE49-F238E27FC236}">
                  <a16:creationId xmlns:a16="http://schemas.microsoft.com/office/drawing/2014/main" id="{6F759EA8-7AF2-48A6-BF77-760C961123C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82" name="Rectangle 10">
              <a:extLst>
                <a:ext uri="{FF2B5EF4-FFF2-40B4-BE49-F238E27FC236}">
                  <a16:creationId xmlns:a16="http://schemas.microsoft.com/office/drawing/2014/main" id="{5CD993D8-FC16-4D8F-9D72-1DF91197DCF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83" name="Rectangle 11">
              <a:extLst>
                <a:ext uri="{FF2B5EF4-FFF2-40B4-BE49-F238E27FC236}">
                  <a16:creationId xmlns:a16="http://schemas.microsoft.com/office/drawing/2014/main" id="{3014461C-1037-4753-AFAF-4B4EE26C5A9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84" name="Rectangle 12">
              <a:extLst>
                <a:ext uri="{FF2B5EF4-FFF2-40B4-BE49-F238E27FC236}">
                  <a16:creationId xmlns:a16="http://schemas.microsoft.com/office/drawing/2014/main" id="{87B42EF0-43E2-4400-B2F1-8D292C5C721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85" name="Rectangle 13">
              <a:extLst>
                <a:ext uri="{FF2B5EF4-FFF2-40B4-BE49-F238E27FC236}">
                  <a16:creationId xmlns:a16="http://schemas.microsoft.com/office/drawing/2014/main" id="{A5D1CFEA-1532-49D1-A6FA-178DB7C0259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86" name="Rectangle 14">
              <a:extLst>
                <a:ext uri="{FF2B5EF4-FFF2-40B4-BE49-F238E27FC236}">
                  <a16:creationId xmlns:a16="http://schemas.microsoft.com/office/drawing/2014/main" id="{E3ED375F-B4C9-42CE-88C3-4EA2F7F27C3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87" name="Rectangle 15">
              <a:extLst>
                <a:ext uri="{FF2B5EF4-FFF2-40B4-BE49-F238E27FC236}">
                  <a16:creationId xmlns:a16="http://schemas.microsoft.com/office/drawing/2014/main" id="{68A37E51-B0F8-4697-BDB4-4D78685E457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88" name="Rectangle 16">
              <a:extLst>
                <a:ext uri="{FF2B5EF4-FFF2-40B4-BE49-F238E27FC236}">
                  <a16:creationId xmlns:a16="http://schemas.microsoft.com/office/drawing/2014/main" id="{4E5EEA26-0FED-4BB9-BE5A-7C5716E0FC3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89" name="Rectangle 17">
              <a:extLst>
                <a:ext uri="{FF2B5EF4-FFF2-40B4-BE49-F238E27FC236}">
                  <a16:creationId xmlns:a16="http://schemas.microsoft.com/office/drawing/2014/main" id="{D76A934F-D632-406D-B804-4247A5A2E3B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90" name="Rectangle 18">
              <a:extLst>
                <a:ext uri="{FF2B5EF4-FFF2-40B4-BE49-F238E27FC236}">
                  <a16:creationId xmlns:a16="http://schemas.microsoft.com/office/drawing/2014/main" id="{3FBFCD64-1022-4440-B986-89D03A95DE1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91" name="Rectangle 19">
              <a:extLst>
                <a:ext uri="{FF2B5EF4-FFF2-40B4-BE49-F238E27FC236}">
                  <a16:creationId xmlns:a16="http://schemas.microsoft.com/office/drawing/2014/main" id="{2D59EF19-9077-4448-981A-B4DA1CC3DC8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92" name="Rectangle 20">
              <a:extLst>
                <a:ext uri="{FF2B5EF4-FFF2-40B4-BE49-F238E27FC236}">
                  <a16:creationId xmlns:a16="http://schemas.microsoft.com/office/drawing/2014/main" id="{176F93C3-512A-4E55-9F7F-A2A61A6BFD1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93" name="Rectangle 21">
              <a:extLst>
                <a:ext uri="{FF2B5EF4-FFF2-40B4-BE49-F238E27FC236}">
                  <a16:creationId xmlns:a16="http://schemas.microsoft.com/office/drawing/2014/main" id="{25E065EE-B38C-409B-8659-6A4E67BEC92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94" name="Rectangle 22">
              <a:extLst>
                <a:ext uri="{FF2B5EF4-FFF2-40B4-BE49-F238E27FC236}">
                  <a16:creationId xmlns:a16="http://schemas.microsoft.com/office/drawing/2014/main" id="{87815EEE-B530-4813-958D-0DA527BEFA1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95" name="Rectangle 23">
              <a:extLst>
                <a:ext uri="{FF2B5EF4-FFF2-40B4-BE49-F238E27FC236}">
                  <a16:creationId xmlns:a16="http://schemas.microsoft.com/office/drawing/2014/main" id="{60DC7735-704C-465B-B3F8-1F3B747EFED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96" name="Rectangle 24">
              <a:extLst>
                <a:ext uri="{FF2B5EF4-FFF2-40B4-BE49-F238E27FC236}">
                  <a16:creationId xmlns:a16="http://schemas.microsoft.com/office/drawing/2014/main" id="{3A01DE01-80AC-42AF-AFC6-B71722D5F8F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97" name="Rectangle 25">
              <a:extLst>
                <a:ext uri="{FF2B5EF4-FFF2-40B4-BE49-F238E27FC236}">
                  <a16:creationId xmlns:a16="http://schemas.microsoft.com/office/drawing/2014/main" id="{F77AE69A-FA30-40EE-AC3D-D8BD26CEB15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98" name="Rectangle 26">
              <a:extLst>
                <a:ext uri="{FF2B5EF4-FFF2-40B4-BE49-F238E27FC236}">
                  <a16:creationId xmlns:a16="http://schemas.microsoft.com/office/drawing/2014/main" id="{AB3890C6-C439-4BBE-B086-74E6EDF2F01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699" name="Rectangle 27">
              <a:extLst>
                <a:ext uri="{FF2B5EF4-FFF2-40B4-BE49-F238E27FC236}">
                  <a16:creationId xmlns:a16="http://schemas.microsoft.com/office/drawing/2014/main" id="{B56C40E1-8538-46A0-A843-826474D6265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700" name="Rectangle 28">
              <a:extLst>
                <a:ext uri="{FF2B5EF4-FFF2-40B4-BE49-F238E27FC236}">
                  <a16:creationId xmlns:a16="http://schemas.microsoft.com/office/drawing/2014/main" id="{9AF5B47E-7D9A-45DF-9194-6AECFC024D2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701" name="Rectangle 29">
              <a:extLst>
                <a:ext uri="{FF2B5EF4-FFF2-40B4-BE49-F238E27FC236}">
                  <a16:creationId xmlns:a16="http://schemas.microsoft.com/office/drawing/2014/main" id="{66CA0235-3B9D-4E89-BCAD-F2D8727F626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702" name="Rectangle 30">
              <a:extLst>
                <a:ext uri="{FF2B5EF4-FFF2-40B4-BE49-F238E27FC236}">
                  <a16:creationId xmlns:a16="http://schemas.microsoft.com/office/drawing/2014/main" id="{4D8F4209-F7C3-4494-841A-84A12A21563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703" name="Rectangle 31">
              <a:extLst>
                <a:ext uri="{FF2B5EF4-FFF2-40B4-BE49-F238E27FC236}">
                  <a16:creationId xmlns:a16="http://schemas.microsoft.com/office/drawing/2014/main" id="{71C140C3-B972-423E-874D-3FFCC62EBDE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704" name="Rectangle 32">
              <a:extLst>
                <a:ext uri="{FF2B5EF4-FFF2-40B4-BE49-F238E27FC236}">
                  <a16:creationId xmlns:a16="http://schemas.microsoft.com/office/drawing/2014/main" id="{F9C92CFB-AC7D-4C6E-9CEC-B0B3FE028F5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705" name="Rectangle 33">
              <a:extLst>
                <a:ext uri="{FF2B5EF4-FFF2-40B4-BE49-F238E27FC236}">
                  <a16:creationId xmlns:a16="http://schemas.microsoft.com/office/drawing/2014/main" id="{EC43B30B-C225-442E-B4D2-F400B7566A3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706" name="Rectangle 34">
              <a:extLst>
                <a:ext uri="{FF2B5EF4-FFF2-40B4-BE49-F238E27FC236}">
                  <a16:creationId xmlns:a16="http://schemas.microsoft.com/office/drawing/2014/main" id="{2D7ABAD9-7B98-4518-9F6C-0DB178F2979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it-IT" alt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8707" name="Oval 35">
              <a:extLst>
                <a:ext uri="{FF2B5EF4-FFF2-40B4-BE49-F238E27FC236}">
                  <a16:creationId xmlns:a16="http://schemas.microsoft.com/office/drawing/2014/main" id="{8F334A3B-4A9E-4F9E-B962-2196604EEBF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08" name="Oval 36">
              <a:extLst>
                <a:ext uri="{FF2B5EF4-FFF2-40B4-BE49-F238E27FC236}">
                  <a16:creationId xmlns:a16="http://schemas.microsoft.com/office/drawing/2014/main" id="{B1A512E9-266E-4DA3-9F8B-118C43D9E87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09" name="Oval 37">
              <a:extLst>
                <a:ext uri="{FF2B5EF4-FFF2-40B4-BE49-F238E27FC236}">
                  <a16:creationId xmlns:a16="http://schemas.microsoft.com/office/drawing/2014/main" id="{8BE8E2E1-3CB1-45D9-9BA4-6EE851C0CD2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10" name="Oval 38">
              <a:extLst>
                <a:ext uri="{FF2B5EF4-FFF2-40B4-BE49-F238E27FC236}">
                  <a16:creationId xmlns:a16="http://schemas.microsoft.com/office/drawing/2014/main" id="{277FFAF5-01A6-4778-9870-51B232B490B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11" name="Oval 39">
              <a:extLst>
                <a:ext uri="{FF2B5EF4-FFF2-40B4-BE49-F238E27FC236}">
                  <a16:creationId xmlns:a16="http://schemas.microsoft.com/office/drawing/2014/main" id="{0F2960AD-0984-449A-8B5B-FD7196B7156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12" name="Oval 40">
              <a:extLst>
                <a:ext uri="{FF2B5EF4-FFF2-40B4-BE49-F238E27FC236}">
                  <a16:creationId xmlns:a16="http://schemas.microsoft.com/office/drawing/2014/main" id="{D0B99947-2B06-4017-9A0A-A08F6111D45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13" name="Oval 41">
              <a:extLst>
                <a:ext uri="{FF2B5EF4-FFF2-40B4-BE49-F238E27FC236}">
                  <a16:creationId xmlns:a16="http://schemas.microsoft.com/office/drawing/2014/main" id="{1BB6F689-92E9-4A90-8C63-577262C4F0C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14" name="Oval 42">
              <a:extLst>
                <a:ext uri="{FF2B5EF4-FFF2-40B4-BE49-F238E27FC236}">
                  <a16:creationId xmlns:a16="http://schemas.microsoft.com/office/drawing/2014/main" id="{DD7BFEFC-3BD9-4C49-BBC2-9E4C54D92F2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15" name="Oval 43">
              <a:extLst>
                <a:ext uri="{FF2B5EF4-FFF2-40B4-BE49-F238E27FC236}">
                  <a16:creationId xmlns:a16="http://schemas.microsoft.com/office/drawing/2014/main" id="{1209548A-23D9-47C0-B32A-62151D262DD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16" name="Oval 44">
              <a:extLst>
                <a:ext uri="{FF2B5EF4-FFF2-40B4-BE49-F238E27FC236}">
                  <a16:creationId xmlns:a16="http://schemas.microsoft.com/office/drawing/2014/main" id="{6244CB67-335B-4B13-B6BA-58C6F684B29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17" name="Oval 45">
              <a:extLst>
                <a:ext uri="{FF2B5EF4-FFF2-40B4-BE49-F238E27FC236}">
                  <a16:creationId xmlns:a16="http://schemas.microsoft.com/office/drawing/2014/main" id="{D3AC75A0-B449-4B8C-853D-E5490C79C9A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18" name="Oval 46">
              <a:extLst>
                <a:ext uri="{FF2B5EF4-FFF2-40B4-BE49-F238E27FC236}">
                  <a16:creationId xmlns:a16="http://schemas.microsoft.com/office/drawing/2014/main" id="{B4272430-91F5-478F-BC22-44282DE6A39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19" name="Oval 47">
              <a:extLst>
                <a:ext uri="{FF2B5EF4-FFF2-40B4-BE49-F238E27FC236}">
                  <a16:creationId xmlns:a16="http://schemas.microsoft.com/office/drawing/2014/main" id="{2C508BE6-9130-4BED-8202-EF6DAA383D6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20" name="Oval 48">
              <a:extLst>
                <a:ext uri="{FF2B5EF4-FFF2-40B4-BE49-F238E27FC236}">
                  <a16:creationId xmlns:a16="http://schemas.microsoft.com/office/drawing/2014/main" id="{63BFE463-1135-442D-BB87-396BF3B0146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21" name="Oval 49">
              <a:extLst>
                <a:ext uri="{FF2B5EF4-FFF2-40B4-BE49-F238E27FC236}">
                  <a16:creationId xmlns:a16="http://schemas.microsoft.com/office/drawing/2014/main" id="{9C0C8F86-AB21-4490-8DF6-7A108BEBF8C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22" name="Oval 50">
              <a:extLst>
                <a:ext uri="{FF2B5EF4-FFF2-40B4-BE49-F238E27FC236}">
                  <a16:creationId xmlns:a16="http://schemas.microsoft.com/office/drawing/2014/main" id="{4F618343-E136-4137-AE1D-1B72285AE26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23" name="Oval 51">
              <a:extLst>
                <a:ext uri="{FF2B5EF4-FFF2-40B4-BE49-F238E27FC236}">
                  <a16:creationId xmlns:a16="http://schemas.microsoft.com/office/drawing/2014/main" id="{01FFC115-CF18-4B85-9402-2C2C16ECAF6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24" name="Oval 52">
              <a:extLst>
                <a:ext uri="{FF2B5EF4-FFF2-40B4-BE49-F238E27FC236}">
                  <a16:creationId xmlns:a16="http://schemas.microsoft.com/office/drawing/2014/main" id="{80914A12-BAF5-4886-8B67-ED2157B164E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25" name="Oval 53">
              <a:extLst>
                <a:ext uri="{FF2B5EF4-FFF2-40B4-BE49-F238E27FC236}">
                  <a16:creationId xmlns:a16="http://schemas.microsoft.com/office/drawing/2014/main" id="{E5F8CEA2-7CC7-457A-9E82-32F0D9C8BD1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26" name="Oval 54">
              <a:extLst>
                <a:ext uri="{FF2B5EF4-FFF2-40B4-BE49-F238E27FC236}">
                  <a16:creationId xmlns:a16="http://schemas.microsoft.com/office/drawing/2014/main" id="{A338D111-42BE-4498-9DF3-9DBBC38B3BB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27" name="Oval 55">
              <a:extLst>
                <a:ext uri="{FF2B5EF4-FFF2-40B4-BE49-F238E27FC236}">
                  <a16:creationId xmlns:a16="http://schemas.microsoft.com/office/drawing/2014/main" id="{3E1C66EC-91C5-44D1-B47E-7A05A9DBDBD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28" name="Oval 56">
              <a:extLst>
                <a:ext uri="{FF2B5EF4-FFF2-40B4-BE49-F238E27FC236}">
                  <a16:creationId xmlns:a16="http://schemas.microsoft.com/office/drawing/2014/main" id="{3FDE307B-47C0-4AF2-ADAE-859024682BD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29" name="Oval 57">
              <a:extLst>
                <a:ext uri="{FF2B5EF4-FFF2-40B4-BE49-F238E27FC236}">
                  <a16:creationId xmlns:a16="http://schemas.microsoft.com/office/drawing/2014/main" id="{63945A90-6A4D-4A69-83F5-F8E642B5218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30" name="Oval 58">
              <a:extLst>
                <a:ext uri="{FF2B5EF4-FFF2-40B4-BE49-F238E27FC236}">
                  <a16:creationId xmlns:a16="http://schemas.microsoft.com/office/drawing/2014/main" id="{D4CDE081-47FF-44DA-99E5-113EB12BD14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31" name="Oval 59">
              <a:extLst>
                <a:ext uri="{FF2B5EF4-FFF2-40B4-BE49-F238E27FC236}">
                  <a16:creationId xmlns:a16="http://schemas.microsoft.com/office/drawing/2014/main" id="{BAFDA820-A1FE-4EF6-AA89-DB535960321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32" name="Oval 60">
              <a:extLst>
                <a:ext uri="{FF2B5EF4-FFF2-40B4-BE49-F238E27FC236}">
                  <a16:creationId xmlns:a16="http://schemas.microsoft.com/office/drawing/2014/main" id="{E604759E-4DCE-4152-B08B-2B1B415FF2E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33" name="Oval 61">
              <a:extLst>
                <a:ext uri="{FF2B5EF4-FFF2-40B4-BE49-F238E27FC236}">
                  <a16:creationId xmlns:a16="http://schemas.microsoft.com/office/drawing/2014/main" id="{1854D544-2424-462D-984A-169C1A44A1A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34" name="Oval 62">
              <a:extLst>
                <a:ext uri="{FF2B5EF4-FFF2-40B4-BE49-F238E27FC236}">
                  <a16:creationId xmlns:a16="http://schemas.microsoft.com/office/drawing/2014/main" id="{23EE19CB-79A0-437D-9556-02879461092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35" name="Oval 63">
              <a:extLst>
                <a:ext uri="{FF2B5EF4-FFF2-40B4-BE49-F238E27FC236}">
                  <a16:creationId xmlns:a16="http://schemas.microsoft.com/office/drawing/2014/main" id="{84BB57A1-528C-486F-843D-F608B92199B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36" name="Oval 64">
              <a:extLst>
                <a:ext uri="{FF2B5EF4-FFF2-40B4-BE49-F238E27FC236}">
                  <a16:creationId xmlns:a16="http://schemas.microsoft.com/office/drawing/2014/main" id="{88DC0A0F-ABC0-459E-9D6F-410873D23F9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37" name="Oval 65">
              <a:extLst>
                <a:ext uri="{FF2B5EF4-FFF2-40B4-BE49-F238E27FC236}">
                  <a16:creationId xmlns:a16="http://schemas.microsoft.com/office/drawing/2014/main" id="{5A8B3180-85B2-4DEB-B090-5316B88DEE8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38" name="Oval 66">
              <a:extLst>
                <a:ext uri="{FF2B5EF4-FFF2-40B4-BE49-F238E27FC236}">
                  <a16:creationId xmlns:a16="http://schemas.microsoft.com/office/drawing/2014/main" id="{F556138B-B933-408A-B8AB-6BC085C7C83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39" name="Oval 67">
              <a:extLst>
                <a:ext uri="{FF2B5EF4-FFF2-40B4-BE49-F238E27FC236}">
                  <a16:creationId xmlns:a16="http://schemas.microsoft.com/office/drawing/2014/main" id="{DE949F18-7688-4B18-A36B-4DF4A40CA9F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40" name="Oval 68">
              <a:extLst>
                <a:ext uri="{FF2B5EF4-FFF2-40B4-BE49-F238E27FC236}">
                  <a16:creationId xmlns:a16="http://schemas.microsoft.com/office/drawing/2014/main" id="{54ABC78C-E92C-4361-B206-450A99982FA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41" name="Oval 69">
              <a:extLst>
                <a:ext uri="{FF2B5EF4-FFF2-40B4-BE49-F238E27FC236}">
                  <a16:creationId xmlns:a16="http://schemas.microsoft.com/office/drawing/2014/main" id="{B81674B4-8A84-4EC6-BBD5-CC753400CC9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42" name="Oval 70">
              <a:extLst>
                <a:ext uri="{FF2B5EF4-FFF2-40B4-BE49-F238E27FC236}">
                  <a16:creationId xmlns:a16="http://schemas.microsoft.com/office/drawing/2014/main" id="{57F1987D-B21D-4368-BCA9-7B7B00BF6D7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43" name="Oval 71">
              <a:extLst>
                <a:ext uri="{FF2B5EF4-FFF2-40B4-BE49-F238E27FC236}">
                  <a16:creationId xmlns:a16="http://schemas.microsoft.com/office/drawing/2014/main" id="{0AF587E9-392D-4B35-9541-04AEBA6ACA0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44" name="Oval 72">
              <a:extLst>
                <a:ext uri="{FF2B5EF4-FFF2-40B4-BE49-F238E27FC236}">
                  <a16:creationId xmlns:a16="http://schemas.microsoft.com/office/drawing/2014/main" id="{D52E04F5-F733-48AD-9997-E036256A34D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45" name="Oval 73">
              <a:extLst>
                <a:ext uri="{FF2B5EF4-FFF2-40B4-BE49-F238E27FC236}">
                  <a16:creationId xmlns:a16="http://schemas.microsoft.com/office/drawing/2014/main" id="{BF6D7573-2D12-4674-962F-96D02E8F266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46" name="Oval 74">
              <a:extLst>
                <a:ext uri="{FF2B5EF4-FFF2-40B4-BE49-F238E27FC236}">
                  <a16:creationId xmlns:a16="http://schemas.microsoft.com/office/drawing/2014/main" id="{C2048DBE-BAF4-401E-9AF9-B783676BEEA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47" name="Oval 75">
              <a:extLst>
                <a:ext uri="{FF2B5EF4-FFF2-40B4-BE49-F238E27FC236}">
                  <a16:creationId xmlns:a16="http://schemas.microsoft.com/office/drawing/2014/main" id="{98CF4548-CAAB-47B9-A023-536D0BFA4A3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48" name="Oval 76">
              <a:extLst>
                <a:ext uri="{FF2B5EF4-FFF2-40B4-BE49-F238E27FC236}">
                  <a16:creationId xmlns:a16="http://schemas.microsoft.com/office/drawing/2014/main" id="{33CE865A-F478-4837-B818-854AEA76170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49" name="Oval 77">
              <a:extLst>
                <a:ext uri="{FF2B5EF4-FFF2-40B4-BE49-F238E27FC236}">
                  <a16:creationId xmlns:a16="http://schemas.microsoft.com/office/drawing/2014/main" id="{A38CC18E-40B4-4BE2-9EB6-C4541141E51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50" name="Oval 78">
              <a:extLst>
                <a:ext uri="{FF2B5EF4-FFF2-40B4-BE49-F238E27FC236}">
                  <a16:creationId xmlns:a16="http://schemas.microsoft.com/office/drawing/2014/main" id="{46F617B4-FC71-4B80-9548-AD63657C5A9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51" name="Oval 79">
              <a:extLst>
                <a:ext uri="{FF2B5EF4-FFF2-40B4-BE49-F238E27FC236}">
                  <a16:creationId xmlns:a16="http://schemas.microsoft.com/office/drawing/2014/main" id="{66948668-8BFB-4C3E-957F-80B40D6955D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52" name="Oval 80">
              <a:extLst>
                <a:ext uri="{FF2B5EF4-FFF2-40B4-BE49-F238E27FC236}">
                  <a16:creationId xmlns:a16="http://schemas.microsoft.com/office/drawing/2014/main" id="{346006D9-5F69-4EB4-9C4C-78230916436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53" name="Oval 81">
              <a:extLst>
                <a:ext uri="{FF2B5EF4-FFF2-40B4-BE49-F238E27FC236}">
                  <a16:creationId xmlns:a16="http://schemas.microsoft.com/office/drawing/2014/main" id="{3AF03B89-D46A-4518-BBCE-BB4EA7D421E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54" name="Oval 82">
              <a:extLst>
                <a:ext uri="{FF2B5EF4-FFF2-40B4-BE49-F238E27FC236}">
                  <a16:creationId xmlns:a16="http://schemas.microsoft.com/office/drawing/2014/main" id="{9C6C7CED-5B66-480D-9D4A-FA8721AB9EF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55" name="Oval 83">
              <a:extLst>
                <a:ext uri="{FF2B5EF4-FFF2-40B4-BE49-F238E27FC236}">
                  <a16:creationId xmlns:a16="http://schemas.microsoft.com/office/drawing/2014/main" id="{5FE3B623-B80C-4214-B631-F0F16E2EA26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56" name="Oval 84">
              <a:extLst>
                <a:ext uri="{FF2B5EF4-FFF2-40B4-BE49-F238E27FC236}">
                  <a16:creationId xmlns:a16="http://schemas.microsoft.com/office/drawing/2014/main" id="{AB8EA3F7-763C-4506-BA65-C90360CB718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57" name="Oval 85">
              <a:extLst>
                <a:ext uri="{FF2B5EF4-FFF2-40B4-BE49-F238E27FC236}">
                  <a16:creationId xmlns:a16="http://schemas.microsoft.com/office/drawing/2014/main" id="{F6416164-373F-4587-A37B-6A309D7929D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58" name="Oval 86">
              <a:extLst>
                <a:ext uri="{FF2B5EF4-FFF2-40B4-BE49-F238E27FC236}">
                  <a16:creationId xmlns:a16="http://schemas.microsoft.com/office/drawing/2014/main" id="{6A20BE90-47A5-4E36-9693-49B901C4C8C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59" name="Oval 87">
              <a:extLst>
                <a:ext uri="{FF2B5EF4-FFF2-40B4-BE49-F238E27FC236}">
                  <a16:creationId xmlns:a16="http://schemas.microsoft.com/office/drawing/2014/main" id="{BF02B676-095C-4BA6-98EA-380A1C110F1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60" name="Oval 88">
              <a:extLst>
                <a:ext uri="{FF2B5EF4-FFF2-40B4-BE49-F238E27FC236}">
                  <a16:creationId xmlns:a16="http://schemas.microsoft.com/office/drawing/2014/main" id="{34FB5F56-0C08-4A6C-8577-D421A4691BF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61" name="Oval 89">
              <a:extLst>
                <a:ext uri="{FF2B5EF4-FFF2-40B4-BE49-F238E27FC236}">
                  <a16:creationId xmlns:a16="http://schemas.microsoft.com/office/drawing/2014/main" id="{FBD89FBE-8096-4EB3-895F-187FFB4F46D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62" name="Oval 90">
              <a:extLst>
                <a:ext uri="{FF2B5EF4-FFF2-40B4-BE49-F238E27FC236}">
                  <a16:creationId xmlns:a16="http://schemas.microsoft.com/office/drawing/2014/main" id="{B7123996-142D-4092-8DBA-1E87D1ADEE4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63" name="Oval 91">
              <a:extLst>
                <a:ext uri="{FF2B5EF4-FFF2-40B4-BE49-F238E27FC236}">
                  <a16:creationId xmlns:a16="http://schemas.microsoft.com/office/drawing/2014/main" id="{B73894B3-B8A7-431D-B48F-5C149DBF7AD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64" name="Oval 92">
              <a:extLst>
                <a:ext uri="{FF2B5EF4-FFF2-40B4-BE49-F238E27FC236}">
                  <a16:creationId xmlns:a16="http://schemas.microsoft.com/office/drawing/2014/main" id="{DC25ABCA-FE6C-4DD9-B32C-4F88530222C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65" name="Oval 93">
              <a:extLst>
                <a:ext uri="{FF2B5EF4-FFF2-40B4-BE49-F238E27FC236}">
                  <a16:creationId xmlns:a16="http://schemas.microsoft.com/office/drawing/2014/main" id="{0FDE57A0-4B8B-43A2-ADD6-CFBCBC833B0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66" name="Oval 94">
              <a:extLst>
                <a:ext uri="{FF2B5EF4-FFF2-40B4-BE49-F238E27FC236}">
                  <a16:creationId xmlns:a16="http://schemas.microsoft.com/office/drawing/2014/main" id="{016F1F09-712D-4454-9721-1FA8879B916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67" name="Oval 95">
              <a:extLst>
                <a:ext uri="{FF2B5EF4-FFF2-40B4-BE49-F238E27FC236}">
                  <a16:creationId xmlns:a16="http://schemas.microsoft.com/office/drawing/2014/main" id="{E1BCC56B-9C1E-4F16-8173-D36B876FE91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68" name="Oval 96">
              <a:extLst>
                <a:ext uri="{FF2B5EF4-FFF2-40B4-BE49-F238E27FC236}">
                  <a16:creationId xmlns:a16="http://schemas.microsoft.com/office/drawing/2014/main" id="{9A9C8A13-6DE0-4675-AB16-EDF8B300C18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69" name="Oval 97">
              <a:extLst>
                <a:ext uri="{FF2B5EF4-FFF2-40B4-BE49-F238E27FC236}">
                  <a16:creationId xmlns:a16="http://schemas.microsoft.com/office/drawing/2014/main" id="{B13DAF4D-D1F4-43B4-8BB9-A2A842E6019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70" name="Oval 98">
              <a:extLst>
                <a:ext uri="{FF2B5EF4-FFF2-40B4-BE49-F238E27FC236}">
                  <a16:creationId xmlns:a16="http://schemas.microsoft.com/office/drawing/2014/main" id="{1948C935-14BE-4A91-89C1-68BFC12386D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71" name="Oval 99">
              <a:extLst>
                <a:ext uri="{FF2B5EF4-FFF2-40B4-BE49-F238E27FC236}">
                  <a16:creationId xmlns:a16="http://schemas.microsoft.com/office/drawing/2014/main" id="{D8B6BC00-FD13-4442-BB0A-8F7AEDE30F1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72" name="Oval 100">
              <a:extLst>
                <a:ext uri="{FF2B5EF4-FFF2-40B4-BE49-F238E27FC236}">
                  <a16:creationId xmlns:a16="http://schemas.microsoft.com/office/drawing/2014/main" id="{20D9A894-C948-4A1C-A583-9033EDFB81B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73" name="Oval 101">
              <a:extLst>
                <a:ext uri="{FF2B5EF4-FFF2-40B4-BE49-F238E27FC236}">
                  <a16:creationId xmlns:a16="http://schemas.microsoft.com/office/drawing/2014/main" id="{6B20E452-6439-455A-B05B-1EE8430FD50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74" name="Oval 102">
              <a:extLst>
                <a:ext uri="{FF2B5EF4-FFF2-40B4-BE49-F238E27FC236}">
                  <a16:creationId xmlns:a16="http://schemas.microsoft.com/office/drawing/2014/main" id="{6D74AEF2-2CA9-41E8-AF70-958F8AE2F19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75" name="Oval 103">
              <a:extLst>
                <a:ext uri="{FF2B5EF4-FFF2-40B4-BE49-F238E27FC236}">
                  <a16:creationId xmlns:a16="http://schemas.microsoft.com/office/drawing/2014/main" id="{52A79FB5-EC85-48CE-83E2-815734086A2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76" name="Oval 104">
              <a:extLst>
                <a:ext uri="{FF2B5EF4-FFF2-40B4-BE49-F238E27FC236}">
                  <a16:creationId xmlns:a16="http://schemas.microsoft.com/office/drawing/2014/main" id="{89297E01-5DA0-4037-B3D8-AC2377E0D19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77" name="Oval 105">
              <a:extLst>
                <a:ext uri="{FF2B5EF4-FFF2-40B4-BE49-F238E27FC236}">
                  <a16:creationId xmlns:a16="http://schemas.microsoft.com/office/drawing/2014/main" id="{32EA8904-2D6A-4955-BD3D-A4BB8E8D41C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78" name="Oval 106">
              <a:extLst>
                <a:ext uri="{FF2B5EF4-FFF2-40B4-BE49-F238E27FC236}">
                  <a16:creationId xmlns:a16="http://schemas.microsoft.com/office/drawing/2014/main" id="{8B084022-4C99-414A-98F2-9D9E6EF5738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79" name="Oval 107">
              <a:extLst>
                <a:ext uri="{FF2B5EF4-FFF2-40B4-BE49-F238E27FC236}">
                  <a16:creationId xmlns:a16="http://schemas.microsoft.com/office/drawing/2014/main" id="{E4308E9B-4A6A-46B5-8A17-203483B303C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80" name="Oval 108">
              <a:extLst>
                <a:ext uri="{FF2B5EF4-FFF2-40B4-BE49-F238E27FC236}">
                  <a16:creationId xmlns:a16="http://schemas.microsoft.com/office/drawing/2014/main" id="{BA533867-3A5E-4AB4-B085-CCF78720F4A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81" name="Oval 109">
              <a:extLst>
                <a:ext uri="{FF2B5EF4-FFF2-40B4-BE49-F238E27FC236}">
                  <a16:creationId xmlns:a16="http://schemas.microsoft.com/office/drawing/2014/main" id="{58250419-0494-49AE-8D50-DCB7B4C9357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82" name="Oval 110">
              <a:extLst>
                <a:ext uri="{FF2B5EF4-FFF2-40B4-BE49-F238E27FC236}">
                  <a16:creationId xmlns:a16="http://schemas.microsoft.com/office/drawing/2014/main" id="{EDE6FDDA-CC21-4417-829B-BFBB2CC2C19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83" name="Oval 111">
              <a:extLst>
                <a:ext uri="{FF2B5EF4-FFF2-40B4-BE49-F238E27FC236}">
                  <a16:creationId xmlns:a16="http://schemas.microsoft.com/office/drawing/2014/main" id="{CBD533F4-E199-4B6C-B454-1213CE6D24C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84" name="Oval 112">
              <a:extLst>
                <a:ext uri="{FF2B5EF4-FFF2-40B4-BE49-F238E27FC236}">
                  <a16:creationId xmlns:a16="http://schemas.microsoft.com/office/drawing/2014/main" id="{06EF3C8A-9E13-4739-AA82-3B311D0DA61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85" name="Oval 113">
              <a:extLst>
                <a:ext uri="{FF2B5EF4-FFF2-40B4-BE49-F238E27FC236}">
                  <a16:creationId xmlns:a16="http://schemas.microsoft.com/office/drawing/2014/main" id="{9D2FCDAB-7D70-4900-A937-73DABC08414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86" name="Oval 114">
              <a:extLst>
                <a:ext uri="{FF2B5EF4-FFF2-40B4-BE49-F238E27FC236}">
                  <a16:creationId xmlns:a16="http://schemas.microsoft.com/office/drawing/2014/main" id="{E6888F79-6566-4DB8-8ECC-2124214A808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87" name="Oval 115">
              <a:extLst>
                <a:ext uri="{FF2B5EF4-FFF2-40B4-BE49-F238E27FC236}">
                  <a16:creationId xmlns:a16="http://schemas.microsoft.com/office/drawing/2014/main" id="{1D60F2A9-C2C3-42E7-AC82-A9CFB9C1200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88" name="Oval 116">
              <a:extLst>
                <a:ext uri="{FF2B5EF4-FFF2-40B4-BE49-F238E27FC236}">
                  <a16:creationId xmlns:a16="http://schemas.microsoft.com/office/drawing/2014/main" id="{310A3195-CD01-4840-9CFC-D781B4E8E5F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89" name="Oval 117">
              <a:extLst>
                <a:ext uri="{FF2B5EF4-FFF2-40B4-BE49-F238E27FC236}">
                  <a16:creationId xmlns:a16="http://schemas.microsoft.com/office/drawing/2014/main" id="{CBA30E1B-415E-474B-9124-A706A7E8A5F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90" name="Oval 118">
              <a:extLst>
                <a:ext uri="{FF2B5EF4-FFF2-40B4-BE49-F238E27FC236}">
                  <a16:creationId xmlns:a16="http://schemas.microsoft.com/office/drawing/2014/main" id="{35E62A88-8053-447A-B810-75D97840AE8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91" name="Oval 119">
              <a:extLst>
                <a:ext uri="{FF2B5EF4-FFF2-40B4-BE49-F238E27FC236}">
                  <a16:creationId xmlns:a16="http://schemas.microsoft.com/office/drawing/2014/main" id="{74618EBE-195C-4929-9FE1-C51853BF93D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92" name="Oval 120">
              <a:extLst>
                <a:ext uri="{FF2B5EF4-FFF2-40B4-BE49-F238E27FC236}">
                  <a16:creationId xmlns:a16="http://schemas.microsoft.com/office/drawing/2014/main" id="{E884E19D-D26D-4806-AC4E-CAA6E175746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93" name="Oval 121">
              <a:extLst>
                <a:ext uri="{FF2B5EF4-FFF2-40B4-BE49-F238E27FC236}">
                  <a16:creationId xmlns:a16="http://schemas.microsoft.com/office/drawing/2014/main" id="{E68D48C9-E09E-4B70-B0BF-4D3D968ABC1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94" name="Oval 122">
              <a:extLst>
                <a:ext uri="{FF2B5EF4-FFF2-40B4-BE49-F238E27FC236}">
                  <a16:creationId xmlns:a16="http://schemas.microsoft.com/office/drawing/2014/main" id="{210CD79B-63C6-434C-AAA4-A068CBB585B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95" name="Oval 123">
              <a:extLst>
                <a:ext uri="{FF2B5EF4-FFF2-40B4-BE49-F238E27FC236}">
                  <a16:creationId xmlns:a16="http://schemas.microsoft.com/office/drawing/2014/main" id="{0488A2DA-A57A-48CF-9767-1815DDCE118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96" name="Oval 124">
              <a:extLst>
                <a:ext uri="{FF2B5EF4-FFF2-40B4-BE49-F238E27FC236}">
                  <a16:creationId xmlns:a16="http://schemas.microsoft.com/office/drawing/2014/main" id="{6B4AE8BB-3105-48B2-B79A-E342A4FB982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97" name="Oval 125">
              <a:extLst>
                <a:ext uri="{FF2B5EF4-FFF2-40B4-BE49-F238E27FC236}">
                  <a16:creationId xmlns:a16="http://schemas.microsoft.com/office/drawing/2014/main" id="{796BD321-3B1A-4271-9F62-37DCE5C7FB5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98" name="Oval 126">
              <a:extLst>
                <a:ext uri="{FF2B5EF4-FFF2-40B4-BE49-F238E27FC236}">
                  <a16:creationId xmlns:a16="http://schemas.microsoft.com/office/drawing/2014/main" id="{8896AA15-84FE-4248-BFE8-728147F7A2F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799" name="Oval 127">
              <a:extLst>
                <a:ext uri="{FF2B5EF4-FFF2-40B4-BE49-F238E27FC236}">
                  <a16:creationId xmlns:a16="http://schemas.microsoft.com/office/drawing/2014/main" id="{1251554A-134D-47E9-B449-703066CD0B3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00" name="Oval 128">
              <a:extLst>
                <a:ext uri="{FF2B5EF4-FFF2-40B4-BE49-F238E27FC236}">
                  <a16:creationId xmlns:a16="http://schemas.microsoft.com/office/drawing/2014/main" id="{8207560E-613F-4601-A834-C8193E4F977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01" name="Oval 129">
              <a:extLst>
                <a:ext uri="{FF2B5EF4-FFF2-40B4-BE49-F238E27FC236}">
                  <a16:creationId xmlns:a16="http://schemas.microsoft.com/office/drawing/2014/main" id="{3154C182-10F6-4568-97B6-24860A93E43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02" name="Oval 130">
              <a:extLst>
                <a:ext uri="{FF2B5EF4-FFF2-40B4-BE49-F238E27FC236}">
                  <a16:creationId xmlns:a16="http://schemas.microsoft.com/office/drawing/2014/main" id="{6F48D315-8391-49DE-AD1F-EC87F54D4B9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03" name="Oval 131">
              <a:extLst>
                <a:ext uri="{FF2B5EF4-FFF2-40B4-BE49-F238E27FC236}">
                  <a16:creationId xmlns:a16="http://schemas.microsoft.com/office/drawing/2014/main" id="{3B5E5AAE-C205-4152-9DCA-771D6AC258A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04" name="Oval 132">
              <a:extLst>
                <a:ext uri="{FF2B5EF4-FFF2-40B4-BE49-F238E27FC236}">
                  <a16:creationId xmlns:a16="http://schemas.microsoft.com/office/drawing/2014/main" id="{19657C4F-1985-4A4E-8970-D19D8B99248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05" name="Oval 133">
              <a:extLst>
                <a:ext uri="{FF2B5EF4-FFF2-40B4-BE49-F238E27FC236}">
                  <a16:creationId xmlns:a16="http://schemas.microsoft.com/office/drawing/2014/main" id="{919EE504-8D0C-4105-BF0F-0ECC9581AC8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06" name="Oval 134">
              <a:extLst>
                <a:ext uri="{FF2B5EF4-FFF2-40B4-BE49-F238E27FC236}">
                  <a16:creationId xmlns:a16="http://schemas.microsoft.com/office/drawing/2014/main" id="{BC2E37C1-95AC-4F59-A502-21E4C536816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07" name="Oval 135">
              <a:extLst>
                <a:ext uri="{FF2B5EF4-FFF2-40B4-BE49-F238E27FC236}">
                  <a16:creationId xmlns:a16="http://schemas.microsoft.com/office/drawing/2014/main" id="{8D9BDE4D-4687-430C-B586-3E9A8C8CE32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08" name="Oval 136">
              <a:extLst>
                <a:ext uri="{FF2B5EF4-FFF2-40B4-BE49-F238E27FC236}">
                  <a16:creationId xmlns:a16="http://schemas.microsoft.com/office/drawing/2014/main" id="{A0330AEA-51B1-4961-AD5A-679DAB3DC80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09" name="Oval 137">
              <a:extLst>
                <a:ext uri="{FF2B5EF4-FFF2-40B4-BE49-F238E27FC236}">
                  <a16:creationId xmlns:a16="http://schemas.microsoft.com/office/drawing/2014/main" id="{12D3838E-6B08-4606-808D-31022E107DA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10" name="Oval 138">
              <a:extLst>
                <a:ext uri="{FF2B5EF4-FFF2-40B4-BE49-F238E27FC236}">
                  <a16:creationId xmlns:a16="http://schemas.microsoft.com/office/drawing/2014/main" id="{4576C3CF-004A-488B-BBD2-F584CEB8B7D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11" name="Oval 139">
              <a:extLst>
                <a:ext uri="{FF2B5EF4-FFF2-40B4-BE49-F238E27FC236}">
                  <a16:creationId xmlns:a16="http://schemas.microsoft.com/office/drawing/2014/main" id="{A90FA0EA-19D2-45DF-8BA0-7ECC5B9F308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12" name="Oval 140">
              <a:extLst>
                <a:ext uri="{FF2B5EF4-FFF2-40B4-BE49-F238E27FC236}">
                  <a16:creationId xmlns:a16="http://schemas.microsoft.com/office/drawing/2014/main" id="{BC870E9A-6860-4EEE-93CA-485AA395FB1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13" name="Oval 141">
              <a:extLst>
                <a:ext uri="{FF2B5EF4-FFF2-40B4-BE49-F238E27FC236}">
                  <a16:creationId xmlns:a16="http://schemas.microsoft.com/office/drawing/2014/main" id="{1D061602-7530-40C2-AA1F-1092478EE47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14" name="Oval 142">
              <a:extLst>
                <a:ext uri="{FF2B5EF4-FFF2-40B4-BE49-F238E27FC236}">
                  <a16:creationId xmlns:a16="http://schemas.microsoft.com/office/drawing/2014/main" id="{4BC63359-624E-4209-BCF2-3C71B0C9A26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15" name="Oval 143">
              <a:extLst>
                <a:ext uri="{FF2B5EF4-FFF2-40B4-BE49-F238E27FC236}">
                  <a16:creationId xmlns:a16="http://schemas.microsoft.com/office/drawing/2014/main" id="{71DF3A9C-8482-489B-96BB-9CF342C895F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16" name="Oval 144">
              <a:extLst>
                <a:ext uri="{FF2B5EF4-FFF2-40B4-BE49-F238E27FC236}">
                  <a16:creationId xmlns:a16="http://schemas.microsoft.com/office/drawing/2014/main" id="{33B95C8D-C92F-4C52-B404-5B5E131C7D2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17" name="Oval 145">
              <a:extLst>
                <a:ext uri="{FF2B5EF4-FFF2-40B4-BE49-F238E27FC236}">
                  <a16:creationId xmlns:a16="http://schemas.microsoft.com/office/drawing/2014/main" id="{9566D9C9-9DA3-49E9-8EDB-F9648530BED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18" name="Oval 146">
              <a:extLst>
                <a:ext uri="{FF2B5EF4-FFF2-40B4-BE49-F238E27FC236}">
                  <a16:creationId xmlns:a16="http://schemas.microsoft.com/office/drawing/2014/main" id="{E0EF231D-3CE2-42A7-9BFF-5427B8C364A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19" name="Oval 147">
              <a:extLst>
                <a:ext uri="{FF2B5EF4-FFF2-40B4-BE49-F238E27FC236}">
                  <a16:creationId xmlns:a16="http://schemas.microsoft.com/office/drawing/2014/main" id="{AB7C75B9-01B6-402E-93BC-8619866A80C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20" name="Oval 148">
              <a:extLst>
                <a:ext uri="{FF2B5EF4-FFF2-40B4-BE49-F238E27FC236}">
                  <a16:creationId xmlns:a16="http://schemas.microsoft.com/office/drawing/2014/main" id="{EA347D15-7829-4AFA-A340-F64AAC7B0E1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21" name="Oval 149">
              <a:extLst>
                <a:ext uri="{FF2B5EF4-FFF2-40B4-BE49-F238E27FC236}">
                  <a16:creationId xmlns:a16="http://schemas.microsoft.com/office/drawing/2014/main" id="{B9231EB8-F0FF-4EEF-8CD5-E216ABB22B7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22" name="Oval 150">
              <a:extLst>
                <a:ext uri="{FF2B5EF4-FFF2-40B4-BE49-F238E27FC236}">
                  <a16:creationId xmlns:a16="http://schemas.microsoft.com/office/drawing/2014/main" id="{821FD3D2-8EDC-47F8-ACD3-06C92F9C467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23" name="Oval 151">
              <a:extLst>
                <a:ext uri="{FF2B5EF4-FFF2-40B4-BE49-F238E27FC236}">
                  <a16:creationId xmlns:a16="http://schemas.microsoft.com/office/drawing/2014/main" id="{283AEC3A-5087-4AAC-B641-6A127B1203F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24" name="Oval 152">
              <a:extLst>
                <a:ext uri="{FF2B5EF4-FFF2-40B4-BE49-F238E27FC236}">
                  <a16:creationId xmlns:a16="http://schemas.microsoft.com/office/drawing/2014/main" id="{8DB21EE9-3258-4E24-AF7B-42879A4C387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25" name="Oval 153">
              <a:extLst>
                <a:ext uri="{FF2B5EF4-FFF2-40B4-BE49-F238E27FC236}">
                  <a16:creationId xmlns:a16="http://schemas.microsoft.com/office/drawing/2014/main" id="{BC8ABCA9-258C-4AA5-A7A7-B845B6EAA83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26" name="Oval 154">
              <a:extLst>
                <a:ext uri="{FF2B5EF4-FFF2-40B4-BE49-F238E27FC236}">
                  <a16:creationId xmlns:a16="http://schemas.microsoft.com/office/drawing/2014/main" id="{5D9A29E0-35F3-462E-996A-6F3E662F078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27" name="Oval 155">
              <a:extLst>
                <a:ext uri="{FF2B5EF4-FFF2-40B4-BE49-F238E27FC236}">
                  <a16:creationId xmlns:a16="http://schemas.microsoft.com/office/drawing/2014/main" id="{AD299D7D-F816-479F-ACB9-E325084B2EB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28" name="Oval 156">
              <a:extLst>
                <a:ext uri="{FF2B5EF4-FFF2-40B4-BE49-F238E27FC236}">
                  <a16:creationId xmlns:a16="http://schemas.microsoft.com/office/drawing/2014/main" id="{AE538BDE-663F-4FE8-9F8F-973F427C505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29" name="Oval 157">
              <a:extLst>
                <a:ext uri="{FF2B5EF4-FFF2-40B4-BE49-F238E27FC236}">
                  <a16:creationId xmlns:a16="http://schemas.microsoft.com/office/drawing/2014/main" id="{9D24AFB0-E231-4B93-A4A2-D15A08F0C5B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30" name="Oval 158">
              <a:extLst>
                <a:ext uri="{FF2B5EF4-FFF2-40B4-BE49-F238E27FC236}">
                  <a16:creationId xmlns:a16="http://schemas.microsoft.com/office/drawing/2014/main" id="{55EEEA9C-2E37-4EDB-932A-3C77187B1A4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31" name="Oval 159">
              <a:extLst>
                <a:ext uri="{FF2B5EF4-FFF2-40B4-BE49-F238E27FC236}">
                  <a16:creationId xmlns:a16="http://schemas.microsoft.com/office/drawing/2014/main" id="{0F4FF13B-0F24-4D28-A325-28BC93E7BD8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32" name="Oval 160">
              <a:extLst>
                <a:ext uri="{FF2B5EF4-FFF2-40B4-BE49-F238E27FC236}">
                  <a16:creationId xmlns:a16="http://schemas.microsoft.com/office/drawing/2014/main" id="{31540497-55A9-4857-A7B3-D3304DD1676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33" name="Oval 161">
              <a:extLst>
                <a:ext uri="{FF2B5EF4-FFF2-40B4-BE49-F238E27FC236}">
                  <a16:creationId xmlns:a16="http://schemas.microsoft.com/office/drawing/2014/main" id="{93B2A4F7-AACA-461B-82D9-0D428EA72AF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34" name="Oval 162">
              <a:extLst>
                <a:ext uri="{FF2B5EF4-FFF2-40B4-BE49-F238E27FC236}">
                  <a16:creationId xmlns:a16="http://schemas.microsoft.com/office/drawing/2014/main" id="{CE6FFA4C-F7FD-44DF-BFE4-E5296CB1146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35" name="Oval 163">
              <a:extLst>
                <a:ext uri="{FF2B5EF4-FFF2-40B4-BE49-F238E27FC236}">
                  <a16:creationId xmlns:a16="http://schemas.microsoft.com/office/drawing/2014/main" id="{83C082A0-38C6-4C7F-98F8-961F7BD2FCE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36" name="Oval 164">
              <a:extLst>
                <a:ext uri="{FF2B5EF4-FFF2-40B4-BE49-F238E27FC236}">
                  <a16:creationId xmlns:a16="http://schemas.microsoft.com/office/drawing/2014/main" id="{82B2E101-84D4-4F6D-8682-4A8E3B0F759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37" name="Oval 165">
              <a:extLst>
                <a:ext uri="{FF2B5EF4-FFF2-40B4-BE49-F238E27FC236}">
                  <a16:creationId xmlns:a16="http://schemas.microsoft.com/office/drawing/2014/main" id="{553082BC-D9AE-4016-9A78-CEB81419078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38" name="Oval 166">
              <a:extLst>
                <a:ext uri="{FF2B5EF4-FFF2-40B4-BE49-F238E27FC236}">
                  <a16:creationId xmlns:a16="http://schemas.microsoft.com/office/drawing/2014/main" id="{9273B0B0-3681-4784-8741-2E04A918263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39" name="Oval 167">
              <a:extLst>
                <a:ext uri="{FF2B5EF4-FFF2-40B4-BE49-F238E27FC236}">
                  <a16:creationId xmlns:a16="http://schemas.microsoft.com/office/drawing/2014/main" id="{E0636D02-E5D3-4152-A408-C99A0FF6D1B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40" name="Oval 168">
              <a:extLst>
                <a:ext uri="{FF2B5EF4-FFF2-40B4-BE49-F238E27FC236}">
                  <a16:creationId xmlns:a16="http://schemas.microsoft.com/office/drawing/2014/main" id="{D887E2A0-983D-412C-B067-BDF8423F561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41" name="Oval 169">
              <a:extLst>
                <a:ext uri="{FF2B5EF4-FFF2-40B4-BE49-F238E27FC236}">
                  <a16:creationId xmlns:a16="http://schemas.microsoft.com/office/drawing/2014/main" id="{F0043D92-1AAE-4210-9390-5FA78F0B552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42" name="Oval 170">
              <a:extLst>
                <a:ext uri="{FF2B5EF4-FFF2-40B4-BE49-F238E27FC236}">
                  <a16:creationId xmlns:a16="http://schemas.microsoft.com/office/drawing/2014/main" id="{43BBC704-CFB6-48B6-95F7-7E675C1C3D2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43" name="Oval 171">
              <a:extLst>
                <a:ext uri="{FF2B5EF4-FFF2-40B4-BE49-F238E27FC236}">
                  <a16:creationId xmlns:a16="http://schemas.microsoft.com/office/drawing/2014/main" id="{A41337FD-95F0-437D-92EB-C9A4E49564B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44" name="Oval 172">
              <a:extLst>
                <a:ext uri="{FF2B5EF4-FFF2-40B4-BE49-F238E27FC236}">
                  <a16:creationId xmlns:a16="http://schemas.microsoft.com/office/drawing/2014/main" id="{196AE21A-6649-4136-9343-875CF30E353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45" name="Oval 173">
              <a:extLst>
                <a:ext uri="{FF2B5EF4-FFF2-40B4-BE49-F238E27FC236}">
                  <a16:creationId xmlns:a16="http://schemas.microsoft.com/office/drawing/2014/main" id="{3C5590CD-80F0-450E-9703-82BF95051C0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46" name="Oval 174">
              <a:extLst>
                <a:ext uri="{FF2B5EF4-FFF2-40B4-BE49-F238E27FC236}">
                  <a16:creationId xmlns:a16="http://schemas.microsoft.com/office/drawing/2014/main" id="{B534552A-DC34-4A7D-ACE4-BA1CA69A497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47" name="Oval 175">
              <a:extLst>
                <a:ext uri="{FF2B5EF4-FFF2-40B4-BE49-F238E27FC236}">
                  <a16:creationId xmlns:a16="http://schemas.microsoft.com/office/drawing/2014/main" id="{738E5339-E894-4B74-AC64-98077C7B34D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48" name="Oval 176">
              <a:extLst>
                <a:ext uri="{FF2B5EF4-FFF2-40B4-BE49-F238E27FC236}">
                  <a16:creationId xmlns:a16="http://schemas.microsoft.com/office/drawing/2014/main" id="{9FA682A4-4415-4347-870C-86B35CB9435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49" name="Oval 177">
              <a:extLst>
                <a:ext uri="{FF2B5EF4-FFF2-40B4-BE49-F238E27FC236}">
                  <a16:creationId xmlns:a16="http://schemas.microsoft.com/office/drawing/2014/main" id="{F7A46CE7-0ED2-4366-8BF2-C06B7C422F6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50" name="Oval 178">
              <a:extLst>
                <a:ext uri="{FF2B5EF4-FFF2-40B4-BE49-F238E27FC236}">
                  <a16:creationId xmlns:a16="http://schemas.microsoft.com/office/drawing/2014/main" id="{173B5F8A-9D98-4448-A36B-71AD73ADAE1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51" name="Oval 179">
              <a:extLst>
                <a:ext uri="{FF2B5EF4-FFF2-40B4-BE49-F238E27FC236}">
                  <a16:creationId xmlns:a16="http://schemas.microsoft.com/office/drawing/2014/main" id="{A5B192E6-E0FF-47A8-92F0-EFCD53ADF41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52" name="Oval 180">
              <a:extLst>
                <a:ext uri="{FF2B5EF4-FFF2-40B4-BE49-F238E27FC236}">
                  <a16:creationId xmlns:a16="http://schemas.microsoft.com/office/drawing/2014/main" id="{E195A7CE-46E7-4F76-96E7-47BF5FF9915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53" name="Oval 181">
              <a:extLst>
                <a:ext uri="{FF2B5EF4-FFF2-40B4-BE49-F238E27FC236}">
                  <a16:creationId xmlns:a16="http://schemas.microsoft.com/office/drawing/2014/main" id="{4349BA77-3274-4069-A8C5-0EC3B2903DF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54" name="Oval 182">
              <a:extLst>
                <a:ext uri="{FF2B5EF4-FFF2-40B4-BE49-F238E27FC236}">
                  <a16:creationId xmlns:a16="http://schemas.microsoft.com/office/drawing/2014/main" id="{7FE69B1B-DDC4-415B-9E7F-803CD8E2DB9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55" name="Oval 183">
              <a:extLst>
                <a:ext uri="{FF2B5EF4-FFF2-40B4-BE49-F238E27FC236}">
                  <a16:creationId xmlns:a16="http://schemas.microsoft.com/office/drawing/2014/main" id="{10005C5F-BAE4-49E2-AFD6-C81AF6D5984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56" name="Oval 184">
              <a:extLst>
                <a:ext uri="{FF2B5EF4-FFF2-40B4-BE49-F238E27FC236}">
                  <a16:creationId xmlns:a16="http://schemas.microsoft.com/office/drawing/2014/main" id="{212F3EC7-9E3A-4786-A757-BC5A13348D0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57" name="Oval 185">
              <a:extLst>
                <a:ext uri="{FF2B5EF4-FFF2-40B4-BE49-F238E27FC236}">
                  <a16:creationId xmlns:a16="http://schemas.microsoft.com/office/drawing/2014/main" id="{E68631BE-930B-4EF1-87B1-2914A8C1838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58" name="Oval 186">
              <a:extLst>
                <a:ext uri="{FF2B5EF4-FFF2-40B4-BE49-F238E27FC236}">
                  <a16:creationId xmlns:a16="http://schemas.microsoft.com/office/drawing/2014/main" id="{FD09D63B-0A4C-4975-A156-EAB866863E0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59" name="Oval 187">
              <a:extLst>
                <a:ext uri="{FF2B5EF4-FFF2-40B4-BE49-F238E27FC236}">
                  <a16:creationId xmlns:a16="http://schemas.microsoft.com/office/drawing/2014/main" id="{580EF56B-A314-43BF-A40A-E531839E59A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60" name="Oval 188">
              <a:extLst>
                <a:ext uri="{FF2B5EF4-FFF2-40B4-BE49-F238E27FC236}">
                  <a16:creationId xmlns:a16="http://schemas.microsoft.com/office/drawing/2014/main" id="{9A362396-1E62-4D74-974B-442BFDD0900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61" name="Oval 189">
              <a:extLst>
                <a:ext uri="{FF2B5EF4-FFF2-40B4-BE49-F238E27FC236}">
                  <a16:creationId xmlns:a16="http://schemas.microsoft.com/office/drawing/2014/main" id="{8C68851B-476C-4AD9-85FA-30E2BAC0C65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62" name="Oval 190">
              <a:extLst>
                <a:ext uri="{FF2B5EF4-FFF2-40B4-BE49-F238E27FC236}">
                  <a16:creationId xmlns:a16="http://schemas.microsoft.com/office/drawing/2014/main" id="{8477F986-2805-4B2E-907A-01A6EBE5E69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63" name="Oval 191">
              <a:extLst>
                <a:ext uri="{FF2B5EF4-FFF2-40B4-BE49-F238E27FC236}">
                  <a16:creationId xmlns:a16="http://schemas.microsoft.com/office/drawing/2014/main" id="{4247E29D-0AD0-4643-ABC9-0C3695E53FB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64" name="Oval 192">
              <a:extLst>
                <a:ext uri="{FF2B5EF4-FFF2-40B4-BE49-F238E27FC236}">
                  <a16:creationId xmlns:a16="http://schemas.microsoft.com/office/drawing/2014/main" id="{5B650AA2-D653-488C-9A13-B59F7275EC4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65" name="Oval 193">
              <a:extLst>
                <a:ext uri="{FF2B5EF4-FFF2-40B4-BE49-F238E27FC236}">
                  <a16:creationId xmlns:a16="http://schemas.microsoft.com/office/drawing/2014/main" id="{E115F70D-680B-4BF6-858B-2CA3581FE53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66" name="Oval 194">
              <a:extLst>
                <a:ext uri="{FF2B5EF4-FFF2-40B4-BE49-F238E27FC236}">
                  <a16:creationId xmlns:a16="http://schemas.microsoft.com/office/drawing/2014/main" id="{612B8498-BCC6-4F4A-9E99-3624C1146A9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67" name="Oval 195">
              <a:extLst>
                <a:ext uri="{FF2B5EF4-FFF2-40B4-BE49-F238E27FC236}">
                  <a16:creationId xmlns:a16="http://schemas.microsoft.com/office/drawing/2014/main" id="{8BF874F9-DF0E-4B91-9815-75AC956D294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68" name="Oval 196">
              <a:extLst>
                <a:ext uri="{FF2B5EF4-FFF2-40B4-BE49-F238E27FC236}">
                  <a16:creationId xmlns:a16="http://schemas.microsoft.com/office/drawing/2014/main" id="{F3AD4848-9B22-4BCC-B560-10012EB618D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69" name="Oval 197">
              <a:extLst>
                <a:ext uri="{FF2B5EF4-FFF2-40B4-BE49-F238E27FC236}">
                  <a16:creationId xmlns:a16="http://schemas.microsoft.com/office/drawing/2014/main" id="{F37E69AF-0A2A-4C85-BDB7-DB81DE8F286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70" name="Oval 198">
              <a:extLst>
                <a:ext uri="{FF2B5EF4-FFF2-40B4-BE49-F238E27FC236}">
                  <a16:creationId xmlns:a16="http://schemas.microsoft.com/office/drawing/2014/main" id="{0F4247B7-AD42-4416-8794-0CFC7FF7DBC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71" name="Oval 199">
              <a:extLst>
                <a:ext uri="{FF2B5EF4-FFF2-40B4-BE49-F238E27FC236}">
                  <a16:creationId xmlns:a16="http://schemas.microsoft.com/office/drawing/2014/main" id="{A3934CDD-A812-48CD-BF15-834E608ED32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72" name="Oval 200">
              <a:extLst>
                <a:ext uri="{FF2B5EF4-FFF2-40B4-BE49-F238E27FC236}">
                  <a16:creationId xmlns:a16="http://schemas.microsoft.com/office/drawing/2014/main" id="{A65D9C61-BC13-4F38-8FE2-04CD84544D7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73" name="Oval 201">
              <a:extLst>
                <a:ext uri="{FF2B5EF4-FFF2-40B4-BE49-F238E27FC236}">
                  <a16:creationId xmlns:a16="http://schemas.microsoft.com/office/drawing/2014/main" id="{C28BAA5F-C4B3-443B-A9C1-B1C40634696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74" name="Oval 202">
              <a:extLst>
                <a:ext uri="{FF2B5EF4-FFF2-40B4-BE49-F238E27FC236}">
                  <a16:creationId xmlns:a16="http://schemas.microsoft.com/office/drawing/2014/main" id="{4E72BF4C-7F4B-4F26-AC9A-C704EA14F7F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75" name="Oval 203">
              <a:extLst>
                <a:ext uri="{FF2B5EF4-FFF2-40B4-BE49-F238E27FC236}">
                  <a16:creationId xmlns:a16="http://schemas.microsoft.com/office/drawing/2014/main" id="{E1BE604A-4EBB-46C2-9490-A98C84DFF35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76" name="Oval 204">
              <a:extLst>
                <a:ext uri="{FF2B5EF4-FFF2-40B4-BE49-F238E27FC236}">
                  <a16:creationId xmlns:a16="http://schemas.microsoft.com/office/drawing/2014/main" id="{43E4BD23-C2F3-403E-8AFF-199E688BC48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77" name="Oval 205">
              <a:extLst>
                <a:ext uri="{FF2B5EF4-FFF2-40B4-BE49-F238E27FC236}">
                  <a16:creationId xmlns:a16="http://schemas.microsoft.com/office/drawing/2014/main" id="{D91B1856-4A09-4987-BF65-D8E5921DC19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78" name="Oval 206">
              <a:extLst>
                <a:ext uri="{FF2B5EF4-FFF2-40B4-BE49-F238E27FC236}">
                  <a16:creationId xmlns:a16="http://schemas.microsoft.com/office/drawing/2014/main" id="{B86C2158-F487-4B38-852A-957B1CDC022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79" name="Oval 207">
              <a:extLst>
                <a:ext uri="{FF2B5EF4-FFF2-40B4-BE49-F238E27FC236}">
                  <a16:creationId xmlns:a16="http://schemas.microsoft.com/office/drawing/2014/main" id="{A942BAD7-7AD6-412C-98A9-303646A5B7F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80" name="Oval 208">
              <a:extLst>
                <a:ext uri="{FF2B5EF4-FFF2-40B4-BE49-F238E27FC236}">
                  <a16:creationId xmlns:a16="http://schemas.microsoft.com/office/drawing/2014/main" id="{E47467BE-FDB7-40D4-B4D1-9E529AC3DB8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81" name="Oval 209">
              <a:extLst>
                <a:ext uri="{FF2B5EF4-FFF2-40B4-BE49-F238E27FC236}">
                  <a16:creationId xmlns:a16="http://schemas.microsoft.com/office/drawing/2014/main" id="{64951E90-6E6D-4FDD-9F99-99CF67D0277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82" name="Oval 210">
              <a:extLst>
                <a:ext uri="{FF2B5EF4-FFF2-40B4-BE49-F238E27FC236}">
                  <a16:creationId xmlns:a16="http://schemas.microsoft.com/office/drawing/2014/main" id="{65E76EE3-4996-45D4-80A9-4397E869ABB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83" name="Oval 211">
              <a:extLst>
                <a:ext uri="{FF2B5EF4-FFF2-40B4-BE49-F238E27FC236}">
                  <a16:creationId xmlns:a16="http://schemas.microsoft.com/office/drawing/2014/main" id="{51C88548-4E01-4979-892D-E858433FD35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84" name="Oval 212">
              <a:extLst>
                <a:ext uri="{FF2B5EF4-FFF2-40B4-BE49-F238E27FC236}">
                  <a16:creationId xmlns:a16="http://schemas.microsoft.com/office/drawing/2014/main" id="{95B2B5CA-8311-489E-A067-689BED223A6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85" name="Oval 213">
              <a:extLst>
                <a:ext uri="{FF2B5EF4-FFF2-40B4-BE49-F238E27FC236}">
                  <a16:creationId xmlns:a16="http://schemas.microsoft.com/office/drawing/2014/main" id="{0A2C8274-0709-4150-8025-F5A490E688A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86" name="Oval 214">
              <a:extLst>
                <a:ext uri="{FF2B5EF4-FFF2-40B4-BE49-F238E27FC236}">
                  <a16:creationId xmlns:a16="http://schemas.microsoft.com/office/drawing/2014/main" id="{06ED0BAF-3E1B-4F97-AAD2-04CF06CA4B2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87" name="Oval 215">
              <a:extLst>
                <a:ext uri="{FF2B5EF4-FFF2-40B4-BE49-F238E27FC236}">
                  <a16:creationId xmlns:a16="http://schemas.microsoft.com/office/drawing/2014/main" id="{A6B3E9EE-9972-4593-B791-86B59D52898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88" name="Oval 216">
              <a:extLst>
                <a:ext uri="{FF2B5EF4-FFF2-40B4-BE49-F238E27FC236}">
                  <a16:creationId xmlns:a16="http://schemas.microsoft.com/office/drawing/2014/main" id="{E82EE175-BB20-4B95-8426-D467F9CC69A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8889" name="Oval 217">
              <a:extLst>
                <a:ext uri="{FF2B5EF4-FFF2-40B4-BE49-F238E27FC236}">
                  <a16:creationId xmlns:a16="http://schemas.microsoft.com/office/drawing/2014/main" id="{58A9871C-0392-48EC-98AB-6800DF586BD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latin typeface="Arial" charset="0"/>
              </a:endParaRPr>
            </a:p>
          </p:txBody>
        </p:sp>
      </p:grpSp>
      <p:sp>
        <p:nvSpPr>
          <p:cNvPr id="28890" name="Rectangle 218">
            <a:extLst>
              <a:ext uri="{FF2B5EF4-FFF2-40B4-BE49-F238E27FC236}">
                <a16:creationId xmlns:a16="http://schemas.microsoft.com/office/drawing/2014/main" id="{D1444981-E235-4ACB-927E-089110ABA58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A463B89-B2DC-4D37-9565-D74E9273D02A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28891" name="Rectangle 219">
            <a:extLst>
              <a:ext uri="{FF2B5EF4-FFF2-40B4-BE49-F238E27FC236}">
                <a16:creationId xmlns:a16="http://schemas.microsoft.com/office/drawing/2014/main" id="{D51CD880-9E44-4124-9ABD-73AF5480233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8892" name="Rectangle 220">
            <a:extLst>
              <a:ext uri="{FF2B5EF4-FFF2-40B4-BE49-F238E27FC236}">
                <a16:creationId xmlns:a16="http://schemas.microsoft.com/office/drawing/2014/main" id="{1AF22594-C843-4F99-A0C9-86F62F1D57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8893" name="Rectangle 221">
            <a:extLst>
              <a:ext uri="{FF2B5EF4-FFF2-40B4-BE49-F238E27FC236}">
                <a16:creationId xmlns:a16="http://schemas.microsoft.com/office/drawing/2014/main" id="{8D5AD978-521D-40C0-B77F-D05752F6EF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28894" name="Rectangle 222">
            <a:extLst>
              <a:ext uri="{FF2B5EF4-FFF2-40B4-BE49-F238E27FC236}">
                <a16:creationId xmlns:a16="http://schemas.microsoft.com/office/drawing/2014/main" id="{0FED8BB7-648C-44F7-B68B-A79153C12A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3" r:id="rId1"/>
    <p:sldLayoutId id="2147484667" r:id="rId2"/>
    <p:sldLayoutId id="2147484668" r:id="rId3"/>
    <p:sldLayoutId id="2147484669" r:id="rId4"/>
    <p:sldLayoutId id="2147484670" r:id="rId5"/>
    <p:sldLayoutId id="2147484671" r:id="rId6"/>
    <p:sldLayoutId id="2147484672" r:id="rId7"/>
    <p:sldLayoutId id="2147484673" r:id="rId8"/>
    <p:sldLayoutId id="2147484674" r:id="rId9"/>
    <p:sldLayoutId id="2147484675" r:id="rId10"/>
    <p:sldLayoutId id="2147484676" r:id="rId11"/>
    <p:sldLayoutId id="2147484677" r:id="rId12"/>
    <p:sldLayoutId id="2147484678" r:id="rId13"/>
    <p:sldLayoutId id="2147484679" r:id="rId14"/>
    <p:sldLayoutId id="2147484680" r:id="rId15"/>
    <p:sldLayoutId id="2147484681" r:id="rId16"/>
    <p:sldLayoutId id="2147484682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9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9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it/imgres?imgurl=http://3.bp.blogspot.com/_Ng8TH2nMgxY/S3SL4jgPTxI/AAAAAAAAAIE/CtAoIA0RW5s/s1600/piastrine.jpg&amp;imgrefurl=http://sentieridellamedicina.blogspot.com/2010_02_01_archive.html&amp;usg=__JqPsCPYqRFw3XYKgKxKdzNV1QHA=&amp;h=299&amp;w=297&amp;sz=76&amp;hl=it&amp;start=3&amp;zoom=1&amp;tbnid=RFiVmJNciTHKrM:&amp;tbnh=116&amp;tbnw=115&amp;prev=/images%3Fq%3Dpiastrine%2Battivate%26hl%3Dit%26sa%3DG%26gbv%3D2%26tbs%3Disch:1&amp;itbs=1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zaeconoscenza.it/scienza/coagulo_di_sangue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oleObject" Target="../embeddings/oleObject11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>
            <a:extLst>
              <a:ext uri="{FF2B5EF4-FFF2-40B4-BE49-F238E27FC236}">
                <a16:creationId xmlns:a16="http://schemas.microsoft.com/office/drawing/2014/main" id="{A7A6CE4E-718F-440D-9A2E-B8519476D1C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438"/>
            <a:ext cx="8785225" cy="645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EE7578-1B1B-401C-A645-A79876099852}"/>
              </a:ext>
            </a:extLst>
          </p:cNvPr>
          <p:cNvSpPr txBox="1"/>
          <p:nvPr/>
        </p:nvSpPr>
        <p:spPr>
          <a:xfrm>
            <a:off x="2476500" y="990600"/>
            <a:ext cx="4229100" cy="79533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ts val="3147"/>
              </a:lnSpc>
              <a:defRPr/>
            </a:pPr>
            <a:r>
              <a:rPr lang="en-CA" sz="2742" b="1">
                <a:solidFill>
                  <a:srgbClr val="000000"/>
                </a:solidFill>
                <a:latin typeface="Calibri Bold"/>
                <a:cs typeface="Calibri Bold"/>
              </a:rPr>
              <a:t>Concentrati e lisati piastrinici</a:t>
            </a:r>
          </a:p>
          <a:p>
            <a:pPr eaLnBrk="1" hangingPunct="1">
              <a:lnSpc>
                <a:spcPts val="3147"/>
              </a:lnSpc>
              <a:defRPr/>
            </a:pPr>
            <a:endParaRPr lang="en-CA" sz="273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7">
            <a:extLst>
              <a:ext uri="{FF2B5EF4-FFF2-40B4-BE49-F238E27FC236}">
                <a16:creationId xmlns:a16="http://schemas.microsoft.com/office/drawing/2014/main" id="{064EC72C-7EEF-4EB1-A624-C461BCEB3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4813"/>
            <a:ext cx="8569325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it-IT" altLang="it-IT" u="sng"/>
              <a:t>La fase del </a:t>
            </a:r>
            <a:r>
              <a:rPr lang="it-IT" altLang="it-IT" b="1" i="1" u="sng">
                <a:solidFill>
                  <a:srgbClr val="FFC000"/>
                </a:solidFill>
              </a:rPr>
              <a:t>ripristino tissutale</a:t>
            </a:r>
            <a:r>
              <a:rPr lang="it-IT" altLang="it-IT" u="sng">
                <a:solidFill>
                  <a:srgbClr val="FFC000"/>
                </a:solidFill>
              </a:rPr>
              <a:t> </a:t>
            </a:r>
            <a:r>
              <a:rPr lang="it-IT" altLang="it-IT" u="sng"/>
              <a:t>passa attraverso la creazione di un ambiente fisiologico che favorisce il reclutamento nel coagulo di </a:t>
            </a:r>
            <a:r>
              <a:rPr lang="it-IT" altLang="it-IT" u="sng">
                <a:solidFill>
                  <a:srgbClr val="FFFF00"/>
                </a:solidFill>
              </a:rPr>
              <a:t>cellule indifferenziate</a:t>
            </a:r>
            <a:r>
              <a:rPr lang="it-IT" altLang="it-IT" u="sng"/>
              <a:t> e orienta la loro </a:t>
            </a:r>
            <a:r>
              <a:rPr lang="it-IT" altLang="it-IT" u="sng">
                <a:solidFill>
                  <a:srgbClr val="FFFF00"/>
                </a:solidFill>
              </a:rPr>
              <a:t>proliferazione</a:t>
            </a:r>
            <a:r>
              <a:rPr lang="it-IT" altLang="it-IT" u="sng"/>
              <a:t>.</a:t>
            </a:r>
          </a:p>
          <a:p>
            <a:pPr algn="just" eaLnBrk="1" hangingPunct="1">
              <a:spcBef>
                <a:spcPct val="20000"/>
              </a:spcBef>
            </a:pPr>
            <a:endParaRPr lang="it-IT" altLang="it-IT"/>
          </a:p>
          <a:p>
            <a:pPr algn="just" eaLnBrk="1" hangingPunct="1">
              <a:spcBef>
                <a:spcPct val="20000"/>
              </a:spcBef>
            </a:pPr>
            <a:r>
              <a:rPr lang="it-IT" altLang="it-IT"/>
              <a:t>Questa fase richiede la partecipazione concomitante della </a:t>
            </a:r>
            <a:r>
              <a:rPr lang="it-IT" altLang="it-IT" b="1">
                <a:solidFill>
                  <a:srgbClr val="FFFF00"/>
                </a:solidFill>
              </a:rPr>
              <a:t>matrice extracellulare</a:t>
            </a:r>
            <a:r>
              <a:rPr lang="it-IT" altLang="it-IT"/>
              <a:t>, costituita da diverse macromolecole tra cui la </a:t>
            </a:r>
            <a:r>
              <a:rPr lang="it-IT" altLang="it-IT">
                <a:solidFill>
                  <a:srgbClr val="FFFF00"/>
                </a:solidFill>
              </a:rPr>
              <a:t>fibrina</a:t>
            </a:r>
            <a:r>
              <a:rPr lang="it-IT" altLang="it-IT"/>
              <a:t> , la </a:t>
            </a:r>
            <a:r>
              <a:rPr lang="it-IT" altLang="it-IT">
                <a:solidFill>
                  <a:srgbClr val="FFFF00"/>
                </a:solidFill>
              </a:rPr>
              <a:t>fibronectina</a:t>
            </a:r>
            <a:r>
              <a:rPr lang="it-IT" altLang="it-IT"/>
              <a:t> e la </a:t>
            </a:r>
            <a:r>
              <a:rPr lang="it-IT" altLang="it-IT">
                <a:solidFill>
                  <a:srgbClr val="FFFF00"/>
                </a:solidFill>
              </a:rPr>
              <a:t>trombospondina</a:t>
            </a:r>
            <a:r>
              <a:rPr lang="it-IT" altLang="it-IT"/>
              <a:t> e le </a:t>
            </a:r>
            <a:r>
              <a:rPr lang="it-IT" altLang="it-IT" b="1" u="sng">
                <a:solidFill>
                  <a:srgbClr val="FFC000"/>
                </a:solidFill>
              </a:rPr>
              <a:t>piastrine attivate</a:t>
            </a:r>
            <a:r>
              <a:rPr lang="it-IT" altLang="it-IT" u="sng"/>
              <a:t> </a:t>
            </a:r>
            <a:r>
              <a:rPr lang="it-IT" altLang="it-IT"/>
              <a:t>da  molecole segnale rilasciate da diverse sorgenti. Le piastrine attivate rilasciano localmente </a:t>
            </a:r>
            <a:r>
              <a:rPr lang="it-IT" altLang="it-IT" b="1" i="1">
                <a:solidFill>
                  <a:srgbClr val="FFFF00"/>
                </a:solidFill>
              </a:rPr>
              <a:t>fattori di crescita(GFs)</a:t>
            </a:r>
            <a:r>
              <a:rPr lang="it-IT" altLang="it-IT" b="1" i="1"/>
              <a:t> </a:t>
            </a:r>
            <a:r>
              <a:rPr lang="it-IT" altLang="it-IT" i="1"/>
              <a:t>che </a:t>
            </a:r>
            <a:r>
              <a:rPr lang="it-IT" altLang="it-IT" i="1">
                <a:solidFill>
                  <a:srgbClr val="FFFF00"/>
                </a:solidFill>
              </a:rPr>
              <a:t>inducono un primo e potente segnale rigenerativo</a:t>
            </a:r>
            <a:r>
              <a:rPr lang="it-IT" altLang="it-IT" i="1"/>
              <a:t> </a:t>
            </a:r>
            <a:r>
              <a:rPr lang="it-IT" altLang="it-IT"/>
              <a:t>(sopravvivenza e replicazione cellulare). </a:t>
            </a:r>
            <a:r>
              <a:rPr lang="it-IT" altLang="it-IT" b="1" u="sng"/>
              <a:t>Il processo di </a:t>
            </a:r>
            <a:r>
              <a:rPr lang="it-IT" altLang="it-IT" b="1" u="sng">
                <a:solidFill>
                  <a:srgbClr val="FFFF00"/>
                </a:solidFill>
              </a:rPr>
              <a:t>migrazione</a:t>
            </a:r>
            <a:r>
              <a:rPr lang="it-IT" altLang="it-IT" b="1" u="sng"/>
              <a:t> e </a:t>
            </a:r>
            <a:r>
              <a:rPr lang="it-IT" altLang="it-IT" b="1" u="sng">
                <a:solidFill>
                  <a:srgbClr val="FFFF00"/>
                </a:solidFill>
              </a:rPr>
              <a:t>proliferazione</a:t>
            </a:r>
            <a:r>
              <a:rPr lang="it-IT" altLang="it-IT" b="1" u="sng"/>
              <a:t> inizia uno o due giorni dopo la lesione </a:t>
            </a:r>
            <a:r>
              <a:rPr lang="it-IT" altLang="it-IT"/>
              <a:t>e procede degradando la matrice extracellulare grazie alle </a:t>
            </a:r>
            <a:r>
              <a:rPr lang="it-IT" altLang="it-IT">
                <a:solidFill>
                  <a:srgbClr val="FFFF00"/>
                </a:solidFill>
              </a:rPr>
              <a:t>collagenasi</a:t>
            </a:r>
            <a:r>
              <a:rPr lang="it-IT" altLang="it-IT"/>
              <a:t> attivate dalla plasmina.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>
            <a:extLst>
              <a:ext uri="{FF2B5EF4-FFF2-40B4-BE49-F238E27FC236}">
                <a16:creationId xmlns:a16="http://schemas.microsoft.com/office/drawing/2014/main" id="{45D10C20-0D0E-405F-817A-B3A54B7A22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412875"/>
            <a:ext cx="8424863" cy="4217988"/>
          </a:xfrm>
        </p:spPr>
        <p:txBody>
          <a:bodyPr/>
          <a:lstStyle/>
          <a:p>
            <a:pPr marL="88900" indent="-88900" algn="just" eaLnBrk="1" hangingPunct="1">
              <a:buClrTx/>
              <a:buFontTx/>
              <a:buNone/>
              <a:defRPr/>
            </a:pPr>
            <a:r>
              <a:rPr lang="it-IT" altLang="it-IT" sz="2800" b="1" u="sng" dirty="0">
                <a:effectLst/>
              </a:rPr>
              <a:t> Dopo circa quattro giorni</a:t>
            </a:r>
            <a:r>
              <a:rPr lang="it-IT" altLang="it-IT" sz="2800" b="1" dirty="0">
                <a:effectLst/>
              </a:rPr>
              <a:t> </a:t>
            </a:r>
            <a:r>
              <a:rPr lang="it-IT" altLang="it-IT" sz="2800" dirty="0">
                <a:solidFill>
                  <a:srgbClr val="FFC000"/>
                </a:solidFill>
                <a:effectLst/>
              </a:rPr>
              <a:t>nuovo tessuto </a:t>
            </a:r>
            <a:r>
              <a:rPr lang="it-IT" altLang="it-IT" sz="2800" dirty="0">
                <a:effectLst/>
              </a:rPr>
              <a:t>costituito da </a:t>
            </a:r>
            <a:r>
              <a:rPr lang="it-IT" altLang="it-IT" sz="2800" dirty="0" err="1">
                <a:solidFill>
                  <a:srgbClr val="FFFF00"/>
                </a:solidFill>
                <a:effectLst/>
              </a:rPr>
              <a:t>neovasi</a:t>
            </a:r>
            <a:r>
              <a:rPr lang="it-IT" altLang="it-IT" sz="2800" dirty="0">
                <a:solidFill>
                  <a:srgbClr val="FFFF00"/>
                </a:solidFill>
                <a:effectLst/>
              </a:rPr>
              <a:t>, fibroblasti e macrofagi</a:t>
            </a:r>
            <a:r>
              <a:rPr lang="it-IT" altLang="it-IT" sz="2800" dirty="0">
                <a:effectLst/>
              </a:rPr>
              <a:t> invade il sito di lesione. Contemporaneamente la continua sintesi e degradazione del collagene, controllata da enzimi proteolitici secreti dai </a:t>
            </a:r>
            <a:r>
              <a:rPr lang="it-IT" altLang="it-IT" sz="2800" b="1" dirty="0">
                <a:effectLst/>
              </a:rPr>
              <a:t>macrofagi</a:t>
            </a:r>
            <a:r>
              <a:rPr lang="it-IT" altLang="it-IT" sz="2800" dirty="0">
                <a:effectLst/>
              </a:rPr>
              <a:t>, rimaneggia e </a:t>
            </a:r>
            <a:r>
              <a:rPr lang="it-IT" altLang="it-IT" sz="2800" dirty="0">
                <a:solidFill>
                  <a:srgbClr val="FFFF00"/>
                </a:solidFill>
                <a:effectLst/>
              </a:rPr>
              <a:t>rimodella il tessuto di granulazione portando alla </a:t>
            </a:r>
            <a:r>
              <a:rPr lang="it-IT" altLang="it-IT" sz="2800" dirty="0" err="1">
                <a:solidFill>
                  <a:srgbClr val="FFFF00"/>
                </a:solidFill>
                <a:effectLst/>
              </a:rPr>
              <a:t>riepitelizzazione</a:t>
            </a:r>
            <a:r>
              <a:rPr lang="it-IT" altLang="it-IT" sz="2800" dirty="0">
                <a:solidFill>
                  <a:srgbClr val="FFFF00"/>
                </a:solidFill>
                <a:effectLst/>
              </a:rPr>
              <a:t> e guarigione dei tessuti.</a:t>
            </a:r>
          </a:p>
          <a:p>
            <a:pPr marL="88900" indent="-88900" eaLnBrk="1" hangingPunct="1">
              <a:defRPr/>
            </a:pPr>
            <a:endParaRPr lang="it-IT" altLang="it-IT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>
            <a:extLst>
              <a:ext uri="{FF2B5EF4-FFF2-40B4-BE49-F238E27FC236}">
                <a16:creationId xmlns:a16="http://schemas.microsoft.com/office/drawing/2014/main" id="{7E34A84B-8D47-482A-A457-FE1A6ED982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836613"/>
            <a:ext cx="7772400" cy="5259387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800" dirty="0"/>
              <a:t>La </a:t>
            </a:r>
            <a:r>
              <a:rPr lang="it-IT" altLang="it-IT" sz="2800" b="1" dirty="0">
                <a:solidFill>
                  <a:srgbClr val="FFC000"/>
                </a:solidFill>
              </a:rPr>
              <a:t>riparazione tissutale  </a:t>
            </a:r>
            <a:r>
              <a:rPr lang="it-IT" altLang="it-IT" sz="2800" dirty="0"/>
              <a:t>è un fenomeno complesso ridondante, frutto dell’evoluzione, diverso nelle varie età della vita che richiede l’azione sinergica di </a:t>
            </a:r>
            <a:r>
              <a:rPr lang="it-IT" altLang="it-IT" sz="2800" b="1" u="sng" dirty="0">
                <a:solidFill>
                  <a:srgbClr val="FFFF00"/>
                </a:solidFill>
              </a:rPr>
              <a:t>cellule </a:t>
            </a:r>
            <a:r>
              <a:rPr lang="it-IT" altLang="it-IT" sz="2800" b="1" u="sng" dirty="0"/>
              <a:t>e </a:t>
            </a:r>
            <a:r>
              <a:rPr lang="it-IT" altLang="it-IT" sz="2800" b="1" u="sng" dirty="0">
                <a:solidFill>
                  <a:srgbClr val="FFFF00"/>
                </a:solidFill>
              </a:rPr>
              <a:t>fattori solubili</a:t>
            </a:r>
            <a:r>
              <a:rPr lang="it-IT" altLang="it-IT" sz="2800" dirty="0"/>
              <a:t>.</a:t>
            </a:r>
          </a:p>
          <a:p>
            <a:pPr marL="0" indent="0" algn="just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it-IT" altLang="it-IT" sz="2800" dirty="0"/>
          </a:p>
          <a:p>
            <a:pPr marL="0" indent="0" algn="just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800" dirty="0"/>
              <a:t>In talune  circostanze, quali il ridotto flusso ematico, l’invecchiamento, l’inattivazione di fattori di crescita o dei rispettivi recettori, la guarigione può essere ritardata o compromessa. </a:t>
            </a:r>
            <a:r>
              <a:rPr lang="it-IT" altLang="it-IT" sz="2800" b="1" dirty="0"/>
              <a:t>In questi casi si rivela utile rimuovere le cause primarie e/o amplificare i processi naturali </a:t>
            </a:r>
            <a:r>
              <a:rPr lang="it-IT" altLang="it-IT" sz="2800" b="1" dirty="0">
                <a:solidFill>
                  <a:srgbClr val="FFFF00"/>
                </a:solidFill>
              </a:rPr>
              <a:t>supplendo dall’esterno alla carenza di fattori di crescita</a:t>
            </a:r>
            <a:r>
              <a:rPr lang="it-IT" altLang="it-IT" sz="2800" dirty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5" name="Rectangle 11">
            <a:extLst>
              <a:ext uri="{FF2B5EF4-FFF2-40B4-BE49-F238E27FC236}">
                <a16:creationId xmlns:a16="http://schemas.microsoft.com/office/drawing/2014/main" id="{82F6CF34-567F-4AF7-8ADF-8BC4154498E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2276475"/>
            <a:ext cx="4248150" cy="4581525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000" dirty="0"/>
              <a:t>Le </a:t>
            </a:r>
            <a:r>
              <a:rPr lang="it-IT" altLang="it-IT" sz="2000" b="1" u="sng" dirty="0">
                <a:solidFill>
                  <a:srgbClr val="FFFF00"/>
                </a:solidFill>
              </a:rPr>
              <a:t>piastrine</a:t>
            </a:r>
            <a:r>
              <a:rPr lang="it-IT" altLang="it-IT" sz="2000" dirty="0"/>
              <a:t> sono piccole cellule altamente specializzate che derivano dai megacariociti del midollo osseo. Nel circolo sanguigno la loro durata di vita si aggira intorno ai 7-10 giorni.</a:t>
            </a:r>
          </a:p>
          <a:p>
            <a:pPr marL="0" indent="0" algn="just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000" b="1" dirty="0">
                <a:solidFill>
                  <a:srgbClr val="FFC000"/>
                </a:solidFill>
              </a:rPr>
              <a:t>Oltre all’azione emostatica svolgono un ruolo essenziale nei processi rigenerativi. </a:t>
            </a:r>
            <a:r>
              <a:rPr lang="it-IT" altLang="it-IT" sz="2000" dirty="0"/>
              <a:t>Infatti numerosi granuli contenuti nel citoplasma rilasciano, dopo attivazione </a:t>
            </a:r>
            <a:r>
              <a:rPr lang="it-IT" altLang="it-IT" sz="2000" dirty="0">
                <a:solidFill>
                  <a:srgbClr val="FFFF00"/>
                </a:solidFill>
              </a:rPr>
              <a:t>numerosi </a:t>
            </a:r>
            <a:r>
              <a:rPr lang="it-IT" altLang="it-IT" sz="2000" dirty="0" err="1">
                <a:solidFill>
                  <a:srgbClr val="FFFF00"/>
                </a:solidFill>
              </a:rPr>
              <a:t>GFs</a:t>
            </a:r>
            <a:r>
              <a:rPr lang="it-IT" altLang="it-IT" sz="2000" dirty="0"/>
              <a:t> implicati nella rigenerazione. Sono state evidenziate più di </a:t>
            </a:r>
            <a:r>
              <a:rPr lang="it-IT" altLang="it-IT" sz="2000" b="1" u="sng" dirty="0"/>
              <a:t>300 proteine </a:t>
            </a:r>
            <a:r>
              <a:rPr lang="it-IT" altLang="it-IT" sz="2000" dirty="0"/>
              <a:t>secrete dalle piastrine attivate.</a:t>
            </a:r>
          </a:p>
        </p:txBody>
      </p:sp>
      <p:pic>
        <p:nvPicPr>
          <p:cNvPr id="88067" name="Picture 5" descr="piastrine">
            <a:hlinkClick r:id="rId2"/>
            <a:extLst>
              <a:ext uri="{FF2B5EF4-FFF2-40B4-BE49-F238E27FC236}">
                <a16:creationId xmlns:a16="http://schemas.microsoft.com/office/drawing/2014/main" id="{D1D1DA44-39A9-4DDA-9410-A1A052C6715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60350"/>
            <a:ext cx="3240087" cy="1873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8" name="Text Box 7">
            <a:extLst>
              <a:ext uri="{FF2B5EF4-FFF2-40B4-BE49-F238E27FC236}">
                <a16:creationId xmlns:a16="http://schemas.microsoft.com/office/drawing/2014/main" id="{0B25B144-E2E6-4585-ACC0-6AA2F6369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863" y="617538"/>
            <a:ext cx="4772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it-IT" altLang="it-IT" sz="2000">
              <a:latin typeface="Times New Roman" panose="02020603050405020304" pitchFamily="18" charset="0"/>
            </a:endParaRPr>
          </a:p>
        </p:txBody>
      </p:sp>
      <p:sp>
        <p:nvSpPr>
          <p:cNvPr id="88069" name="Text Box 24">
            <a:extLst>
              <a:ext uri="{FF2B5EF4-FFF2-40B4-BE49-F238E27FC236}">
                <a16:creationId xmlns:a16="http://schemas.microsoft.com/office/drawing/2014/main" id="{BA30E87F-92D9-4B99-82F3-18656036B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1416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it-IT" altLang="it-IT" sz="2000">
              <a:latin typeface="Times New Roman" panose="02020603050405020304" pitchFamily="18" charset="0"/>
            </a:endParaRPr>
          </a:p>
        </p:txBody>
      </p:sp>
      <p:sp>
        <p:nvSpPr>
          <p:cNvPr id="88070" name="Text Box 25">
            <a:extLst>
              <a:ext uri="{FF2B5EF4-FFF2-40B4-BE49-F238E27FC236}">
                <a16:creationId xmlns:a16="http://schemas.microsoft.com/office/drawing/2014/main" id="{4F87478A-E312-4D58-835E-B9BA8AEB1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33375"/>
            <a:ext cx="43211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it-IT" altLang="it-IT" sz="2000" b="1"/>
              <a:t>I </a:t>
            </a:r>
            <a:r>
              <a:rPr lang="it-IT" altLang="it-IT" sz="2000" b="1">
                <a:solidFill>
                  <a:srgbClr val="FFC000"/>
                </a:solidFill>
              </a:rPr>
              <a:t>GFs</a:t>
            </a:r>
            <a:r>
              <a:rPr lang="it-IT" altLang="it-IT" sz="2000"/>
              <a:t> sono molecole piccole o relativamente piccole di natura polipeptidica, diversi tra loro per origine, struttura, effetti biologici e spettro di azione. Non sempre hanno effetti stimolatori: infatti alcuni esercitano funzioni inibitorie, altri stimolano o inibiscono in funzione della cellula bersaglio. Alcuni presentano un ampio spettro di azione altri notevole specializzazione. Agiscono in diverse fasi del ciclo cellulare a volte in modo cooperativo, </a:t>
            </a:r>
            <a:r>
              <a:rPr lang="it-IT" altLang="it-IT" sz="2000" b="1">
                <a:solidFill>
                  <a:srgbClr val="FFFF00"/>
                </a:solidFill>
              </a:rPr>
              <a:t>potenziano la capacità proliferativa.</a:t>
            </a:r>
          </a:p>
          <a:p>
            <a:pPr algn="just" eaLnBrk="1" hangingPunct="1">
              <a:spcBef>
                <a:spcPct val="20000"/>
              </a:spcBef>
            </a:pPr>
            <a:r>
              <a:rPr lang="it-IT" altLang="it-IT" sz="2000"/>
              <a:t> 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1F34C2A9-286E-4C8C-A89E-4E8F178F9D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079500"/>
          </a:xfrm>
        </p:spPr>
        <p:txBody>
          <a:bodyPr/>
          <a:lstStyle/>
          <a:p>
            <a:pPr algn="just" eaLnBrk="1" hangingPunct="1">
              <a:defRPr/>
            </a:pPr>
            <a:r>
              <a:rPr lang="it-IT" altLang="it-IT" sz="2400" b="1" dirty="0">
                <a:solidFill>
                  <a:schemeClr val="tx1"/>
                </a:solidFill>
              </a:rPr>
              <a:t>Fra i </a:t>
            </a:r>
            <a:r>
              <a:rPr lang="it-IT" altLang="it-IT" sz="2400" b="1" dirty="0" err="1">
                <a:solidFill>
                  <a:schemeClr val="tx1"/>
                </a:solidFill>
              </a:rPr>
              <a:t>GFs</a:t>
            </a:r>
            <a:r>
              <a:rPr lang="it-IT" altLang="it-IT" sz="2400" b="1" dirty="0">
                <a:solidFill>
                  <a:schemeClr val="tx1"/>
                </a:solidFill>
              </a:rPr>
              <a:t> contenuti nelle piastrine e protagonisti dei meccanismi riparativi assumono particolare importanza: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6961BE9C-22C6-4776-AFA1-12883A491D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it-IT" altLang="it-IT" sz="2800" b="1" dirty="0">
                <a:solidFill>
                  <a:srgbClr val="FF9900"/>
                </a:solidFill>
              </a:rPr>
              <a:t>PDGF</a:t>
            </a:r>
            <a:r>
              <a:rPr lang="it-IT" altLang="it-IT" sz="2800" b="1" dirty="0"/>
              <a:t> </a:t>
            </a:r>
            <a:r>
              <a:rPr lang="it-IT" altLang="it-IT" sz="2400" dirty="0"/>
              <a:t>(</a:t>
            </a:r>
            <a:r>
              <a:rPr lang="it-IT" altLang="it-IT" sz="2400" i="1" dirty="0" err="1"/>
              <a:t>platelet</a:t>
            </a:r>
            <a:r>
              <a:rPr lang="it-IT" altLang="it-IT" sz="2400" i="1" dirty="0"/>
              <a:t> </a:t>
            </a:r>
            <a:r>
              <a:rPr lang="it-IT" altLang="it-IT" sz="2400" i="1" dirty="0" err="1"/>
              <a:t>derived</a:t>
            </a:r>
            <a:r>
              <a:rPr lang="it-IT" altLang="it-IT" sz="2400" i="1" dirty="0"/>
              <a:t> </a:t>
            </a:r>
            <a:r>
              <a:rPr lang="it-IT" altLang="it-IT" sz="2400" i="1" dirty="0" err="1"/>
              <a:t>growth</a:t>
            </a:r>
            <a:r>
              <a:rPr lang="it-IT" altLang="it-IT" sz="2400" i="1" dirty="0"/>
              <a:t> </a:t>
            </a:r>
            <a:r>
              <a:rPr lang="it-IT" altLang="it-IT" sz="2400" i="1" dirty="0" err="1"/>
              <a:t>factor</a:t>
            </a:r>
            <a:r>
              <a:rPr lang="it-IT" altLang="it-IT" sz="2400" dirty="0"/>
              <a:t>):esplica azione </a:t>
            </a:r>
            <a:r>
              <a:rPr lang="it-IT" altLang="it-IT" sz="2400" dirty="0" err="1"/>
              <a:t>autocrina</a:t>
            </a:r>
            <a:r>
              <a:rPr lang="it-IT" altLang="it-IT" sz="2400" dirty="0"/>
              <a:t> e paracrina, </a:t>
            </a:r>
            <a:r>
              <a:rPr lang="it-IT" altLang="it-IT" sz="2400" dirty="0" err="1"/>
              <a:t>mitogena</a:t>
            </a:r>
            <a:r>
              <a:rPr lang="it-IT" altLang="it-IT" sz="2400" dirty="0"/>
              <a:t> e </a:t>
            </a:r>
            <a:r>
              <a:rPr lang="it-IT" altLang="it-IT" sz="2400" dirty="0" err="1"/>
              <a:t>angiogenetica,up</a:t>
            </a:r>
            <a:r>
              <a:rPr lang="it-IT" altLang="it-IT" sz="2400" dirty="0"/>
              <a:t>-regola altri fattori di crescita, stimola i </a:t>
            </a:r>
            <a:r>
              <a:rPr lang="it-IT" altLang="it-IT" sz="2400" dirty="0">
                <a:solidFill>
                  <a:srgbClr val="FFFF00"/>
                </a:solidFill>
              </a:rPr>
              <a:t>fibroblasti</a:t>
            </a:r>
            <a:r>
              <a:rPr lang="it-IT" altLang="it-IT" sz="2400" dirty="0"/>
              <a:t> e gli </a:t>
            </a:r>
            <a:r>
              <a:rPr lang="it-IT" altLang="it-IT" sz="2400" dirty="0">
                <a:solidFill>
                  <a:srgbClr val="FFFF00"/>
                </a:solidFill>
              </a:rPr>
              <a:t>osteoblasti</a:t>
            </a:r>
            <a:r>
              <a:rPr lang="it-IT" altLang="it-IT" sz="2400" dirty="0"/>
              <a:t>, induce la differenziazione cellulare, catalizza gli effetti dei fattori di crescita su altre cellule come i </a:t>
            </a:r>
            <a:r>
              <a:rPr lang="it-IT" altLang="it-IT" sz="2400" dirty="0">
                <a:solidFill>
                  <a:srgbClr val="FFFF00"/>
                </a:solidFill>
              </a:rPr>
              <a:t>macrofagi.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it-IT" altLang="it-IT" sz="2800" b="1" dirty="0">
                <a:solidFill>
                  <a:srgbClr val="FF9900"/>
                </a:solidFill>
              </a:rPr>
              <a:t>VEGF </a:t>
            </a:r>
            <a:r>
              <a:rPr lang="it-IT" altLang="it-IT" sz="2400" dirty="0"/>
              <a:t>(</a:t>
            </a:r>
            <a:r>
              <a:rPr lang="it-IT" altLang="it-IT" sz="2400" i="1" dirty="0" err="1"/>
              <a:t>vascular</a:t>
            </a:r>
            <a:r>
              <a:rPr lang="it-IT" altLang="it-IT" sz="2400" i="1" dirty="0"/>
              <a:t> </a:t>
            </a:r>
            <a:r>
              <a:rPr lang="it-IT" altLang="it-IT" sz="2400" i="1" dirty="0" err="1"/>
              <a:t>endotelial</a:t>
            </a:r>
            <a:r>
              <a:rPr lang="it-IT" altLang="it-IT" sz="2400" i="1" dirty="0"/>
              <a:t> </a:t>
            </a:r>
            <a:r>
              <a:rPr lang="it-IT" altLang="it-IT" sz="2400" i="1" dirty="0" err="1"/>
              <a:t>growth</a:t>
            </a:r>
            <a:r>
              <a:rPr lang="it-IT" altLang="it-IT" sz="2400" i="1" dirty="0"/>
              <a:t> </a:t>
            </a:r>
            <a:r>
              <a:rPr lang="it-IT" altLang="it-IT" sz="2400" i="1" dirty="0" err="1"/>
              <a:t>factor</a:t>
            </a:r>
            <a:r>
              <a:rPr lang="it-IT" altLang="it-IT" sz="2400" dirty="0"/>
              <a:t>): secreto da</a:t>
            </a:r>
            <a:r>
              <a:rPr lang="it-IT" altLang="it-IT" sz="2400" i="1" dirty="0"/>
              <a:t> </a:t>
            </a:r>
            <a:r>
              <a:rPr lang="it-IT" altLang="it-IT" sz="2400" b="1" dirty="0"/>
              <a:t>macrofagi</a:t>
            </a:r>
            <a:r>
              <a:rPr lang="it-IT" altLang="it-IT" sz="2400" dirty="0"/>
              <a:t> e </a:t>
            </a:r>
            <a:r>
              <a:rPr lang="it-IT" altLang="it-IT" sz="2400" b="1" dirty="0"/>
              <a:t>fibroblasti</a:t>
            </a:r>
            <a:r>
              <a:rPr lang="it-IT" altLang="it-IT" sz="2400" dirty="0"/>
              <a:t>, ma anche contenuto nelle piastrine, ha azione </a:t>
            </a:r>
            <a:r>
              <a:rPr lang="it-IT" altLang="it-IT" sz="2400" dirty="0" err="1"/>
              <a:t>autocrina</a:t>
            </a:r>
            <a:r>
              <a:rPr lang="it-IT" altLang="it-IT" sz="2400" dirty="0"/>
              <a:t> e paracrina. Induce la formazione di </a:t>
            </a:r>
            <a:r>
              <a:rPr lang="it-IT" altLang="it-IT" sz="2400" dirty="0">
                <a:solidFill>
                  <a:srgbClr val="FFFF00"/>
                </a:solidFill>
              </a:rPr>
              <a:t>nuovi vasi </a:t>
            </a:r>
            <a:r>
              <a:rPr lang="it-IT" altLang="it-IT" sz="2400" dirty="0"/>
              <a:t>sia da parte dei progenitori delle cellule endoteliali (</a:t>
            </a:r>
            <a:r>
              <a:rPr lang="it-IT" altLang="it-IT" sz="2400" dirty="0" err="1"/>
              <a:t>vasculogenesi</a:t>
            </a:r>
            <a:r>
              <a:rPr lang="it-IT" altLang="it-IT" sz="2400" dirty="0"/>
              <a:t> durante lo sviluppo embrionale) che mediante gemmazione di nuovi capillari dai vasi esistenti (</a:t>
            </a:r>
            <a:r>
              <a:rPr lang="it-IT" altLang="it-IT" sz="2400" dirty="0">
                <a:solidFill>
                  <a:srgbClr val="FFFF00"/>
                </a:solidFill>
              </a:rPr>
              <a:t>angiogenesi</a:t>
            </a:r>
            <a:r>
              <a:rPr lang="it-IT" altLang="it-IT" sz="2400" dirty="0"/>
              <a:t>). Recluta nel sito di lesione cellule infiammatorie e progenitori midollari.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>
            <a:extLst>
              <a:ext uri="{FF2B5EF4-FFF2-40B4-BE49-F238E27FC236}">
                <a16:creationId xmlns:a16="http://schemas.microsoft.com/office/drawing/2014/main" id="{DC55452D-E1B2-4874-9825-EB5F4EF332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8496300" cy="6310313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it-IT" altLang="it-IT" sz="2300" b="1" dirty="0">
                <a:solidFill>
                  <a:srgbClr val="FF9900"/>
                </a:solidFill>
              </a:rPr>
              <a:t>TGF</a:t>
            </a:r>
            <a:r>
              <a:rPr lang="el-GR" altLang="it-IT" sz="2300" b="1" i="1" dirty="0">
                <a:solidFill>
                  <a:srgbClr val="FF9900"/>
                </a:solidFill>
                <a:cs typeface="Arial" charset="0"/>
              </a:rPr>
              <a:t>β</a:t>
            </a:r>
            <a:r>
              <a:rPr lang="it-IT" altLang="it-IT" sz="2300" i="1" dirty="0">
                <a:cs typeface="Arial" charset="0"/>
              </a:rPr>
              <a:t>(</a:t>
            </a:r>
            <a:r>
              <a:rPr lang="it-IT" altLang="it-IT" sz="2300" i="1" dirty="0" err="1">
                <a:cs typeface="Arial" charset="0"/>
              </a:rPr>
              <a:t>Trasforming</a:t>
            </a:r>
            <a:r>
              <a:rPr lang="it-IT" altLang="it-IT" sz="2300" i="1" dirty="0">
                <a:cs typeface="Arial" charset="0"/>
              </a:rPr>
              <a:t> </a:t>
            </a:r>
            <a:r>
              <a:rPr lang="it-IT" altLang="it-IT" sz="2300" i="1" dirty="0" err="1">
                <a:cs typeface="Arial" charset="0"/>
              </a:rPr>
              <a:t>growth</a:t>
            </a:r>
            <a:r>
              <a:rPr lang="it-IT" altLang="it-IT" sz="2300" i="1" dirty="0">
                <a:cs typeface="Arial" charset="0"/>
              </a:rPr>
              <a:t> </a:t>
            </a:r>
            <a:r>
              <a:rPr lang="it-IT" altLang="it-IT" sz="2300" i="1" dirty="0" err="1">
                <a:cs typeface="Arial" charset="0"/>
              </a:rPr>
              <a:t>factor</a:t>
            </a:r>
            <a:r>
              <a:rPr lang="it-IT" altLang="it-IT" sz="2300" i="1" dirty="0">
                <a:cs typeface="Arial" charset="0"/>
              </a:rPr>
              <a:t>)</a:t>
            </a:r>
            <a:r>
              <a:rPr lang="it-IT" altLang="it-IT" sz="2300" dirty="0">
                <a:cs typeface="Arial" charset="0"/>
              </a:rPr>
              <a:t>: è una famiglia di peptidi multifunzionali che agiscono attraverso un recettore </a:t>
            </a:r>
            <a:r>
              <a:rPr lang="it-IT" altLang="it-IT" sz="2300" dirty="0" err="1">
                <a:cs typeface="Arial" charset="0"/>
              </a:rPr>
              <a:t>serin</a:t>
            </a:r>
            <a:r>
              <a:rPr lang="it-IT" altLang="it-IT" sz="2300" dirty="0">
                <a:cs typeface="Arial" charset="0"/>
              </a:rPr>
              <a:t>/</a:t>
            </a:r>
            <a:r>
              <a:rPr lang="it-IT" altLang="it-IT" sz="2300" dirty="0" err="1">
                <a:cs typeface="Arial" charset="0"/>
              </a:rPr>
              <a:t>treoninchinasico</a:t>
            </a:r>
            <a:r>
              <a:rPr lang="it-IT" altLang="it-IT" sz="2300" dirty="0">
                <a:cs typeface="Arial" charset="0"/>
              </a:rPr>
              <a:t> con azione </a:t>
            </a:r>
            <a:r>
              <a:rPr lang="it-IT" altLang="it-IT" sz="2300" dirty="0" err="1">
                <a:cs typeface="Arial" charset="0"/>
              </a:rPr>
              <a:t>autocrina</a:t>
            </a:r>
            <a:r>
              <a:rPr lang="it-IT" altLang="it-IT" sz="2300" dirty="0">
                <a:cs typeface="Arial" charset="0"/>
              </a:rPr>
              <a:t>/paracrina </a:t>
            </a:r>
            <a:r>
              <a:rPr lang="it-IT" altLang="it-IT" sz="2300" b="1" dirty="0">
                <a:solidFill>
                  <a:srgbClr val="FFFF00"/>
                </a:solidFill>
                <a:cs typeface="Arial" charset="0"/>
              </a:rPr>
              <a:t>regolando la trascrizione approssimativamente di circa 300-500 geni</a:t>
            </a:r>
            <a:r>
              <a:rPr lang="it-IT" altLang="it-IT" sz="2300" b="1" dirty="0">
                <a:cs typeface="Arial" charset="0"/>
              </a:rPr>
              <a:t>. 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it-IT" altLang="it-IT" sz="2300" dirty="0">
                <a:cs typeface="Arial" charset="0"/>
              </a:rPr>
              <a:t> </a:t>
            </a:r>
            <a:r>
              <a:rPr lang="it-IT" altLang="it-IT" sz="2300" b="1" dirty="0">
                <a:solidFill>
                  <a:srgbClr val="FF9900"/>
                </a:solidFill>
                <a:cs typeface="Arial" charset="0"/>
              </a:rPr>
              <a:t>TG </a:t>
            </a:r>
            <a:r>
              <a:rPr lang="el-GR" altLang="it-IT" sz="2300" b="1" i="1" dirty="0">
                <a:solidFill>
                  <a:srgbClr val="FF9900"/>
                </a:solidFill>
                <a:cs typeface="Arial" charset="0"/>
              </a:rPr>
              <a:t>β</a:t>
            </a:r>
            <a:r>
              <a:rPr lang="it-IT" altLang="it-IT" sz="2300" b="1" dirty="0">
                <a:solidFill>
                  <a:srgbClr val="FF9900"/>
                </a:solidFill>
                <a:cs typeface="Arial" charset="0"/>
              </a:rPr>
              <a:t>1 </a:t>
            </a:r>
            <a:r>
              <a:rPr lang="it-IT" altLang="it-IT" sz="2300" dirty="0">
                <a:cs typeface="Arial" charset="0"/>
              </a:rPr>
              <a:t>è l’isomero più rappresentato nelle piastrine, stimola i </a:t>
            </a:r>
            <a:r>
              <a:rPr lang="it-IT" altLang="it-IT" sz="2300" dirty="0">
                <a:solidFill>
                  <a:srgbClr val="FFFF00"/>
                </a:solidFill>
                <a:cs typeface="Arial" charset="0"/>
              </a:rPr>
              <a:t>fibroblasti</a:t>
            </a:r>
            <a:r>
              <a:rPr lang="it-IT" altLang="it-IT" sz="2300" dirty="0">
                <a:cs typeface="Arial" charset="0"/>
              </a:rPr>
              <a:t> e </a:t>
            </a:r>
            <a:r>
              <a:rPr lang="it-IT" altLang="it-IT" sz="2300" dirty="0" err="1">
                <a:solidFill>
                  <a:srgbClr val="FFFF00"/>
                </a:solidFill>
                <a:cs typeface="Arial" charset="0"/>
              </a:rPr>
              <a:t>preosteoblasti</a:t>
            </a:r>
            <a:r>
              <a:rPr lang="it-IT" altLang="it-IT" sz="2300" dirty="0">
                <a:cs typeface="Arial" charset="0"/>
              </a:rPr>
              <a:t>, </a:t>
            </a:r>
            <a:r>
              <a:rPr lang="it-IT" altLang="it-IT" sz="2300" b="1" dirty="0">
                <a:cs typeface="Arial" charset="0"/>
              </a:rPr>
              <a:t>inibisce cellule epiteliali sia normali che trasformate e cellule endoteliali, inibisce gli osteoclasti e il riassorbimento osseo</a:t>
            </a:r>
            <a:r>
              <a:rPr lang="it-IT" altLang="it-IT" sz="2300" dirty="0">
                <a:cs typeface="Arial" charset="0"/>
              </a:rPr>
              <a:t>.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it-IT" altLang="it-IT" sz="2300" b="1" dirty="0">
                <a:solidFill>
                  <a:srgbClr val="FF9900"/>
                </a:solidFill>
                <a:cs typeface="Arial" charset="0"/>
              </a:rPr>
              <a:t>EGF</a:t>
            </a:r>
            <a:r>
              <a:rPr lang="it-IT" altLang="it-IT" sz="2300" dirty="0">
                <a:cs typeface="Arial" charset="0"/>
              </a:rPr>
              <a:t> (</a:t>
            </a:r>
            <a:r>
              <a:rPr lang="it-IT" altLang="it-IT" sz="2300" i="1" dirty="0" err="1">
                <a:cs typeface="Arial" charset="0"/>
              </a:rPr>
              <a:t>Epidermal</a:t>
            </a:r>
            <a:r>
              <a:rPr lang="it-IT" altLang="it-IT" sz="2300" i="1" dirty="0">
                <a:cs typeface="Arial" charset="0"/>
              </a:rPr>
              <a:t> </a:t>
            </a:r>
            <a:r>
              <a:rPr lang="it-IT" altLang="it-IT" sz="2300" i="1" dirty="0" err="1">
                <a:cs typeface="Arial" charset="0"/>
              </a:rPr>
              <a:t>growth</a:t>
            </a:r>
            <a:r>
              <a:rPr lang="it-IT" altLang="it-IT" sz="2300" i="1" dirty="0">
                <a:cs typeface="Arial" charset="0"/>
              </a:rPr>
              <a:t> </a:t>
            </a:r>
            <a:r>
              <a:rPr lang="it-IT" altLang="it-IT" sz="2300" i="1" dirty="0" err="1">
                <a:cs typeface="Arial" charset="0"/>
              </a:rPr>
              <a:t>factor</a:t>
            </a:r>
            <a:r>
              <a:rPr lang="it-IT" altLang="it-IT" sz="2300" dirty="0">
                <a:cs typeface="Arial" charset="0"/>
              </a:rPr>
              <a:t>): ha recettore </a:t>
            </a:r>
            <a:r>
              <a:rPr lang="it-IT" altLang="it-IT" sz="2300" dirty="0" err="1">
                <a:cs typeface="Arial" charset="0"/>
              </a:rPr>
              <a:t>tirosinchinasico</a:t>
            </a:r>
            <a:r>
              <a:rPr lang="it-IT" altLang="it-IT" sz="2300" dirty="0">
                <a:cs typeface="Arial" charset="0"/>
              </a:rPr>
              <a:t>, azione </a:t>
            </a:r>
            <a:r>
              <a:rPr lang="it-IT" altLang="it-IT" sz="2300" dirty="0" err="1">
                <a:cs typeface="Arial" charset="0"/>
              </a:rPr>
              <a:t>autocrina</a:t>
            </a:r>
            <a:r>
              <a:rPr lang="it-IT" altLang="it-IT" sz="2300" dirty="0">
                <a:cs typeface="Arial" charset="0"/>
              </a:rPr>
              <a:t> sulla </a:t>
            </a:r>
            <a:r>
              <a:rPr lang="it-IT" altLang="it-IT" sz="2300" dirty="0">
                <a:solidFill>
                  <a:srgbClr val="FFFF00"/>
                </a:solidFill>
                <a:cs typeface="Arial" charset="0"/>
              </a:rPr>
              <a:t>proliferazione</a:t>
            </a:r>
            <a:r>
              <a:rPr lang="it-IT" altLang="it-IT" sz="2300" dirty="0">
                <a:cs typeface="Arial" charset="0"/>
              </a:rPr>
              <a:t>, </a:t>
            </a:r>
            <a:r>
              <a:rPr lang="it-IT" altLang="it-IT" sz="2300" dirty="0">
                <a:solidFill>
                  <a:srgbClr val="FFFF00"/>
                </a:solidFill>
                <a:cs typeface="Arial" charset="0"/>
              </a:rPr>
              <a:t>differenziazione</a:t>
            </a:r>
            <a:r>
              <a:rPr lang="it-IT" altLang="it-IT" sz="2300" dirty="0">
                <a:cs typeface="Arial" charset="0"/>
              </a:rPr>
              <a:t> e </a:t>
            </a:r>
            <a:r>
              <a:rPr lang="it-IT" altLang="it-IT" sz="2300" dirty="0">
                <a:solidFill>
                  <a:srgbClr val="FFFF00"/>
                </a:solidFill>
                <a:cs typeface="Arial" charset="0"/>
              </a:rPr>
              <a:t>angiogenesi</a:t>
            </a:r>
            <a:r>
              <a:rPr lang="it-IT" altLang="it-IT" sz="2300" dirty="0">
                <a:cs typeface="Arial" charset="0"/>
              </a:rPr>
              <a:t>, </a:t>
            </a:r>
            <a:r>
              <a:rPr lang="it-IT" altLang="it-IT" sz="2300" b="1" dirty="0">
                <a:cs typeface="Arial" charset="0"/>
              </a:rPr>
              <a:t>stimola cellule mesenchimale ed epidermiche.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it-IT" altLang="it-IT" sz="2300" b="1" dirty="0">
                <a:solidFill>
                  <a:srgbClr val="FF9900"/>
                </a:solidFill>
                <a:cs typeface="Arial" charset="0"/>
              </a:rPr>
              <a:t>IGF1</a:t>
            </a:r>
            <a:r>
              <a:rPr lang="it-IT" altLang="it-IT" sz="2300" b="1" dirty="0">
                <a:cs typeface="Arial" charset="0"/>
              </a:rPr>
              <a:t> </a:t>
            </a:r>
            <a:r>
              <a:rPr lang="it-IT" altLang="it-IT" sz="2300" dirty="0">
                <a:cs typeface="Arial" charset="0"/>
              </a:rPr>
              <a:t>(</a:t>
            </a:r>
            <a:r>
              <a:rPr lang="it-IT" altLang="it-IT" sz="2300" i="1" dirty="0" err="1">
                <a:cs typeface="Arial" charset="0"/>
              </a:rPr>
              <a:t>Insulin</a:t>
            </a:r>
            <a:r>
              <a:rPr lang="it-IT" altLang="it-IT" sz="2300" i="1" dirty="0">
                <a:cs typeface="Arial" charset="0"/>
              </a:rPr>
              <a:t> </a:t>
            </a:r>
            <a:r>
              <a:rPr lang="it-IT" altLang="it-IT" sz="2300" i="1" dirty="0" err="1">
                <a:cs typeface="Arial" charset="0"/>
              </a:rPr>
              <a:t>like</a:t>
            </a:r>
            <a:r>
              <a:rPr lang="it-IT" altLang="it-IT" sz="2300" i="1" dirty="0">
                <a:cs typeface="Arial" charset="0"/>
              </a:rPr>
              <a:t> </a:t>
            </a:r>
            <a:r>
              <a:rPr lang="it-IT" altLang="it-IT" sz="2300" i="1" dirty="0" err="1">
                <a:cs typeface="Arial" charset="0"/>
              </a:rPr>
              <a:t>growth</a:t>
            </a:r>
            <a:r>
              <a:rPr lang="it-IT" altLang="it-IT" sz="2300" i="1" dirty="0">
                <a:cs typeface="Arial" charset="0"/>
              </a:rPr>
              <a:t> </a:t>
            </a:r>
            <a:r>
              <a:rPr lang="it-IT" altLang="it-IT" sz="2300" i="1" dirty="0" err="1">
                <a:cs typeface="Arial" charset="0"/>
              </a:rPr>
              <a:t>factor</a:t>
            </a:r>
            <a:r>
              <a:rPr lang="it-IT" altLang="it-IT" sz="2300" dirty="0">
                <a:cs typeface="Arial" charset="0"/>
              </a:rPr>
              <a:t>): ha recettore </a:t>
            </a:r>
            <a:r>
              <a:rPr lang="it-IT" altLang="it-IT" sz="2300" dirty="0" err="1">
                <a:cs typeface="Arial" charset="0"/>
              </a:rPr>
              <a:t>tirosinchinasico</a:t>
            </a:r>
            <a:r>
              <a:rPr lang="it-IT" altLang="it-IT" sz="2300" dirty="0">
                <a:cs typeface="Arial" charset="0"/>
              </a:rPr>
              <a:t>, azione </a:t>
            </a:r>
            <a:r>
              <a:rPr lang="it-IT" altLang="it-IT" sz="2300" dirty="0" err="1">
                <a:cs typeface="Arial" charset="0"/>
              </a:rPr>
              <a:t>autocrina</a:t>
            </a:r>
            <a:r>
              <a:rPr lang="it-IT" altLang="it-IT" sz="2300" dirty="0">
                <a:cs typeface="Arial" charset="0"/>
              </a:rPr>
              <a:t>/paracrina su fibroblasti e macrofagi, favorisce la proliferazione degli </a:t>
            </a:r>
            <a:r>
              <a:rPr lang="it-IT" altLang="it-IT" sz="2300" dirty="0">
                <a:solidFill>
                  <a:srgbClr val="FFFF00"/>
                </a:solidFill>
                <a:cs typeface="Arial" charset="0"/>
              </a:rPr>
              <a:t>osteoblasti </a:t>
            </a:r>
            <a:r>
              <a:rPr lang="it-IT" altLang="it-IT" sz="2300" dirty="0">
                <a:cs typeface="Arial" charset="0"/>
              </a:rPr>
              <a:t>attivandone i precursori, </a:t>
            </a:r>
            <a:r>
              <a:rPr lang="it-IT" altLang="it-IT" sz="2300" b="1" dirty="0">
                <a:cs typeface="Arial" charset="0"/>
              </a:rPr>
              <a:t>stimola la deposizione di osso.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F30767-1ACD-4350-B841-CB80529FC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1268413"/>
            <a:ext cx="8229600" cy="452596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609600" indent="-6096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it-IT" altLang="it-IT" sz="2400" kern="0" dirty="0">
                <a:solidFill>
                  <a:srgbClr val="FFFF00"/>
                </a:solidFill>
                <a:ea typeface="ＭＳ Ｐゴシック" pitchFamily="-110" charset="-128"/>
              </a:rPr>
              <a:t>Emoderivato (autologo od omologo) che deriva dall’unione di 2 emocomponenti tradizionali: </a:t>
            </a:r>
          </a:p>
          <a:p>
            <a:pPr marL="609600" indent="-609600" algn="just" eaLnBrk="1" hangingPunct="1">
              <a:lnSpc>
                <a:spcPct val="80000"/>
              </a:lnSpc>
              <a:buFontTx/>
              <a:buNone/>
              <a:defRPr/>
            </a:pPr>
            <a:endParaRPr lang="it-IT" altLang="it-IT" sz="2400" kern="0" dirty="0">
              <a:ea typeface="ＭＳ Ｐゴシック" pitchFamily="-110" charset="-128"/>
            </a:endParaRPr>
          </a:p>
          <a:p>
            <a:pPr marL="609600" indent="-609600" algn="just" eaLnBrk="1" hangingPunct="1">
              <a:lnSpc>
                <a:spcPct val="80000"/>
              </a:lnSpc>
              <a:buClr>
                <a:srgbClr val="FFC000"/>
              </a:buClr>
              <a:buFontTx/>
              <a:buAutoNum type="arabicPeriod"/>
              <a:defRPr/>
            </a:pPr>
            <a:r>
              <a:rPr lang="it-IT" altLang="it-IT" sz="2400" b="1" kern="0" dirty="0">
                <a:solidFill>
                  <a:srgbClr val="FFC000"/>
                </a:solidFill>
                <a:ea typeface="ＭＳ Ｐゴシック" pitchFamily="-110" charset="-128"/>
              </a:rPr>
              <a:t>concentrato piastrinico </a:t>
            </a:r>
            <a:r>
              <a:rPr lang="it-IT" altLang="it-IT" sz="2400" kern="0" dirty="0">
                <a:ea typeface="ＭＳ Ｐゴシック" pitchFamily="-110" charset="-128"/>
              </a:rPr>
              <a:t>(1-2 x 10</a:t>
            </a:r>
            <a:r>
              <a:rPr lang="it-IT" altLang="it-IT" sz="2400" kern="0" baseline="30000" dirty="0">
                <a:ea typeface="ＭＳ Ｐゴシック" pitchFamily="-110" charset="-128"/>
              </a:rPr>
              <a:t>9</a:t>
            </a:r>
            <a:r>
              <a:rPr lang="it-IT" altLang="it-IT" sz="2400" kern="0" dirty="0">
                <a:ea typeface="ＭＳ Ｐゴシック" pitchFamily="-110" charset="-128"/>
              </a:rPr>
              <a:t> ml), fonte di fattori di crescita (</a:t>
            </a:r>
            <a:r>
              <a:rPr lang="it-IT" altLang="it-IT" sz="2400" kern="0" dirty="0" err="1">
                <a:ea typeface="ＭＳ Ｐゴシック" pitchFamily="-110" charset="-128"/>
              </a:rPr>
              <a:t>GFs</a:t>
            </a:r>
            <a:r>
              <a:rPr lang="it-IT" altLang="it-IT" sz="2400" kern="0" dirty="0">
                <a:ea typeface="ＭＳ Ｐゴシック" pitchFamily="-110" charset="-128"/>
              </a:rPr>
              <a:t>)</a:t>
            </a:r>
          </a:p>
          <a:p>
            <a:pPr marL="609600" indent="-609600" algn="just" eaLnBrk="1" hangingPunct="1">
              <a:lnSpc>
                <a:spcPct val="80000"/>
              </a:lnSpc>
              <a:buClr>
                <a:srgbClr val="FFC000"/>
              </a:buClr>
              <a:buFontTx/>
              <a:buAutoNum type="arabicPeriod"/>
              <a:defRPr/>
            </a:pPr>
            <a:r>
              <a:rPr lang="it-IT" altLang="it-IT" sz="2400" b="1" kern="0" dirty="0" err="1">
                <a:solidFill>
                  <a:srgbClr val="FFC000"/>
                </a:solidFill>
                <a:ea typeface="ＭＳ Ｐゴシック" pitchFamily="-110" charset="-128"/>
              </a:rPr>
              <a:t>crioprecipitato</a:t>
            </a:r>
            <a:r>
              <a:rPr lang="it-IT" altLang="it-IT" sz="2400" kern="0" dirty="0">
                <a:ea typeface="ＭＳ Ｐゴシック" pitchFamily="-110" charset="-128"/>
              </a:rPr>
              <a:t> (ricco di fibrinogeno, </a:t>
            </a:r>
            <a:r>
              <a:rPr lang="it-IT" altLang="it-IT" sz="2400" kern="0" dirty="0" err="1">
                <a:ea typeface="ＭＳ Ｐゴシック" pitchFamily="-110" charset="-128"/>
              </a:rPr>
              <a:t>fibronectina</a:t>
            </a:r>
            <a:r>
              <a:rPr lang="it-IT" altLang="it-IT" sz="2400" kern="0" dirty="0">
                <a:ea typeface="ＭＳ Ｐゴシック" pitchFamily="-110" charset="-128"/>
              </a:rPr>
              <a:t>, fattori </a:t>
            </a:r>
            <a:r>
              <a:rPr lang="it-IT" altLang="it-IT" sz="2400" kern="0" dirty="0" err="1">
                <a:ea typeface="ＭＳ Ｐゴシック" pitchFamily="-110" charset="-128"/>
              </a:rPr>
              <a:t>procoagulanti</a:t>
            </a:r>
            <a:r>
              <a:rPr lang="it-IT" altLang="it-IT" sz="2400" kern="0" dirty="0">
                <a:ea typeface="ＭＳ Ｐゴシック" pitchFamily="-110" charset="-128"/>
              </a:rPr>
              <a:t>)</a:t>
            </a:r>
          </a:p>
          <a:p>
            <a:pPr marL="609600" indent="-609600" algn="just" eaLnBrk="1" hangingPunct="1">
              <a:lnSpc>
                <a:spcPct val="80000"/>
              </a:lnSpc>
              <a:buFontTx/>
              <a:buAutoNum type="arabicPeriod"/>
              <a:defRPr/>
            </a:pPr>
            <a:endParaRPr lang="it-IT" altLang="it-IT" sz="2400" kern="0" dirty="0">
              <a:ea typeface="ＭＳ Ｐゴシック" pitchFamily="-110" charset="-128"/>
            </a:endParaRPr>
          </a:p>
          <a:p>
            <a:pPr marL="609600" indent="-6096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it-IT" altLang="it-IT" sz="2400" kern="0" dirty="0">
                <a:ea typeface="ＭＳ Ｐゴシック" pitchFamily="-110" charset="-128"/>
              </a:rPr>
              <a:t>Viene attivato con </a:t>
            </a:r>
            <a:r>
              <a:rPr lang="it-IT" altLang="it-IT" sz="2400" kern="0" dirty="0">
                <a:solidFill>
                  <a:srgbClr val="FFFF00"/>
                </a:solidFill>
                <a:ea typeface="ＭＳ Ｐゴシック" pitchFamily="-110" charset="-128"/>
              </a:rPr>
              <a:t>trombina</a:t>
            </a:r>
            <a:r>
              <a:rPr lang="it-IT" altLang="it-IT" sz="2400" kern="0" dirty="0">
                <a:ea typeface="ＭＳ Ｐゴシック" pitchFamily="-110" charset="-128"/>
              </a:rPr>
              <a:t> (omologa o autologa) e </a:t>
            </a:r>
            <a:r>
              <a:rPr lang="it-IT" altLang="it-IT" sz="2400" kern="0" dirty="0">
                <a:solidFill>
                  <a:srgbClr val="FFFF00"/>
                </a:solidFill>
                <a:ea typeface="ＭＳ Ｐゴシック" pitchFamily="-110" charset="-128"/>
              </a:rPr>
              <a:t>calcio</a:t>
            </a:r>
            <a:r>
              <a:rPr lang="it-IT" altLang="it-IT" sz="2400" kern="0" dirty="0">
                <a:ea typeface="ＭＳ Ｐゴシック" pitchFamily="-110" charset="-128"/>
              </a:rPr>
              <a:t> gluconato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it-IT" altLang="it-IT" sz="2400" kern="0" dirty="0">
              <a:ea typeface="ＭＳ Ｐゴシック" pitchFamily="-110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it-IT" altLang="it-IT" sz="2400" kern="0" dirty="0">
              <a:ea typeface="ＭＳ Ｐゴシック" pitchFamily="-110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it-IT" altLang="it-IT" sz="2400" kern="0" dirty="0">
              <a:ea typeface="ＭＳ Ｐゴシック" pitchFamily="-110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it-IT" altLang="it-IT" sz="2400" i="1" kern="0" dirty="0">
                <a:ea typeface="ＭＳ Ｐゴシック" pitchFamily="-110" charset="-128"/>
              </a:rPr>
              <a:t>È disciplinato come attività trasfusionale dalla legge L. 21 ottobre 2005 n.219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484F052-2EF9-473F-81AE-62042847EF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200" b="1" dirty="0">
                <a:solidFill>
                  <a:srgbClr val="FFC000"/>
                </a:solidFill>
                <a:ea typeface="ＭＳ Ｐゴシック" pitchFamily="-110" charset="-128"/>
              </a:rPr>
              <a:t>GEL PIASTRINICO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>
            <a:extLst>
              <a:ext uri="{FF2B5EF4-FFF2-40B4-BE49-F238E27FC236}">
                <a16:creationId xmlns:a16="http://schemas.microsoft.com/office/drawing/2014/main" id="{6AA565E2-7B4B-491A-91EE-DC2E73115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3716338"/>
            <a:ext cx="609600" cy="838200"/>
          </a:xfrm>
          <a:prstGeom prst="downArrow">
            <a:avLst>
              <a:gd name="adj1" fmla="val 50000"/>
              <a:gd name="adj2" fmla="val 3437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41987" name="Text Box 3">
            <a:extLst>
              <a:ext uri="{FF2B5EF4-FFF2-40B4-BE49-F238E27FC236}">
                <a16:creationId xmlns:a16="http://schemas.microsoft.com/office/drawing/2014/main" id="{21D1AC4E-A96C-4981-9257-C8F333073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908050"/>
            <a:ext cx="3222625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Crioprecipitato</a:t>
            </a:r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685FDA2C-ADCB-4DC8-A792-D8B324113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989138"/>
            <a:ext cx="517525" cy="5794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pitchFamily="18" charset="0"/>
              </a:rPr>
              <a:t>+</a:t>
            </a:r>
          </a:p>
        </p:txBody>
      </p:sp>
      <p:sp>
        <p:nvSpPr>
          <p:cNvPr id="41989" name="Text Box 5">
            <a:extLst>
              <a:ext uri="{FF2B5EF4-FFF2-40B4-BE49-F238E27FC236}">
                <a16:creationId xmlns:a16="http://schemas.microsoft.com/office/drawing/2014/main" id="{1F86EBAC-BD19-45D0-B815-B1A1715F8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2708275"/>
            <a:ext cx="47371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Concentrato piastrinico</a:t>
            </a:r>
          </a:p>
        </p:txBody>
      </p:sp>
      <p:sp>
        <p:nvSpPr>
          <p:cNvPr id="41990" name="Text Box 6">
            <a:extLst>
              <a:ext uri="{FF2B5EF4-FFF2-40B4-BE49-F238E27FC236}">
                <a16:creationId xmlns:a16="http://schemas.microsoft.com/office/drawing/2014/main" id="{7CB01E7C-E7A1-410A-872D-7D6AA4F87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4724400"/>
            <a:ext cx="6294438" cy="15700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Emocomponente  con proprietà</a:t>
            </a:r>
          </a:p>
          <a:p>
            <a:pPr algn="ctr" eaLnBrk="1" hangingPunct="1">
              <a:defRPr/>
            </a:pPr>
            <a:r>
              <a:rPr lang="it-IT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emostatiche e rigenerative</a:t>
            </a:r>
          </a:p>
          <a:p>
            <a:pPr algn="ctr" eaLnBrk="1" hangingPunct="1">
              <a:defRPr/>
            </a:pPr>
            <a:r>
              <a:rPr lang="it-IT" altLang="it-I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GEL PIASTRINICO</a:t>
            </a:r>
          </a:p>
        </p:txBody>
      </p:sp>
      <p:sp>
        <p:nvSpPr>
          <p:cNvPr id="92167" name="Rectangle 7">
            <a:extLst>
              <a:ext uri="{FF2B5EF4-FFF2-40B4-BE49-F238E27FC236}">
                <a16:creationId xmlns:a16="http://schemas.microsoft.com/office/drawing/2014/main" id="{CF6D44F5-B490-4558-BEA1-1D825B81B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435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92168" name="Rectangle 8">
            <a:extLst>
              <a:ext uri="{FF2B5EF4-FFF2-40B4-BE49-F238E27FC236}">
                <a16:creationId xmlns:a16="http://schemas.microsoft.com/office/drawing/2014/main" id="{678FEEE5-AF97-4C74-B062-E71F3E5D1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60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  <p:bldP spid="41987" grpId="0" autoUpdateAnimBg="0"/>
      <p:bldP spid="41988" grpId="0" autoUpdateAnimBg="0"/>
      <p:bldP spid="41989" grpId="0" autoUpdateAnimBg="0"/>
      <p:bldP spid="4199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2DED4776-D5DB-4D83-98D2-3BED51C74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435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771471B6-F38D-4C1E-88FC-0D52AFC4D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60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93188" name="Rectangle 4">
            <a:extLst>
              <a:ext uri="{FF2B5EF4-FFF2-40B4-BE49-F238E27FC236}">
                <a16:creationId xmlns:a16="http://schemas.microsoft.com/office/drawing/2014/main" id="{715BFFC0-7EB1-406A-8EEC-9BF201957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63" y="549275"/>
            <a:ext cx="830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4400" b="1">
                <a:solidFill>
                  <a:srgbClr val="FFC000"/>
                </a:solidFill>
                <a:cs typeface="Times New Roman" panose="02020603050405020304" pitchFamily="18" charset="0"/>
              </a:rPr>
              <a:t>Crioprecipitato</a:t>
            </a:r>
            <a:r>
              <a:rPr lang="it-IT" altLang="it-IT" sz="4400" b="1">
                <a:cs typeface="Times New Roman" panose="02020603050405020304" pitchFamily="18" charset="0"/>
              </a:rPr>
              <a:t> fonte di:</a:t>
            </a:r>
            <a:endParaRPr lang="it-IT" altLang="it-IT" sz="4400"/>
          </a:p>
        </p:txBody>
      </p:sp>
      <p:sp>
        <p:nvSpPr>
          <p:cNvPr id="93189" name="Text Box 5">
            <a:extLst>
              <a:ext uri="{FF2B5EF4-FFF2-40B4-BE49-F238E27FC236}">
                <a16:creationId xmlns:a16="http://schemas.microsoft.com/office/drawing/2014/main" id="{99DBD593-CC76-4FAF-B954-344641144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2060575"/>
            <a:ext cx="7413625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6263" indent="-576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3200">
                <a:solidFill>
                  <a:srgbClr val="FFFF00"/>
                </a:solidFill>
                <a:cs typeface="Times New Roman" panose="02020603050405020304" pitchFamily="18" charset="0"/>
              </a:rPr>
              <a:t>Fibrinogeno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3200">
                <a:solidFill>
                  <a:srgbClr val="FFFF00"/>
                </a:solidFill>
                <a:cs typeface="Times New Roman" panose="02020603050405020304" pitchFamily="18" charset="0"/>
              </a:rPr>
              <a:t>Fibronectina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3200">
                <a:solidFill>
                  <a:srgbClr val="FFFF00"/>
                </a:solidFill>
                <a:cs typeface="Times New Roman" panose="02020603050405020304" pitchFamily="18" charset="0"/>
              </a:rPr>
              <a:t>Fattori procoagulanti</a:t>
            </a:r>
            <a:r>
              <a:rPr lang="it-IT" altLang="it-IT" sz="3200">
                <a:cs typeface="Times New Roman" panose="02020603050405020304" pitchFamily="18" charset="0"/>
              </a:rPr>
              <a:t> base per la</a:t>
            </a:r>
            <a:br>
              <a:rPr lang="it-IT" altLang="it-IT" sz="3200">
                <a:cs typeface="Times New Roman" panose="02020603050405020304" pitchFamily="18" charset="0"/>
              </a:rPr>
            </a:br>
            <a:r>
              <a:rPr lang="it-IT" altLang="it-IT" sz="3200">
                <a:cs typeface="Times New Roman" panose="02020603050405020304" pitchFamily="18" charset="0"/>
              </a:rPr>
              <a:t>formazione della </a:t>
            </a:r>
            <a:r>
              <a:rPr lang="it-IT" altLang="it-IT" sz="3200" b="1" u="sng">
                <a:cs typeface="Times New Roman" panose="02020603050405020304" pitchFamily="18" charset="0"/>
              </a:rPr>
              <a:t>colla di fibrina</a:t>
            </a:r>
          </a:p>
          <a:p>
            <a:pPr eaLnBrk="1" hangingPunct="1">
              <a:buFontTx/>
              <a:buChar char="•"/>
            </a:pPr>
            <a:endParaRPr lang="it-IT" altLang="it-IT" sz="320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2F2F4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 descr="Cryoprecipitated crop P1010028">
            <a:extLst>
              <a:ext uri="{FF2B5EF4-FFF2-40B4-BE49-F238E27FC236}">
                <a16:creationId xmlns:a16="http://schemas.microsoft.com/office/drawing/2014/main" id="{8F0AB67E-A4BA-4844-AD98-F74AB28F6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0800"/>
            <a:ext cx="4003675" cy="56102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1" name="Picture 4" descr="Pooling Cryo -crop 101">
            <a:extLst>
              <a:ext uri="{FF2B5EF4-FFF2-40B4-BE49-F238E27FC236}">
                <a16:creationId xmlns:a16="http://schemas.microsoft.com/office/drawing/2014/main" id="{3B02C3AC-7985-491C-B469-1E0F8628A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44450"/>
            <a:ext cx="4135437" cy="5616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>
            <a:extLst>
              <a:ext uri="{FF2B5EF4-FFF2-40B4-BE49-F238E27FC236}">
                <a16:creationId xmlns:a16="http://schemas.microsoft.com/office/drawing/2014/main" id="{F0C70559-325A-40E2-9F72-DF06655E118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438"/>
            <a:ext cx="8785225" cy="645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6E4128-6F96-4CDE-A6C2-1156F43232C1}"/>
              </a:ext>
            </a:extLst>
          </p:cNvPr>
          <p:cNvSpPr txBox="1"/>
          <p:nvPr/>
        </p:nvSpPr>
        <p:spPr>
          <a:xfrm>
            <a:off x="1889125" y="719138"/>
            <a:ext cx="5411788" cy="8985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ts val="3540"/>
              </a:lnSpc>
              <a:defRPr/>
            </a:pPr>
            <a:r>
              <a:rPr lang="en-CA" sz="3087" b="1">
                <a:solidFill>
                  <a:srgbClr val="000000"/>
                </a:solidFill>
                <a:latin typeface="Arial Bold"/>
                <a:cs typeface="Arial Bold"/>
              </a:rPr>
              <a:t>PROCESSO DI GUARIGIONE</a:t>
            </a:r>
          </a:p>
          <a:p>
            <a:pPr eaLnBrk="1" hangingPunct="1">
              <a:lnSpc>
                <a:spcPts val="3540"/>
              </a:lnSpc>
              <a:defRPr/>
            </a:pPr>
            <a:endParaRPr lang="en-CA" sz="3078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ED2DD79D-E943-41A6-A202-904E1A775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60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95235" name="Text Box 3">
            <a:extLst>
              <a:ext uri="{FF2B5EF4-FFF2-40B4-BE49-F238E27FC236}">
                <a16:creationId xmlns:a16="http://schemas.microsoft.com/office/drawing/2014/main" id="{6168211A-36DD-4A53-B155-A7D083A6B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692150"/>
            <a:ext cx="4067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4400" b="1">
                <a:solidFill>
                  <a:srgbClr val="FFC000"/>
                </a:solidFill>
                <a:cs typeface="Times New Roman" panose="02020603050405020304" pitchFamily="18" charset="0"/>
              </a:rPr>
              <a:t>Colla di fibrina</a:t>
            </a:r>
            <a:endParaRPr lang="it-IT" altLang="it-IT" sz="4400" b="1">
              <a:solidFill>
                <a:srgbClr val="FFC000"/>
              </a:solidFill>
            </a:endParaRPr>
          </a:p>
        </p:txBody>
      </p:sp>
      <p:sp>
        <p:nvSpPr>
          <p:cNvPr id="95236" name="Text Box 4">
            <a:extLst>
              <a:ext uri="{FF2B5EF4-FFF2-40B4-BE49-F238E27FC236}">
                <a16:creationId xmlns:a16="http://schemas.microsoft.com/office/drawing/2014/main" id="{D20EFA8F-1F72-4109-B13D-BBC9DA7CC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557338"/>
            <a:ext cx="72612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854075" indent="-8540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altLang="it-IT" sz="3200" b="1">
                <a:solidFill>
                  <a:srgbClr val="FFFF00"/>
                </a:solidFill>
                <a:latin typeface="Tahoma" panose="020B0604030504040204" pitchFamily="34" charset="0"/>
              </a:rPr>
              <a:t>Emostatica</a:t>
            </a:r>
          </a:p>
          <a:p>
            <a:pPr eaLnBrk="1" hangingPunct="1">
              <a:buFontTx/>
              <a:buChar char="•"/>
            </a:pPr>
            <a:r>
              <a:rPr lang="it-IT" altLang="it-IT" sz="3200" b="1">
                <a:solidFill>
                  <a:srgbClr val="FFFF00"/>
                </a:solidFill>
                <a:latin typeface="Tahoma" panose="020B0604030504040204" pitchFamily="34" charset="0"/>
              </a:rPr>
              <a:t>Adesiva </a:t>
            </a:r>
          </a:p>
          <a:p>
            <a:pPr eaLnBrk="1" hangingPunct="1">
              <a:buFontTx/>
              <a:buChar char="•"/>
            </a:pPr>
            <a:r>
              <a:rPr lang="it-IT" altLang="it-IT" sz="3200">
                <a:latin typeface="Tahoma" panose="020B0604030504040204" pitchFamily="34" charset="0"/>
              </a:rPr>
              <a:t>Impermeabilizzante </a:t>
            </a:r>
          </a:p>
          <a:p>
            <a:pPr eaLnBrk="1" hangingPunct="1">
              <a:buFontTx/>
              <a:buChar char="•"/>
            </a:pPr>
            <a:r>
              <a:rPr lang="it-IT" altLang="it-IT" sz="3200">
                <a:latin typeface="Tahoma" panose="020B0604030504040204" pitchFamily="34" charset="0"/>
              </a:rPr>
              <a:t>Riempitiva</a:t>
            </a:r>
          </a:p>
          <a:p>
            <a:pPr eaLnBrk="1" hangingPunct="1">
              <a:buFontTx/>
              <a:buChar char="•"/>
            </a:pPr>
            <a:r>
              <a:rPr lang="it-IT" altLang="it-IT" sz="3200">
                <a:latin typeface="Tahoma" panose="020B0604030504040204" pitchFamily="34" charset="0"/>
              </a:rPr>
              <a:t>Stimolante la riparazione tessutale</a:t>
            </a:r>
          </a:p>
          <a:p>
            <a:pPr eaLnBrk="1" hangingPunct="1">
              <a:buFontTx/>
              <a:buChar char="•"/>
            </a:pPr>
            <a:r>
              <a:rPr lang="it-IT" altLang="it-IT" sz="3200">
                <a:latin typeface="Tahoma" panose="020B0604030504040204" pitchFamily="34" charset="0"/>
              </a:rPr>
              <a:t>Riassorbibile </a:t>
            </a:r>
          </a:p>
          <a:p>
            <a:pPr eaLnBrk="1" hangingPunct="1">
              <a:buFontTx/>
              <a:buChar char="•"/>
            </a:pPr>
            <a:r>
              <a:rPr lang="it-IT" altLang="it-IT" sz="3200">
                <a:latin typeface="Tahoma" panose="020B0604030504040204" pitchFamily="34" charset="0"/>
              </a:rPr>
              <a:t>Non tossica</a:t>
            </a:r>
          </a:p>
          <a:p>
            <a:pPr eaLnBrk="1" hangingPunct="1">
              <a:buFontTx/>
              <a:buChar char="•"/>
            </a:pPr>
            <a:r>
              <a:rPr lang="it-IT" altLang="it-IT" sz="3200">
                <a:latin typeface="Tahoma" panose="020B0604030504040204" pitchFamily="34" charset="0"/>
              </a:rPr>
              <a:t>Veicolo biologico per il lento</a:t>
            </a:r>
            <a:br>
              <a:rPr lang="it-IT" altLang="it-IT" sz="3200">
                <a:latin typeface="Tahoma" panose="020B0604030504040204" pitchFamily="34" charset="0"/>
              </a:rPr>
            </a:br>
            <a:r>
              <a:rPr lang="it-IT" altLang="it-IT" sz="3200">
                <a:latin typeface="Tahoma" panose="020B0604030504040204" pitchFamily="34" charset="0"/>
              </a:rPr>
              <a:t>rilascio in situ di farmaci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2F2F4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3514231F-8B8D-4D6E-A527-3D1280B2E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17513"/>
            <a:ext cx="2771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5" rIns="91407" bIns="45705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FFC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Colla di fibrina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75CC3FF7-60BF-4D93-9186-A523938B5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981075"/>
            <a:ext cx="7920037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Crioprecipitato</a:t>
            </a:r>
          </a:p>
          <a:p>
            <a:pPr eaLnBrk="1" hangingPunct="1">
              <a:buFontTx/>
              <a:buChar char="•"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Calcio + trombina</a:t>
            </a:r>
          </a:p>
        </p:txBody>
      </p:sp>
      <p:sp>
        <p:nvSpPr>
          <p:cNvPr id="96260" name="Text Box 5">
            <a:extLst>
              <a:ext uri="{FF2B5EF4-FFF2-40B4-BE49-F238E27FC236}">
                <a16:creationId xmlns:a16="http://schemas.microsoft.com/office/drawing/2014/main" id="{A2F59CE9-27CF-4C14-B924-095B40839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920750"/>
            <a:ext cx="1841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5" rIns="91407" bIns="45705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9879" name="Picture 7" descr="colla fibrina">
            <a:extLst>
              <a:ext uri="{FF2B5EF4-FFF2-40B4-BE49-F238E27FC236}">
                <a16:creationId xmlns:a16="http://schemas.microsoft.com/office/drawing/2014/main" id="{343F5864-14F5-4BE3-BDD8-9F4F0F80E48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7475" y="0"/>
            <a:ext cx="2676525" cy="3357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2" name="Rectangle 10">
            <a:extLst>
              <a:ext uri="{FF2B5EF4-FFF2-40B4-BE49-F238E27FC236}">
                <a16:creationId xmlns:a16="http://schemas.microsoft.com/office/drawing/2014/main" id="{63A2B2EE-F243-4F7E-ADCF-DC0A9890C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076700"/>
            <a:ext cx="6911975" cy="433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7" tIns="45705" rIns="91407" bIns="45705" anchor="ctr"/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Utilizzato nel più breve tempo possibile</a:t>
            </a:r>
          </a:p>
        </p:txBody>
      </p:sp>
      <p:sp>
        <p:nvSpPr>
          <p:cNvPr id="79883" name="Rectangle 11">
            <a:extLst>
              <a:ext uri="{FF2B5EF4-FFF2-40B4-BE49-F238E27FC236}">
                <a16:creationId xmlns:a16="http://schemas.microsoft.com/office/drawing/2014/main" id="{D9A89252-9A0C-431A-B0A7-BA6A135F0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581525"/>
            <a:ext cx="6911975" cy="86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7" tIns="45705" rIns="91407" bIns="45705" anchor="ctr"/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Congelamento</a:t>
            </a:r>
          </a:p>
          <a:p>
            <a:pPr lvl="2" algn="ctr" eaLnBrk="1" hangingPunct="1"/>
            <a:r>
              <a:rPr lang="it-IT" altLang="it-IT" sz="1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24 mesi se conservato ad almeno -25°C</a:t>
            </a:r>
          </a:p>
          <a:p>
            <a:pPr lvl="2" algn="ctr" eaLnBrk="1" hangingPunct="1"/>
            <a:r>
              <a:rPr lang="it-IT" altLang="it-IT" sz="18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 mesi se conservato tra -18°C e -25°C</a:t>
            </a:r>
          </a:p>
        </p:txBody>
      </p:sp>
      <p:sp>
        <p:nvSpPr>
          <p:cNvPr id="79884" name="Rectangle 12">
            <a:extLst>
              <a:ext uri="{FF2B5EF4-FFF2-40B4-BE49-F238E27FC236}">
                <a16:creationId xmlns:a16="http://schemas.microsoft.com/office/drawing/2014/main" id="{1CAEB050-FF24-4D3F-9FE4-7B27CAD8E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3303588"/>
            <a:ext cx="86756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altLang="it-IT" sz="2000">
                <a:latin typeface="Comic Sans MS" panose="030F0702030302020204" pitchFamily="66" charset="0"/>
                <a:cs typeface="Arial" panose="020B0604020202020204" pitchFamily="34" charset="0"/>
              </a:rPr>
              <a:t>Facilitazione della cicatrizzazione delle ferite chirurgiche</a:t>
            </a:r>
            <a:endParaRPr lang="el-GR" altLang="it-IT" sz="200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it-IT" altLang="it-IT" sz="2000">
                <a:latin typeface="Comic Sans MS" panose="030F0702030302020204" pitchFamily="66" charset="0"/>
                <a:cs typeface="Arial" panose="020B0604020202020204" pitchFamily="34" charset="0"/>
              </a:rPr>
              <a:t>Azione favorevole sull’emostasi</a:t>
            </a:r>
          </a:p>
        </p:txBody>
      </p:sp>
      <p:sp>
        <p:nvSpPr>
          <p:cNvPr id="79885" name="Rectangle 13">
            <a:extLst>
              <a:ext uri="{FF2B5EF4-FFF2-40B4-BE49-F238E27FC236}">
                <a16:creationId xmlns:a16="http://schemas.microsoft.com/office/drawing/2014/main" id="{8AA6470D-7E72-4F9F-997F-46DC1F1EC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721350"/>
            <a:ext cx="330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5" rIns="91407" bIns="45705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FFC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Gel criopiastrinico</a:t>
            </a:r>
          </a:p>
        </p:txBody>
      </p:sp>
      <p:sp>
        <p:nvSpPr>
          <p:cNvPr id="79886" name="Rectangle 14">
            <a:extLst>
              <a:ext uri="{FF2B5EF4-FFF2-40B4-BE49-F238E27FC236}">
                <a16:creationId xmlns:a16="http://schemas.microsoft.com/office/drawing/2014/main" id="{57C36390-A991-403B-9384-DB9842FEF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763" y="5554663"/>
            <a:ext cx="410527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altLang="it-IT">
                <a:latin typeface="Comic Sans MS" panose="030F0702030302020204" pitchFamily="66" charset="0"/>
                <a:cs typeface="Arial" panose="020B0604020202020204" pitchFamily="34" charset="0"/>
              </a:rPr>
              <a:t>Crioprecipitato</a:t>
            </a:r>
          </a:p>
          <a:p>
            <a:pPr eaLnBrk="1" hangingPunct="1">
              <a:buFontTx/>
              <a:buChar char="•"/>
            </a:pPr>
            <a:r>
              <a:rPr lang="it-IT" altLang="it-IT">
                <a:latin typeface="Comic Sans MS" panose="030F0702030302020204" pitchFamily="66" charset="0"/>
                <a:cs typeface="Arial" panose="020B0604020202020204" pitchFamily="34" charset="0"/>
              </a:rPr>
              <a:t>Piastrine congelate </a:t>
            </a:r>
          </a:p>
          <a:p>
            <a:pPr eaLnBrk="1" hangingPunct="1">
              <a:buFontTx/>
              <a:buChar char="•"/>
            </a:pPr>
            <a:r>
              <a:rPr lang="it-IT" altLang="it-IT">
                <a:latin typeface="Comic Sans MS" panose="030F0702030302020204" pitchFamily="66" charset="0"/>
                <a:cs typeface="Arial" panose="020B0604020202020204" pitchFamily="34" charset="0"/>
              </a:rPr>
              <a:t>Calcio + trombina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2" grpId="0" animBg="1"/>
      <p:bldP spid="79883" grpId="0" animBg="1"/>
      <p:bldP spid="79884" grpId="0"/>
      <p:bldP spid="79885" grpId="0"/>
      <p:bldP spid="7988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6A0F5B1F-1701-4D72-A00E-B5ED6EB12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435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F667D1F0-6B2A-447D-B33A-D7B60CFAC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60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97284" name="Text Box 4">
            <a:extLst>
              <a:ext uri="{FF2B5EF4-FFF2-40B4-BE49-F238E27FC236}">
                <a16:creationId xmlns:a16="http://schemas.microsoft.com/office/drawing/2014/main" id="{4C4A2DF4-EB1E-4567-B4D7-A1504513D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3" y="2060575"/>
            <a:ext cx="8789987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68363" indent="-8683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75000"/>
              </a:spcBef>
              <a:buFont typeface="Wingdings" panose="05000000000000000000" pitchFamily="2" charset="2"/>
              <a:buChar char="Ø"/>
            </a:pPr>
            <a:r>
              <a:rPr lang="it-IT" altLang="it-IT" sz="2800"/>
              <a:t>Prelievo con siringa e provette o sistemi</a:t>
            </a:r>
            <a:br>
              <a:rPr lang="it-IT" altLang="it-IT" sz="2800"/>
            </a:br>
            <a:r>
              <a:rPr lang="it-IT" altLang="it-IT" sz="2800"/>
              <a:t>miniaturizzati</a:t>
            </a:r>
          </a:p>
          <a:p>
            <a:pPr algn="just" eaLnBrk="1" hangingPunct="1">
              <a:spcBef>
                <a:spcPct val="75000"/>
              </a:spcBef>
              <a:buFont typeface="Wingdings" panose="05000000000000000000" pitchFamily="2" charset="2"/>
              <a:buChar char="Ø"/>
            </a:pPr>
            <a:r>
              <a:rPr lang="it-IT" altLang="it-IT" sz="2800" u="sng"/>
              <a:t>Prelievo in sacca quadrupla di 400-450 ml</a:t>
            </a:r>
            <a:br>
              <a:rPr lang="it-IT" altLang="it-IT" sz="2800" u="sng"/>
            </a:br>
            <a:r>
              <a:rPr lang="it-IT" altLang="it-IT" sz="2800" u="sng"/>
              <a:t>di </a:t>
            </a:r>
            <a:r>
              <a:rPr lang="it-IT" altLang="it-IT" sz="2800" b="1" u="sng">
                <a:solidFill>
                  <a:srgbClr val="FFC000"/>
                </a:solidFill>
              </a:rPr>
              <a:t>sangue intero </a:t>
            </a:r>
            <a:r>
              <a:rPr lang="it-IT" altLang="it-IT" sz="2800" u="sng"/>
              <a:t>con successiva separazione</a:t>
            </a:r>
            <a:br>
              <a:rPr lang="it-IT" altLang="it-IT" sz="2800" u="sng"/>
            </a:br>
            <a:r>
              <a:rPr lang="it-IT" altLang="it-IT" sz="2800" u="sng"/>
              <a:t>di plasma povero e concentrato piastrinico</a:t>
            </a:r>
          </a:p>
          <a:p>
            <a:pPr algn="just" eaLnBrk="1" hangingPunct="1">
              <a:spcBef>
                <a:spcPct val="75000"/>
              </a:spcBef>
              <a:buFont typeface="Wingdings" panose="05000000000000000000" pitchFamily="2" charset="2"/>
              <a:buChar char="Ø"/>
            </a:pPr>
            <a:r>
              <a:rPr lang="it-IT" altLang="it-IT" sz="2800"/>
              <a:t>Prelievo multicomponente di </a:t>
            </a:r>
            <a:r>
              <a:rPr lang="it-IT" altLang="it-IT" sz="2800" b="1">
                <a:solidFill>
                  <a:srgbClr val="FFC000"/>
                </a:solidFill>
              </a:rPr>
              <a:t>piastrine concentrate</a:t>
            </a:r>
            <a:r>
              <a:rPr lang="it-IT" altLang="it-IT" sz="2800"/>
              <a:t> e </a:t>
            </a:r>
            <a:r>
              <a:rPr lang="it-IT" altLang="it-IT" sz="2800" b="1">
                <a:solidFill>
                  <a:srgbClr val="FFC000"/>
                </a:solidFill>
              </a:rPr>
              <a:t>plasma povero </a:t>
            </a:r>
            <a:r>
              <a:rPr lang="it-IT" altLang="it-IT" sz="2800"/>
              <a:t>con separatore cellulare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it-IT" altLang="it-IT" sz="2800"/>
          </a:p>
        </p:txBody>
      </p:sp>
      <p:sp>
        <p:nvSpPr>
          <p:cNvPr id="97285" name="Text Box 5">
            <a:extLst>
              <a:ext uri="{FF2B5EF4-FFF2-40B4-BE49-F238E27FC236}">
                <a16:creationId xmlns:a16="http://schemas.microsoft.com/office/drawing/2014/main" id="{78A160C9-0850-4A00-8952-EE536CDAF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609600"/>
            <a:ext cx="89058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b="1">
                <a:solidFill>
                  <a:srgbClr val="FFFF00"/>
                </a:solidFill>
                <a:cs typeface="Times New Roman" panose="02020603050405020304" pitchFamily="18" charset="0"/>
              </a:rPr>
              <a:t>Modalità di produzione degli emocomponenti</a:t>
            </a:r>
          </a:p>
          <a:p>
            <a:pPr eaLnBrk="1" hangingPunct="1"/>
            <a:r>
              <a:rPr lang="it-IT" altLang="it-IT" sz="3200" b="1">
                <a:solidFill>
                  <a:srgbClr val="FFFF00"/>
                </a:solidFill>
                <a:cs typeface="Times New Roman" panose="02020603050405020304" pitchFamily="18" charset="0"/>
              </a:rPr>
              <a:t>da trasformare in </a:t>
            </a:r>
            <a:r>
              <a:rPr lang="it-IT" altLang="it-IT" sz="3200" b="1">
                <a:solidFill>
                  <a:srgbClr val="FFC000"/>
                </a:solidFill>
                <a:cs typeface="Times New Roman" panose="02020603050405020304" pitchFamily="18" charset="0"/>
              </a:rPr>
              <a:t>GEL PIASTRINICO 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3C70EDC9-0A36-41FC-BB2F-D403137BA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341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1379" name="Text Box 3">
            <a:extLst>
              <a:ext uri="{FF2B5EF4-FFF2-40B4-BE49-F238E27FC236}">
                <a16:creationId xmlns:a16="http://schemas.microsoft.com/office/drawing/2014/main" id="{767BA60B-D695-493E-B18B-B088A0C37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2205038"/>
            <a:ext cx="86407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54063" indent="-7540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it-IT" altLang="it-IT" sz="3200"/>
              <a:t>Un emocomponente da trasformare in gel</a:t>
            </a:r>
          </a:p>
          <a:p>
            <a:pPr eaLnBrk="1" hangingPunct="1">
              <a:spcBef>
                <a:spcPct val="100000"/>
              </a:spcBef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it-IT" altLang="it-IT" sz="3200"/>
              <a:t>Un sistema attivatore (trombina e calcio)</a:t>
            </a:r>
          </a:p>
        </p:txBody>
      </p:sp>
      <p:sp>
        <p:nvSpPr>
          <p:cNvPr id="101380" name="Text Box 4">
            <a:extLst>
              <a:ext uri="{FF2B5EF4-FFF2-40B4-BE49-F238E27FC236}">
                <a16:creationId xmlns:a16="http://schemas.microsoft.com/office/drawing/2014/main" id="{99BCA766-D9C3-4110-9FAA-C2B2092C7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413" y="762000"/>
            <a:ext cx="60674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b="1">
                <a:solidFill>
                  <a:srgbClr val="FFC000"/>
                </a:solidFill>
                <a:cs typeface="Times New Roman" panose="02020603050405020304" pitchFamily="18" charset="0"/>
              </a:rPr>
              <a:t>Produzione del gel piastrinico 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2F2F4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3C3206F4-AE5E-4AD0-B9D1-3402772A8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8913"/>
            <a:ext cx="2654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5" rIns="91407" bIns="45705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FFC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Gel piastrinico</a:t>
            </a:r>
          </a:p>
        </p:txBody>
      </p:sp>
      <p:sp>
        <p:nvSpPr>
          <p:cNvPr id="102403" name="Text Box 10">
            <a:extLst>
              <a:ext uri="{FF2B5EF4-FFF2-40B4-BE49-F238E27FC236}">
                <a16:creationId xmlns:a16="http://schemas.microsoft.com/office/drawing/2014/main" id="{EFD0B4D1-05F9-480D-A223-72CF11966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766763"/>
            <a:ext cx="68707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5" rIns="91407" bIns="45705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Concentrato piastrinico da singola unità di sangue intero</a:t>
            </a:r>
          </a:p>
          <a:p>
            <a:pPr eaLnBrk="1" hangingPunct="1">
              <a:buFontTx/>
              <a:buChar char="•"/>
            </a:pPr>
            <a:r>
              <a:rPr lang="it-IT" altLang="it-IT" sz="2000" i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Autologo</a:t>
            </a:r>
          </a:p>
          <a:p>
            <a:pPr eaLnBrk="1" hangingPunct="1">
              <a:buFontTx/>
              <a:buChar char="•"/>
            </a:pPr>
            <a:r>
              <a:rPr lang="it-IT" altLang="it-IT" sz="2000" i="1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Quantità di sangue intero variabile </a:t>
            </a:r>
          </a:p>
        </p:txBody>
      </p:sp>
      <p:sp>
        <p:nvSpPr>
          <p:cNvPr id="70668" name="Text Box 12">
            <a:extLst>
              <a:ext uri="{FF2B5EF4-FFF2-40B4-BE49-F238E27FC236}">
                <a16:creationId xmlns:a16="http://schemas.microsoft.com/office/drawing/2014/main" id="{614421CC-5891-4C24-881C-0FDD62E92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760538"/>
            <a:ext cx="2468562" cy="13858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07" tIns="45705" rIns="91407" bIns="45705">
            <a:spAutoFit/>
          </a:bodyPr>
          <a:lstStyle>
            <a:lvl1pPr defTabSz="912813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altLang="it-IT" sz="2800" dirty="0">
                <a:latin typeface="Comic Sans MS" pitchFamily="66" charset="0"/>
                <a:cs typeface="Arial" charset="0"/>
              </a:rPr>
              <a:t>Aggiunta di: </a:t>
            </a:r>
          </a:p>
          <a:p>
            <a:pPr marL="457200" indent="-457200"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  <a:defRPr/>
            </a:pPr>
            <a:r>
              <a:rPr lang="it-IT" altLang="it-IT" sz="2800" b="1" dirty="0">
                <a:latin typeface="Comic Sans MS" pitchFamily="66" charset="0"/>
                <a:cs typeface="Arial" charset="0"/>
              </a:rPr>
              <a:t>calcio</a:t>
            </a:r>
            <a:r>
              <a:rPr lang="it-IT" altLang="it-IT" sz="2800" dirty="0">
                <a:latin typeface="Comic Sans MS" pitchFamily="66" charset="0"/>
                <a:cs typeface="Arial" charset="0"/>
              </a:rPr>
              <a:t> </a:t>
            </a:r>
          </a:p>
          <a:p>
            <a:pPr marL="457200" indent="-457200"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  <a:defRPr/>
            </a:pPr>
            <a:r>
              <a:rPr lang="it-IT" altLang="it-IT" sz="2800" b="1" dirty="0">
                <a:latin typeface="Comic Sans MS" pitchFamily="66" charset="0"/>
                <a:cs typeface="Arial" charset="0"/>
              </a:rPr>
              <a:t>trombina  </a:t>
            </a:r>
          </a:p>
        </p:txBody>
      </p:sp>
      <p:sp>
        <p:nvSpPr>
          <p:cNvPr id="70671" name="Rectangle 15">
            <a:extLst>
              <a:ext uri="{FF2B5EF4-FFF2-40B4-BE49-F238E27FC236}">
                <a16:creationId xmlns:a16="http://schemas.microsoft.com/office/drawing/2014/main" id="{CA6EA8E0-E5E5-443D-A238-EB6E8393A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284538"/>
            <a:ext cx="88566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altLang="it-IT" sz="2000">
                <a:latin typeface="Comic Sans MS" panose="030F0702030302020204" pitchFamily="66" charset="0"/>
                <a:cs typeface="Arial" panose="020B0604020202020204" pitchFamily="34" charset="0"/>
              </a:rPr>
              <a:t>Elevato contenuto di fattori di crescita degli </a:t>
            </a:r>
            <a:r>
              <a:rPr lang="el-GR" altLang="it-IT" sz="2000">
                <a:latin typeface="Comic Sans MS" panose="030F0702030302020204" pitchFamily="66" charset="0"/>
                <a:cs typeface="Arial" panose="020B0604020202020204" pitchFamily="34" charset="0"/>
              </a:rPr>
              <a:t>α</a:t>
            </a:r>
            <a:r>
              <a:rPr lang="it-IT" altLang="it-IT" sz="2000">
                <a:latin typeface="Comic Sans MS" panose="030F0702030302020204" pitchFamily="66" charset="0"/>
                <a:cs typeface="Arial" panose="020B0604020202020204" pitchFamily="34" charset="0"/>
              </a:rPr>
              <a:t>-granuli</a:t>
            </a:r>
            <a:endParaRPr lang="el-GR" altLang="it-IT" sz="200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it-IT" altLang="it-IT" sz="2000">
                <a:latin typeface="Comic Sans MS" panose="030F0702030302020204" pitchFamily="66" charset="0"/>
                <a:cs typeface="Arial" panose="020B0604020202020204" pitchFamily="34" charset="0"/>
              </a:rPr>
              <a:t>Favorisce i processi di riparazione tessutale</a:t>
            </a:r>
          </a:p>
          <a:p>
            <a:pPr eaLnBrk="1" hangingPunct="1">
              <a:buFontTx/>
              <a:buChar char="•"/>
            </a:pPr>
            <a:r>
              <a:rPr lang="it-IT" altLang="it-IT" sz="2000">
                <a:latin typeface="Comic Sans MS" panose="030F0702030302020204" pitchFamily="66" charset="0"/>
                <a:cs typeface="Arial" panose="020B0604020202020204" pitchFamily="34" charset="0"/>
              </a:rPr>
              <a:t>Utilizzato in chirurgia maxillo-facciale, ortopedia, trattamento ulcere       cutanee</a:t>
            </a:r>
          </a:p>
        </p:txBody>
      </p:sp>
      <p:sp>
        <p:nvSpPr>
          <p:cNvPr id="70672" name="Rectangle 16">
            <a:extLst>
              <a:ext uri="{FF2B5EF4-FFF2-40B4-BE49-F238E27FC236}">
                <a16:creationId xmlns:a16="http://schemas.microsoft.com/office/drawing/2014/main" id="{A9119442-93B9-41A3-983C-82A60A4E3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4868863"/>
            <a:ext cx="5653088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7" tIns="45705" rIns="91407" bIns="45705" anchor="ctr"/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Utilizzare nel più breve tempo possibile</a:t>
            </a:r>
          </a:p>
        </p:txBody>
      </p:sp>
      <p:pic>
        <p:nvPicPr>
          <p:cNvPr id="70673" name="Picture 17" descr="platelet gel">
            <a:extLst>
              <a:ext uri="{FF2B5EF4-FFF2-40B4-BE49-F238E27FC236}">
                <a16:creationId xmlns:a16="http://schemas.microsoft.com/office/drawing/2014/main" id="{F498EC76-EBA6-443B-8721-83A503D5B8C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0088" y="1284288"/>
            <a:ext cx="1584325" cy="1668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8" grpId="0"/>
      <p:bldP spid="70671" grpId="0"/>
      <p:bldP spid="7067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2F2F4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>
            <a:extLst>
              <a:ext uri="{FF2B5EF4-FFF2-40B4-BE49-F238E27FC236}">
                <a16:creationId xmlns:a16="http://schemas.microsoft.com/office/drawing/2014/main" id="{8C14B47A-0C1E-467E-97B7-BE14781839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2400">
                <a:solidFill>
                  <a:schemeClr val="tx1"/>
                </a:solidFill>
                <a:effectLst/>
              </a:rPr>
              <a:t>Prelievo in sacca quadrupla di 400-450 ml</a:t>
            </a:r>
            <a:br>
              <a:rPr lang="it-IT" altLang="it-IT" sz="2400">
                <a:solidFill>
                  <a:schemeClr val="tx1"/>
                </a:solidFill>
                <a:effectLst/>
              </a:rPr>
            </a:br>
            <a:r>
              <a:rPr lang="it-IT" altLang="it-IT" sz="2400">
                <a:solidFill>
                  <a:schemeClr val="tx1"/>
                </a:solidFill>
                <a:effectLst/>
              </a:rPr>
              <a:t>di </a:t>
            </a:r>
            <a:r>
              <a:rPr lang="it-IT" altLang="it-IT" sz="2400">
                <a:solidFill>
                  <a:srgbClr val="FF9900"/>
                </a:solidFill>
                <a:effectLst/>
              </a:rPr>
              <a:t>sangue intero</a:t>
            </a:r>
            <a:r>
              <a:rPr lang="it-IT" altLang="it-IT" sz="2400">
                <a:solidFill>
                  <a:schemeClr val="tx1"/>
                </a:solidFill>
                <a:effectLst/>
              </a:rPr>
              <a:t> con successiva separazione</a:t>
            </a:r>
            <a:br>
              <a:rPr lang="it-IT" altLang="it-IT" sz="2400">
                <a:solidFill>
                  <a:schemeClr val="tx1"/>
                </a:solidFill>
                <a:effectLst/>
              </a:rPr>
            </a:br>
            <a:r>
              <a:rPr lang="it-IT" altLang="it-IT" sz="2400">
                <a:solidFill>
                  <a:schemeClr val="tx1"/>
                </a:solidFill>
                <a:effectLst/>
              </a:rPr>
              <a:t>di </a:t>
            </a:r>
            <a:r>
              <a:rPr lang="it-IT" altLang="it-IT" sz="2400" u="sng">
                <a:solidFill>
                  <a:srgbClr val="FFFF00"/>
                </a:solidFill>
                <a:effectLst/>
              </a:rPr>
              <a:t>plasma povero </a:t>
            </a:r>
            <a:r>
              <a:rPr lang="it-IT" altLang="it-IT" sz="2400">
                <a:solidFill>
                  <a:srgbClr val="FFFF00"/>
                </a:solidFill>
                <a:effectLst/>
              </a:rPr>
              <a:t>e </a:t>
            </a:r>
            <a:r>
              <a:rPr lang="it-IT" altLang="it-IT" sz="2400" u="sng">
                <a:solidFill>
                  <a:srgbClr val="FFFF00"/>
                </a:solidFill>
                <a:effectLst/>
              </a:rPr>
              <a:t>concentrato piastrinico</a:t>
            </a:r>
            <a:br>
              <a:rPr lang="it-IT" altLang="it-IT" sz="2400">
                <a:solidFill>
                  <a:srgbClr val="FFC000"/>
                </a:solidFill>
                <a:effectLst/>
              </a:rPr>
            </a:br>
            <a:endParaRPr lang="it-IT" altLang="it-IT" sz="2400">
              <a:solidFill>
                <a:srgbClr val="FFC000"/>
              </a:solidFill>
              <a:effectLst/>
            </a:endParaRPr>
          </a:p>
        </p:txBody>
      </p:sp>
      <p:graphicFrame>
        <p:nvGraphicFramePr>
          <p:cNvPr id="1026" name="Object 10">
            <a:extLst>
              <a:ext uri="{FF2B5EF4-FFF2-40B4-BE49-F238E27FC236}">
                <a16:creationId xmlns:a16="http://schemas.microsoft.com/office/drawing/2014/main" id="{E4568ED6-70B5-4802-A41A-0C8672CDA4DA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23850" y="4029075"/>
          <a:ext cx="3600450" cy="225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Fotografia di Photo Editor" r:id="rId4" imgW="7268590" imgH="4552381" progId="MSPhotoEd.3">
                  <p:embed/>
                </p:oleObj>
              </mc:Choice>
              <mc:Fallback>
                <p:oleObj name="Fotografia di Photo Editor" r:id="rId4" imgW="7268590" imgH="4552381" progId="MSPhotoEd.3">
                  <p:embed/>
                  <p:pic>
                    <p:nvPicPr>
                      <p:cNvPr id="1026" name="Object 10">
                        <a:extLst>
                          <a:ext uri="{FF2B5EF4-FFF2-40B4-BE49-F238E27FC236}">
                            <a16:creationId xmlns:a16="http://schemas.microsoft.com/office/drawing/2014/main" id="{E4568ED6-70B5-4802-A41A-0C8672CDA4DA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029075"/>
                        <a:ext cx="3600450" cy="2255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7" descr="IMG0054">
            <a:extLst>
              <a:ext uri="{FF2B5EF4-FFF2-40B4-BE49-F238E27FC236}">
                <a16:creationId xmlns:a16="http://schemas.microsoft.com/office/drawing/2014/main" id="{52D003EF-5588-465A-A2DA-532152678941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57338"/>
            <a:ext cx="3024188" cy="1943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8" descr="IMG0058">
            <a:extLst>
              <a:ext uri="{FF2B5EF4-FFF2-40B4-BE49-F238E27FC236}">
                <a16:creationId xmlns:a16="http://schemas.microsoft.com/office/drawing/2014/main" id="{D1AF292F-D43A-4A4F-A574-56A6BEF8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557338"/>
            <a:ext cx="19446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9" descr="IMG0064">
            <a:extLst>
              <a:ext uri="{FF2B5EF4-FFF2-40B4-BE49-F238E27FC236}">
                <a16:creationId xmlns:a16="http://schemas.microsoft.com/office/drawing/2014/main" id="{4E386789-4188-407E-8822-1CAF165C5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557338"/>
            <a:ext cx="3024188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2" descr="IMG0025">
            <a:extLst>
              <a:ext uri="{FF2B5EF4-FFF2-40B4-BE49-F238E27FC236}">
                <a16:creationId xmlns:a16="http://schemas.microsoft.com/office/drawing/2014/main" id="{CDF9D8A2-5EE2-4B6F-858F-F55AF117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716338"/>
            <a:ext cx="2540000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3" descr="IMG0011">
            <a:extLst>
              <a:ext uri="{FF2B5EF4-FFF2-40B4-BE49-F238E27FC236}">
                <a16:creationId xmlns:a16="http://schemas.microsoft.com/office/drawing/2014/main" id="{FBC47A06-58F2-4519-A00B-4A1F49B97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716338"/>
            <a:ext cx="21605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2F2F4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>
            <a:extLst>
              <a:ext uri="{FF2B5EF4-FFF2-40B4-BE49-F238E27FC236}">
                <a16:creationId xmlns:a16="http://schemas.microsoft.com/office/drawing/2014/main" id="{7BEC409A-5812-4145-926C-006CA2D4DE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188913"/>
            <a:ext cx="8783637" cy="5973762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it-IT" altLang="it-IT" sz="2400" dirty="0">
                <a:solidFill>
                  <a:srgbClr val="FFFF00"/>
                </a:solidFill>
              </a:rPr>
              <a:t>    Il </a:t>
            </a:r>
            <a:r>
              <a:rPr lang="it-IT" altLang="it-IT" sz="2400" b="1" dirty="0">
                <a:solidFill>
                  <a:srgbClr val="FFFF00"/>
                </a:solidFill>
              </a:rPr>
              <a:t>concentrato piastrinico</a:t>
            </a:r>
            <a:r>
              <a:rPr lang="it-IT" altLang="it-IT" sz="2400" dirty="0">
                <a:solidFill>
                  <a:srgbClr val="FFFF00"/>
                </a:solidFill>
              </a:rPr>
              <a:t> viene trasformato in </a:t>
            </a:r>
            <a:r>
              <a:rPr lang="it-IT" altLang="it-IT" sz="2400" b="1" dirty="0">
                <a:solidFill>
                  <a:srgbClr val="FFFF00"/>
                </a:solidFill>
              </a:rPr>
              <a:t>gel</a:t>
            </a:r>
            <a:r>
              <a:rPr lang="it-IT" altLang="it-IT" sz="2400" dirty="0">
                <a:solidFill>
                  <a:srgbClr val="FFFF00"/>
                </a:solidFill>
              </a:rPr>
              <a:t> a seguito dell’induzione della coagulazione ad opera diversi tipi di attivatori:</a:t>
            </a:r>
          </a:p>
        </p:txBody>
      </p:sp>
      <p:sp>
        <p:nvSpPr>
          <p:cNvPr id="103427" name="Text Box 4">
            <a:extLst>
              <a:ext uri="{FF2B5EF4-FFF2-40B4-BE49-F238E27FC236}">
                <a16:creationId xmlns:a16="http://schemas.microsoft.com/office/drawing/2014/main" id="{00FC8C9E-C4DC-4E04-B778-FECECAEFB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84313"/>
            <a:ext cx="5472113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it-IT" altLang="it-IT" sz="2000"/>
              <a:t> </a:t>
            </a:r>
            <a:r>
              <a:rPr lang="it-IT" altLang="it-IT">
                <a:solidFill>
                  <a:srgbClr val="FF9900"/>
                </a:solidFill>
              </a:rPr>
              <a:t>trombina</a:t>
            </a:r>
            <a:r>
              <a:rPr lang="it-IT" altLang="it-IT"/>
              <a:t> eventualmente +  </a:t>
            </a:r>
            <a:r>
              <a:rPr lang="it-IT" altLang="it-IT">
                <a:solidFill>
                  <a:srgbClr val="FF9900"/>
                </a:solidFill>
              </a:rPr>
              <a:t>calcio</a:t>
            </a:r>
            <a:r>
              <a:rPr lang="it-IT" altLang="it-IT"/>
              <a:t>;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it-IT" altLang="it-IT"/>
              <a:t> attivatore del commercio batroxobina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/>
              <a:t>   out of label) eventualmente + calcio;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it-IT" altLang="it-IT"/>
              <a:t> calcio da solo.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it-IT" altLang="it-IT"/>
          </a:p>
          <a:p>
            <a:pPr eaLnBrk="1" hangingPunct="1">
              <a:buFont typeface="Wingdings" panose="05000000000000000000" pitchFamily="2" charset="2"/>
              <a:buChar char="§"/>
            </a:pPr>
            <a:endParaRPr lang="it-IT" altLang="it-IT" sz="2000"/>
          </a:p>
        </p:txBody>
      </p:sp>
      <p:pic>
        <p:nvPicPr>
          <p:cNvPr id="103428" name="Picture 5" descr="IMG0091">
            <a:extLst>
              <a:ext uri="{FF2B5EF4-FFF2-40B4-BE49-F238E27FC236}">
                <a16:creationId xmlns:a16="http://schemas.microsoft.com/office/drawing/2014/main" id="{EE2199DB-D599-4D07-A421-E9D5174B7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1484313"/>
            <a:ext cx="302577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6" descr="IMG0093">
            <a:extLst>
              <a:ext uri="{FF2B5EF4-FFF2-40B4-BE49-F238E27FC236}">
                <a16:creationId xmlns:a16="http://schemas.microsoft.com/office/drawing/2014/main" id="{EA7608FB-54AA-4DDA-815E-E4C9BEE9D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05263"/>
            <a:ext cx="410527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7" descr="IMG0092">
            <a:extLst>
              <a:ext uri="{FF2B5EF4-FFF2-40B4-BE49-F238E27FC236}">
                <a16:creationId xmlns:a16="http://schemas.microsoft.com/office/drawing/2014/main" id="{3DAEE014-7469-41B6-B64D-74CBF258E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933825"/>
            <a:ext cx="37433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B6600CB7-9CA4-4B97-8A9A-5461834E0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435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21358344-379A-4972-B13B-EA5B8982D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60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53604" name="Text Box 4">
            <a:extLst>
              <a:ext uri="{FF2B5EF4-FFF2-40B4-BE49-F238E27FC236}">
                <a16:creationId xmlns:a16="http://schemas.microsoft.com/office/drawing/2014/main" id="{36FA77B6-F442-42E8-86AB-1B112E994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844675"/>
            <a:ext cx="8213725" cy="3540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754063" indent="-754063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it-IT" altLang="it-IT" sz="2800" dirty="0"/>
              <a:t>In una siringa da 10 ml aspirare in sequenza:</a:t>
            </a:r>
          </a:p>
          <a:p>
            <a:pPr eaLnBrk="1" hangingPunct="1">
              <a:spcBef>
                <a:spcPct val="100000"/>
              </a:spcBef>
              <a:buClrTx/>
              <a:buFont typeface="Wingdings" pitchFamily="2" charset="2"/>
              <a:buChar char="Ø"/>
              <a:defRPr/>
            </a:pPr>
            <a:r>
              <a:rPr lang="it-IT" altLang="it-IT" sz="2800" dirty="0"/>
              <a:t>5 ml del mix (</a:t>
            </a:r>
            <a:r>
              <a:rPr lang="it-IT" altLang="it-IT" sz="2800" b="1" dirty="0" err="1">
                <a:solidFill>
                  <a:srgbClr val="FFFF00"/>
                </a:solidFill>
              </a:rPr>
              <a:t>crioprecipitato-plt</a:t>
            </a:r>
            <a:r>
              <a:rPr lang="it-IT" altLang="it-IT" sz="2800" dirty="0"/>
              <a:t>)</a:t>
            </a: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Char char="Ø"/>
              <a:defRPr/>
            </a:pPr>
            <a:r>
              <a:rPr lang="it-IT" altLang="it-IT" sz="2800" dirty="0"/>
              <a:t>1 ml di </a:t>
            </a:r>
            <a:r>
              <a:rPr lang="it-IT" altLang="it-IT" sz="2800" b="1" dirty="0">
                <a:solidFill>
                  <a:srgbClr val="FFFF00"/>
                </a:solidFill>
              </a:rPr>
              <a:t>Calcio Gluconato</a:t>
            </a: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Char char="Ø"/>
              <a:defRPr/>
            </a:pPr>
            <a:r>
              <a:rPr lang="it-IT" altLang="it-IT" sz="2800" dirty="0"/>
              <a:t>1-1,5 ml di </a:t>
            </a:r>
            <a:r>
              <a:rPr lang="it-IT" altLang="it-IT" sz="2800" b="1" dirty="0">
                <a:solidFill>
                  <a:srgbClr val="FFFF00"/>
                </a:solidFill>
              </a:rPr>
              <a:t>trombina</a:t>
            </a:r>
            <a:r>
              <a:rPr lang="it-IT" altLang="it-IT" sz="2800" dirty="0"/>
              <a:t> autologa</a:t>
            </a: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Char char="Ø"/>
              <a:defRPr/>
            </a:pPr>
            <a:r>
              <a:rPr lang="it-IT" altLang="it-IT" sz="2800" dirty="0"/>
              <a:t>1 ml di aria per favorire  </a:t>
            </a:r>
          </a:p>
          <a:p>
            <a:pPr marL="0" indent="0" eaLnBrk="1" hangingPunct="1">
              <a:spcBef>
                <a:spcPct val="0"/>
              </a:spcBef>
              <a:buClrTx/>
              <a:buFont typeface="Wingdings" pitchFamily="2" charset="2"/>
              <a:buNone/>
              <a:defRPr/>
            </a:pPr>
            <a:r>
              <a:rPr lang="it-IT" altLang="it-IT" sz="2800" dirty="0"/>
              <a:t>        l'agitazione/mescolamento dei prodotti</a:t>
            </a: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Char char="Ø"/>
              <a:defRPr/>
            </a:pPr>
            <a:endParaRPr lang="it-IT" altLang="it-IT" sz="2800" dirty="0"/>
          </a:p>
        </p:txBody>
      </p:sp>
      <p:sp>
        <p:nvSpPr>
          <p:cNvPr id="104453" name="Text Box 5">
            <a:extLst>
              <a:ext uri="{FF2B5EF4-FFF2-40B4-BE49-F238E27FC236}">
                <a16:creationId xmlns:a16="http://schemas.microsoft.com/office/drawing/2014/main" id="{B268880A-51E7-42CC-B6BC-D6A921A0C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6407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b="1">
                <a:solidFill>
                  <a:srgbClr val="FFC000"/>
                </a:solidFill>
                <a:cs typeface="Times New Roman" panose="02020603050405020304" pitchFamily="18" charset="0"/>
              </a:rPr>
              <a:t>Preparazione del gel piastrinico 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A4A68962-0DED-40AB-A2B1-F154E5564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435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75A11BD8-90C6-4FDB-9B2D-A7AEC146B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60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5476" name="Text Box 4">
            <a:extLst>
              <a:ext uri="{FF2B5EF4-FFF2-40B4-BE49-F238E27FC236}">
                <a16:creationId xmlns:a16="http://schemas.microsoft.com/office/drawing/2014/main" id="{DAF3A946-E7D4-49F7-983B-80207B68B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844675"/>
            <a:ext cx="8208963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it-IT" altLang="it-IT" sz="2800"/>
              <a:t>Mescolare delicatamente roteando la siringa 6-7 volte e lasciar riposare.</a:t>
            </a:r>
          </a:p>
          <a:p>
            <a:pPr algn="just" eaLnBrk="1" hangingPunct="1"/>
            <a:endParaRPr lang="it-IT" altLang="it-IT" sz="2800"/>
          </a:p>
          <a:p>
            <a:pPr algn="just" eaLnBrk="1" hangingPunct="1"/>
            <a:r>
              <a:rPr lang="it-IT" altLang="it-IT" sz="2800"/>
              <a:t>Dopo circa un minuto, quando il composto</a:t>
            </a:r>
            <a:br>
              <a:rPr lang="it-IT" altLang="it-IT" sz="2800"/>
            </a:br>
            <a:r>
              <a:rPr lang="it-IT" altLang="it-IT" sz="2800"/>
              <a:t>comincia ad apparire più denso, togliere</a:t>
            </a:r>
            <a:br>
              <a:rPr lang="it-IT" altLang="it-IT" sz="2800"/>
            </a:br>
            <a:r>
              <a:rPr lang="it-IT" altLang="it-IT" sz="2800"/>
              <a:t>l'ago e dispensare il contenuto nel </a:t>
            </a:r>
            <a:r>
              <a:rPr lang="it-IT" altLang="it-IT" sz="2800">
                <a:solidFill>
                  <a:srgbClr val="FFFF00"/>
                </a:solidFill>
              </a:rPr>
              <a:t>recipiente</a:t>
            </a:r>
            <a:br>
              <a:rPr lang="it-IT" altLang="it-IT" sz="2800">
                <a:solidFill>
                  <a:srgbClr val="FFFF00"/>
                </a:solidFill>
              </a:rPr>
            </a:br>
            <a:r>
              <a:rPr lang="it-IT" altLang="it-IT" sz="2800">
                <a:solidFill>
                  <a:srgbClr val="FFFF00"/>
                </a:solidFill>
              </a:rPr>
              <a:t>sterile</a:t>
            </a:r>
            <a:r>
              <a:rPr lang="it-IT" altLang="it-IT" sz="2800"/>
              <a:t> (di cui il gel assumerà la forma) o sul</a:t>
            </a:r>
            <a:br>
              <a:rPr lang="it-IT" altLang="it-IT" sz="2800"/>
            </a:br>
            <a:r>
              <a:rPr lang="it-IT" altLang="it-IT" sz="2800"/>
              <a:t>supporto prescelto (ac. ialuronico, garza</a:t>
            </a:r>
            <a:br>
              <a:rPr lang="it-IT" altLang="it-IT" sz="2800"/>
            </a:br>
            <a:r>
              <a:rPr lang="it-IT" altLang="it-IT" sz="2800"/>
              <a:t>paraffinata …) o sulla </a:t>
            </a:r>
            <a:r>
              <a:rPr lang="it-IT" altLang="it-IT" sz="2800" b="1">
                <a:solidFill>
                  <a:srgbClr val="FFFF00"/>
                </a:solidFill>
              </a:rPr>
              <a:t>lesione stessa</a:t>
            </a:r>
            <a:r>
              <a:rPr lang="it-IT" altLang="it-IT" sz="2800"/>
              <a:t>.</a:t>
            </a:r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73454BBD-D875-47D1-8A9E-211BA2993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85800"/>
            <a:ext cx="6407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b="1">
                <a:solidFill>
                  <a:srgbClr val="FFC000"/>
                </a:solidFill>
                <a:cs typeface="Times New Roman" panose="02020603050405020304" pitchFamily="18" charset="0"/>
              </a:rPr>
              <a:t>Preparazione del gel piastrinico 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CCAB0775-E97D-421D-A852-5459B3FD8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435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1BB5A47A-D4B5-4260-9F39-802BAF10E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60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0EA3A9D2-B85A-4826-99B2-F8A70F071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57200"/>
            <a:ext cx="312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4400" b="1">
                <a:cs typeface="Times New Roman" panose="02020603050405020304" pitchFamily="18" charset="0"/>
              </a:rPr>
              <a:t>Procedure</a:t>
            </a:r>
            <a:endParaRPr lang="it-IT" altLang="it-IT" sz="4400"/>
          </a:p>
        </p:txBody>
      </p:sp>
      <p:sp>
        <p:nvSpPr>
          <p:cNvPr id="106501" name="Text Box 5">
            <a:extLst>
              <a:ext uri="{FF2B5EF4-FFF2-40B4-BE49-F238E27FC236}">
                <a16:creationId xmlns:a16="http://schemas.microsoft.com/office/drawing/2014/main" id="{2F6AF5C2-4CF4-43FB-BE8A-9C1CBFC15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44675"/>
            <a:ext cx="83820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6263" indent="-576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3200">
                <a:solidFill>
                  <a:srgbClr val="FFC000"/>
                </a:solidFill>
                <a:cs typeface="Times New Roman" panose="02020603050405020304" pitchFamily="18" charset="0"/>
              </a:rPr>
              <a:t>Prima fase</a:t>
            </a:r>
            <a:r>
              <a:rPr lang="it-IT" altLang="it-IT" sz="3200">
                <a:cs typeface="Times New Roman" panose="02020603050405020304" pitchFamily="18" charset="0"/>
              </a:rPr>
              <a:t>: valutazione del paziente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3200">
                <a:solidFill>
                  <a:srgbClr val="FFC000"/>
                </a:solidFill>
                <a:cs typeface="Times New Roman" panose="02020603050405020304" pitchFamily="18" charset="0"/>
              </a:rPr>
              <a:t>Seconda fase</a:t>
            </a:r>
            <a:r>
              <a:rPr lang="it-IT" altLang="it-IT" sz="3200">
                <a:cs typeface="Times New Roman" panose="02020603050405020304" pitchFamily="18" charset="0"/>
              </a:rPr>
              <a:t>: salasso-reinfusione</a:t>
            </a:r>
            <a:br>
              <a:rPr lang="it-IT" altLang="it-IT" sz="3200">
                <a:cs typeface="Times New Roman" panose="02020603050405020304" pitchFamily="18" charset="0"/>
              </a:rPr>
            </a:br>
            <a:r>
              <a:rPr lang="it-IT" altLang="it-IT" sz="3200">
                <a:cs typeface="Times New Roman" panose="02020603050405020304" pitchFamily="18" charset="0"/>
              </a:rPr>
              <a:t>dei globuli rossi autologhi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3200">
                <a:solidFill>
                  <a:srgbClr val="FFC000"/>
                </a:solidFill>
                <a:cs typeface="Times New Roman" panose="02020603050405020304" pitchFamily="18" charset="0"/>
              </a:rPr>
              <a:t>Terza fase</a:t>
            </a:r>
            <a:r>
              <a:rPr lang="it-IT" altLang="it-IT" sz="3200">
                <a:cs typeface="Times New Roman" panose="02020603050405020304" pitchFamily="18" charset="0"/>
              </a:rPr>
              <a:t>: preparazione emocomponenti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3200">
                <a:solidFill>
                  <a:srgbClr val="FFC000"/>
                </a:solidFill>
                <a:cs typeface="Times New Roman" panose="02020603050405020304" pitchFamily="18" charset="0"/>
              </a:rPr>
              <a:t>Quarta fase</a:t>
            </a:r>
            <a:r>
              <a:rPr lang="it-IT" altLang="it-IT" sz="3200">
                <a:cs typeface="Times New Roman" panose="02020603050405020304" pitchFamily="18" charset="0"/>
              </a:rPr>
              <a:t>: distribuzione emocomponenti</a:t>
            </a:r>
            <a:br>
              <a:rPr lang="it-IT" altLang="it-IT" sz="3200">
                <a:cs typeface="Times New Roman" panose="02020603050405020304" pitchFamily="18" charset="0"/>
              </a:rPr>
            </a:br>
            <a:r>
              <a:rPr lang="it-IT" altLang="it-IT" sz="3200">
                <a:cs typeface="Times New Roman" panose="02020603050405020304" pitchFamily="18" charset="0"/>
              </a:rPr>
              <a:t>e attivazione del gel</a:t>
            </a:r>
            <a:endParaRPr lang="it-IT" altLang="it-IT" sz="320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>
            <a:extLst>
              <a:ext uri="{FF2B5EF4-FFF2-40B4-BE49-F238E27FC236}">
                <a16:creationId xmlns:a16="http://schemas.microsoft.com/office/drawing/2014/main" id="{290C4E22-0D96-477C-A137-905045E201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836613"/>
            <a:ext cx="7845425" cy="5400675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400" dirty="0"/>
              <a:t>Qualsiasi tipo di riparazione tissutale, schematicamente prende origine dalla formazione di un </a:t>
            </a:r>
            <a:r>
              <a:rPr lang="it-IT" altLang="it-IT" sz="2400" dirty="0">
                <a:solidFill>
                  <a:srgbClr val="FFC000"/>
                </a:solidFill>
              </a:rPr>
              <a:t>coagulo  ematico </a:t>
            </a:r>
            <a:r>
              <a:rPr lang="it-IT" altLang="it-IT" sz="2400" dirty="0"/>
              <a:t>e segue un comune andamento di eventi costituito da tre fasi:</a:t>
            </a:r>
          </a:p>
          <a:p>
            <a:pPr marL="0" indent="0" algn="just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dirty="0">
                <a:solidFill>
                  <a:srgbClr val="FFC000"/>
                </a:solidFill>
              </a:rPr>
              <a:t>una fase infiammatoria</a:t>
            </a:r>
            <a:r>
              <a:rPr lang="it-IT" altLang="it-IT" sz="2800" dirty="0">
                <a:solidFill>
                  <a:srgbClr val="FFC000"/>
                </a:solidFill>
              </a:rPr>
              <a:t> </a:t>
            </a:r>
          </a:p>
          <a:p>
            <a:pPr marL="0" indent="0" algn="just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dirty="0">
                <a:solidFill>
                  <a:srgbClr val="FFC000"/>
                </a:solidFill>
              </a:rPr>
              <a:t>una fase di formazione del tessuto di</a:t>
            </a:r>
          </a:p>
          <a:p>
            <a:pPr marL="0" indent="0" algn="just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it-IT" altLang="it-IT" dirty="0">
                <a:solidFill>
                  <a:srgbClr val="FFC000"/>
                </a:solidFill>
              </a:rPr>
              <a:t>   granulazione </a:t>
            </a:r>
          </a:p>
          <a:p>
            <a:pPr marL="0" indent="0" algn="just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dirty="0">
                <a:solidFill>
                  <a:srgbClr val="FFC000"/>
                </a:solidFill>
              </a:rPr>
              <a:t>una fase di rimodellamento</a:t>
            </a:r>
          </a:p>
          <a:p>
            <a:pPr marL="0" indent="0" algn="just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it-IT" altLang="it-IT" sz="2400" dirty="0"/>
              <a:t>Queste fasi si svolgono attraverso un’interazione molto precisa, biologicamente bilanciata e programmata, tra le </a:t>
            </a:r>
            <a:r>
              <a:rPr lang="it-IT" altLang="it-IT" sz="2400" dirty="0">
                <a:solidFill>
                  <a:srgbClr val="FFFF00"/>
                </a:solidFill>
              </a:rPr>
              <a:t>cellule costituenti la struttura tissutale</a:t>
            </a:r>
            <a:r>
              <a:rPr lang="it-IT" altLang="it-IT" sz="2400" dirty="0"/>
              <a:t> e un network di </a:t>
            </a:r>
            <a:r>
              <a:rPr lang="it-IT" altLang="it-IT" sz="2400" dirty="0">
                <a:solidFill>
                  <a:srgbClr val="FFFF00"/>
                </a:solidFill>
              </a:rPr>
              <a:t>fattori umorali</a:t>
            </a:r>
            <a:r>
              <a:rPr lang="it-IT" altLang="it-IT" sz="2400" dirty="0"/>
              <a:t>.</a:t>
            </a:r>
          </a:p>
          <a:p>
            <a:pPr marL="0" indent="0" algn="just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endParaRPr lang="it-IT" altLang="it-IT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F65D8924-A60C-4EC9-B200-54E911A6A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060575"/>
            <a:ext cx="8515350" cy="453548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0AE40417-2B59-4CEF-9BEE-9924A869B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435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7524" name="Rectangle 4">
            <a:extLst>
              <a:ext uri="{FF2B5EF4-FFF2-40B4-BE49-F238E27FC236}">
                <a16:creationId xmlns:a16="http://schemas.microsoft.com/office/drawing/2014/main" id="{750F0CD7-61C1-4133-9E17-179422A10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60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7525" name="Text Box 5">
            <a:extLst>
              <a:ext uri="{FF2B5EF4-FFF2-40B4-BE49-F238E27FC236}">
                <a16:creationId xmlns:a16="http://schemas.microsoft.com/office/drawing/2014/main" id="{9BE3FB20-5F17-47CC-96DB-C9D24AD26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81000"/>
            <a:ext cx="63865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>
                <a:solidFill>
                  <a:srgbClr val="FFC000"/>
                </a:solidFill>
                <a:cs typeface="Times New Roman" panose="02020603050405020304" pitchFamily="18" charset="0"/>
              </a:rPr>
              <a:t>Seconda fase</a:t>
            </a:r>
            <a:r>
              <a:rPr lang="it-IT" altLang="it-IT" sz="3200">
                <a:cs typeface="Times New Roman" panose="02020603050405020304" pitchFamily="18" charset="0"/>
              </a:rPr>
              <a:t>: salasso-reinfusione</a:t>
            </a:r>
            <a:br>
              <a:rPr lang="it-IT" altLang="it-IT" sz="3200">
                <a:cs typeface="Times New Roman" panose="02020603050405020304" pitchFamily="18" charset="0"/>
              </a:rPr>
            </a:br>
            <a:r>
              <a:rPr lang="it-IT" altLang="it-IT" sz="3200">
                <a:cs typeface="Times New Roman" panose="02020603050405020304" pitchFamily="18" charset="0"/>
              </a:rPr>
              <a:t>dei globuli rossi autologhi</a:t>
            </a:r>
          </a:p>
        </p:txBody>
      </p:sp>
      <p:pic>
        <p:nvPicPr>
          <p:cNvPr id="107526" name="Picture 6" descr="IMG0054">
            <a:extLst>
              <a:ext uri="{FF2B5EF4-FFF2-40B4-BE49-F238E27FC236}">
                <a16:creationId xmlns:a16="http://schemas.microsoft.com/office/drawing/2014/main" id="{6D1106DC-6AE1-41F1-91DE-24BB8365D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492375"/>
            <a:ext cx="2951162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7" descr="IMG0058">
            <a:extLst>
              <a:ext uri="{FF2B5EF4-FFF2-40B4-BE49-F238E27FC236}">
                <a16:creationId xmlns:a16="http://schemas.microsoft.com/office/drawing/2014/main" id="{142046A4-7627-4EC5-81B3-30EACC9C5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284538"/>
            <a:ext cx="1633537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Picture 8" descr="IMG0064">
            <a:extLst>
              <a:ext uri="{FF2B5EF4-FFF2-40B4-BE49-F238E27FC236}">
                <a16:creationId xmlns:a16="http://schemas.microsoft.com/office/drawing/2014/main" id="{3B16912F-6863-4BA9-AC95-AB18927F1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508500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>
            <a:extLst>
              <a:ext uri="{FF2B5EF4-FFF2-40B4-BE49-F238E27FC236}">
                <a16:creationId xmlns:a16="http://schemas.microsoft.com/office/drawing/2014/main" id="{DEB4B0D4-DE59-45BA-AB4B-E69F7C916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435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DB969D58-5570-4F91-92AD-2CD20F72F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60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053" name="Text Box 4">
            <a:extLst>
              <a:ext uri="{FF2B5EF4-FFF2-40B4-BE49-F238E27FC236}">
                <a16:creationId xmlns:a16="http://schemas.microsoft.com/office/drawing/2014/main" id="{659FAB4C-CD85-420E-9129-C74CB97B7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3400"/>
            <a:ext cx="780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>
                <a:solidFill>
                  <a:srgbClr val="FFC000"/>
                </a:solidFill>
                <a:cs typeface="Times New Roman" panose="02020603050405020304" pitchFamily="18" charset="0"/>
              </a:rPr>
              <a:t>Terza fase </a:t>
            </a:r>
            <a:r>
              <a:rPr lang="it-IT" altLang="it-IT" sz="3200">
                <a:cs typeface="Times New Roman" panose="02020603050405020304" pitchFamily="18" charset="0"/>
              </a:rPr>
              <a:t>: preparazione emocomponenti</a:t>
            </a:r>
          </a:p>
        </p:txBody>
      </p:sp>
      <p:sp>
        <p:nvSpPr>
          <p:cNvPr id="2054" name="Rectangle 5">
            <a:extLst>
              <a:ext uri="{FF2B5EF4-FFF2-40B4-BE49-F238E27FC236}">
                <a16:creationId xmlns:a16="http://schemas.microsoft.com/office/drawing/2014/main" id="{1C5C7C93-288C-4BF6-BC91-7C45B84FA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060575"/>
            <a:ext cx="8515350" cy="453548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graphicFrame>
        <p:nvGraphicFramePr>
          <p:cNvPr id="2050" name="Object 6">
            <a:extLst>
              <a:ext uri="{FF2B5EF4-FFF2-40B4-BE49-F238E27FC236}">
                <a16:creationId xmlns:a16="http://schemas.microsoft.com/office/drawing/2014/main" id="{BB719A2D-AA64-4862-A603-6E23FAC70E1F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1116013" y="2133600"/>
          <a:ext cx="6985000" cy="437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Fotografia di Photo Editor" r:id="rId3" imgW="7268590" imgH="4552381" progId="MSPhotoEd.3">
                  <p:embed/>
                </p:oleObj>
              </mc:Choice>
              <mc:Fallback>
                <p:oleObj name="Fotografia di Photo Editor" r:id="rId3" imgW="7268590" imgH="4552381" progId="MSPhotoEd.3">
                  <p:embed/>
                  <p:pic>
                    <p:nvPicPr>
                      <p:cNvPr id="2050" name="Object 6">
                        <a:extLst>
                          <a:ext uri="{FF2B5EF4-FFF2-40B4-BE49-F238E27FC236}">
                            <a16:creationId xmlns:a16="http://schemas.microsoft.com/office/drawing/2014/main" id="{BB719A2D-AA64-4862-A603-6E23FAC70E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133600"/>
                        <a:ext cx="6985000" cy="437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668F152C-2A5B-4E06-BAF2-84DEEE28A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435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8EA90F93-E3D3-422F-B791-8C3AA0417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60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10596" name="Text Box 4">
            <a:extLst>
              <a:ext uri="{FF2B5EF4-FFF2-40B4-BE49-F238E27FC236}">
                <a16:creationId xmlns:a16="http://schemas.microsoft.com/office/drawing/2014/main" id="{CD039DEB-B5EA-45AB-B417-7D71977B2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805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>
                <a:solidFill>
                  <a:srgbClr val="FFC000"/>
                </a:solidFill>
                <a:cs typeface="Times New Roman" panose="02020603050405020304" pitchFamily="18" charset="0"/>
              </a:rPr>
              <a:t>Quarta fase</a:t>
            </a:r>
            <a:r>
              <a:rPr lang="it-IT" altLang="it-IT" sz="3200">
                <a:cs typeface="Times New Roman" panose="02020603050405020304" pitchFamily="18" charset="0"/>
              </a:rPr>
              <a:t>: distribuzione emocomponenti</a:t>
            </a:r>
            <a:br>
              <a:rPr lang="it-IT" altLang="it-IT" sz="3200">
                <a:cs typeface="Times New Roman" panose="02020603050405020304" pitchFamily="18" charset="0"/>
              </a:rPr>
            </a:br>
            <a:r>
              <a:rPr lang="it-IT" altLang="it-IT" sz="3200">
                <a:cs typeface="Times New Roman" panose="02020603050405020304" pitchFamily="18" charset="0"/>
              </a:rPr>
              <a:t>e attivazione del gel</a:t>
            </a:r>
          </a:p>
        </p:txBody>
      </p:sp>
      <p:sp>
        <p:nvSpPr>
          <p:cNvPr id="110597" name="Text Box 5">
            <a:extLst>
              <a:ext uri="{FF2B5EF4-FFF2-40B4-BE49-F238E27FC236}">
                <a16:creationId xmlns:a16="http://schemas.microsoft.com/office/drawing/2014/main" id="{9D3D7471-593D-46D8-8DA0-C33F54096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420938"/>
            <a:ext cx="8713787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6263" indent="-576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FFFF00"/>
                </a:solidFill>
                <a:latin typeface="Tahoma" panose="020B0604030504040204" pitchFamily="34" charset="0"/>
              </a:rPr>
              <a:t>Attivazione del gel nelle lesioni cutanee</a:t>
            </a:r>
          </a:p>
          <a:p>
            <a:pPr eaLnBrk="1" hangingPunct="1"/>
            <a:endParaRPr lang="it-IT" altLang="it-IT">
              <a:latin typeface="Tahoma" panose="020B0604030504040204" pitchFamily="34" charset="0"/>
            </a:endParaRPr>
          </a:p>
          <a:p>
            <a:pPr eaLnBrk="1" hangingPunct="1">
              <a:buFontTx/>
              <a:buChar char="•"/>
            </a:pPr>
            <a:r>
              <a:rPr lang="it-IT" altLang="it-IT">
                <a:latin typeface="Tahoma" panose="020B0604030504040204" pitchFamily="34" charset="0"/>
              </a:rPr>
              <a:t>5 ml del mix (</a:t>
            </a:r>
            <a:r>
              <a:rPr lang="it-IT" altLang="it-IT">
                <a:solidFill>
                  <a:srgbClr val="FFC000"/>
                </a:solidFill>
                <a:latin typeface="Tahoma" panose="020B0604030504040204" pitchFamily="34" charset="0"/>
              </a:rPr>
              <a:t>crioprecipitato-plt</a:t>
            </a:r>
            <a:r>
              <a:rPr lang="it-IT" altLang="it-IT">
                <a:latin typeface="Tahoma" panose="020B0604030504040204" pitchFamily="34" charset="0"/>
              </a:rPr>
              <a:t>)</a:t>
            </a:r>
          </a:p>
          <a:p>
            <a:pPr eaLnBrk="1" hangingPunct="1">
              <a:buFontTx/>
              <a:buChar char="•"/>
            </a:pPr>
            <a:r>
              <a:rPr lang="it-IT" altLang="it-IT">
                <a:latin typeface="Tahoma" panose="020B0604030504040204" pitchFamily="34" charset="0"/>
              </a:rPr>
              <a:t>1 ml di </a:t>
            </a:r>
            <a:r>
              <a:rPr lang="it-IT" altLang="it-IT">
                <a:solidFill>
                  <a:srgbClr val="FFC000"/>
                </a:solidFill>
                <a:latin typeface="Tahoma" panose="020B0604030504040204" pitchFamily="34" charset="0"/>
              </a:rPr>
              <a:t>Calcio Gluconato</a:t>
            </a:r>
          </a:p>
          <a:p>
            <a:pPr eaLnBrk="1" hangingPunct="1">
              <a:buFontTx/>
              <a:buChar char="•"/>
            </a:pPr>
            <a:r>
              <a:rPr lang="it-IT" altLang="it-IT">
                <a:latin typeface="Tahoma" panose="020B0604030504040204" pitchFamily="34" charset="0"/>
              </a:rPr>
              <a:t>1-1,5 ml di </a:t>
            </a:r>
            <a:r>
              <a:rPr lang="it-IT" altLang="it-IT">
                <a:solidFill>
                  <a:srgbClr val="FFC000"/>
                </a:solidFill>
                <a:latin typeface="Tahoma" panose="020B0604030504040204" pitchFamily="34" charset="0"/>
              </a:rPr>
              <a:t>trombina</a:t>
            </a:r>
            <a:r>
              <a:rPr lang="it-IT" altLang="it-IT">
                <a:latin typeface="Tahoma" panose="020B0604030504040204" pitchFamily="34" charset="0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it-IT" altLang="it-IT">
                <a:latin typeface="Tahoma" panose="020B0604030504040204" pitchFamily="34" charset="0"/>
              </a:rPr>
              <a:t>1 ml di aria per favorire  l'agitazione-mescolamento</a:t>
            </a:r>
            <a:br>
              <a:rPr lang="it-IT" altLang="it-IT">
                <a:latin typeface="Tahoma" panose="020B0604030504040204" pitchFamily="34" charset="0"/>
              </a:rPr>
            </a:br>
            <a:r>
              <a:rPr lang="it-IT" altLang="it-IT">
                <a:latin typeface="Tahoma" panose="020B0604030504040204" pitchFamily="34" charset="0"/>
              </a:rPr>
              <a:t>dei prodotti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CF0B75A0-5163-4BE4-B843-B5DA036AC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060575"/>
            <a:ext cx="8515350" cy="453548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11619" name="Text Box 3">
            <a:extLst>
              <a:ext uri="{FF2B5EF4-FFF2-40B4-BE49-F238E27FC236}">
                <a16:creationId xmlns:a16="http://schemas.microsoft.com/office/drawing/2014/main" id="{368C9974-A827-4839-82BB-A933232FE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77850"/>
            <a:ext cx="69119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>
                <a:solidFill>
                  <a:srgbClr val="FFC000"/>
                </a:solidFill>
                <a:latin typeface="Tahoma" panose="020B0604030504040204" pitchFamily="34" charset="0"/>
              </a:rPr>
              <a:t>Quarta fase</a:t>
            </a:r>
            <a:r>
              <a:rPr lang="it-IT" altLang="it-IT" sz="2800">
                <a:latin typeface="Tahoma" panose="020B0604030504040204" pitchFamily="34" charset="0"/>
              </a:rPr>
              <a:t>: distribuzione emocomponenti</a:t>
            </a:r>
            <a:br>
              <a:rPr lang="it-IT" altLang="it-IT" sz="2800">
                <a:latin typeface="Tahoma" panose="020B0604030504040204" pitchFamily="34" charset="0"/>
              </a:rPr>
            </a:br>
            <a:r>
              <a:rPr lang="it-IT" altLang="it-IT" sz="2800">
                <a:latin typeface="Tahoma" panose="020B0604030504040204" pitchFamily="34" charset="0"/>
              </a:rPr>
              <a:t>e attivazione del gel</a:t>
            </a:r>
          </a:p>
        </p:txBody>
      </p:sp>
      <p:sp>
        <p:nvSpPr>
          <p:cNvPr id="111620" name="Rectangle 4">
            <a:extLst>
              <a:ext uri="{FF2B5EF4-FFF2-40B4-BE49-F238E27FC236}">
                <a16:creationId xmlns:a16="http://schemas.microsoft.com/office/drawing/2014/main" id="{040C1F8F-0AA9-44F6-A1DE-24B3ED1F4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476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11621" name="Rectangle 5">
            <a:extLst>
              <a:ext uri="{FF2B5EF4-FFF2-40B4-BE49-F238E27FC236}">
                <a16:creationId xmlns:a16="http://schemas.microsoft.com/office/drawing/2014/main" id="{B5A031F9-0AF8-4C61-A420-56875825F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476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111622" name="Picture 6" descr="IMG0084">
            <a:extLst>
              <a:ext uri="{FF2B5EF4-FFF2-40B4-BE49-F238E27FC236}">
                <a16:creationId xmlns:a16="http://schemas.microsoft.com/office/drawing/2014/main" id="{D8FCC6A7-9FE8-4595-9153-492265C11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76475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3" name="Picture 7" descr="IMG0086">
            <a:extLst>
              <a:ext uri="{FF2B5EF4-FFF2-40B4-BE49-F238E27FC236}">
                <a16:creationId xmlns:a16="http://schemas.microsoft.com/office/drawing/2014/main" id="{A4978882-EE2E-4F87-AA21-05436F45B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276475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4" name="Picture 8" descr="IMG0087">
            <a:extLst>
              <a:ext uri="{FF2B5EF4-FFF2-40B4-BE49-F238E27FC236}">
                <a16:creationId xmlns:a16="http://schemas.microsoft.com/office/drawing/2014/main" id="{4F601B26-6FF0-473B-ABA7-7B0C54B14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410075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5" name="Picture 9" descr="IMG0089">
            <a:extLst>
              <a:ext uri="{FF2B5EF4-FFF2-40B4-BE49-F238E27FC236}">
                <a16:creationId xmlns:a16="http://schemas.microsoft.com/office/drawing/2014/main" id="{8124753F-0BC4-4EF8-B71A-A29944427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4410075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580A0D8E-BC12-464E-9ED1-813926A55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060575"/>
            <a:ext cx="8515350" cy="453548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12643" name="Text Box 3">
            <a:extLst>
              <a:ext uri="{FF2B5EF4-FFF2-40B4-BE49-F238E27FC236}">
                <a16:creationId xmlns:a16="http://schemas.microsoft.com/office/drawing/2014/main" id="{D264F56E-062A-47CF-AA8F-3F1F1F12F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77850"/>
            <a:ext cx="69119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>
                <a:solidFill>
                  <a:srgbClr val="FFC000"/>
                </a:solidFill>
                <a:latin typeface="Tahoma" panose="020B0604030504040204" pitchFamily="34" charset="0"/>
              </a:rPr>
              <a:t>Quarta fase</a:t>
            </a:r>
            <a:r>
              <a:rPr lang="it-IT" altLang="it-IT" sz="2800">
                <a:latin typeface="Tahoma" panose="020B0604030504040204" pitchFamily="34" charset="0"/>
              </a:rPr>
              <a:t>: distribuzione emocomponenti</a:t>
            </a:r>
            <a:br>
              <a:rPr lang="it-IT" altLang="it-IT" sz="2800">
                <a:latin typeface="Tahoma" panose="020B0604030504040204" pitchFamily="34" charset="0"/>
              </a:rPr>
            </a:br>
            <a:r>
              <a:rPr lang="it-IT" altLang="it-IT" sz="2800">
                <a:latin typeface="Tahoma" panose="020B0604030504040204" pitchFamily="34" charset="0"/>
              </a:rPr>
              <a:t>e attivazione del gel</a:t>
            </a:r>
          </a:p>
        </p:txBody>
      </p:sp>
      <p:sp>
        <p:nvSpPr>
          <p:cNvPr id="112644" name="Rectangle 4">
            <a:extLst>
              <a:ext uri="{FF2B5EF4-FFF2-40B4-BE49-F238E27FC236}">
                <a16:creationId xmlns:a16="http://schemas.microsoft.com/office/drawing/2014/main" id="{4CA73417-7422-4F23-B296-CD526E85B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476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12645" name="Rectangle 5">
            <a:extLst>
              <a:ext uri="{FF2B5EF4-FFF2-40B4-BE49-F238E27FC236}">
                <a16:creationId xmlns:a16="http://schemas.microsoft.com/office/drawing/2014/main" id="{D5BCBA99-3178-482B-8B12-E0F706BDC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476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112646" name="Picture 6" descr="IMG0091">
            <a:extLst>
              <a:ext uri="{FF2B5EF4-FFF2-40B4-BE49-F238E27FC236}">
                <a16:creationId xmlns:a16="http://schemas.microsoft.com/office/drawing/2014/main" id="{FB6B2F89-219C-4E1B-93EA-DFCFCD702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997200"/>
            <a:ext cx="381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7" descr="IMG0093">
            <a:extLst>
              <a:ext uri="{FF2B5EF4-FFF2-40B4-BE49-F238E27FC236}">
                <a16:creationId xmlns:a16="http://schemas.microsoft.com/office/drawing/2014/main" id="{4A631EE6-97D4-48B5-A921-75E68E5E8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2209800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8" descr="IMG0092">
            <a:extLst>
              <a:ext uri="{FF2B5EF4-FFF2-40B4-BE49-F238E27FC236}">
                <a16:creationId xmlns:a16="http://schemas.microsoft.com/office/drawing/2014/main" id="{E579F0D7-FB8A-4014-BF6B-0DDD9F59B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4343400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95692598-28D1-4E85-8DCA-4FD4E15A5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060575"/>
            <a:ext cx="8515350" cy="453548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4100" name="Text Box 3">
            <a:extLst>
              <a:ext uri="{FF2B5EF4-FFF2-40B4-BE49-F238E27FC236}">
                <a16:creationId xmlns:a16="http://schemas.microsoft.com/office/drawing/2014/main" id="{D69D1914-7A93-44E2-984B-75991A2DD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77850"/>
            <a:ext cx="69119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>
                <a:solidFill>
                  <a:srgbClr val="FFC000"/>
                </a:solidFill>
                <a:latin typeface="Tahoma" panose="020B0604030504040204" pitchFamily="34" charset="0"/>
              </a:rPr>
              <a:t>Quarta fase</a:t>
            </a:r>
            <a:r>
              <a:rPr lang="it-IT" altLang="it-IT" sz="2800">
                <a:latin typeface="Tahoma" panose="020B0604030504040204" pitchFamily="34" charset="0"/>
              </a:rPr>
              <a:t>: distribuzione emocomponenti</a:t>
            </a:r>
            <a:br>
              <a:rPr lang="it-IT" altLang="it-IT" sz="2800">
                <a:latin typeface="Tahoma" panose="020B0604030504040204" pitchFamily="34" charset="0"/>
              </a:rPr>
            </a:br>
            <a:r>
              <a:rPr lang="it-IT" altLang="it-IT" sz="2800">
                <a:latin typeface="Tahoma" panose="020B0604030504040204" pitchFamily="34" charset="0"/>
              </a:rPr>
              <a:t>e attivazione del gel</a:t>
            </a:r>
          </a:p>
        </p:txBody>
      </p:sp>
      <p:sp>
        <p:nvSpPr>
          <p:cNvPr id="4101" name="Rectangle 4">
            <a:extLst>
              <a:ext uri="{FF2B5EF4-FFF2-40B4-BE49-F238E27FC236}">
                <a16:creationId xmlns:a16="http://schemas.microsoft.com/office/drawing/2014/main" id="{2CDBE64D-78EB-4777-AB14-BEC3DEA0B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476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ED00FC19-F8E3-4835-8F89-FE8189B66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476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graphicFrame>
        <p:nvGraphicFramePr>
          <p:cNvPr id="4098" name="Object 6">
            <a:extLst>
              <a:ext uri="{FF2B5EF4-FFF2-40B4-BE49-F238E27FC236}">
                <a16:creationId xmlns:a16="http://schemas.microsoft.com/office/drawing/2014/main" id="{4AB6D200-8C4A-4B4E-A406-DE7D6B0D69DE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1258888" y="2133600"/>
          <a:ext cx="6624637" cy="441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Fotografia di Photo Editor" r:id="rId3" imgW="7249537" imgH="4828571" progId="MSPhotoEd.3">
                  <p:embed/>
                </p:oleObj>
              </mc:Choice>
              <mc:Fallback>
                <p:oleObj name="Fotografia di Photo Editor" r:id="rId3" imgW="7249537" imgH="4828571" progId="MSPhotoEd.3">
                  <p:embed/>
                  <p:pic>
                    <p:nvPicPr>
                      <p:cNvPr id="4098" name="Object 6">
                        <a:extLst>
                          <a:ext uri="{FF2B5EF4-FFF2-40B4-BE49-F238E27FC236}">
                            <a16:creationId xmlns:a16="http://schemas.microsoft.com/office/drawing/2014/main" id="{4AB6D200-8C4A-4B4E-A406-DE7D6B0D69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133600"/>
                        <a:ext cx="6624637" cy="441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AE04D7F1-6A03-4950-918B-DB6DD780E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060575"/>
            <a:ext cx="8515350" cy="453548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5124" name="Text Box 3">
            <a:extLst>
              <a:ext uri="{FF2B5EF4-FFF2-40B4-BE49-F238E27FC236}">
                <a16:creationId xmlns:a16="http://schemas.microsoft.com/office/drawing/2014/main" id="{8B345308-B576-421E-B3A8-CF8EFB558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77850"/>
            <a:ext cx="69119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>
                <a:solidFill>
                  <a:srgbClr val="FFC000"/>
                </a:solidFill>
                <a:latin typeface="Tahoma" panose="020B0604030504040204" pitchFamily="34" charset="0"/>
              </a:rPr>
              <a:t>Quarta fase</a:t>
            </a:r>
            <a:r>
              <a:rPr lang="it-IT" altLang="it-IT" sz="2800">
                <a:latin typeface="Tahoma" panose="020B0604030504040204" pitchFamily="34" charset="0"/>
              </a:rPr>
              <a:t>: distribuzione emocomponenti</a:t>
            </a:r>
            <a:br>
              <a:rPr lang="it-IT" altLang="it-IT" sz="2800">
                <a:latin typeface="Tahoma" panose="020B0604030504040204" pitchFamily="34" charset="0"/>
              </a:rPr>
            </a:br>
            <a:r>
              <a:rPr lang="it-IT" altLang="it-IT" sz="2800">
                <a:latin typeface="Tahoma" panose="020B0604030504040204" pitchFamily="34" charset="0"/>
              </a:rPr>
              <a:t>e attivazione del gel</a:t>
            </a:r>
          </a:p>
        </p:txBody>
      </p:sp>
      <p:sp>
        <p:nvSpPr>
          <p:cNvPr id="5125" name="Rectangle 4">
            <a:extLst>
              <a:ext uri="{FF2B5EF4-FFF2-40B4-BE49-F238E27FC236}">
                <a16:creationId xmlns:a16="http://schemas.microsoft.com/office/drawing/2014/main" id="{5D09DEF4-8DB5-46DE-9A12-3917FCC59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476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5126" name="Rectangle 5">
            <a:extLst>
              <a:ext uri="{FF2B5EF4-FFF2-40B4-BE49-F238E27FC236}">
                <a16:creationId xmlns:a16="http://schemas.microsoft.com/office/drawing/2014/main" id="{B026F8D0-1DE9-48BE-9330-807A4B3DD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476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graphicFrame>
        <p:nvGraphicFramePr>
          <p:cNvPr id="5122" name="Object 6">
            <a:extLst>
              <a:ext uri="{FF2B5EF4-FFF2-40B4-BE49-F238E27FC236}">
                <a16:creationId xmlns:a16="http://schemas.microsoft.com/office/drawing/2014/main" id="{D179EFB3-4DC9-4564-9680-0255390F4517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1258888" y="2133600"/>
          <a:ext cx="6624637" cy="442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Fotografia di Photo Editor" r:id="rId3" imgW="7257143" imgH="4847619" progId="MSPhotoEd.3">
                  <p:embed/>
                </p:oleObj>
              </mc:Choice>
              <mc:Fallback>
                <p:oleObj name="Fotografia di Photo Editor" r:id="rId3" imgW="7257143" imgH="4847619" progId="MSPhotoEd.3">
                  <p:embed/>
                  <p:pic>
                    <p:nvPicPr>
                      <p:cNvPr id="5122" name="Object 6">
                        <a:extLst>
                          <a:ext uri="{FF2B5EF4-FFF2-40B4-BE49-F238E27FC236}">
                            <a16:creationId xmlns:a16="http://schemas.microsoft.com/office/drawing/2014/main" id="{D179EFB3-4DC9-4564-9680-0255390F45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133600"/>
                        <a:ext cx="6624637" cy="442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83527A2A-6840-4EF7-ACC1-36AF7AE27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060575"/>
            <a:ext cx="8515350" cy="453548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13667" name="Text Box 3">
            <a:extLst>
              <a:ext uri="{FF2B5EF4-FFF2-40B4-BE49-F238E27FC236}">
                <a16:creationId xmlns:a16="http://schemas.microsoft.com/office/drawing/2014/main" id="{DAF12E6F-5175-4E0A-A6EB-BCE13DDEB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77850"/>
            <a:ext cx="69119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>
                <a:solidFill>
                  <a:srgbClr val="FFC000"/>
                </a:solidFill>
                <a:latin typeface="Tahoma" panose="020B0604030504040204" pitchFamily="34" charset="0"/>
              </a:rPr>
              <a:t>Quarta fase</a:t>
            </a:r>
            <a:r>
              <a:rPr lang="it-IT" altLang="it-IT" sz="2800">
                <a:latin typeface="Tahoma" panose="020B0604030504040204" pitchFamily="34" charset="0"/>
              </a:rPr>
              <a:t>: distribuzione emocomponenti</a:t>
            </a:r>
            <a:br>
              <a:rPr lang="it-IT" altLang="it-IT" sz="2800">
                <a:latin typeface="Tahoma" panose="020B0604030504040204" pitchFamily="34" charset="0"/>
              </a:rPr>
            </a:br>
            <a:r>
              <a:rPr lang="it-IT" altLang="it-IT" sz="2800">
                <a:latin typeface="Tahoma" panose="020B0604030504040204" pitchFamily="34" charset="0"/>
              </a:rPr>
              <a:t>e attivazione del gel</a:t>
            </a:r>
          </a:p>
        </p:txBody>
      </p:sp>
      <p:sp>
        <p:nvSpPr>
          <p:cNvPr id="113668" name="Rectangle 4">
            <a:extLst>
              <a:ext uri="{FF2B5EF4-FFF2-40B4-BE49-F238E27FC236}">
                <a16:creationId xmlns:a16="http://schemas.microsoft.com/office/drawing/2014/main" id="{E8331EC5-CD27-49F7-AEC6-34434CB33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476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13669" name="Rectangle 5">
            <a:extLst>
              <a:ext uri="{FF2B5EF4-FFF2-40B4-BE49-F238E27FC236}">
                <a16:creationId xmlns:a16="http://schemas.microsoft.com/office/drawing/2014/main" id="{9A85B869-1D35-4A0D-8593-BF2FD9976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476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113670" name="Picture 6" descr="IMG0037">
            <a:extLst>
              <a:ext uri="{FF2B5EF4-FFF2-40B4-BE49-F238E27FC236}">
                <a16:creationId xmlns:a16="http://schemas.microsoft.com/office/drawing/2014/main" id="{A8F0A799-3235-4950-94CA-EBC44886D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068638"/>
            <a:ext cx="381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1" name="Picture 7" descr="IMG0038">
            <a:extLst>
              <a:ext uri="{FF2B5EF4-FFF2-40B4-BE49-F238E27FC236}">
                <a16:creationId xmlns:a16="http://schemas.microsoft.com/office/drawing/2014/main" id="{9C158547-0135-484D-977B-2D41F9DDD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2281238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2" name="Picture 8" descr="IMG0098">
            <a:extLst>
              <a:ext uri="{FF2B5EF4-FFF2-40B4-BE49-F238E27FC236}">
                <a16:creationId xmlns:a16="http://schemas.microsoft.com/office/drawing/2014/main" id="{5540B1F5-F420-4DC8-AE63-6F3B7517B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4414838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33920C3A-16A6-417D-BC1D-523F9BC27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060575"/>
            <a:ext cx="8515350" cy="453548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14691" name="Text Box 3">
            <a:extLst>
              <a:ext uri="{FF2B5EF4-FFF2-40B4-BE49-F238E27FC236}">
                <a16:creationId xmlns:a16="http://schemas.microsoft.com/office/drawing/2014/main" id="{7A00C8B4-7494-492D-B6B5-7D869B71C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77850"/>
            <a:ext cx="69119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>
                <a:solidFill>
                  <a:srgbClr val="FFC000"/>
                </a:solidFill>
                <a:latin typeface="Tahoma" panose="020B0604030504040204" pitchFamily="34" charset="0"/>
              </a:rPr>
              <a:t>Quarta fase</a:t>
            </a:r>
            <a:r>
              <a:rPr lang="it-IT" altLang="it-IT" sz="2800">
                <a:latin typeface="Tahoma" panose="020B0604030504040204" pitchFamily="34" charset="0"/>
              </a:rPr>
              <a:t>: distribuzione emocomponenti</a:t>
            </a:r>
            <a:br>
              <a:rPr lang="it-IT" altLang="it-IT" sz="2800">
                <a:latin typeface="Tahoma" panose="020B0604030504040204" pitchFamily="34" charset="0"/>
              </a:rPr>
            </a:br>
            <a:r>
              <a:rPr lang="it-IT" altLang="it-IT" sz="2800">
                <a:latin typeface="Tahoma" panose="020B0604030504040204" pitchFamily="34" charset="0"/>
              </a:rPr>
              <a:t>e attivazione del gel</a:t>
            </a:r>
          </a:p>
        </p:txBody>
      </p:sp>
      <p:sp>
        <p:nvSpPr>
          <p:cNvPr id="114692" name="Rectangle 4">
            <a:extLst>
              <a:ext uri="{FF2B5EF4-FFF2-40B4-BE49-F238E27FC236}">
                <a16:creationId xmlns:a16="http://schemas.microsoft.com/office/drawing/2014/main" id="{34E9C0E1-C7B5-407E-A90F-5DC8369A8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476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056207B3-3A34-407C-B940-7D99B11EE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476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114694" name="Picture 6" descr="IMG0101">
            <a:extLst>
              <a:ext uri="{FF2B5EF4-FFF2-40B4-BE49-F238E27FC236}">
                <a16:creationId xmlns:a16="http://schemas.microsoft.com/office/drawing/2014/main" id="{9E3526A5-6812-4FA1-8782-AFC3A64C1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05038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5" name="Picture 7" descr="IMG0103">
            <a:extLst>
              <a:ext uri="{FF2B5EF4-FFF2-40B4-BE49-F238E27FC236}">
                <a16:creationId xmlns:a16="http://schemas.microsoft.com/office/drawing/2014/main" id="{FE367650-7128-4D83-AC66-F854273AB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205038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6" name="Picture 8" descr="IMG0104">
            <a:extLst>
              <a:ext uri="{FF2B5EF4-FFF2-40B4-BE49-F238E27FC236}">
                <a16:creationId xmlns:a16="http://schemas.microsoft.com/office/drawing/2014/main" id="{D4CB8FE2-28F2-473A-AA00-B9061D4E1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338638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7" name="Picture 9" descr="IMG0106">
            <a:extLst>
              <a:ext uri="{FF2B5EF4-FFF2-40B4-BE49-F238E27FC236}">
                <a16:creationId xmlns:a16="http://schemas.microsoft.com/office/drawing/2014/main" id="{5892298A-2EB2-43B5-8901-89E2DAEBE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4338638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9425090E-BF3A-433D-8337-763954A50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435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F9346E0B-AFBE-4F43-890F-652C501DE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60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15716" name="Text Box 4">
            <a:extLst>
              <a:ext uri="{FF2B5EF4-FFF2-40B4-BE49-F238E27FC236}">
                <a16:creationId xmlns:a16="http://schemas.microsoft.com/office/drawing/2014/main" id="{39915331-303E-4740-862F-CBE196889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805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>
                <a:solidFill>
                  <a:srgbClr val="FFC000"/>
                </a:solidFill>
                <a:cs typeface="Times New Roman" panose="02020603050405020304" pitchFamily="18" charset="0"/>
              </a:rPr>
              <a:t>Quarta fase</a:t>
            </a:r>
            <a:r>
              <a:rPr lang="it-IT" altLang="it-IT" sz="3200">
                <a:cs typeface="Times New Roman" panose="02020603050405020304" pitchFamily="18" charset="0"/>
              </a:rPr>
              <a:t>: distribuzione emocomponenti</a:t>
            </a:r>
            <a:br>
              <a:rPr lang="it-IT" altLang="it-IT" sz="3200">
                <a:cs typeface="Times New Roman" panose="02020603050405020304" pitchFamily="18" charset="0"/>
              </a:rPr>
            </a:br>
            <a:r>
              <a:rPr lang="it-IT" altLang="it-IT" sz="3200">
                <a:cs typeface="Times New Roman" panose="02020603050405020304" pitchFamily="18" charset="0"/>
              </a:rPr>
              <a:t>e attivazione del gel</a:t>
            </a:r>
          </a:p>
        </p:txBody>
      </p:sp>
      <p:sp>
        <p:nvSpPr>
          <p:cNvPr id="115717" name="Text Box 5">
            <a:extLst>
              <a:ext uri="{FF2B5EF4-FFF2-40B4-BE49-F238E27FC236}">
                <a16:creationId xmlns:a16="http://schemas.microsoft.com/office/drawing/2014/main" id="{D7631141-8646-47D0-B0EC-55A794CC7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2776538"/>
            <a:ext cx="76358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6263" indent="-576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>
                <a:latin typeface="Tahoma" panose="020B0604030504040204" pitchFamily="34" charset="0"/>
              </a:rPr>
              <a:t>Attivazione del gel in Odontostomatologia</a:t>
            </a:r>
          </a:p>
          <a:p>
            <a:pPr eaLnBrk="1" hangingPunct="1"/>
            <a:endParaRPr lang="it-IT" altLang="it-IT">
              <a:latin typeface="Tahoma" panose="020B0604030504040204" pitchFamily="34" charset="0"/>
            </a:endParaRPr>
          </a:p>
          <a:p>
            <a:pPr eaLnBrk="1" hangingPunct="1">
              <a:buFontTx/>
              <a:buChar char="•"/>
            </a:pPr>
            <a:r>
              <a:rPr lang="it-IT" altLang="it-IT">
                <a:latin typeface="Tahoma" panose="020B0604030504040204" pitchFamily="34" charset="0"/>
              </a:rPr>
              <a:t>5 ml </a:t>
            </a:r>
            <a:r>
              <a:rPr lang="it-IT" altLang="it-IT">
                <a:solidFill>
                  <a:srgbClr val="FFFF00"/>
                </a:solidFill>
                <a:latin typeface="Tahoma" panose="020B0604030504040204" pitchFamily="34" charset="0"/>
              </a:rPr>
              <a:t>concentrato piastrinico</a:t>
            </a:r>
          </a:p>
          <a:p>
            <a:pPr eaLnBrk="1" hangingPunct="1">
              <a:buFontTx/>
              <a:buChar char="•"/>
            </a:pPr>
            <a:r>
              <a:rPr lang="it-IT" altLang="it-IT">
                <a:latin typeface="Tahoma" panose="020B0604030504040204" pitchFamily="34" charset="0"/>
              </a:rPr>
              <a:t>2 ml </a:t>
            </a:r>
            <a:r>
              <a:rPr lang="it-IT" altLang="it-IT">
                <a:solidFill>
                  <a:srgbClr val="FFFF00"/>
                </a:solidFill>
                <a:latin typeface="Tahoma" panose="020B0604030504040204" pitchFamily="34" charset="0"/>
              </a:rPr>
              <a:t>crioprecipitato</a:t>
            </a:r>
          </a:p>
          <a:p>
            <a:pPr eaLnBrk="1" hangingPunct="1">
              <a:buFontTx/>
              <a:buChar char="•"/>
            </a:pPr>
            <a:r>
              <a:rPr lang="it-IT" altLang="it-IT">
                <a:latin typeface="Tahoma" panose="020B0604030504040204" pitchFamily="34" charset="0"/>
              </a:rPr>
              <a:t>1-1,5 ml di </a:t>
            </a:r>
            <a:r>
              <a:rPr lang="it-IT" altLang="it-IT">
                <a:solidFill>
                  <a:srgbClr val="FFFF00"/>
                </a:solidFill>
                <a:latin typeface="Tahoma" panose="020B0604030504040204" pitchFamily="34" charset="0"/>
              </a:rPr>
              <a:t>trombina</a:t>
            </a:r>
            <a:r>
              <a:rPr lang="it-IT" altLang="it-IT">
                <a:latin typeface="Tahoma" panose="020B0604030504040204" pitchFamily="34" charset="0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it-IT" altLang="it-IT">
                <a:latin typeface="Tahoma" panose="020B0604030504040204" pitchFamily="34" charset="0"/>
              </a:rPr>
              <a:t>1 ml di aria per favorire l'agitazione-mescolamento</a:t>
            </a:r>
            <a:br>
              <a:rPr lang="it-IT" altLang="it-IT">
                <a:latin typeface="Tahoma" panose="020B0604030504040204" pitchFamily="34" charset="0"/>
              </a:rPr>
            </a:br>
            <a:r>
              <a:rPr lang="it-IT" altLang="it-IT">
                <a:latin typeface="Tahoma" panose="020B0604030504040204" pitchFamily="34" charset="0"/>
              </a:rPr>
              <a:t>dei prodotti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FB93E3D5-EA7A-45EB-A43A-00A9D2A97D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95738" y="692150"/>
            <a:ext cx="4968875" cy="58435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800" dirty="0"/>
              <a:t>Crea un’efficiente   barriera emostatica.</a:t>
            </a:r>
          </a:p>
          <a:p>
            <a:pPr algn="just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800" dirty="0"/>
              <a:t>Previene l’ingresso di microorganismi nel sito danneggiato. </a:t>
            </a:r>
          </a:p>
          <a:p>
            <a:pPr algn="just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800" dirty="0"/>
              <a:t>Rappresenta una guida lungo la quale le cellule possono migrare e proliferare per rimpiazzare quelle danneggiate o distrutte. </a:t>
            </a:r>
          </a:p>
          <a:p>
            <a:pPr algn="just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800" b="1" dirty="0">
                <a:solidFill>
                  <a:srgbClr val="FFC000"/>
                </a:solidFill>
              </a:rPr>
              <a:t>E’  un </a:t>
            </a:r>
            <a:r>
              <a:rPr lang="it-IT" altLang="it-IT" sz="2800" b="1" dirty="0" err="1">
                <a:solidFill>
                  <a:srgbClr val="FFC000"/>
                </a:solidFill>
              </a:rPr>
              <a:t>reservoir</a:t>
            </a:r>
            <a:r>
              <a:rPr lang="it-IT" altLang="it-IT" sz="2800" b="1" dirty="0">
                <a:solidFill>
                  <a:srgbClr val="FFC000"/>
                </a:solidFill>
              </a:rPr>
              <a:t> di fattori di crescita e di citochine.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endParaRPr lang="it-IT" altLang="it-IT" sz="2800" dirty="0"/>
          </a:p>
        </p:txBody>
      </p:sp>
      <p:pic>
        <p:nvPicPr>
          <p:cNvPr id="77827" name="Picture 5" descr="Mostra immagine a dimensione intera">
            <a:hlinkClick r:id="rId3"/>
            <a:extLst>
              <a:ext uri="{FF2B5EF4-FFF2-40B4-BE49-F238E27FC236}">
                <a16:creationId xmlns:a16="http://schemas.microsoft.com/office/drawing/2014/main" id="{F10EABE4-BBEC-4FFF-B2DB-2C301DB6E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316706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 Box 6">
            <a:extLst>
              <a:ext uri="{FF2B5EF4-FFF2-40B4-BE49-F238E27FC236}">
                <a16:creationId xmlns:a16="http://schemas.microsoft.com/office/drawing/2014/main" id="{C632B2A7-0E47-4F26-80BC-8673E8F11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114675"/>
            <a:ext cx="37449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it-IT" altLang="it-IT" b="1">
                <a:latin typeface="Times New Roman" panose="02020603050405020304" pitchFamily="18" charset="0"/>
              </a:rPr>
              <a:t>La prima risposta dell’organismo ad una lesione è la formazione del </a:t>
            </a:r>
            <a:r>
              <a:rPr lang="it-IT" altLang="it-IT" b="1">
                <a:solidFill>
                  <a:srgbClr val="FF5050"/>
                </a:solidFill>
                <a:latin typeface="Times New Roman" panose="02020603050405020304" pitchFamily="18" charset="0"/>
              </a:rPr>
              <a:t>coagulo ematico</a:t>
            </a:r>
            <a:r>
              <a:rPr lang="it-IT" altLang="it-IT" b="1">
                <a:latin typeface="Times New Roman" panose="02020603050405020304" pitchFamily="18" charset="0"/>
              </a:rPr>
              <a:t> costituito fondamentalmente da filamenti di </a:t>
            </a: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</a:rPr>
              <a:t>fibrina</a:t>
            </a:r>
            <a:r>
              <a:rPr lang="it-IT" altLang="it-IT" b="1">
                <a:latin typeface="Times New Roman" panose="02020603050405020304" pitchFamily="18" charset="0"/>
              </a:rPr>
              <a:t>, formatisi dal fibrinogeno plasmatico, e dalle </a:t>
            </a: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</a:rPr>
              <a:t>piastrine attivate</a:t>
            </a:r>
            <a:r>
              <a:rPr lang="it-IT" altLang="it-IT" b="1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>
            <a:extLst>
              <a:ext uri="{FF2B5EF4-FFF2-40B4-BE49-F238E27FC236}">
                <a16:creationId xmlns:a16="http://schemas.microsoft.com/office/drawing/2014/main" id="{041EEF70-CF6F-4404-AEB7-9A7D76267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060575"/>
            <a:ext cx="8515350" cy="453548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6150" name="Rectangle 3">
            <a:extLst>
              <a:ext uri="{FF2B5EF4-FFF2-40B4-BE49-F238E27FC236}">
                <a16:creationId xmlns:a16="http://schemas.microsoft.com/office/drawing/2014/main" id="{3415639E-85A5-4910-B984-070DA4D50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60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graphicFrame>
        <p:nvGraphicFramePr>
          <p:cNvPr id="6146" name="Object 4">
            <a:extLst>
              <a:ext uri="{FF2B5EF4-FFF2-40B4-BE49-F238E27FC236}">
                <a16:creationId xmlns:a16="http://schemas.microsoft.com/office/drawing/2014/main" id="{12E8376C-6050-46A5-B4BC-C954CEC10E86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395288" y="2205038"/>
          <a:ext cx="2706687" cy="185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Image" r:id="rId3" imgW="1251337" imgH="856079" progId="Photoshop.Image.4">
                  <p:embed/>
                </p:oleObj>
              </mc:Choice>
              <mc:Fallback>
                <p:oleObj name="Image" r:id="rId3" imgW="1251337" imgH="856079" progId="Photoshop.Image.4">
                  <p:embed/>
                  <p:pic>
                    <p:nvPicPr>
                      <p:cNvPr id="6146" name="Object 4">
                        <a:extLst>
                          <a:ext uri="{FF2B5EF4-FFF2-40B4-BE49-F238E27FC236}">
                            <a16:creationId xmlns:a16="http://schemas.microsoft.com/office/drawing/2014/main" id="{12E8376C-6050-46A5-B4BC-C954CEC10E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205038"/>
                        <a:ext cx="2706687" cy="185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5">
            <a:extLst>
              <a:ext uri="{FF2B5EF4-FFF2-40B4-BE49-F238E27FC236}">
                <a16:creationId xmlns:a16="http://schemas.microsoft.com/office/drawing/2014/main" id="{5F2123B2-DEC5-4508-86CF-427466773D8C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3276600" y="3200400"/>
          <a:ext cx="2592388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Image" r:id="rId5" imgW="1244461" imgH="849203" progId="Photoshop.Image.4">
                  <p:embed/>
                </p:oleObj>
              </mc:Choice>
              <mc:Fallback>
                <p:oleObj name="Image" r:id="rId5" imgW="1244461" imgH="849203" progId="Photoshop.Image.4">
                  <p:embed/>
                  <p:pic>
                    <p:nvPicPr>
                      <p:cNvPr id="6147" name="Object 5">
                        <a:extLst>
                          <a:ext uri="{FF2B5EF4-FFF2-40B4-BE49-F238E27FC236}">
                            <a16:creationId xmlns:a16="http://schemas.microsoft.com/office/drawing/2014/main" id="{5F2123B2-DEC5-4508-86CF-427466773D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200400"/>
                        <a:ext cx="2592388" cy="194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6">
            <a:extLst>
              <a:ext uri="{FF2B5EF4-FFF2-40B4-BE49-F238E27FC236}">
                <a16:creationId xmlns:a16="http://schemas.microsoft.com/office/drawing/2014/main" id="{37443CDD-FD05-4E29-B6EA-CFF8E483CEE5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6011863" y="4652963"/>
          <a:ext cx="2773362" cy="186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Image" r:id="rId7" imgW="1240905" imgH="835211" progId="Photoshop.Image.4">
                  <p:embed/>
                </p:oleObj>
              </mc:Choice>
              <mc:Fallback>
                <p:oleObj name="Image" r:id="rId7" imgW="1240905" imgH="835211" progId="Photoshop.Image.4">
                  <p:embed/>
                  <p:pic>
                    <p:nvPicPr>
                      <p:cNvPr id="6148" name="Object 6">
                        <a:extLst>
                          <a:ext uri="{FF2B5EF4-FFF2-40B4-BE49-F238E27FC236}">
                            <a16:creationId xmlns:a16="http://schemas.microsoft.com/office/drawing/2014/main" id="{37443CDD-FD05-4E29-B6EA-CFF8E483CE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4652963"/>
                        <a:ext cx="2773362" cy="1865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Text Box 7">
            <a:extLst>
              <a:ext uri="{FF2B5EF4-FFF2-40B4-BE49-F238E27FC236}">
                <a16:creationId xmlns:a16="http://schemas.microsoft.com/office/drawing/2014/main" id="{AAA3626B-E5F5-4871-B0AD-0B5EB814F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76250"/>
            <a:ext cx="780573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>
                <a:solidFill>
                  <a:srgbClr val="FFC000"/>
                </a:solidFill>
                <a:cs typeface="Times New Roman" panose="02020603050405020304" pitchFamily="18" charset="0"/>
              </a:rPr>
              <a:t>Quarta fase</a:t>
            </a:r>
            <a:r>
              <a:rPr lang="it-IT" altLang="it-IT" sz="3200">
                <a:cs typeface="Times New Roman" panose="02020603050405020304" pitchFamily="18" charset="0"/>
              </a:rPr>
              <a:t>: distribuzione emocomponenti</a:t>
            </a:r>
            <a:br>
              <a:rPr lang="it-IT" altLang="it-IT" sz="3200">
                <a:cs typeface="Times New Roman" panose="02020603050405020304" pitchFamily="18" charset="0"/>
              </a:rPr>
            </a:br>
            <a:r>
              <a:rPr lang="it-IT" altLang="it-IT" sz="3200">
                <a:cs typeface="Times New Roman" panose="02020603050405020304" pitchFamily="18" charset="0"/>
              </a:rPr>
              <a:t>e attivazione del gel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>
            <a:extLst>
              <a:ext uri="{FF2B5EF4-FFF2-40B4-BE49-F238E27FC236}">
                <a16:creationId xmlns:a16="http://schemas.microsoft.com/office/drawing/2014/main" id="{1FC85319-D397-4F17-A66B-BAA0EA634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060575"/>
            <a:ext cx="8515350" cy="453548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175" name="Rectangle 3">
            <a:extLst>
              <a:ext uri="{FF2B5EF4-FFF2-40B4-BE49-F238E27FC236}">
                <a16:creationId xmlns:a16="http://schemas.microsoft.com/office/drawing/2014/main" id="{E3301945-03F6-44FD-B47A-078F230BC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60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graphicFrame>
        <p:nvGraphicFramePr>
          <p:cNvPr id="7170" name="Object 4">
            <a:extLst>
              <a:ext uri="{FF2B5EF4-FFF2-40B4-BE49-F238E27FC236}">
                <a16:creationId xmlns:a16="http://schemas.microsoft.com/office/drawing/2014/main" id="{0731163C-BF26-40C3-B13D-238F7D18ED85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1476375" y="3835400"/>
          <a:ext cx="2808288" cy="207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Image" r:id="rId3" imgW="1248138" imgH="838808" progId="Photoshop.Image.4">
                  <p:embed/>
                </p:oleObj>
              </mc:Choice>
              <mc:Fallback>
                <p:oleObj name="Image" r:id="rId3" imgW="1248138" imgH="838808" progId="Photoshop.Image.4">
                  <p:embed/>
                  <p:pic>
                    <p:nvPicPr>
                      <p:cNvPr id="7170" name="Object 4">
                        <a:extLst>
                          <a:ext uri="{FF2B5EF4-FFF2-40B4-BE49-F238E27FC236}">
                            <a16:creationId xmlns:a16="http://schemas.microsoft.com/office/drawing/2014/main" id="{0731163C-BF26-40C3-B13D-238F7D18ED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3835400"/>
                        <a:ext cx="2808288" cy="207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5">
            <a:extLst>
              <a:ext uri="{FF2B5EF4-FFF2-40B4-BE49-F238E27FC236}">
                <a16:creationId xmlns:a16="http://schemas.microsoft.com/office/drawing/2014/main" id="{BF332227-18D7-4E17-9AB1-F3F7F56C7641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395288" y="2133600"/>
          <a:ext cx="2447925" cy="161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Image" r:id="rId5" imgW="1265088" imgH="835211" progId="Photoshop.Image.4">
                  <p:embed/>
                </p:oleObj>
              </mc:Choice>
              <mc:Fallback>
                <p:oleObj name="Image" r:id="rId5" imgW="1265088" imgH="835211" progId="Photoshop.Image.4">
                  <p:embed/>
                  <p:pic>
                    <p:nvPicPr>
                      <p:cNvPr id="7171" name="Object 5">
                        <a:extLst>
                          <a:ext uri="{FF2B5EF4-FFF2-40B4-BE49-F238E27FC236}">
                            <a16:creationId xmlns:a16="http://schemas.microsoft.com/office/drawing/2014/main" id="{BF332227-18D7-4E17-9AB1-F3F7F56C76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133600"/>
                        <a:ext cx="2447925" cy="161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6">
            <a:extLst>
              <a:ext uri="{FF2B5EF4-FFF2-40B4-BE49-F238E27FC236}">
                <a16:creationId xmlns:a16="http://schemas.microsoft.com/office/drawing/2014/main" id="{A774A692-270E-42A1-AFE0-6906BF2F1E22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4500563" y="2474913"/>
          <a:ext cx="2735262" cy="204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Image" r:id="rId7" imgW="1248138" imgH="845603" progId="Photoshop.Image.4">
                  <p:embed/>
                </p:oleObj>
              </mc:Choice>
              <mc:Fallback>
                <p:oleObj name="Image" r:id="rId7" imgW="1248138" imgH="845603" progId="Photoshop.Image.4">
                  <p:embed/>
                  <p:pic>
                    <p:nvPicPr>
                      <p:cNvPr id="7172" name="Object 6">
                        <a:extLst>
                          <a:ext uri="{FF2B5EF4-FFF2-40B4-BE49-F238E27FC236}">
                            <a16:creationId xmlns:a16="http://schemas.microsoft.com/office/drawing/2014/main" id="{A774A692-270E-42A1-AFE0-6906BF2F1E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2474913"/>
                        <a:ext cx="2735262" cy="204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7">
            <a:extLst>
              <a:ext uri="{FF2B5EF4-FFF2-40B4-BE49-F238E27FC236}">
                <a16:creationId xmlns:a16="http://schemas.microsoft.com/office/drawing/2014/main" id="{7470A667-CA5C-42C6-9582-326A7485E20F}"/>
              </a:ext>
            </a:extLst>
          </p:cNvPr>
          <p:cNvGraphicFramePr>
            <a:graphicFrameLocks noGrp="1" noChangeAspect="1"/>
          </p:cNvGraphicFramePr>
          <p:nvPr>
            <p:ph sz="quarter" idx="4"/>
          </p:nvPr>
        </p:nvGraphicFramePr>
        <p:xfrm>
          <a:off x="6156325" y="4722813"/>
          <a:ext cx="2560638" cy="171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Image" r:id="rId9" imgW="1265088" imgH="845603" progId="Photoshop.Image.4">
                  <p:embed/>
                </p:oleObj>
              </mc:Choice>
              <mc:Fallback>
                <p:oleObj name="Image" r:id="rId9" imgW="1265088" imgH="845603" progId="Photoshop.Image.4">
                  <p:embed/>
                  <p:pic>
                    <p:nvPicPr>
                      <p:cNvPr id="7173" name="Object 7">
                        <a:extLst>
                          <a:ext uri="{FF2B5EF4-FFF2-40B4-BE49-F238E27FC236}">
                            <a16:creationId xmlns:a16="http://schemas.microsoft.com/office/drawing/2014/main" id="{7470A667-CA5C-42C6-9582-326A7485E2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4722813"/>
                        <a:ext cx="2560638" cy="171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6" name="Text Box 8">
            <a:extLst>
              <a:ext uri="{FF2B5EF4-FFF2-40B4-BE49-F238E27FC236}">
                <a16:creationId xmlns:a16="http://schemas.microsoft.com/office/drawing/2014/main" id="{F12B4DFD-C5E7-4EF5-A814-B16B6B7BD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805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>
                <a:solidFill>
                  <a:srgbClr val="FFC000"/>
                </a:solidFill>
                <a:cs typeface="Times New Roman" panose="02020603050405020304" pitchFamily="18" charset="0"/>
              </a:rPr>
              <a:t>Quarta fase</a:t>
            </a:r>
            <a:r>
              <a:rPr lang="it-IT" altLang="it-IT" sz="3200">
                <a:cs typeface="Times New Roman" panose="02020603050405020304" pitchFamily="18" charset="0"/>
              </a:rPr>
              <a:t>: distribuzione emocomponenti</a:t>
            </a:r>
            <a:br>
              <a:rPr lang="it-IT" altLang="it-IT" sz="3200">
                <a:cs typeface="Times New Roman" panose="02020603050405020304" pitchFamily="18" charset="0"/>
              </a:rPr>
            </a:br>
            <a:r>
              <a:rPr lang="it-IT" altLang="it-IT" sz="3200">
                <a:cs typeface="Times New Roman" panose="02020603050405020304" pitchFamily="18" charset="0"/>
              </a:rPr>
              <a:t>e attivazione del gel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6D9E9869-CCB9-43B5-9EC0-CA1ED5949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435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A040E083-8F52-44C2-90F7-822AD77A1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773238"/>
            <a:ext cx="7777162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76250" indent="-4762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sz="2800"/>
              <a:t>Chirurgia maxillofacciale-odontostomatologia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sz="2800"/>
              <a:t>Terapia di lesioni cutanee (ulcere croniche)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sz="2800"/>
              <a:t>Oculistica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sz="2800"/>
              <a:t>Ortopedia</a:t>
            </a:r>
          </a:p>
        </p:txBody>
      </p:sp>
      <p:sp>
        <p:nvSpPr>
          <p:cNvPr id="116740" name="Text Box 4">
            <a:extLst>
              <a:ext uri="{FF2B5EF4-FFF2-40B4-BE49-F238E27FC236}">
                <a16:creationId xmlns:a16="http://schemas.microsoft.com/office/drawing/2014/main" id="{1A1F0B68-F99F-4D46-A864-EFE1F22AA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762000"/>
            <a:ext cx="6810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b="1"/>
              <a:t>Impiego clinico del </a:t>
            </a:r>
            <a:r>
              <a:rPr lang="it-IT" altLang="it-IT" sz="3200" b="1">
                <a:solidFill>
                  <a:srgbClr val="FFC000"/>
                </a:solidFill>
              </a:rPr>
              <a:t>gel di piastrine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EE435026-0365-4308-A8CC-17D4E21B6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88913"/>
            <a:ext cx="8642350" cy="640873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it-IT" sz="2052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>
            <a:extLst>
              <a:ext uri="{FF2B5EF4-FFF2-40B4-BE49-F238E27FC236}">
                <a16:creationId xmlns:a16="http://schemas.microsoft.com/office/drawing/2014/main" id="{3C26B636-7045-4639-AE12-8544960E3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33375"/>
            <a:ext cx="8496300" cy="62642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it-IT" sz="2052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5">
            <a:extLst>
              <a:ext uri="{FF2B5EF4-FFF2-40B4-BE49-F238E27FC236}">
                <a16:creationId xmlns:a16="http://schemas.microsoft.com/office/drawing/2014/main" id="{325E059C-1158-4057-A02B-2F53BC11E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0350"/>
            <a:ext cx="8569325" cy="62642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it-IT" sz="2052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0">
            <a:extLst>
              <a:ext uri="{FF2B5EF4-FFF2-40B4-BE49-F238E27FC236}">
                <a16:creationId xmlns:a16="http://schemas.microsoft.com/office/drawing/2014/main" id="{5CEE2C8D-BCF9-4ACA-A4EB-31D3D01B0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0350"/>
            <a:ext cx="8496300" cy="640873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it-IT" sz="2052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7" descr="gionata-devico-4610-16-9">
            <a:extLst>
              <a:ext uri="{FF2B5EF4-FFF2-40B4-BE49-F238E27FC236}">
                <a16:creationId xmlns:a16="http://schemas.microsoft.com/office/drawing/2014/main" id="{C49AD002-4035-42C3-AA9E-726D892B5AB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476250"/>
            <a:ext cx="3024187" cy="287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0" name="Rectangle 16">
            <a:extLst>
              <a:ext uri="{FF2B5EF4-FFF2-40B4-BE49-F238E27FC236}">
                <a16:creationId xmlns:a16="http://schemas.microsoft.com/office/drawing/2014/main" id="{747C6BEC-1803-4279-A845-32577C18A79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211638" y="260350"/>
            <a:ext cx="4392612" cy="5761038"/>
          </a:xfrm>
        </p:spPr>
        <p:txBody>
          <a:bodyPr/>
          <a:lstStyle/>
          <a:p>
            <a:pPr algn="just" eaLnBrk="1" hangingPunct="1">
              <a:buClr>
                <a:srgbClr val="FFC000"/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400" dirty="0"/>
              <a:t>I leucociti, rimuovendo i frammenti delle cellule morte e qualsiasi materiale estraneo, preparano il sito per la </a:t>
            </a:r>
            <a:r>
              <a:rPr lang="it-IT" altLang="it-IT" sz="2400" dirty="0">
                <a:solidFill>
                  <a:srgbClr val="FFFF00"/>
                </a:solidFill>
              </a:rPr>
              <a:t>replicazione</a:t>
            </a:r>
            <a:r>
              <a:rPr lang="it-IT" altLang="it-IT" sz="2400" dirty="0"/>
              <a:t> e </a:t>
            </a:r>
            <a:r>
              <a:rPr lang="it-IT" altLang="it-IT" sz="2400" dirty="0">
                <a:solidFill>
                  <a:srgbClr val="FFFF00"/>
                </a:solidFill>
              </a:rPr>
              <a:t>migrazione</a:t>
            </a:r>
            <a:r>
              <a:rPr lang="it-IT" altLang="it-IT" sz="2400" dirty="0"/>
              <a:t> delle </a:t>
            </a:r>
            <a:r>
              <a:rPr lang="it-IT" altLang="it-IT" sz="2400" dirty="0">
                <a:solidFill>
                  <a:srgbClr val="FFFF00"/>
                </a:solidFill>
              </a:rPr>
              <a:t>nuove cellule tissutali.</a:t>
            </a:r>
          </a:p>
          <a:p>
            <a:pPr algn="just" eaLnBrk="1" hangingPunct="1">
              <a:buClr>
                <a:srgbClr val="FFC000"/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400" dirty="0"/>
              <a:t>Nel sito di lesione vengono reclutati anche monociti che infiltrano il tessuto leso e si trasformano in </a:t>
            </a:r>
            <a:r>
              <a:rPr lang="it-IT" altLang="it-IT" sz="2400" dirty="0">
                <a:solidFill>
                  <a:srgbClr val="FF9900"/>
                </a:solidFill>
              </a:rPr>
              <a:t>macrofagi </a:t>
            </a:r>
            <a:r>
              <a:rPr lang="it-IT" altLang="it-IT" sz="2400" dirty="0"/>
              <a:t>rilasciando a loro volta </a:t>
            </a:r>
            <a:r>
              <a:rPr lang="it-IT" altLang="it-IT" sz="2400" dirty="0">
                <a:solidFill>
                  <a:srgbClr val="FFFF00"/>
                </a:solidFill>
              </a:rPr>
              <a:t>citochine infiammatorie</a:t>
            </a:r>
            <a:r>
              <a:rPr lang="it-IT" altLang="it-IT" sz="2400" dirty="0"/>
              <a:t>  e </a:t>
            </a:r>
            <a:r>
              <a:rPr lang="it-IT" altLang="it-IT" sz="2400" dirty="0" err="1">
                <a:solidFill>
                  <a:srgbClr val="FFFF00"/>
                </a:solidFill>
              </a:rPr>
              <a:t>GFs</a:t>
            </a:r>
            <a:r>
              <a:rPr lang="it-IT" altLang="it-IT" sz="2400" dirty="0"/>
              <a:t> importanti nel processo di riparazione.</a:t>
            </a:r>
          </a:p>
        </p:txBody>
      </p:sp>
      <p:sp>
        <p:nvSpPr>
          <p:cNvPr id="83972" name="Text Box 17">
            <a:extLst>
              <a:ext uri="{FF2B5EF4-FFF2-40B4-BE49-F238E27FC236}">
                <a16:creationId xmlns:a16="http://schemas.microsoft.com/office/drawing/2014/main" id="{20069E66-E4A6-4C70-978B-F2FE62518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37369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83973" name="Text Box 19">
            <a:extLst>
              <a:ext uri="{FF2B5EF4-FFF2-40B4-BE49-F238E27FC236}">
                <a16:creationId xmlns:a16="http://schemas.microsoft.com/office/drawing/2014/main" id="{E3AB4331-6EFE-4E2D-8E9B-A88797BD1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60738"/>
            <a:ext cx="41052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Successivamente alla formazione del coagulo inizia la </a:t>
            </a:r>
            <a:r>
              <a:rPr lang="it-IT" altLang="it-IT" b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fase infiammatoria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innescata da specifiche molecole segnale liberate da </a:t>
            </a:r>
            <a:r>
              <a:rPr lang="it-IT" altLang="it-IT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piastrine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altLang="it-IT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leucociti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che appaiono localmente dopo pochi minuti.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unti digitali">
  <a:themeElements>
    <a:clrScheme name="Punti digitali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Punti digital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unti digitali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nti digitali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nti digitali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nti digitali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nti digitali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nti digitali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nti digitali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nti digitali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nti digitali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unti digitali 2">
    <a:dk1>
      <a:srgbClr val="5B5B89"/>
    </a:dk1>
    <a:lt1>
      <a:srgbClr val="FFFFFF"/>
    </a:lt1>
    <a:dk2>
      <a:srgbClr val="666699"/>
    </a:dk2>
    <a:lt2>
      <a:srgbClr val="DFDEF6"/>
    </a:lt2>
    <a:accent1>
      <a:srgbClr val="6666FF"/>
    </a:accent1>
    <a:accent2>
      <a:srgbClr val="52527C"/>
    </a:accent2>
    <a:accent3>
      <a:srgbClr val="B8B8CA"/>
    </a:accent3>
    <a:accent4>
      <a:srgbClr val="DADADA"/>
    </a:accent4>
    <a:accent5>
      <a:srgbClr val="B8B8FF"/>
    </a:accent5>
    <a:accent6>
      <a:srgbClr val="494970"/>
    </a:accent6>
    <a:hlink>
      <a:srgbClr val="9999FF"/>
    </a:hlink>
    <a:folHlink>
      <a:srgbClr val="CCCCFF"/>
    </a:folHlink>
  </a:clrScheme>
</a:themeOverride>
</file>

<file path=ppt/theme/themeOverride2.xml><?xml version="1.0" encoding="utf-8"?>
<a:themeOverride xmlns:a="http://schemas.openxmlformats.org/drawingml/2006/main">
  <a:clrScheme name="Punti digitali 2">
    <a:dk1>
      <a:srgbClr val="5B5B89"/>
    </a:dk1>
    <a:lt1>
      <a:srgbClr val="FFFFFF"/>
    </a:lt1>
    <a:dk2>
      <a:srgbClr val="666699"/>
    </a:dk2>
    <a:lt2>
      <a:srgbClr val="DFDEF6"/>
    </a:lt2>
    <a:accent1>
      <a:srgbClr val="6666FF"/>
    </a:accent1>
    <a:accent2>
      <a:srgbClr val="52527C"/>
    </a:accent2>
    <a:accent3>
      <a:srgbClr val="B8B8CA"/>
    </a:accent3>
    <a:accent4>
      <a:srgbClr val="DADADA"/>
    </a:accent4>
    <a:accent5>
      <a:srgbClr val="B8B8FF"/>
    </a:accent5>
    <a:accent6>
      <a:srgbClr val="494970"/>
    </a:accent6>
    <a:hlink>
      <a:srgbClr val="9999FF"/>
    </a:hlink>
    <a:folHlink>
      <a:srgbClr val="CCCCFF"/>
    </a:folHlink>
  </a:clrScheme>
</a:themeOverride>
</file>

<file path=ppt/theme/themeOverride3.xml><?xml version="1.0" encoding="utf-8"?>
<a:themeOverride xmlns:a="http://schemas.openxmlformats.org/drawingml/2006/main">
  <a:clrScheme name="Punti digitali 2">
    <a:dk1>
      <a:srgbClr val="5B5B89"/>
    </a:dk1>
    <a:lt1>
      <a:srgbClr val="FFFFFF"/>
    </a:lt1>
    <a:dk2>
      <a:srgbClr val="666699"/>
    </a:dk2>
    <a:lt2>
      <a:srgbClr val="DFDEF6"/>
    </a:lt2>
    <a:accent1>
      <a:srgbClr val="6666FF"/>
    </a:accent1>
    <a:accent2>
      <a:srgbClr val="52527C"/>
    </a:accent2>
    <a:accent3>
      <a:srgbClr val="B8B8CA"/>
    </a:accent3>
    <a:accent4>
      <a:srgbClr val="DADADA"/>
    </a:accent4>
    <a:accent5>
      <a:srgbClr val="B8B8FF"/>
    </a:accent5>
    <a:accent6>
      <a:srgbClr val="494970"/>
    </a:accent6>
    <a:hlink>
      <a:srgbClr val="9999FF"/>
    </a:hlink>
    <a:folHlink>
      <a:srgbClr val="CCCCFF"/>
    </a:folHlink>
  </a:clrScheme>
</a:themeOverride>
</file>

<file path=ppt/theme/themeOverride4.xml><?xml version="1.0" encoding="utf-8"?>
<a:themeOverride xmlns:a="http://schemas.openxmlformats.org/drawingml/2006/main">
  <a:clrScheme name="Punti digitali 2">
    <a:dk1>
      <a:srgbClr val="5B5B89"/>
    </a:dk1>
    <a:lt1>
      <a:srgbClr val="FFFFFF"/>
    </a:lt1>
    <a:dk2>
      <a:srgbClr val="666699"/>
    </a:dk2>
    <a:lt2>
      <a:srgbClr val="DFDEF6"/>
    </a:lt2>
    <a:accent1>
      <a:srgbClr val="6666FF"/>
    </a:accent1>
    <a:accent2>
      <a:srgbClr val="52527C"/>
    </a:accent2>
    <a:accent3>
      <a:srgbClr val="B8B8CA"/>
    </a:accent3>
    <a:accent4>
      <a:srgbClr val="DADADA"/>
    </a:accent4>
    <a:accent5>
      <a:srgbClr val="B8B8FF"/>
    </a:accent5>
    <a:accent6>
      <a:srgbClr val="494970"/>
    </a:accent6>
    <a:hlink>
      <a:srgbClr val="9999FF"/>
    </a:hlink>
    <a:folHlink>
      <a:srgbClr val="CCCCFF"/>
    </a:folHlink>
  </a:clrScheme>
</a:themeOverride>
</file>

<file path=ppt/theme/themeOverride5.xml><?xml version="1.0" encoding="utf-8"?>
<a:themeOverride xmlns:a="http://schemas.openxmlformats.org/drawingml/2006/main">
  <a:clrScheme name="Punti digitali 2">
    <a:dk1>
      <a:srgbClr val="5B5B89"/>
    </a:dk1>
    <a:lt1>
      <a:srgbClr val="FFFFFF"/>
    </a:lt1>
    <a:dk2>
      <a:srgbClr val="666699"/>
    </a:dk2>
    <a:lt2>
      <a:srgbClr val="DFDEF6"/>
    </a:lt2>
    <a:accent1>
      <a:srgbClr val="6666FF"/>
    </a:accent1>
    <a:accent2>
      <a:srgbClr val="52527C"/>
    </a:accent2>
    <a:accent3>
      <a:srgbClr val="B8B8CA"/>
    </a:accent3>
    <a:accent4>
      <a:srgbClr val="DADADA"/>
    </a:accent4>
    <a:accent5>
      <a:srgbClr val="B8B8FF"/>
    </a:accent5>
    <a:accent6>
      <a:srgbClr val="494970"/>
    </a:accent6>
    <a:hlink>
      <a:srgbClr val="9999FF"/>
    </a:hlink>
    <a:folHlink>
      <a:srgbClr val="CCCC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2144</TotalTime>
  <Words>1602</Words>
  <Application>Microsoft Office PowerPoint</Application>
  <PresentationFormat>On-screen Show (4:3)</PresentationFormat>
  <Paragraphs>148</Paragraphs>
  <Slides>42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Arial Bold</vt:lpstr>
      <vt:lpstr>Calibri Bold</vt:lpstr>
      <vt:lpstr>Comic Sans MS</vt:lpstr>
      <vt:lpstr>Tahoma</vt:lpstr>
      <vt:lpstr>Times New Roman</vt:lpstr>
      <vt:lpstr>Wingdings</vt:lpstr>
      <vt:lpstr>Punti digitali</vt:lpstr>
      <vt:lpstr>Fotografia di Photo Editor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Fra i GFs contenuti nelle piastrine e protagonisti dei meccanismi riparativi assumono particolare importanza:</vt:lpstr>
      <vt:lpstr>PowerPoint Presentation</vt:lpstr>
      <vt:lpstr>GEL PIASTRINICO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Prelievo in sacca quadrupla di 400-450 ml di sangue intero con successiva separazione di plasma povero e concentrato piastrinico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roby</dc:creator>
  <cp:lastModifiedBy>Alberto Tommasini</cp:lastModifiedBy>
  <cp:revision>133</cp:revision>
  <dcterms:created xsi:type="dcterms:W3CDTF">1601-01-01T00:00:00Z</dcterms:created>
  <dcterms:modified xsi:type="dcterms:W3CDTF">2022-04-24T14:58:30Z</dcterms:modified>
</cp:coreProperties>
</file>